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9" r:id="rId4"/>
  </p:sldMasterIdLst>
  <p:notesMasterIdLst>
    <p:notesMasterId r:id="rId6"/>
  </p:notesMasterIdLst>
  <p:sldIdLst>
    <p:sldId id="289" r:id="rId5"/>
    <p:sldId id="257" r:id="rId7"/>
    <p:sldId id="290" r:id="rId8"/>
    <p:sldId id="4753" r:id="rId9"/>
    <p:sldId id="4752" r:id="rId10"/>
    <p:sldId id="4755" r:id="rId11"/>
    <p:sldId id="4756" r:id="rId12"/>
    <p:sldId id="4757" r:id="rId13"/>
    <p:sldId id="4746" r:id="rId14"/>
    <p:sldId id="4758" r:id="rId15"/>
    <p:sldId id="4759" r:id="rId16"/>
    <p:sldId id="4761" r:id="rId17"/>
    <p:sldId id="4748" r:id="rId18"/>
    <p:sldId id="4762" r:id="rId19"/>
    <p:sldId id="4763" r:id="rId20"/>
    <p:sldId id="4764" r:id="rId21"/>
    <p:sldId id="4749" r:id="rId22"/>
    <p:sldId id="4765" r:id="rId23"/>
    <p:sldId id="4766" r:id="rId24"/>
    <p:sldId id="4767" r:id="rId25"/>
    <p:sldId id="4750" r:id="rId26"/>
    <p:sldId id="4768" r:id="rId27"/>
    <p:sldId id="4769" r:id="rId28"/>
    <p:sldId id="477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7FC"/>
    <a:srgbClr val="005DA2"/>
    <a:srgbClr val="0070C0"/>
    <a:srgbClr val="00467A"/>
    <a:srgbClr val="E6E6E6"/>
    <a:srgbClr val="F15F24"/>
    <a:srgbClr val="E62D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showGuides="1">
      <p:cViewPr varScale="1">
        <p:scale>
          <a:sx n="69" d="100"/>
          <a:sy n="69" d="100"/>
        </p:scale>
        <p:origin x="60" y="804"/>
      </p:cViewPr>
      <p:guideLst>
        <p:guide orient="horz" pos="2160"/>
        <p:guide pos="3840"/>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C74421-7DCD-4C8D-83B1-2DD55EC59F2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99AD4-E722-484B-9751-AA89CAA54D8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A5E8DB0-55DC-4221-A99C-988BCD133BF3}"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A5E8DB0-55DC-4221-A99C-988BCD133BF3}"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7AD8B01-7A3C-40BC-ACCB-ED9631AA4F22}"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A5E8DB0-55DC-4221-A99C-988BCD133BF3}"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A5E8DB0-55DC-4221-A99C-988BCD133BF3}"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1499AD4-E722-484B-9751-AA89CAA54D8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A5E8DB0-55DC-4221-A99C-988BCD133BF3}"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33644C56-F4BD-4C5C-A7E8-742C07626D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E27A4E-68D6-44C8-89A5-DB6B15B9563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AF8029C-151A-48BC-B67C-8922ECF5D488}"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D3DF67D-0B83-4C59-AD06-564CAA773C0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AF8029C-151A-48BC-B67C-8922ECF5D488}"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D3DF67D-0B83-4C59-AD06-564CAA773C0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AF8029C-151A-48BC-B67C-8922ECF5D488}"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D3DF67D-0B83-4C59-AD06-564CAA773C0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AF8029C-151A-48BC-B67C-8922ECF5D488}"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D3DF67D-0B83-4C59-AD06-564CAA773C0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AF8029C-151A-48BC-B67C-8922ECF5D488}"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D3DF67D-0B83-4C59-AD06-564CAA773C0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AF8029C-151A-48BC-B67C-8922ECF5D488}"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D3DF67D-0B83-4C59-AD06-564CAA773C0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07A775F-4E7C-4FCD-A6F2-7AA01A5C996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641FDC4-C78D-40ED-9A94-247FD0F6722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3644C56-F4BD-4C5C-A7E8-742C07626DA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E27A4E-68D6-44C8-89A5-DB6B15B9563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
        <p:nvSpPr>
          <p:cNvPr id="5" name="文本框 32"/>
          <p:cNvSpPr txBox="1"/>
          <p:nvPr userDrawn="1"/>
        </p:nvSpPr>
        <p:spPr>
          <a:xfrm>
            <a:off x="353633" y="343462"/>
            <a:ext cx="2573094" cy="379441"/>
          </a:xfrm>
          <a:prstGeom prst="rect">
            <a:avLst/>
          </a:prstGeom>
          <a:noFill/>
        </p:spPr>
        <p:txBody>
          <a:bodyPr wrap="none" lIns="91417" tIns="45709" rIns="91417" bIns="45709" rtlCol="0">
            <a:spAutoFit/>
          </a:bodyPr>
          <a:lstStyle/>
          <a:p>
            <a:pPr defTabSz="913765"/>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点击添加相关标题文字</a:t>
            </a:r>
            <a:endPar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6" name="文本框 33"/>
          <p:cNvSpPr txBox="1"/>
          <p:nvPr userDrawn="1"/>
        </p:nvSpPr>
        <p:spPr>
          <a:xfrm>
            <a:off x="353634" y="621032"/>
            <a:ext cx="2125087" cy="297432"/>
          </a:xfrm>
          <a:prstGeom prst="rect">
            <a:avLst/>
          </a:prstGeom>
          <a:noFill/>
        </p:spPr>
        <p:txBody>
          <a:bodyPr wrap="none" lIns="91417" tIns="45709" rIns="91417" bIns="45709" rtlCol="0">
            <a:spAutoFit/>
          </a:bodyPr>
          <a:lstStyle/>
          <a:p>
            <a:pPr defTabSz="913765"/>
            <a:r>
              <a:rPr lang="en-US" altLang="zh-CN" sz="1335" dirty="0">
                <a:solidFill>
                  <a:schemeClr val="tx1">
                    <a:lumMod val="50000"/>
                    <a:lumOff val="50000"/>
                  </a:schemeClr>
                </a:solidFill>
                <a:cs typeface="+mn-ea"/>
                <a:sym typeface="+mn-lt"/>
              </a:rPr>
              <a:t>ADD RELATED TITLE WORDS</a:t>
            </a:r>
            <a:endParaRPr lang="zh-CN" altLang="en-US" sz="1335" dirty="0">
              <a:solidFill>
                <a:schemeClr val="tx1">
                  <a:lumMod val="50000"/>
                  <a:lumOff val="50000"/>
                </a:schemeClr>
              </a:solidFill>
              <a:cs typeface="+mn-ea"/>
              <a:sym typeface="+mn-l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3644C56-F4BD-4C5C-A7E8-742C07626DA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7E27A4E-68D6-44C8-89A5-DB6B15B9563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日期占位符 4"/>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0C882-A448-4391-8676-F5947BC890DB}" type="datetimeFigureOut">
              <a:rPr lang="zh-CN" altLang="en-US" smtClean="0"/>
            </a:fld>
            <a:endParaRPr lang="zh-CN" altLang="en-US"/>
          </a:p>
        </p:txBody>
      </p:sp>
      <p:sp>
        <p:nvSpPr>
          <p:cNvPr id="6" name="页脚占位符 5"/>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7" name="灯片编号占位符 6"/>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DB73F-1E62-4448-A8B4-8FF89C1E191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1557" t="31222" r="1557"/>
          <a:stretch>
            <a:fillRect/>
          </a:stretch>
        </p:blipFill>
        <p:spPr>
          <a:xfrm>
            <a:off x="0" y="0"/>
            <a:ext cx="121920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srcRect l="1557" t="31222" r="1557"/>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6.xml"/><Relationship Id="rId8" Type="http://schemas.openxmlformats.org/officeDocument/2006/relationships/slideLayout" Target="../slideLayouts/slideLayout15.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9.xml"/><Relationship Id="rId11" Type="http://schemas.openxmlformats.org/officeDocument/2006/relationships/slideLayout" Target="../slideLayouts/slideLayout18.xml"/><Relationship Id="rId10" Type="http://schemas.openxmlformats.org/officeDocument/2006/relationships/slideLayout" Target="../slideLayouts/slideLayout17.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44C56-F4BD-4C5C-A7E8-742C07626D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27A4E-68D6-44C8-89A5-DB6B15B9563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90" y="365781"/>
            <a:ext cx="10515223" cy="1324635"/>
          </a:xfrm>
          <a:prstGeom prst="rect">
            <a:avLst/>
          </a:prstGeom>
        </p:spPr>
        <p:txBody>
          <a:bodyPr vert="horz" lIns="65032" tIns="32516" rIns="65032" bIns="32516"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90" y="1825891"/>
            <a:ext cx="10515223" cy="4351728"/>
          </a:xfrm>
          <a:prstGeom prst="rect">
            <a:avLst/>
          </a:prstGeom>
        </p:spPr>
        <p:txBody>
          <a:bodyPr vert="horz" lIns="65032" tIns="32516" rIns="65032" bIns="32516"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90" y="6356747"/>
            <a:ext cx="2742448" cy="364274"/>
          </a:xfrm>
          <a:prstGeom prst="rect">
            <a:avLst/>
          </a:prstGeom>
        </p:spPr>
        <p:txBody>
          <a:bodyPr vert="horz" lIns="65032" tIns="32516" rIns="65032" bIns="32516"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4"/>
          </a:xfrm>
          <a:prstGeom prst="rect">
            <a:avLst/>
          </a:prstGeom>
        </p:spPr>
        <p:txBody>
          <a:bodyPr vert="horz" lIns="65032" tIns="32516" rIns="65032" bIns="32516"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8" cy="364274"/>
          </a:xfrm>
          <a:prstGeom prst="rect">
            <a:avLst/>
          </a:prstGeom>
        </p:spPr>
        <p:txBody>
          <a:bodyPr vert="horz" lIns="65032" tIns="32516" rIns="65032" bIns="32516"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Lst>
  <p:txStyles>
    <p:titleStyle>
      <a:lvl1pPr algn="l" defTabSz="866775" rtl="0" eaLnBrk="1" latinLnBrk="0" hangingPunct="1">
        <a:lnSpc>
          <a:spcPct val="90000"/>
        </a:lnSpc>
        <a:spcBef>
          <a:spcPct val="0"/>
        </a:spcBef>
        <a:buNone/>
        <a:defRPr sz="413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90204" pitchFamily="34" charset="0"/>
        <a:buChar char="•"/>
        <a:defRPr sz="266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90204" pitchFamily="34" charset="0"/>
        <a:buChar char="•"/>
        <a:defRPr sz="2265" kern="1200">
          <a:solidFill>
            <a:schemeClr val="tx1"/>
          </a:solidFill>
          <a:latin typeface="+mn-lt"/>
          <a:ea typeface="+mn-ea"/>
          <a:cs typeface="+mn-cs"/>
        </a:defRPr>
      </a:lvl2pPr>
      <a:lvl3pPr marL="1083310" indent="-216535" algn="l" defTabSz="866775" rtl="0" eaLnBrk="1" latinLnBrk="0" hangingPunct="1">
        <a:lnSpc>
          <a:spcPct val="90000"/>
        </a:lnSpc>
        <a:spcBef>
          <a:spcPts val="475"/>
        </a:spcBef>
        <a:buFont typeface="Arial" panose="020B0604020202090204" pitchFamily="34" charset="0"/>
        <a:buChar char="•"/>
        <a:defRPr sz="186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90204" pitchFamily="34" charset="0"/>
        <a:buChar char="•"/>
        <a:defRPr sz="1735" kern="1200">
          <a:solidFill>
            <a:schemeClr val="tx1"/>
          </a:solidFill>
          <a:latin typeface="+mn-lt"/>
          <a:ea typeface="+mn-ea"/>
          <a:cs typeface="+mn-cs"/>
        </a:defRPr>
      </a:lvl4pPr>
      <a:lvl5pPr marL="1950085" indent="-216535" algn="l" defTabSz="866775" rtl="0" eaLnBrk="1" latinLnBrk="0" hangingPunct="1">
        <a:lnSpc>
          <a:spcPct val="90000"/>
        </a:lnSpc>
        <a:spcBef>
          <a:spcPts val="475"/>
        </a:spcBef>
        <a:buFont typeface="Arial" panose="020B0604020202090204" pitchFamily="34" charset="0"/>
        <a:buChar char="•"/>
        <a:defRPr sz="173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90204" pitchFamily="34" charset="0"/>
        <a:buChar char="•"/>
        <a:defRPr sz="1735" kern="1200">
          <a:solidFill>
            <a:schemeClr val="tx1"/>
          </a:solidFill>
          <a:latin typeface="+mn-lt"/>
          <a:ea typeface="+mn-ea"/>
          <a:cs typeface="+mn-cs"/>
        </a:defRPr>
      </a:lvl6pPr>
      <a:lvl7pPr marL="2816860" indent="-216535" algn="l" defTabSz="866775" rtl="0" eaLnBrk="1" latinLnBrk="0" hangingPunct="1">
        <a:lnSpc>
          <a:spcPct val="90000"/>
        </a:lnSpc>
        <a:spcBef>
          <a:spcPts val="475"/>
        </a:spcBef>
        <a:buFont typeface="Arial" panose="020B0604020202090204" pitchFamily="34" charset="0"/>
        <a:buChar char="•"/>
        <a:defRPr sz="1735" kern="1200">
          <a:solidFill>
            <a:schemeClr val="tx1"/>
          </a:solidFill>
          <a:latin typeface="+mn-lt"/>
          <a:ea typeface="+mn-ea"/>
          <a:cs typeface="+mn-cs"/>
        </a:defRPr>
      </a:lvl7pPr>
      <a:lvl8pPr marL="3250565" indent="-216535" algn="l" defTabSz="866775" rtl="0" eaLnBrk="1" latinLnBrk="0" hangingPunct="1">
        <a:lnSpc>
          <a:spcPct val="90000"/>
        </a:lnSpc>
        <a:spcBef>
          <a:spcPts val="475"/>
        </a:spcBef>
        <a:buFont typeface="Arial" panose="020B0604020202090204" pitchFamily="34" charset="0"/>
        <a:buChar char="•"/>
        <a:defRPr sz="173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90204" pitchFamily="34" charset="0"/>
        <a:buChar char="•"/>
        <a:defRPr sz="1735" kern="1200">
          <a:solidFill>
            <a:schemeClr val="tx1"/>
          </a:solidFill>
          <a:latin typeface="+mn-lt"/>
          <a:ea typeface="+mn-ea"/>
          <a:cs typeface="+mn-cs"/>
        </a:defRPr>
      </a:lvl9pPr>
    </p:bodyStyle>
    <p:otherStyle>
      <a:defPPr>
        <a:defRPr lang="zh-CN"/>
      </a:defPPr>
      <a:lvl1pPr marL="0" algn="l" defTabSz="866775" rtl="0" eaLnBrk="1" latinLnBrk="0" hangingPunct="1">
        <a:defRPr sz="1735" kern="1200">
          <a:solidFill>
            <a:schemeClr val="tx1"/>
          </a:solidFill>
          <a:latin typeface="+mn-lt"/>
          <a:ea typeface="+mn-ea"/>
          <a:cs typeface="+mn-cs"/>
        </a:defRPr>
      </a:lvl1pPr>
      <a:lvl2pPr marL="433705" algn="l" defTabSz="866775" rtl="0" eaLnBrk="1" latinLnBrk="0" hangingPunct="1">
        <a:defRPr sz="1735" kern="1200">
          <a:solidFill>
            <a:schemeClr val="tx1"/>
          </a:solidFill>
          <a:latin typeface="+mn-lt"/>
          <a:ea typeface="+mn-ea"/>
          <a:cs typeface="+mn-cs"/>
        </a:defRPr>
      </a:lvl2pPr>
      <a:lvl3pPr marL="866775" algn="l" defTabSz="866775" rtl="0" eaLnBrk="1" latinLnBrk="0" hangingPunct="1">
        <a:defRPr sz="1735" kern="1200">
          <a:solidFill>
            <a:schemeClr val="tx1"/>
          </a:solidFill>
          <a:latin typeface="+mn-lt"/>
          <a:ea typeface="+mn-ea"/>
          <a:cs typeface="+mn-cs"/>
        </a:defRPr>
      </a:lvl3pPr>
      <a:lvl4pPr marL="1300480" algn="l" defTabSz="866775" rtl="0" eaLnBrk="1" latinLnBrk="0" hangingPunct="1">
        <a:defRPr sz="1735" kern="1200">
          <a:solidFill>
            <a:schemeClr val="tx1"/>
          </a:solidFill>
          <a:latin typeface="+mn-lt"/>
          <a:ea typeface="+mn-ea"/>
          <a:cs typeface="+mn-cs"/>
        </a:defRPr>
      </a:lvl4pPr>
      <a:lvl5pPr marL="1733550" algn="l" defTabSz="866775" rtl="0" eaLnBrk="1" latinLnBrk="0" hangingPunct="1">
        <a:defRPr sz="1735" kern="1200">
          <a:solidFill>
            <a:schemeClr val="tx1"/>
          </a:solidFill>
          <a:latin typeface="+mn-lt"/>
          <a:ea typeface="+mn-ea"/>
          <a:cs typeface="+mn-cs"/>
        </a:defRPr>
      </a:lvl5pPr>
      <a:lvl6pPr marL="2167255" algn="l" defTabSz="866775" rtl="0" eaLnBrk="1" latinLnBrk="0" hangingPunct="1">
        <a:defRPr sz="1735" kern="1200">
          <a:solidFill>
            <a:schemeClr val="tx1"/>
          </a:solidFill>
          <a:latin typeface="+mn-lt"/>
          <a:ea typeface="+mn-ea"/>
          <a:cs typeface="+mn-cs"/>
        </a:defRPr>
      </a:lvl6pPr>
      <a:lvl7pPr marL="2600325" algn="l" defTabSz="866775" rtl="0" eaLnBrk="1" latinLnBrk="0" hangingPunct="1">
        <a:defRPr sz="1735" kern="1200">
          <a:solidFill>
            <a:schemeClr val="tx1"/>
          </a:solidFill>
          <a:latin typeface="+mn-lt"/>
          <a:ea typeface="+mn-ea"/>
          <a:cs typeface="+mn-cs"/>
        </a:defRPr>
      </a:lvl7pPr>
      <a:lvl8pPr marL="3034030" algn="l" defTabSz="866775" rtl="0" eaLnBrk="1" latinLnBrk="0" hangingPunct="1">
        <a:defRPr sz="1735" kern="1200">
          <a:solidFill>
            <a:schemeClr val="tx1"/>
          </a:solidFill>
          <a:latin typeface="+mn-lt"/>
          <a:ea typeface="+mn-ea"/>
          <a:cs typeface="+mn-cs"/>
        </a:defRPr>
      </a:lvl8pPr>
      <a:lvl9pPr marL="3467100" algn="l" defTabSz="866775" rtl="0" eaLnBrk="1" latinLnBrk="0" hangingPunct="1">
        <a:defRPr sz="17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0"/>
          <p:cNvSpPr>
            <a:spLocks noChangeArrowheads="1"/>
          </p:cNvSpPr>
          <p:nvPr/>
        </p:nvSpPr>
        <p:spPr bwMode="auto">
          <a:xfrm>
            <a:off x="5434330" y="3717925"/>
            <a:ext cx="1797050"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1pPr>
            <a:lvl2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2pPr>
            <a:lvl3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3pPr>
            <a:lvl4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4pPr>
            <a:lvl5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5pPr>
            <a:lvl6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6pPr>
            <a:lvl7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7pPr>
            <a:lvl8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8pPr>
            <a:lvl9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9pPr>
          </a:lstStyle>
          <a:p>
            <a:r>
              <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rPr>
              <a:t>汇报人：小北</a:t>
            </a:r>
            <a:endPar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Box 40"/>
          <p:cNvSpPr txBox="1"/>
          <p:nvPr/>
        </p:nvSpPr>
        <p:spPr>
          <a:xfrm>
            <a:off x="2556367" y="2026830"/>
            <a:ext cx="6682104" cy="1015663"/>
          </a:xfrm>
          <a:prstGeom prst="rect">
            <a:avLst/>
          </a:prstGeom>
          <a:noFill/>
        </p:spPr>
        <p:txBody>
          <a:bodyPr wrap="square" rtlCol="0">
            <a:spAutoFit/>
          </a:bodyPr>
          <a:lstStyle/>
          <a:p>
            <a:pPr algn="ctr"/>
            <a:r>
              <a:rPr lang="zh-CN" altLang="en-US" sz="6000" dirty="0" smtClean="0">
                <a:solidFill>
                  <a:schemeClr val="tx1">
                    <a:lumMod val="75000"/>
                    <a:lumOff val="25000"/>
                  </a:schemeClr>
                </a:solidFill>
                <a:latin typeface="方正正大黑简体" panose="02000000000000000000" pitchFamily="2" charset="-122"/>
                <a:ea typeface="方正正大黑简体" panose="02000000000000000000" pitchFamily="2" charset="-122"/>
                <a:cs typeface="Mongolian Baiti" panose="03000500000000000000" pitchFamily="66" charset="0"/>
              </a:rPr>
              <a:t>中南大学</a:t>
            </a:r>
            <a:r>
              <a:rPr lang="en-US" altLang="zh-CN" sz="6000" dirty="0" smtClean="0">
                <a:solidFill>
                  <a:schemeClr val="tx1">
                    <a:lumMod val="75000"/>
                    <a:lumOff val="25000"/>
                  </a:schemeClr>
                </a:solidFill>
                <a:latin typeface="方正正大黑简体" panose="02000000000000000000" pitchFamily="2" charset="-122"/>
                <a:ea typeface="方正正大黑简体" panose="02000000000000000000" pitchFamily="2" charset="-122"/>
                <a:cs typeface="Mongolian Baiti" panose="03000500000000000000" pitchFamily="66" charset="0"/>
              </a:rPr>
              <a:t>PPT</a:t>
            </a:r>
            <a:r>
              <a:rPr lang="zh-CN" altLang="en-US" sz="6000" dirty="0" smtClean="0">
                <a:solidFill>
                  <a:schemeClr val="tx1">
                    <a:lumMod val="75000"/>
                    <a:lumOff val="25000"/>
                  </a:schemeClr>
                </a:solidFill>
                <a:latin typeface="方正正大黑简体" panose="02000000000000000000" pitchFamily="2" charset="-122"/>
                <a:ea typeface="方正正大黑简体" panose="02000000000000000000" pitchFamily="2" charset="-122"/>
                <a:cs typeface="Mongolian Baiti" panose="03000500000000000000" pitchFamily="66" charset="0"/>
              </a:rPr>
              <a:t>模板</a:t>
            </a:r>
            <a:endParaRPr lang="zh-CN" altLang="en-US" sz="6000" dirty="0">
              <a:solidFill>
                <a:schemeClr val="tx1">
                  <a:lumMod val="75000"/>
                  <a:lumOff val="25000"/>
                </a:schemeClr>
              </a:solidFill>
              <a:latin typeface="方正正大黑简体" panose="02000000000000000000" pitchFamily="2" charset="-122"/>
              <a:ea typeface="方正正大黑简体" panose="02000000000000000000" pitchFamily="2" charset="-122"/>
              <a:cs typeface="Mongolian Baiti" panose="03000500000000000000" pitchFamily="66" charset="0"/>
            </a:endParaRPr>
          </a:p>
        </p:txBody>
      </p:sp>
      <p:sp>
        <p:nvSpPr>
          <p:cNvPr id="9" name="student-graduation-cap-shape_52041"/>
          <p:cNvSpPr>
            <a:spLocks noChangeAspect="1"/>
          </p:cNvSpPr>
          <p:nvPr/>
        </p:nvSpPr>
        <p:spPr bwMode="auto">
          <a:xfrm>
            <a:off x="3455070" y="4639030"/>
            <a:ext cx="332015" cy="350126"/>
          </a:xfrm>
          <a:custGeom>
            <a:avLst/>
            <a:gdLst>
              <a:gd name="connsiteX0" fmla="*/ 329990 w 574402"/>
              <a:gd name="connsiteY0" fmla="*/ 329823 h 605734"/>
              <a:gd name="connsiteX1" fmla="*/ 574402 w 574402"/>
              <a:gd name="connsiteY1" fmla="*/ 573910 h 605734"/>
              <a:gd name="connsiteX2" fmla="*/ 542536 w 574402"/>
              <a:gd name="connsiteY2" fmla="*/ 605734 h 605734"/>
              <a:gd name="connsiteX3" fmla="*/ 117603 w 574402"/>
              <a:gd name="connsiteY3" fmla="*/ 605734 h 605734"/>
              <a:gd name="connsiteX4" fmla="*/ 85737 w 574402"/>
              <a:gd name="connsiteY4" fmla="*/ 573910 h 605734"/>
              <a:gd name="connsiteX5" fmla="*/ 101192 w 574402"/>
              <a:gd name="connsiteY5" fmla="*/ 488782 h 605734"/>
              <a:gd name="connsiteX6" fmla="*/ 276614 w 574402"/>
              <a:gd name="connsiteY6" fmla="*/ 335710 h 605734"/>
              <a:gd name="connsiteX7" fmla="*/ 329990 w 574402"/>
              <a:gd name="connsiteY7" fmla="*/ 329823 h 605734"/>
              <a:gd name="connsiteX8" fmla="*/ 164945 w 574402"/>
              <a:gd name="connsiteY8" fmla="*/ 292282 h 605734"/>
              <a:gd name="connsiteX9" fmla="*/ 198571 w 574402"/>
              <a:gd name="connsiteY9" fmla="*/ 295781 h 605734"/>
              <a:gd name="connsiteX10" fmla="*/ 34104 w 574402"/>
              <a:gd name="connsiteY10" fmla="*/ 488736 h 605734"/>
              <a:gd name="connsiteX11" fmla="*/ 31873 w 574402"/>
              <a:gd name="connsiteY11" fmla="*/ 488736 h 605734"/>
              <a:gd name="connsiteX12" fmla="*/ 0 w 574402"/>
              <a:gd name="connsiteY12" fmla="*/ 456922 h 605734"/>
              <a:gd name="connsiteX13" fmla="*/ 164945 w 574402"/>
              <a:gd name="connsiteY13" fmla="*/ 292282 h 605734"/>
              <a:gd name="connsiteX14" fmla="*/ 157572 w 574402"/>
              <a:gd name="connsiteY14" fmla="*/ 38035 h 605734"/>
              <a:gd name="connsiteX15" fmla="*/ 133033 w 574402"/>
              <a:gd name="connsiteY15" fmla="*/ 133157 h 605734"/>
              <a:gd name="connsiteX16" fmla="*/ 157572 w 574402"/>
              <a:gd name="connsiteY16" fmla="*/ 228280 h 605734"/>
              <a:gd name="connsiteX17" fmla="*/ 69295 w 574402"/>
              <a:gd name="connsiteY17" fmla="*/ 133157 h 605734"/>
              <a:gd name="connsiteX18" fmla="*/ 157572 w 574402"/>
              <a:gd name="connsiteY18" fmla="*/ 38035 h 605734"/>
              <a:gd name="connsiteX19" fmla="*/ 329990 w 574402"/>
              <a:gd name="connsiteY19" fmla="*/ 0 h 605734"/>
              <a:gd name="connsiteX20" fmla="*/ 463332 w 574402"/>
              <a:gd name="connsiteY20" fmla="*/ 133166 h 605734"/>
              <a:gd name="connsiteX21" fmla="*/ 329990 w 574402"/>
              <a:gd name="connsiteY21" fmla="*/ 266173 h 605734"/>
              <a:gd name="connsiteX22" fmla="*/ 221341 w 574402"/>
              <a:gd name="connsiteY22" fmla="*/ 210011 h 605734"/>
              <a:gd name="connsiteX23" fmla="*/ 196807 w 574402"/>
              <a:gd name="connsiteY23" fmla="*/ 133166 h 605734"/>
              <a:gd name="connsiteX24" fmla="*/ 221341 w 574402"/>
              <a:gd name="connsiteY24" fmla="*/ 56162 h 605734"/>
              <a:gd name="connsiteX25" fmla="*/ 329990 w 574402"/>
              <a:gd name="connsiteY25" fmla="*/ 0 h 60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4402" h="605734">
                <a:moveTo>
                  <a:pt x="329990" y="329823"/>
                </a:moveTo>
                <a:cubicBezTo>
                  <a:pt x="464783" y="329823"/>
                  <a:pt x="574402" y="439296"/>
                  <a:pt x="574402" y="573910"/>
                </a:cubicBezTo>
                <a:cubicBezTo>
                  <a:pt x="574402" y="591413"/>
                  <a:pt x="560062" y="605734"/>
                  <a:pt x="542536" y="605734"/>
                </a:cubicBezTo>
                <a:lnTo>
                  <a:pt x="117603" y="605734"/>
                </a:lnTo>
                <a:cubicBezTo>
                  <a:pt x="100077" y="605734"/>
                  <a:pt x="85737" y="591413"/>
                  <a:pt x="85737" y="573910"/>
                </a:cubicBezTo>
                <a:cubicBezTo>
                  <a:pt x="85737" y="543996"/>
                  <a:pt x="91154" y="515196"/>
                  <a:pt x="101192" y="488782"/>
                </a:cubicBezTo>
                <a:cubicBezTo>
                  <a:pt x="129712" y="412246"/>
                  <a:pt x="195675" y="353850"/>
                  <a:pt x="276614" y="335710"/>
                </a:cubicBezTo>
                <a:cubicBezTo>
                  <a:pt x="293822" y="331892"/>
                  <a:pt x="311667" y="329823"/>
                  <a:pt x="329990" y="329823"/>
                </a:cubicBezTo>
                <a:close/>
                <a:moveTo>
                  <a:pt x="164945" y="292282"/>
                </a:moveTo>
                <a:cubicBezTo>
                  <a:pt x="176419" y="292282"/>
                  <a:pt x="187575" y="293395"/>
                  <a:pt x="198571" y="295781"/>
                </a:cubicBezTo>
                <a:cubicBezTo>
                  <a:pt x="119366" y="333164"/>
                  <a:pt x="58647" y="403314"/>
                  <a:pt x="34104" y="488736"/>
                </a:cubicBezTo>
                <a:lnTo>
                  <a:pt x="31873" y="488736"/>
                </a:lnTo>
                <a:cubicBezTo>
                  <a:pt x="14184" y="488736"/>
                  <a:pt x="0" y="474420"/>
                  <a:pt x="0" y="456922"/>
                </a:cubicBezTo>
                <a:cubicBezTo>
                  <a:pt x="0" y="366092"/>
                  <a:pt x="73946" y="292282"/>
                  <a:pt x="164945" y="292282"/>
                </a:cubicBezTo>
                <a:close/>
                <a:moveTo>
                  <a:pt x="157572" y="38035"/>
                </a:moveTo>
                <a:cubicBezTo>
                  <a:pt x="141956" y="66190"/>
                  <a:pt x="133033" y="98640"/>
                  <a:pt x="133033" y="133157"/>
                </a:cubicBezTo>
                <a:cubicBezTo>
                  <a:pt x="133033" y="167516"/>
                  <a:pt x="141956" y="199966"/>
                  <a:pt x="157572" y="228280"/>
                </a:cubicBezTo>
                <a:cubicBezTo>
                  <a:pt x="108335" y="224462"/>
                  <a:pt x="69295" y="183264"/>
                  <a:pt x="69295" y="133157"/>
                </a:cubicBezTo>
                <a:cubicBezTo>
                  <a:pt x="69295" y="82892"/>
                  <a:pt x="108335" y="41693"/>
                  <a:pt x="157572" y="38035"/>
                </a:cubicBezTo>
                <a:close/>
                <a:moveTo>
                  <a:pt x="329990" y="0"/>
                </a:moveTo>
                <a:cubicBezTo>
                  <a:pt x="403591" y="0"/>
                  <a:pt x="463332" y="59662"/>
                  <a:pt x="463332" y="133166"/>
                </a:cubicBezTo>
                <a:cubicBezTo>
                  <a:pt x="463332" y="206511"/>
                  <a:pt x="403591" y="266173"/>
                  <a:pt x="329990" y="266173"/>
                </a:cubicBezTo>
                <a:cubicBezTo>
                  <a:pt x="285224" y="266173"/>
                  <a:pt x="245556" y="244058"/>
                  <a:pt x="221341" y="210011"/>
                </a:cubicBezTo>
                <a:cubicBezTo>
                  <a:pt x="205888" y="188373"/>
                  <a:pt x="196807" y="161804"/>
                  <a:pt x="196807" y="133166"/>
                </a:cubicBezTo>
                <a:cubicBezTo>
                  <a:pt x="196807" y="104528"/>
                  <a:pt x="205888" y="77958"/>
                  <a:pt x="221341" y="56162"/>
                </a:cubicBezTo>
                <a:cubicBezTo>
                  <a:pt x="245556" y="22274"/>
                  <a:pt x="285224" y="0"/>
                  <a:pt x="329990" y="0"/>
                </a:cubicBezTo>
                <a:close/>
              </a:path>
            </a:pathLst>
          </a:custGeom>
          <a:solidFill>
            <a:srgbClr val="005DA2"/>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932779" y="4639029"/>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rPr>
              <a:t>此处添加答辩人姓名</a:t>
            </a:r>
            <a:endPar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endParaRPr>
          </a:p>
        </p:txBody>
      </p:sp>
      <p:sp>
        <p:nvSpPr>
          <p:cNvPr id="11" name="student-graduation-cap-shape_52041"/>
          <p:cNvSpPr>
            <a:spLocks noChangeAspect="1"/>
          </p:cNvSpPr>
          <p:nvPr/>
        </p:nvSpPr>
        <p:spPr bwMode="auto">
          <a:xfrm>
            <a:off x="3446013" y="5311264"/>
            <a:ext cx="350128" cy="309162"/>
          </a:xfrm>
          <a:custGeom>
            <a:avLst/>
            <a:gdLst>
              <a:gd name="connsiteX0" fmla="*/ 198438 w 331788"/>
              <a:gd name="connsiteY0" fmla="*/ 207244 h 292969"/>
              <a:gd name="connsiteX1" fmla="*/ 301626 w 331788"/>
              <a:gd name="connsiteY1" fmla="*/ 207244 h 292969"/>
              <a:gd name="connsiteX2" fmla="*/ 301626 w 331788"/>
              <a:gd name="connsiteY2" fmla="*/ 215182 h 292969"/>
              <a:gd name="connsiteX3" fmla="*/ 198438 w 331788"/>
              <a:gd name="connsiteY3" fmla="*/ 215182 h 292969"/>
              <a:gd name="connsiteX4" fmla="*/ 198438 w 331788"/>
              <a:gd name="connsiteY4" fmla="*/ 178669 h 292969"/>
              <a:gd name="connsiteX5" fmla="*/ 301626 w 331788"/>
              <a:gd name="connsiteY5" fmla="*/ 178669 h 292969"/>
              <a:gd name="connsiteX6" fmla="*/ 301626 w 331788"/>
              <a:gd name="connsiteY6" fmla="*/ 185019 h 292969"/>
              <a:gd name="connsiteX7" fmla="*/ 198438 w 331788"/>
              <a:gd name="connsiteY7" fmla="*/ 185019 h 292969"/>
              <a:gd name="connsiteX8" fmla="*/ 50800 w 331788"/>
              <a:gd name="connsiteY8" fmla="*/ 172319 h 292969"/>
              <a:gd name="connsiteX9" fmla="*/ 139700 w 331788"/>
              <a:gd name="connsiteY9" fmla="*/ 199306 h 292969"/>
              <a:gd name="connsiteX10" fmla="*/ 139700 w 331788"/>
              <a:gd name="connsiteY10" fmla="*/ 207244 h 292969"/>
              <a:gd name="connsiteX11" fmla="*/ 50800 w 331788"/>
              <a:gd name="connsiteY11" fmla="*/ 180256 h 292969"/>
              <a:gd name="connsiteX12" fmla="*/ 198438 w 331788"/>
              <a:gd name="connsiteY12" fmla="*/ 148506 h 292969"/>
              <a:gd name="connsiteX13" fmla="*/ 301626 w 331788"/>
              <a:gd name="connsiteY13" fmla="*/ 148506 h 292969"/>
              <a:gd name="connsiteX14" fmla="*/ 301626 w 331788"/>
              <a:gd name="connsiteY14" fmla="*/ 156444 h 292969"/>
              <a:gd name="connsiteX15" fmla="*/ 198438 w 331788"/>
              <a:gd name="connsiteY15" fmla="*/ 156444 h 292969"/>
              <a:gd name="connsiteX16" fmla="*/ 50800 w 331788"/>
              <a:gd name="connsiteY16" fmla="*/ 142156 h 292969"/>
              <a:gd name="connsiteX17" fmla="*/ 139700 w 331788"/>
              <a:gd name="connsiteY17" fmla="*/ 169143 h 292969"/>
              <a:gd name="connsiteX18" fmla="*/ 139700 w 331788"/>
              <a:gd name="connsiteY18" fmla="*/ 177081 h 292969"/>
              <a:gd name="connsiteX19" fmla="*/ 50800 w 331788"/>
              <a:gd name="connsiteY19" fmla="*/ 150093 h 292969"/>
              <a:gd name="connsiteX20" fmla="*/ 196850 w 331788"/>
              <a:gd name="connsiteY20" fmla="*/ 118344 h 292969"/>
              <a:gd name="connsiteX21" fmla="*/ 301625 w 331788"/>
              <a:gd name="connsiteY21" fmla="*/ 118344 h 292969"/>
              <a:gd name="connsiteX22" fmla="*/ 301625 w 331788"/>
              <a:gd name="connsiteY22" fmla="*/ 126282 h 292969"/>
              <a:gd name="connsiteX23" fmla="*/ 196850 w 331788"/>
              <a:gd name="connsiteY23" fmla="*/ 126282 h 292969"/>
              <a:gd name="connsiteX24" fmla="*/ 50800 w 331788"/>
              <a:gd name="connsiteY24" fmla="*/ 113581 h 292969"/>
              <a:gd name="connsiteX25" fmla="*/ 139700 w 331788"/>
              <a:gd name="connsiteY25" fmla="*/ 140568 h 292969"/>
              <a:gd name="connsiteX26" fmla="*/ 139700 w 331788"/>
              <a:gd name="connsiteY26" fmla="*/ 148506 h 292969"/>
              <a:gd name="connsiteX27" fmla="*/ 50800 w 331788"/>
              <a:gd name="connsiteY27" fmla="*/ 121518 h 292969"/>
              <a:gd name="connsiteX28" fmla="*/ 95250 w 331788"/>
              <a:gd name="connsiteY28" fmla="*/ 97706 h 292969"/>
              <a:gd name="connsiteX29" fmla="*/ 139700 w 331788"/>
              <a:gd name="connsiteY29" fmla="*/ 110406 h 292969"/>
              <a:gd name="connsiteX30" fmla="*/ 139700 w 331788"/>
              <a:gd name="connsiteY30" fmla="*/ 118344 h 292969"/>
              <a:gd name="connsiteX31" fmla="*/ 95250 w 331788"/>
              <a:gd name="connsiteY31" fmla="*/ 105643 h 292969"/>
              <a:gd name="connsiteX32" fmla="*/ 196850 w 331788"/>
              <a:gd name="connsiteY32" fmla="*/ 89769 h 292969"/>
              <a:gd name="connsiteX33" fmla="*/ 301625 w 331788"/>
              <a:gd name="connsiteY33" fmla="*/ 89769 h 292969"/>
              <a:gd name="connsiteX34" fmla="*/ 301625 w 331788"/>
              <a:gd name="connsiteY34" fmla="*/ 97707 h 292969"/>
              <a:gd name="connsiteX35" fmla="*/ 196850 w 331788"/>
              <a:gd name="connsiteY35" fmla="*/ 97707 h 292969"/>
              <a:gd name="connsiteX36" fmla="*/ 95250 w 331788"/>
              <a:gd name="connsiteY36" fmla="*/ 67544 h 292969"/>
              <a:gd name="connsiteX37" fmla="*/ 139700 w 331788"/>
              <a:gd name="connsiteY37" fmla="*/ 81831 h 292969"/>
              <a:gd name="connsiteX38" fmla="*/ 139700 w 331788"/>
              <a:gd name="connsiteY38" fmla="*/ 89769 h 292969"/>
              <a:gd name="connsiteX39" fmla="*/ 95250 w 331788"/>
              <a:gd name="connsiteY39" fmla="*/ 75481 h 292969"/>
              <a:gd name="connsiteX40" fmla="*/ 68263 w 331788"/>
              <a:gd name="connsiteY40" fmla="*/ 67544 h 292969"/>
              <a:gd name="connsiteX41" fmla="*/ 61913 w 331788"/>
              <a:gd name="connsiteY41" fmla="*/ 81832 h 292969"/>
              <a:gd name="connsiteX42" fmla="*/ 71438 w 331788"/>
              <a:gd name="connsiteY42" fmla="*/ 85007 h 292969"/>
              <a:gd name="connsiteX43" fmla="*/ 61913 w 331788"/>
              <a:gd name="connsiteY43" fmla="*/ 56431 h 292969"/>
              <a:gd name="connsiteX44" fmla="*/ 71438 w 331788"/>
              <a:gd name="connsiteY44" fmla="*/ 59606 h 292969"/>
              <a:gd name="connsiteX45" fmla="*/ 84138 w 331788"/>
              <a:gd name="connsiteY45" fmla="*/ 104056 h 292969"/>
              <a:gd name="connsiteX46" fmla="*/ 76200 w 331788"/>
              <a:gd name="connsiteY46" fmla="*/ 102468 h 292969"/>
              <a:gd name="connsiteX47" fmla="*/ 74613 w 331788"/>
              <a:gd name="connsiteY47" fmla="*/ 92943 h 292969"/>
              <a:gd name="connsiteX48" fmla="*/ 60325 w 331788"/>
              <a:gd name="connsiteY48" fmla="*/ 89768 h 292969"/>
              <a:gd name="connsiteX49" fmla="*/ 58737 w 331788"/>
              <a:gd name="connsiteY49" fmla="*/ 96118 h 292969"/>
              <a:gd name="connsiteX50" fmla="*/ 53975 w 331788"/>
              <a:gd name="connsiteY50" fmla="*/ 96118 h 292969"/>
              <a:gd name="connsiteX51" fmla="*/ 50800 w 331788"/>
              <a:gd name="connsiteY51" fmla="*/ 94531 h 292969"/>
              <a:gd name="connsiteX52" fmla="*/ 171450 w 331788"/>
              <a:gd name="connsiteY52" fmla="*/ 54844 h 292969"/>
              <a:gd name="connsiteX53" fmla="*/ 171450 w 331788"/>
              <a:gd name="connsiteY53" fmla="*/ 248519 h 292969"/>
              <a:gd name="connsiteX54" fmla="*/ 320675 w 331788"/>
              <a:gd name="connsiteY54" fmla="*/ 248519 h 292969"/>
              <a:gd name="connsiteX55" fmla="*/ 320675 w 331788"/>
              <a:gd name="connsiteY55" fmla="*/ 54844 h 292969"/>
              <a:gd name="connsiteX56" fmla="*/ 215900 w 331788"/>
              <a:gd name="connsiteY56" fmla="*/ 54844 h 292969"/>
              <a:gd name="connsiteX57" fmla="*/ 215900 w 331788"/>
              <a:gd name="connsiteY57" fmla="*/ 75481 h 292969"/>
              <a:gd name="connsiteX58" fmla="*/ 206375 w 331788"/>
              <a:gd name="connsiteY58" fmla="*/ 67544 h 292969"/>
              <a:gd name="connsiteX59" fmla="*/ 195262 w 331788"/>
              <a:gd name="connsiteY59" fmla="*/ 75481 h 292969"/>
              <a:gd name="connsiteX60" fmla="*/ 195262 w 331788"/>
              <a:gd name="connsiteY60" fmla="*/ 54844 h 292969"/>
              <a:gd name="connsiteX61" fmla="*/ 33338 w 331788"/>
              <a:gd name="connsiteY61" fmla="*/ 13569 h 292969"/>
              <a:gd name="connsiteX62" fmla="*/ 33338 w 331788"/>
              <a:gd name="connsiteY62" fmla="*/ 42144 h 292969"/>
              <a:gd name="connsiteX63" fmla="*/ 33338 w 331788"/>
              <a:gd name="connsiteY63" fmla="*/ 207244 h 292969"/>
              <a:gd name="connsiteX64" fmla="*/ 160338 w 331788"/>
              <a:gd name="connsiteY64" fmla="*/ 245344 h 292969"/>
              <a:gd name="connsiteX65" fmla="*/ 160338 w 331788"/>
              <a:gd name="connsiteY65" fmla="*/ 53256 h 292969"/>
              <a:gd name="connsiteX66" fmla="*/ 146050 w 331788"/>
              <a:gd name="connsiteY66" fmla="*/ 48494 h 292969"/>
              <a:gd name="connsiteX67" fmla="*/ 128588 w 331788"/>
              <a:gd name="connsiteY67" fmla="*/ 42144 h 292969"/>
              <a:gd name="connsiteX68" fmla="*/ 23329 w 331788"/>
              <a:gd name="connsiteY68" fmla="*/ 575 h 292969"/>
              <a:gd name="connsiteX69" fmla="*/ 28513 w 331788"/>
              <a:gd name="connsiteY69" fmla="*/ 575 h 292969"/>
              <a:gd name="connsiteX70" fmla="*/ 167190 w 331788"/>
              <a:gd name="connsiteY70" fmla="*/ 41975 h 292969"/>
              <a:gd name="connsiteX71" fmla="*/ 326604 w 331788"/>
              <a:gd name="connsiteY71" fmla="*/ 41975 h 292969"/>
              <a:gd name="connsiteX72" fmla="*/ 331788 w 331788"/>
              <a:gd name="connsiteY72" fmla="*/ 48444 h 292969"/>
              <a:gd name="connsiteX73" fmla="*/ 331788 w 331788"/>
              <a:gd name="connsiteY73" fmla="*/ 252862 h 292969"/>
              <a:gd name="connsiteX74" fmla="*/ 326604 w 331788"/>
              <a:gd name="connsiteY74" fmla="*/ 258037 h 292969"/>
              <a:gd name="connsiteX75" fmla="*/ 206072 w 331788"/>
              <a:gd name="connsiteY75" fmla="*/ 258037 h 292969"/>
              <a:gd name="connsiteX76" fmla="*/ 206072 w 331788"/>
              <a:gd name="connsiteY76" fmla="*/ 281325 h 292969"/>
              <a:gd name="connsiteX77" fmla="*/ 228104 w 331788"/>
              <a:gd name="connsiteY77" fmla="*/ 281325 h 292969"/>
              <a:gd name="connsiteX78" fmla="*/ 228104 w 331788"/>
              <a:gd name="connsiteY78" fmla="*/ 292969 h 292969"/>
              <a:gd name="connsiteX79" fmla="*/ 103684 w 331788"/>
              <a:gd name="connsiteY79" fmla="*/ 292969 h 292969"/>
              <a:gd name="connsiteX80" fmla="*/ 103684 w 331788"/>
              <a:gd name="connsiteY80" fmla="*/ 281325 h 292969"/>
              <a:gd name="connsiteX81" fmla="*/ 125716 w 331788"/>
              <a:gd name="connsiteY81" fmla="*/ 281325 h 292969"/>
              <a:gd name="connsiteX82" fmla="*/ 125716 w 331788"/>
              <a:gd name="connsiteY82" fmla="*/ 258037 h 292969"/>
              <a:gd name="connsiteX83" fmla="*/ 5184 w 331788"/>
              <a:gd name="connsiteY83" fmla="*/ 258037 h 292969"/>
              <a:gd name="connsiteX84" fmla="*/ 0 w 331788"/>
              <a:gd name="connsiteY84" fmla="*/ 252862 h 292969"/>
              <a:gd name="connsiteX85" fmla="*/ 0 w 331788"/>
              <a:gd name="connsiteY85" fmla="*/ 48444 h 292969"/>
              <a:gd name="connsiteX86" fmla="*/ 5184 w 331788"/>
              <a:gd name="connsiteY86" fmla="*/ 41975 h 292969"/>
              <a:gd name="connsiteX87" fmla="*/ 20737 w 331788"/>
              <a:gd name="connsiteY87" fmla="*/ 41975 h 292969"/>
              <a:gd name="connsiteX88" fmla="*/ 20737 w 331788"/>
              <a:gd name="connsiteY88" fmla="*/ 5750 h 292969"/>
              <a:gd name="connsiteX89" fmla="*/ 23329 w 331788"/>
              <a:gd name="connsiteY89" fmla="*/ 575 h 29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1788" h="292969">
                <a:moveTo>
                  <a:pt x="198438" y="207244"/>
                </a:moveTo>
                <a:lnTo>
                  <a:pt x="301626" y="207244"/>
                </a:lnTo>
                <a:lnTo>
                  <a:pt x="301626" y="215182"/>
                </a:lnTo>
                <a:lnTo>
                  <a:pt x="198438" y="215182"/>
                </a:lnTo>
                <a:close/>
                <a:moveTo>
                  <a:pt x="198438" y="178669"/>
                </a:moveTo>
                <a:lnTo>
                  <a:pt x="301626" y="178669"/>
                </a:lnTo>
                <a:lnTo>
                  <a:pt x="301626" y="185019"/>
                </a:lnTo>
                <a:lnTo>
                  <a:pt x="198438" y="185019"/>
                </a:lnTo>
                <a:close/>
                <a:moveTo>
                  <a:pt x="50800" y="172319"/>
                </a:moveTo>
                <a:lnTo>
                  <a:pt x="139700" y="199306"/>
                </a:lnTo>
                <a:lnTo>
                  <a:pt x="139700" y="207244"/>
                </a:lnTo>
                <a:lnTo>
                  <a:pt x="50800" y="180256"/>
                </a:lnTo>
                <a:close/>
                <a:moveTo>
                  <a:pt x="198438" y="148506"/>
                </a:moveTo>
                <a:lnTo>
                  <a:pt x="301626" y="148506"/>
                </a:lnTo>
                <a:lnTo>
                  <a:pt x="301626" y="156444"/>
                </a:lnTo>
                <a:lnTo>
                  <a:pt x="198438" y="156444"/>
                </a:lnTo>
                <a:close/>
                <a:moveTo>
                  <a:pt x="50800" y="142156"/>
                </a:moveTo>
                <a:lnTo>
                  <a:pt x="139700" y="169143"/>
                </a:lnTo>
                <a:lnTo>
                  <a:pt x="139700" y="177081"/>
                </a:lnTo>
                <a:lnTo>
                  <a:pt x="50800" y="150093"/>
                </a:lnTo>
                <a:close/>
                <a:moveTo>
                  <a:pt x="196850" y="118344"/>
                </a:moveTo>
                <a:lnTo>
                  <a:pt x="301625" y="118344"/>
                </a:lnTo>
                <a:lnTo>
                  <a:pt x="301625" y="126282"/>
                </a:lnTo>
                <a:lnTo>
                  <a:pt x="196850" y="126282"/>
                </a:lnTo>
                <a:close/>
                <a:moveTo>
                  <a:pt x="50800" y="113581"/>
                </a:moveTo>
                <a:lnTo>
                  <a:pt x="139700" y="140568"/>
                </a:lnTo>
                <a:lnTo>
                  <a:pt x="139700" y="148506"/>
                </a:lnTo>
                <a:lnTo>
                  <a:pt x="50800" y="121518"/>
                </a:lnTo>
                <a:close/>
                <a:moveTo>
                  <a:pt x="95250" y="97706"/>
                </a:moveTo>
                <a:lnTo>
                  <a:pt x="139700" y="110406"/>
                </a:lnTo>
                <a:lnTo>
                  <a:pt x="139700" y="118344"/>
                </a:lnTo>
                <a:lnTo>
                  <a:pt x="95250" y="105643"/>
                </a:lnTo>
                <a:close/>
                <a:moveTo>
                  <a:pt x="196850" y="89769"/>
                </a:moveTo>
                <a:lnTo>
                  <a:pt x="301625" y="89769"/>
                </a:lnTo>
                <a:lnTo>
                  <a:pt x="301625" y="97707"/>
                </a:lnTo>
                <a:lnTo>
                  <a:pt x="196850" y="97707"/>
                </a:lnTo>
                <a:close/>
                <a:moveTo>
                  <a:pt x="95250" y="67544"/>
                </a:moveTo>
                <a:lnTo>
                  <a:pt x="139700" y="81831"/>
                </a:lnTo>
                <a:lnTo>
                  <a:pt x="139700" y="89769"/>
                </a:lnTo>
                <a:lnTo>
                  <a:pt x="95250" y="75481"/>
                </a:lnTo>
                <a:close/>
                <a:moveTo>
                  <a:pt x="68263" y="67544"/>
                </a:moveTo>
                <a:lnTo>
                  <a:pt x="61913" y="81832"/>
                </a:lnTo>
                <a:lnTo>
                  <a:pt x="71438" y="85007"/>
                </a:lnTo>
                <a:close/>
                <a:moveTo>
                  <a:pt x="61913" y="56431"/>
                </a:moveTo>
                <a:lnTo>
                  <a:pt x="71438" y="59606"/>
                </a:lnTo>
                <a:lnTo>
                  <a:pt x="84138" y="104056"/>
                </a:lnTo>
                <a:lnTo>
                  <a:pt x="76200" y="102468"/>
                </a:lnTo>
                <a:lnTo>
                  <a:pt x="74613" y="92943"/>
                </a:lnTo>
                <a:lnTo>
                  <a:pt x="60325" y="89768"/>
                </a:lnTo>
                <a:lnTo>
                  <a:pt x="58737" y="96118"/>
                </a:lnTo>
                <a:lnTo>
                  <a:pt x="53975" y="96118"/>
                </a:lnTo>
                <a:lnTo>
                  <a:pt x="50800" y="94531"/>
                </a:lnTo>
                <a:close/>
                <a:moveTo>
                  <a:pt x="171450" y="54844"/>
                </a:moveTo>
                <a:lnTo>
                  <a:pt x="171450" y="248519"/>
                </a:lnTo>
                <a:lnTo>
                  <a:pt x="320675" y="248519"/>
                </a:lnTo>
                <a:lnTo>
                  <a:pt x="320675" y="54844"/>
                </a:lnTo>
                <a:lnTo>
                  <a:pt x="215900" y="54844"/>
                </a:lnTo>
                <a:lnTo>
                  <a:pt x="215900" y="75481"/>
                </a:lnTo>
                <a:lnTo>
                  <a:pt x="206375" y="67544"/>
                </a:lnTo>
                <a:lnTo>
                  <a:pt x="195262" y="75481"/>
                </a:lnTo>
                <a:lnTo>
                  <a:pt x="195262" y="54844"/>
                </a:lnTo>
                <a:close/>
                <a:moveTo>
                  <a:pt x="33338" y="13569"/>
                </a:moveTo>
                <a:lnTo>
                  <a:pt x="33338" y="42144"/>
                </a:lnTo>
                <a:lnTo>
                  <a:pt x="33338" y="207244"/>
                </a:lnTo>
                <a:lnTo>
                  <a:pt x="160338" y="245344"/>
                </a:lnTo>
                <a:lnTo>
                  <a:pt x="160338" y="53256"/>
                </a:lnTo>
                <a:lnTo>
                  <a:pt x="146050" y="48494"/>
                </a:lnTo>
                <a:lnTo>
                  <a:pt x="128588" y="42144"/>
                </a:lnTo>
                <a:close/>
                <a:moveTo>
                  <a:pt x="23329" y="575"/>
                </a:moveTo>
                <a:cubicBezTo>
                  <a:pt x="24625" y="575"/>
                  <a:pt x="27217" y="-719"/>
                  <a:pt x="28513" y="575"/>
                </a:cubicBezTo>
                <a:cubicBezTo>
                  <a:pt x="28513" y="575"/>
                  <a:pt x="28513" y="575"/>
                  <a:pt x="167190" y="41975"/>
                </a:cubicBezTo>
                <a:cubicBezTo>
                  <a:pt x="167190" y="41975"/>
                  <a:pt x="167190" y="41975"/>
                  <a:pt x="326604" y="41975"/>
                </a:cubicBezTo>
                <a:cubicBezTo>
                  <a:pt x="329196" y="41975"/>
                  <a:pt x="331788" y="44563"/>
                  <a:pt x="331788" y="48444"/>
                </a:cubicBezTo>
                <a:cubicBezTo>
                  <a:pt x="331788" y="48444"/>
                  <a:pt x="331788" y="48444"/>
                  <a:pt x="331788" y="252862"/>
                </a:cubicBezTo>
                <a:cubicBezTo>
                  <a:pt x="331788" y="255450"/>
                  <a:pt x="329196" y="258037"/>
                  <a:pt x="326604" y="258037"/>
                </a:cubicBezTo>
                <a:cubicBezTo>
                  <a:pt x="326604" y="258037"/>
                  <a:pt x="326604" y="258037"/>
                  <a:pt x="206072" y="258037"/>
                </a:cubicBezTo>
                <a:cubicBezTo>
                  <a:pt x="206072" y="258037"/>
                  <a:pt x="206072" y="258037"/>
                  <a:pt x="206072" y="281325"/>
                </a:cubicBezTo>
                <a:cubicBezTo>
                  <a:pt x="206072" y="281325"/>
                  <a:pt x="206072" y="281325"/>
                  <a:pt x="228104" y="281325"/>
                </a:cubicBezTo>
                <a:cubicBezTo>
                  <a:pt x="228104" y="281325"/>
                  <a:pt x="228104" y="281325"/>
                  <a:pt x="228104" y="292969"/>
                </a:cubicBezTo>
                <a:cubicBezTo>
                  <a:pt x="228104" y="292969"/>
                  <a:pt x="228104" y="292969"/>
                  <a:pt x="103684" y="292969"/>
                </a:cubicBezTo>
                <a:cubicBezTo>
                  <a:pt x="103684" y="292969"/>
                  <a:pt x="103684" y="292969"/>
                  <a:pt x="103684" y="281325"/>
                </a:cubicBezTo>
                <a:cubicBezTo>
                  <a:pt x="103684" y="281325"/>
                  <a:pt x="103684" y="281325"/>
                  <a:pt x="125716" y="281325"/>
                </a:cubicBezTo>
                <a:cubicBezTo>
                  <a:pt x="125716" y="281325"/>
                  <a:pt x="125716" y="281325"/>
                  <a:pt x="125716" y="258037"/>
                </a:cubicBezTo>
                <a:cubicBezTo>
                  <a:pt x="125716" y="258037"/>
                  <a:pt x="125716" y="258037"/>
                  <a:pt x="5184" y="258037"/>
                </a:cubicBezTo>
                <a:cubicBezTo>
                  <a:pt x="2592" y="258037"/>
                  <a:pt x="0" y="255450"/>
                  <a:pt x="0" y="252862"/>
                </a:cubicBezTo>
                <a:cubicBezTo>
                  <a:pt x="0" y="252862"/>
                  <a:pt x="0" y="252862"/>
                  <a:pt x="0" y="48444"/>
                </a:cubicBezTo>
                <a:cubicBezTo>
                  <a:pt x="0" y="44563"/>
                  <a:pt x="2592" y="41975"/>
                  <a:pt x="5184" y="41975"/>
                </a:cubicBezTo>
                <a:cubicBezTo>
                  <a:pt x="5184" y="41975"/>
                  <a:pt x="5184" y="41975"/>
                  <a:pt x="20737" y="41975"/>
                </a:cubicBezTo>
                <a:cubicBezTo>
                  <a:pt x="20737" y="41975"/>
                  <a:pt x="20737" y="41975"/>
                  <a:pt x="20737" y="5750"/>
                </a:cubicBezTo>
                <a:cubicBezTo>
                  <a:pt x="20737" y="4456"/>
                  <a:pt x="22033" y="1868"/>
                  <a:pt x="23329" y="575"/>
                </a:cubicBezTo>
                <a:close/>
              </a:path>
            </a:pathLst>
          </a:cu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932779" y="5290782"/>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rPr>
              <a:t>此处添加答辩人</a:t>
            </a:r>
            <a:r>
              <a:rPr lang="zh-CN" altLang="en-US" sz="1600" dirty="0">
                <a:solidFill>
                  <a:schemeClr val="tx1">
                    <a:lumMod val="75000"/>
                    <a:lumOff val="25000"/>
                  </a:schemeClr>
                </a:solidFill>
                <a:latin typeface="方正正粗黑简体" panose="02000000000000000000" pitchFamily="2" charset="-122"/>
                <a:ea typeface="方正正粗黑简体" panose="02000000000000000000" pitchFamily="2" charset="-122"/>
              </a:rPr>
              <a:t>班级</a:t>
            </a:r>
            <a:endPar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endParaRPr>
          </a:p>
        </p:txBody>
      </p:sp>
      <p:sp>
        <p:nvSpPr>
          <p:cNvPr id="13" name="student-graduation-cap-shape_52041"/>
          <p:cNvSpPr>
            <a:spLocks noChangeAspect="1"/>
          </p:cNvSpPr>
          <p:nvPr/>
        </p:nvSpPr>
        <p:spPr bwMode="auto">
          <a:xfrm>
            <a:off x="6955432" y="4639030"/>
            <a:ext cx="276839" cy="350126"/>
          </a:xfrm>
          <a:custGeom>
            <a:avLst/>
            <a:gdLst>
              <a:gd name="connsiteX0" fmla="*/ 147390 w 478363"/>
              <a:gd name="connsiteY0" fmla="*/ 384975 h 604998"/>
              <a:gd name="connsiteX1" fmla="*/ 120362 w 478363"/>
              <a:gd name="connsiteY1" fmla="*/ 463235 h 604998"/>
              <a:gd name="connsiteX2" fmla="*/ 157397 w 478363"/>
              <a:gd name="connsiteY2" fmla="*/ 460340 h 604998"/>
              <a:gd name="connsiteX3" fmla="*/ 239173 w 478363"/>
              <a:gd name="connsiteY3" fmla="*/ 560851 h 604998"/>
              <a:gd name="connsiteX4" fmla="*/ 239188 w 478363"/>
              <a:gd name="connsiteY4" fmla="*/ 560895 h 604998"/>
              <a:gd name="connsiteX5" fmla="*/ 239194 w 478363"/>
              <a:gd name="connsiteY5" fmla="*/ 560877 h 604998"/>
              <a:gd name="connsiteX6" fmla="*/ 239228 w 478363"/>
              <a:gd name="connsiteY6" fmla="*/ 560919 h 604998"/>
              <a:gd name="connsiteX7" fmla="*/ 320966 w 478363"/>
              <a:gd name="connsiteY7" fmla="*/ 460433 h 604998"/>
              <a:gd name="connsiteX8" fmla="*/ 358001 w 478363"/>
              <a:gd name="connsiteY8" fmla="*/ 463328 h 604998"/>
              <a:gd name="connsiteX9" fmla="*/ 331441 w 478363"/>
              <a:gd name="connsiteY9" fmla="*/ 385162 h 604998"/>
              <a:gd name="connsiteX10" fmla="*/ 345843 w 478363"/>
              <a:gd name="connsiteY10" fmla="*/ 392726 h 604998"/>
              <a:gd name="connsiteX11" fmla="*/ 430012 w 478363"/>
              <a:gd name="connsiteY11" fmla="*/ 434191 h 604998"/>
              <a:gd name="connsiteX12" fmla="*/ 471910 w 478363"/>
              <a:gd name="connsiteY12" fmla="*/ 489570 h 604998"/>
              <a:gd name="connsiteX13" fmla="*/ 478363 w 478363"/>
              <a:gd name="connsiteY13" fmla="*/ 525338 h 604998"/>
              <a:gd name="connsiteX14" fmla="*/ 239228 w 478363"/>
              <a:gd name="connsiteY14" fmla="*/ 604998 h 604998"/>
              <a:gd name="connsiteX15" fmla="*/ 0 w 478363"/>
              <a:gd name="connsiteY15" fmla="*/ 525338 h 604998"/>
              <a:gd name="connsiteX16" fmla="*/ 6547 w 478363"/>
              <a:gd name="connsiteY16" fmla="*/ 489570 h 604998"/>
              <a:gd name="connsiteX17" fmla="*/ 48444 w 478363"/>
              <a:gd name="connsiteY17" fmla="*/ 434191 h 604998"/>
              <a:gd name="connsiteX18" fmla="*/ 130556 w 478363"/>
              <a:gd name="connsiteY18" fmla="*/ 393567 h 604998"/>
              <a:gd name="connsiteX19" fmla="*/ 229992 w 478363"/>
              <a:gd name="connsiteY19" fmla="*/ 14 h 604998"/>
              <a:gd name="connsiteX20" fmla="*/ 286137 w 478363"/>
              <a:gd name="connsiteY20" fmla="*/ 23255 h 604998"/>
              <a:gd name="connsiteX21" fmla="*/ 374985 w 478363"/>
              <a:gd name="connsiteY21" fmla="*/ 195621 h 604998"/>
              <a:gd name="connsiteX22" fmla="*/ 418100 w 478363"/>
              <a:gd name="connsiteY22" fmla="*/ 306081 h 604998"/>
              <a:gd name="connsiteX23" fmla="*/ 305777 w 478363"/>
              <a:gd name="connsiteY23" fmla="*/ 340535 h 604998"/>
              <a:gd name="connsiteX24" fmla="*/ 305777 w 478363"/>
              <a:gd name="connsiteY24" fmla="*/ 364625 h 604998"/>
              <a:gd name="connsiteX25" fmla="*/ 305871 w 478363"/>
              <a:gd name="connsiteY25" fmla="*/ 366306 h 604998"/>
              <a:gd name="connsiteX26" fmla="*/ 239194 w 478363"/>
              <a:gd name="connsiteY26" fmla="*/ 560877 h 604998"/>
              <a:gd name="connsiteX27" fmla="*/ 239173 w 478363"/>
              <a:gd name="connsiteY27" fmla="*/ 560851 h 604998"/>
              <a:gd name="connsiteX28" fmla="*/ 172318 w 478363"/>
              <a:gd name="connsiteY28" fmla="*/ 365933 h 604998"/>
              <a:gd name="connsiteX29" fmla="*/ 172318 w 478363"/>
              <a:gd name="connsiteY29" fmla="*/ 341282 h 604998"/>
              <a:gd name="connsiteX30" fmla="*/ 58499 w 478363"/>
              <a:gd name="connsiteY30" fmla="*/ 304493 h 604998"/>
              <a:gd name="connsiteX31" fmla="*/ 105635 w 478363"/>
              <a:gd name="connsiteY31" fmla="*/ 171251 h 604998"/>
              <a:gd name="connsiteX32" fmla="*/ 186440 w 478363"/>
              <a:gd name="connsiteY32" fmla="*/ 8315 h 604998"/>
              <a:gd name="connsiteX33" fmla="*/ 229992 w 478363"/>
              <a:gd name="connsiteY33" fmla="*/ 14 h 60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8363" h="604998">
                <a:moveTo>
                  <a:pt x="147390" y="384975"/>
                </a:moveTo>
                <a:lnTo>
                  <a:pt x="120362" y="463235"/>
                </a:lnTo>
                <a:lnTo>
                  <a:pt x="157397" y="460340"/>
                </a:lnTo>
                <a:lnTo>
                  <a:pt x="239173" y="560851"/>
                </a:lnTo>
                <a:lnTo>
                  <a:pt x="239188" y="560895"/>
                </a:lnTo>
                <a:lnTo>
                  <a:pt x="239194" y="560877"/>
                </a:lnTo>
                <a:lnTo>
                  <a:pt x="239228" y="560919"/>
                </a:lnTo>
                <a:lnTo>
                  <a:pt x="320966" y="460433"/>
                </a:lnTo>
                <a:lnTo>
                  <a:pt x="358001" y="463328"/>
                </a:lnTo>
                <a:lnTo>
                  <a:pt x="331441" y="385162"/>
                </a:lnTo>
                <a:cubicBezTo>
                  <a:pt x="336210" y="387777"/>
                  <a:pt x="340980" y="390392"/>
                  <a:pt x="345843" y="392726"/>
                </a:cubicBezTo>
                <a:lnTo>
                  <a:pt x="430012" y="434191"/>
                </a:lnTo>
                <a:cubicBezTo>
                  <a:pt x="451896" y="445024"/>
                  <a:pt x="467514" y="465569"/>
                  <a:pt x="471910" y="489570"/>
                </a:cubicBezTo>
                <a:lnTo>
                  <a:pt x="478363" y="525338"/>
                </a:lnTo>
                <a:cubicBezTo>
                  <a:pt x="416265" y="574647"/>
                  <a:pt x="332002" y="604998"/>
                  <a:pt x="239228" y="604998"/>
                </a:cubicBezTo>
                <a:cubicBezTo>
                  <a:pt x="146455" y="604998"/>
                  <a:pt x="62098" y="574647"/>
                  <a:pt x="0" y="525338"/>
                </a:cubicBezTo>
                <a:lnTo>
                  <a:pt x="6547" y="489570"/>
                </a:lnTo>
                <a:cubicBezTo>
                  <a:pt x="10849" y="465569"/>
                  <a:pt x="26467" y="445024"/>
                  <a:pt x="48444" y="434191"/>
                </a:cubicBezTo>
                <a:lnTo>
                  <a:pt x="130556" y="393567"/>
                </a:lnTo>
                <a:close/>
                <a:moveTo>
                  <a:pt x="229992" y="14"/>
                </a:moveTo>
                <a:cubicBezTo>
                  <a:pt x="267356" y="670"/>
                  <a:pt x="286137" y="23255"/>
                  <a:pt x="286137" y="23255"/>
                </a:cubicBezTo>
                <a:cubicBezTo>
                  <a:pt x="363108" y="16159"/>
                  <a:pt x="384431" y="100007"/>
                  <a:pt x="374985" y="195621"/>
                </a:cubicBezTo>
                <a:cubicBezTo>
                  <a:pt x="365446" y="291141"/>
                  <a:pt x="418100" y="306081"/>
                  <a:pt x="418100" y="306081"/>
                </a:cubicBezTo>
                <a:cubicBezTo>
                  <a:pt x="381906" y="342963"/>
                  <a:pt x="305777" y="340535"/>
                  <a:pt x="305777" y="340535"/>
                </a:cubicBezTo>
                <a:lnTo>
                  <a:pt x="305777" y="364625"/>
                </a:lnTo>
                <a:lnTo>
                  <a:pt x="305871" y="366306"/>
                </a:lnTo>
                <a:lnTo>
                  <a:pt x="239194" y="560877"/>
                </a:lnTo>
                <a:lnTo>
                  <a:pt x="239173" y="560851"/>
                </a:lnTo>
                <a:lnTo>
                  <a:pt x="172318" y="365933"/>
                </a:lnTo>
                <a:lnTo>
                  <a:pt x="172318" y="341282"/>
                </a:lnTo>
                <a:cubicBezTo>
                  <a:pt x="84405" y="342029"/>
                  <a:pt x="58499" y="304493"/>
                  <a:pt x="58499" y="304493"/>
                </a:cubicBezTo>
                <a:cubicBezTo>
                  <a:pt x="58499" y="304493"/>
                  <a:pt x="108722" y="303746"/>
                  <a:pt x="105635" y="171251"/>
                </a:cubicBezTo>
                <a:cubicBezTo>
                  <a:pt x="102455" y="38755"/>
                  <a:pt x="163620" y="16999"/>
                  <a:pt x="186440" y="8315"/>
                </a:cubicBezTo>
                <a:cubicBezTo>
                  <a:pt x="203017" y="2013"/>
                  <a:pt x="217537" y="-205"/>
                  <a:pt x="229992" y="14"/>
                </a:cubicBezTo>
                <a:close/>
              </a:path>
            </a:pathLst>
          </a:custGeom>
          <a:solidFill>
            <a:srgbClr val="005DA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15975"/>
            <a:endParaRPr lang="zh-CN" altLang="en-US" sz="1600" kern="0">
              <a:solidFill>
                <a:schemeClr val="tx1">
                  <a:lumMod val="75000"/>
                  <a:lumOff val="25000"/>
                </a:schemeClr>
              </a:solidFill>
            </a:endParaRPr>
          </a:p>
        </p:txBody>
      </p:sp>
      <p:sp>
        <p:nvSpPr>
          <p:cNvPr id="14" name="文本框 13"/>
          <p:cNvSpPr txBox="1"/>
          <p:nvPr/>
        </p:nvSpPr>
        <p:spPr>
          <a:xfrm>
            <a:off x="7405554" y="4639029"/>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rPr>
              <a:t>此处添加答辩人老师</a:t>
            </a:r>
            <a:endPar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endParaRPr>
          </a:p>
        </p:txBody>
      </p:sp>
      <p:sp>
        <p:nvSpPr>
          <p:cNvPr id="15" name="student-graduation-cap-shape_52041"/>
          <p:cNvSpPr>
            <a:spLocks noChangeAspect="1"/>
          </p:cNvSpPr>
          <p:nvPr/>
        </p:nvSpPr>
        <p:spPr bwMode="auto">
          <a:xfrm>
            <a:off x="6918789" y="5292428"/>
            <a:ext cx="350126" cy="346838"/>
          </a:xfrm>
          <a:custGeom>
            <a:avLst/>
            <a:gdLst>
              <a:gd name="connsiteX0" fmla="*/ 248024 w 338138"/>
              <a:gd name="connsiteY0" fmla="*/ 246062 h 334963"/>
              <a:gd name="connsiteX1" fmla="*/ 266327 w 338138"/>
              <a:gd name="connsiteY1" fmla="*/ 246062 h 334963"/>
              <a:gd name="connsiteX2" fmla="*/ 279400 w 338138"/>
              <a:gd name="connsiteY2" fmla="*/ 260350 h 334963"/>
              <a:gd name="connsiteX3" fmla="*/ 266327 w 338138"/>
              <a:gd name="connsiteY3" fmla="*/ 274637 h 334963"/>
              <a:gd name="connsiteX4" fmla="*/ 248024 w 338138"/>
              <a:gd name="connsiteY4" fmla="*/ 274637 h 334963"/>
              <a:gd name="connsiteX5" fmla="*/ 234950 w 338138"/>
              <a:gd name="connsiteY5" fmla="*/ 260350 h 334963"/>
              <a:gd name="connsiteX6" fmla="*/ 248024 w 338138"/>
              <a:gd name="connsiteY6" fmla="*/ 246062 h 334963"/>
              <a:gd name="connsiteX7" fmla="*/ 160519 w 338138"/>
              <a:gd name="connsiteY7" fmla="*/ 246062 h 334963"/>
              <a:gd name="connsiteX8" fmla="*/ 177619 w 338138"/>
              <a:gd name="connsiteY8" fmla="*/ 246062 h 334963"/>
              <a:gd name="connsiteX9" fmla="*/ 192088 w 338138"/>
              <a:gd name="connsiteY9" fmla="*/ 260350 h 334963"/>
              <a:gd name="connsiteX10" fmla="*/ 177619 w 338138"/>
              <a:gd name="connsiteY10" fmla="*/ 274637 h 334963"/>
              <a:gd name="connsiteX11" fmla="*/ 160519 w 338138"/>
              <a:gd name="connsiteY11" fmla="*/ 274637 h 334963"/>
              <a:gd name="connsiteX12" fmla="*/ 146050 w 338138"/>
              <a:gd name="connsiteY12" fmla="*/ 260350 h 334963"/>
              <a:gd name="connsiteX13" fmla="*/ 160519 w 338138"/>
              <a:gd name="connsiteY13" fmla="*/ 246062 h 334963"/>
              <a:gd name="connsiteX14" fmla="*/ 71811 w 338138"/>
              <a:gd name="connsiteY14" fmla="*/ 246062 h 334963"/>
              <a:gd name="connsiteX15" fmla="*/ 90114 w 338138"/>
              <a:gd name="connsiteY15" fmla="*/ 246062 h 334963"/>
              <a:gd name="connsiteX16" fmla="*/ 103188 w 338138"/>
              <a:gd name="connsiteY16" fmla="*/ 260350 h 334963"/>
              <a:gd name="connsiteX17" fmla="*/ 90114 w 338138"/>
              <a:gd name="connsiteY17" fmla="*/ 274637 h 334963"/>
              <a:gd name="connsiteX18" fmla="*/ 71811 w 338138"/>
              <a:gd name="connsiteY18" fmla="*/ 274637 h 334963"/>
              <a:gd name="connsiteX19" fmla="*/ 58738 w 338138"/>
              <a:gd name="connsiteY19" fmla="*/ 260350 h 334963"/>
              <a:gd name="connsiteX20" fmla="*/ 71811 w 338138"/>
              <a:gd name="connsiteY20" fmla="*/ 246062 h 334963"/>
              <a:gd name="connsiteX21" fmla="*/ 248024 w 338138"/>
              <a:gd name="connsiteY21" fmla="*/ 185737 h 334963"/>
              <a:gd name="connsiteX22" fmla="*/ 266327 w 338138"/>
              <a:gd name="connsiteY22" fmla="*/ 185737 h 334963"/>
              <a:gd name="connsiteX23" fmla="*/ 279400 w 338138"/>
              <a:gd name="connsiteY23" fmla="*/ 200024 h 334963"/>
              <a:gd name="connsiteX24" fmla="*/ 266327 w 338138"/>
              <a:gd name="connsiteY24" fmla="*/ 214312 h 334963"/>
              <a:gd name="connsiteX25" fmla="*/ 248024 w 338138"/>
              <a:gd name="connsiteY25" fmla="*/ 214312 h 334963"/>
              <a:gd name="connsiteX26" fmla="*/ 234950 w 338138"/>
              <a:gd name="connsiteY26" fmla="*/ 200024 h 334963"/>
              <a:gd name="connsiteX27" fmla="*/ 248024 w 338138"/>
              <a:gd name="connsiteY27" fmla="*/ 185737 h 334963"/>
              <a:gd name="connsiteX28" fmla="*/ 160519 w 338138"/>
              <a:gd name="connsiteY28" fmla="*/ 185737 h 334963"/>
              <a:gd name="connsiteX29" fmla="*/ 177619 w 338138"/>
              <a:gd name="connsiteY29" fmla="*/ 185737 h 334963"/>
              <a:gd name="connsiteX30" fmla="*/ 192088 w 338138"/>
              <a:gd name="connsiteY30" fmla="*/ 200024 h 334963"/>
              <a:gd name="connsiteX31" fmla="*/ 177619 w 338138"/>
              <a:gd name="connsiteY31" fmla="*/ 214312 h 334963"/>
              <a:gd name="connsiteX32" fmla="*/ 160519 w 338138"/>
              <a:gd name="connsiteY32" fmla="*/ 214312 h 334963"/>
              <a:gd name="connsiteX33" fmla="*/ 146050 w 338138"/>
              <a:gd name="connsiteY33" fmla="*/ 200024 h 334963"/>
              <a:gd name="connsiteX34" fmla="*/ 160519 w 338138"/>
              <a:gd name="connsiteY34" fmla="*/ 185737 h 334963"/>
              <a:gd name="connsiteX35" fmla="*/ 71811 w 338138"/>
              <a:gd name="connsiteY35" fmla="*/ 185737 h 334963"/>
              <a:gd name="connsiteX36" fmla="*/ 90114 w 338138"/>
              <a:gd name="connsiteY36" fmla="*/ 185737 h 334963"/>
              <a:gd name="connsiteX37" fmla="*/ 103188 w 338138"/>
              <a:gd name="connsiteY37" fmla="*/ 200024 h 334963"/>
              <a:gd name="connsiteX38" fmla="*/ 90114 w 338138"/>
              <a:gd name="connsiteY38" fmla="*/ 214312 h 334963"/>
              <a:gd name="connsiteX39" fmla="*/ 71811 w 338138"/>
              <a:gd name="connsiteY39" fmla="*/ 214312 h 334963"/>
              <a:gd name="connsiteX40" fmla="*/ 58738 w 338138"/>
              <a:gd name="connsiteY40" fmla="*/ 200024 h 334963"/>
              <a:gd name="connsiteX41" fmla="*/ 71811 w 338138"/>
              <a:gd name="connsiteY41" fmla="*/ 185737 h 334963"/>
              <a:gd name="connsiteX42" fmla="*/ 248024 w 338138"/>
              <a:gd name="connsiteY42" fmla="*/ 125412 h 334963"/>
              <a:gd name="connsiteX43" fmla="*/ 266327 w 338138"/>
              <a:gd name="connsiteY43" fmla="*/ 125412 h 334963"/>
              <a:gd name="connsiteX44" fmla="*/ 279400 w 338138"/>
              <a:gd name="connsiteY44" fmla="*/ 139699 h 334963"/>
              <a:gd name="connsiteX45" fmla="*/ 266327 w 338138"/>
              <a:gd name="connsiteY45" fmla="*/ 153987 h 334963"/>
              <a:gd name="connsiteX46" fmla="*/ 248024 w 338138"/>
              <a:gd name="connsiteY46" fmla="*/ 153987 h 334963"/>
              <a:gd name="connsiteX47" fmla="*/ 234950 w 338138"/>
              <a:gd name="connsiteY47" fmla="*/ 139699 h 334963"/>
              <a:gd name="connsiteX48" fmla="*/ 248024 w 338138"/>
              <a:gd name="connsiteY48" fmla="*/ 125412 h 334963"/>
              <a:gd name="connsiteX49" fmla="*/ 160519 w 338138"/>
              <a:gd name="connsiteY49" fmla="*/ 125412 h 334963"/>
              <a:gd name="connsiteX50" fmla="*/ 177619 w 338138"/>
              <a:gd name="connsiteY50" fmla="*/ 125412 h 334963"/>
              <a:gd name="connsiteX51" fmla="*/ 192088 w 338138"/>
              <a:gd name="connsiteY51" fmla="*/ 139699 h 334963"/>
              <a:gd name="connsiteX52" fmla="*/ 177619 w 338138"/>
              <a:gd name="connsiteY52" fmla="*/ 153987 h 334963"/>
              <a:gd name="connsiteX53" fmla="*/ 160519 w 338138"/>
              <a:gd name="connsiteY53" fmla="*/ 153987 h 334963"/>
              <a:gd name="connsiteX54" fmla="*/ 146050 w 338138"/>
              <a:gd name="connsiteY54" fmla="*/ 139699 h 334963"/>
              <a:gd name="connsiteX55" fmla="*/ 160519 w 338138"/>
              <a:gd name="connsiteY55" fmla="*/ 125412 h 334963"/>
              <a:gd name="connsiteX56" fmla="*/ 71811 w 338138"/>
              <a:gd name="connsiteY56" fmla="*/ 125412 h 334963"/>
              <a:gd name="connsiteX57" fmla="*/ 90114 w 338138"/>
              <a:gd name="connsiteY57" fmla="*/ 125412 h 334963"/>
              <a:gd name="connsiteX58" fmla="*/ 103188 w 338138"/>
              <a:gd name="connsiteY58" fmla="*/ 139699 h 334963"/>
              <a:gd name="connsiteX59" fmla="*/ 90114 w 338138"/>
              <a:gd name="connsiteY59" fmla="*/ 153987 h 334963"/>
              <a:gd name="connsiteX60" fmla="*/ 71811 w 338138"/>
              <a:gd name="connsiteY60" fmla="*/ 153987 h 334963"/>
              <a:gd name="connsiteX61" fmla="*/ 58738 w 338138"/>
              <a:gd name="connsiteY61" fmla="*/ 139699 h 334963"/>
              <a:gd name="connsiteX62" fmla="*/ 71811 w 338138"/>
              <a:gd name="connsiteY62" fmla="*/ 125412 h 334963"/>
              <a:gd name="connsiteX63" fmla="*/ 51107 w 338138"/>
              <a:gd name="connsiteY63" fmla="*/ 52387 h 334963"/>
              <a:gd name="connsiteX64" fmla="*/ 28575 w 338138"/>
              <a:gd name="connsiteY64" fmla="*/ 73466 h 334963"/>
              <a:gd name="connsiteX65" fmla="*/ 28575 w 338138"/>
              <a:gd name="connsiteY65" fmla="*/ 285578 h 334963"/>
              <a:gd name="connsiteX66" fmla="*/ 51107 w 338138"/>
              <a:gd name="connsiteY66" fmla="*/ 307975 h 334963"/>
              <a:gd name="connsiteX67" fmla="*/ 287031 w 338138"/>
              <a:gd name="connsiteY67" fmla="*/ 307975 h 334963"/>
              <a:gd name="connsiteX68" fmla="*/ 309563 w 338138"/>
              <a:gd name="connsiteY68" fmla="*/ 285578 h 334963"/>
              <a:gd name="connsiteX69" fmla="*/ 309563 w 338138"/>
              <a:gd name="connsiteY69" fmla="*/ 74784 h 334963"/>
              <a:gd name="connsiteX70" fmla="*/ 287031 w 338138"/>
              <a:gd name="connsiteY70" fmla="*/ 52387 h 334963"/>
              <a:gd name="connsiteX71" fmla="*/ 264499 w 338138"/>
              <a:gd name="connsiteY71" fmla="*/ 52387 h 334963"/>
              <a:gd name="connsiteX72" fmla="*/ 264499 w 338138"/>
              <a:gd name="connsiteY72" fmla="*/ 61609 h 334963"/>
              <a:gd name="connsiteX73" fmla="*/ 249919 w 338138"/>
              <a:gd name="connsiteY73" fmla="*/ 74784 h 334963"/>
              <a:gd name="connsiteX74" fmla="*/ 235340 w 338138"/>
              <a:gd name="connsiteY74" fmla="*/ 61609 h 334963"/>
              <a:gd name="connsiteX75" fmla="*/ 235340 w 338138"/>
              <a:gd name="connsiteY75" fmla="*/ 52387 h 334963"/>
              <a:gd name="connsiteX76" fmla="*/ 101473 w 338138"/>
              <a:gd name="connsiteY76" fmla="*/ 52387 h 334963"/>
              <a:gd name="connsiteX77" fmla="*/ 101473 w 338138"/>
              <a:gd name="connsiteY77" fmla="*/ 61609 h 334963"/>
              <a:gd name="connsiteX78" fmla="*/ 86893 w 338138"/>
              <a:gd name="connsiteY78" fmla="*/ 74784 h 334963"/>
              <a:gd name="connsiteX79" fmla="*/ 73639 w 338138"/>
              <a:gd name="connsiteY79" fmla="*/ 61609 h 334963"/>
              <a:gd name="connsiteX80" fmla="*/ 73639 w 338138"/>
              <a:gd name="connsiteY80" fmla="*/ 52387 h 334963"/>
              <a:gd name="connsiteX81" fmla="*/ 51107 w 338138"/>
              <a:gd name="connsiteY81" fmla="*/ 52387 h 334963"/>
              <a:gd name="connsiteX82" fmla="*/ 87176 w 338138"/>
              <a:gd name="connsiteY82" fmla="*/ 0 h 334963"/>
              <a:gd name="connsiteX83" fmla="*/ 101706 w 338138"/>
              <a:gd name="connsiteY83" fmla="*/ 14449 h 334963"/>
              <a:gd name="connsiteX84" fmla="*/ 101706 w 338138"/>
              <a:gd name="connsiteY84" fmla="*/ 23644 h 334963"/>
              <a:gd name="connsiteX85" fmla="*/ 235112 w 338138"/>
              <a:gd name="connsiteY85" fmla="*/ 23644 h 334963"/>
              <a:gd name="connsiteX86" fmla="*/ 235112 w 338138"/>
              <a:gd name="connsiteY86" fmla="*/ 14449 h 334963"/>
              <a:gd name="connsiteX87" fmla="*/ 249641 w 338138"/>
              <a:gd name="connsiteY87" fmla="*/ 0 h 334963"/>
              <a:gd name="connsiteX88" fmla="*/ 264170 w 338138"/>
              <a:gd name="connsiteY88" fmla="*/ 14449 h 334963"/>
              <a:gd name="connsiteX89" fmla="*/ 264170 w 338138"/>
              <a:gd name="connsiteY89" fmla="*/ 23644 h 334963"/>
              <a:gd name="connsiteX90" fmla="*/ 286625 w 338138"/>
              <a:gd name="connsiteY90" fmla="*/ 23644 h 334963"/>
              <a:gd name="connsiteX91" fmla="*/ 338138 w 338138"/>
              <a:gd name="connsiteY91" fmla="*/ 74874 h 334963"/>
              <a:gd name="connsiteX92" fmla="*/ 338138 w 338138"/>
              <a:gd name="connsiteY92" fmla="*/ 285047 h 334963"/>
              <a:gd name="connsiteX93" fmla="*/ 286625 w 338138"/>
              <a:gd name="connsiteY93" fmla="*/ 334963 h 334963"/>
              <a:gd name="connsiteX94" fmla="*/ 51513 w 338138"/>
              <a:gd name="connsiteY94" fmla="*/ 334963 h 334963"/>
              <a:gd name="connsiteX95" fmla="*/ 0 w 338138"/>
              <a:gd name="connsiteY95" fmla="*/ 285047 h 334963"/>
              <a:gd name="connsiteX96" fmla="*/ 0 w 338138"/>
              <a:gd name="connsiteY96" fmla="*/ 74874 h 334963"/>
              <a:gd name="connsiteX97" fmla="*/ 51513 w 338138"/>
              <a:gd name="connsiteY97" fmla="*/ 23644 h 334963"/>
              <a:gd name="connsiteX98" fmla="*/ 73968 w 338138"/>
              <a:gd name="connsiteY98" fmla="*/ 23644 h 334963"/>
              <a:gd name="connsiteX99" fmla="*/ 73968 w 338138"/>
              <a:gd name="connsiteY99" fmla="*/ 14449 h 334963"/>
              <a:gd name="connsiteX100" fmla="*/ 87176 w 338138"/>
              <a:gd name="connsiteY100"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8138" h="334963">
                <a:moveTo>
                  <a:pt x="248024" y="246062"/>
                </a:moveTo>
                <a:cubicBezTo>
                  <a:pt x="248024" y="246062"/>
                  <a:pt x="248024" y="246062"/>
                  <a:pt x="266327" y="246062"/>
                </a:cubicBezTo>
                <a:cubicBezTo>
                  <a:pt x="272863" y="246062"/>
                  <a:pt x="279400" y="252557"/>
                  <a:pt x="279400" y="260350"/>
                </a:cubicBezTo>
                <a:cubicBezTo>
                  <a:pt x="279400" y="268143"/>
                  <a:pt x="272863" y="274637"/>
                  <a:pt x="266327" y="274637"/>
                </a:cubicBezTo>
                <a:cubicBezTo>
                  <a:pt x="266327" y="274637"/>
                  <a:pt x="266327" y="274637"/>
                  <a:pt x="248024" y="274637"/>
                </a:cubicBezTo>
                <a:cubicBezTo>
                  <a:pt x="241487" y="274637"/>
                  <a:pt x="234950" y="268143"/>
                  <a:pt x="234950" y="260350"/>
                </a:cubicBezTo>
                <a:cubicBezTo>
                  <a:pt x="234950" y="252557"/>
                  <a:pt x="241487" y="246062"/>
                  <a:pt x="248024" y="246062"/>
                </a:cubicBezTo>
                <a:close/>
                <a:moveTo>
                  <a:pt x="160519" y="246062"/>
                </a:moveTo>
                <a:cubicBezTo>
                  <a:pt x="160519" y="246062"/>
                  <a:pt x="160519" y="246062"/>
                  <a:pt x="177619" y="246062"/>
                </a:cubicBezTo>
                <a:cubicBezTo>
                  <a:pt x="185511" y="246062"/>
                  <a:pt x="192088" y="252557"/>
                  <a:pt x="192088" y="260350"/>
                </a:cubicBezTo>
                <a:cubicBezTo>
                  <a:pt x="192088" y="268143"/>
                  <a:pt x="185511" y="274637"/>
                  <a:pt x="177619" y="274637"/>
                </a:cubicBezTo>
                <a:cubicBezTo>
                  <a:pt x="177619" y="274637"/>
                  <a:pt x="177619" y="274637"/>
                  <a:pt x="160519" y="274637"/>
                </a:cubicBezTo>
                <a:cubicBezTo>
                  <a:pt x="152627" y="274637"/>
                  <a:pt x="146050" y="268143"/>
                  <a:pt x="146050" y="260350"/>
                </a:cubicBezTo>
                <a:cubicBezTo>
                  <a:pt x="146050" y="252557"/>
                  <a:pt x="152627" y="246062"/>
                  <a:pt x="160519" y="246062"/>
                </a:cubicBezTo>
                <a:close/>
                <a:moveTo>
                  <a:pt x="71811" y="246062"/>
                </a:moveTo>
                <a:cubicBezTo>
                  <a:pt x="71811" y="246062"/>
                  <a:pt x="71811" y="246062"/>
                  <a:pt x="90114" y="246062"/>
                </a:cubicBezTo>
                <a:cubicBezTo>
                  <a:pt x="96651" y="246062"/>
                  <a:pt x="103188" y="252557"/>
                  <a:pt x="103188" y="260350"/>
                </a:cubicBezTo>
                <a:cubicBezTo>
                  <a:pt x="103188" y="268143"/>
                  <a:pt x="96651" y="274637"/>
                  <a:pt x="90114" y="274637"/>
                </a:cubicBezTo>
                <a:cubicBezTo>
                  <a:pt x="90114" y="274637"/>
                  <a:pt x="90114" y="274637"/>
                  <a:pt x="71811" y="274637"/>
                </a:cubicBezTo>
                <a:cubicBezTo>
                  <a:pt x="65275" y="274637"/>
                  <a:pt x="58738" y="268143"/>
                  <a:pt x="58738" y="260350"/>
                </a:cubicBezTo>
                <a:cubicBezTo>
                  <a:pt x="58738" y="252557"/>
                  <a:pt x="65275" y="246062"/>
                  <a:pt x="71811" y="246062"/>
                </a:cubicBezTo>
                <a:close/>
                <a:moveTo>
                  <a:pt x="248024" y="185737"/>
                </a:moveTo>
                <a:cubicBezTo>
                  <a:pt x="248024" y="185737"/>
                  <a:pt x="248024" y="185737"/>
                  <a:pt x="266327" y="185737"/>
                </a:cubicBezTo>
                <a:cubicBezTo>
                  <a:pt x="272863" y="185737"/>
                  <a:pt x="279400" y="192231"/>
                  <a:pt x="279400" y="200024"/>
                </a:cubicBezTo>
                <a:cubicBezTo>
                  <a:pt x="279400" y="209116"/>
                  <a:pt x="272863" y="214312"/>
                  <a:pt x="266327" y="214312"/>
                </a:cubicBezTo>
                <a:cubicBezTo>
                  <a:pt x="266327" y="214312"/>
                  <a:pt x="266327" y="214312"/>
                  <a:pt x="248024" y="214312"/>
                </a:cubicBezTo>
                <a:cubicBezTo>
                  <a:pt x="241487" y="214312"/>
                  <a:pt x="234950" y="207817"/>
                  <a:pt x="234950" y="200024"/>
                </a:cubicBezTo>
                <a:cubicBezTo>
                  <a:pt x="234950" y="192231"/>
                  <a:pt x="241487" y="185737"/>
                  <a:pt x="248024" y="185737"/>
                </a:cubicBezTo>
                <a:close/>
                <a:moveTo>
                  <a:pt x="160519" y="185737"/>
                </a:moveTo>
                <a:cubicBezTo>
                  <a:pt x="160519" y="185737"/>
                  <a:pt x="160519" y="185737"/>
                  <a:pt x="177619" y="185737"/>
                </a:cubicBezTo>
                <a:cubicBezTo>
                  <a:pt x="185511" y="185737"/>
                  <a:pt x="192088" y="192231"/>
                  <a:pt x="192088" y="200024"/>
                </a:cubicBezTo>
                <a:cubicBezTo>
                  <a:pt x="192088" y="209116"/>
                  <a:pt x="185511" y="214312"/>
                  <a:pt x="177619" y="214312"/>
                </a:cubicBezTo>
                <a:cubicBezTo>
                  <a:pt x="177619" y="214312"/>
                  <a:pt x="177619" y="214312"/>
                  <a:pt x="160519" y="214312"/>
                </a:cubicBezTo>
                <a:cubicBezTo>
                  <a:pt x="152627" y="214312"/>
                  <a:pt x="146050" y="207817"/>
                  <a:pt x="146050" y="200024"/>
                </a:cubicBezTo>
                <a:cubicBezTo>
                  <a:pt x="146050" y="192231"/>
                  <a:pt x="152627" y="185737"/>
                  <a:pt x="160519" y="185737"/>
                </a:cubicBezTo>
                <a:close/>
                <a:moveTo>
                  <a:pt x="71811" y="185737"/>
                </a:moveTo>
                <a:cubicBezTo>
                  <a:pt x="71811" y="185737"/>
                  <a:pt x="71811" y="185737"/>
                  <a:pt x="90114" y="185737"/>
                </a:cubicBezTo>
                <a:cubicBezTo>
                  <a:pt x="96651" y="185737"/>
                  <a:pt x="103188" y="192231"/>
                  <a:pt x="103188" y="200024"/>
                </a:cubicBezTo>
                <a:cubicBezTo>
                  <a:pt x="103188" y="209116"/>
                  <a:pt x="96651" y="214312"/>
                  <a:pt x="90114" y="214312"/>
                </a:cubicBezTo>
                <a:cubicBezTo>
                  <a:pt x="90114" y="214312"/>
                  <a:pt x="90114" y="214312"/>
                  <a:pt x="71811" y="214312"/>
                </a:cubicBezTo>
                <a:cubicBezTo>
                  <a:pt x="65275" y="214312"/>
                  <a:pt x="58738" y="207817"/>
                  <a:pt x="58738" y="200024"/>
                </a:cubicBezTo>
                <a:cubicBezTo>
                  <a:pt x="58738" y="192231"/>
                  <a:pt x="65275" y="185737"/>
                  <a:pt x="71811" y="185737"/>
                </a:cubicBezTo>
                <a:close/>
                <a:moveTo>
                  <a:pt x="248024" y="125412"/>
                </a:moveTo>
                <a:cubicBezTo>
                  <a:pt x="248024" y="125412"/>
                  <a:pt x="248024" y="125412"/>
                  <a:pt x="266327" y="125412"/>
                </a:cubicBezTo>
                <a:cubicBezTo>
                  <a:pt x="272863" y="125412"/>
                  <a:pt x="279400" y="131906"/>
                  <a:pt x="279400" y="139699"/>
                </a:cubicBezTo>
                <a:cubicBezTo>
                  <a:pt x="279400" y="147492"/>
                  <a:pt x="272863" y="153987"/>
                  <a:pt x="266327" y="153987"/>
                </a:cubicBezTo>
                <a:cubicBezTo>
                  <a:pt x="266327" y="153987"/>
                  <a:pt x="266327" y="153987"/>
                  <a:pt x="248024" y="153987"/>
                </a:cubicBezTo>
                <a:cubicBezTo>
                  <a:pt x="241487" y="153987"/>
                  <a:pt x="234950" y="147492"/>
                  <a:pt x="234950" y="139699"/>
                </a:cubicBezTo>
                <a:cubicBezTo>
                  <a:pt x="234950" y="131906"/>
                  <a:pt x="241487" y="125412"/>
                  <a:pt x="248024" y="125412"/>
                </a:cubicBezTo>
                <a:close/>
                <a:moveTo>
                  <a:pt x="160519" y="125412"/>
                </a:moveTo>
                <a:cubicBezTo>
                  <a:pt x="160519" y="125412"/>
                  <a:pt x="160519" y="125412"/>
                  <a:pt x="177619" y="125412"/>
                </a:cubicBezTo>
                <a:cubicBezTo>
                  <a:pt x="185511" y="125412"/>
                  <a:pt x="192088" y="131906"/>
                  <a:pt x="192088" y="139699"/>
                </a:cubicBezTo>
                <a:cubicBezTo>
                  <a:pt x="192088" y="147492"/>
                  <a:pt x="185511" y="153987"/>
                  <a:pt x="177619" y="153987"/>
                </a:cubicBezTo>
                <a:cubicBezTo>
                  <a:pt x="177619" y="153987"/>
                  <a:pt x="177619" y="153987"/>
                  <a:pt x="160519" y="153987"/>
                </a:cubicBezTo>
                <a:cubicBezTo>
                  <a:pt x="152627" y="153987"/>
                  <a:pt x="146050" y="147492"/>
                  <a:pt x="146050" y="139699"/>
                </a:cubicBezTo>
                <a:cubicBezTo>
                  <a:pt x="146050" y="131906"/>
                  <a:pt x="152627" y="125412"/>
                  <a:pt x="160519" y="125412"/>
                </a:cubicBezTo>
                <a:close/>
                <a:moveTo>
                  <a:pt x="71811" y="125412"/>
                </a:moveTo>
                <a:cubicBezTo>
                  <a:pt x="71811" y="125412"/>
                  <a:pt x="71811" y="125412"/>
                  <a:pt x="90114" y="125412"/>
                </a:cubicBezTo>
                <a:cubicBezTo>
                  <a:pt x="96651" y="125412"/>
                  <a:pt x="103188" y="131906"/>
                  <a:pt x="103188" y="139699"/>
                </a:cubicBezTo>
                <a:cubicBezTo>
                  <a:pt x="103188" y="147492"/>
                  <a:pt x="96651" y="153987"/>
                  <a:pt x="90114" y="153987"/>
                </a:cubicBezTo>
                <a:cubicBezTo>
                  <a:pt x="90114" y="153987"/>
                  <a:pt x="90114" y="153987"/>
                  <a:pt x="71811" y="153987"/>
                </a:cubicBezTo>
                <a:cubicBezTo>
                  <a:pt x="65275" y="153987"/>
                  <a:pt x="58738" y="147492"/>
                  <a:pt x="58738" y="139699"/>
                </a:cubicBezTo>
                <a:cubicBezTo>
                  <a:pt x="58738" y="131906"/>
                  <a:pt x="65275" y="125412"/>
                  <a:pt x="71811" y="125412"/>
                </a:cubicBezTo>
                <a:close/>
                <a:moveTo>
                  <a:pt x="51107" y="52387"/>
                </a:moveTo>
                <a:cubicBezTo>
                  <a:pt x="39178" y="52387"/>
                  <a:pt x="28575" y="61609"/>
                  <a:pt x="28575" y="73466"/>
                </a:cubicBezTo>
                <a:cubicBezTo>
                  <a:pt x="28575" y="73466"/>
                  <a:pt x="28575" y="73466"/>
                  <a:pt x="28575" y="285578"/>
                </a:cubicBezTo>
                <a:cubicBezTo>
                  <a:pt x="28575" y="297436"/>
                  <a:pt x="39178" y="307975"/>
                  <a:pt x="51107" y="307975"/>
                </a:cubicBezTo>
                <a:cubicBezTo>
                  <a:pt x="51107" y="307975"/>
                  <a:pt x="51107" y="307975"/>
                  <a:pt x="287031" y="307975"/>
                </a:cubicBezTo>
                <a:cubicBezTo>
                  <a:pt x="298960" y="307975"/>
                  <a:pt x="309563" y="297436"/>
                  <a:pt x="309563" y="285578"/>
                </a:cubicBezTo>
                <a:cubicBezTo>
                  <a:pt x="309563" y="285578"/>
                  <a:pt x="309563" y="285578"/>
                  <a:pt x="309563" y="74784"/>
                </a:cubicBezTo>
                <a:cubicBezTo>
                  <a:pt x="309563" y="62926"/>
                  <a:pt x="298960" y="52387"/>
                  <a:pt x="287031" y="52387"/>
                </a:cubicBezTo>
                <a:cubicBezTo>
                  <a:pt x="287031" y="52387"/>
                  <a:pt x="287031" y="52387"/>
                  <a:pt x="264499" y="52387"/>
                </a:cubicBezTo>
                <a:cubicBezTo>
                  <a:pt x="264499" y="52387"/>
                  <a:pt x="264499" y="52387"/>
                  <a:pt x="264499" y="61609"/>
                </a:cubicBezTo>
                <a:cubicBezTo>
                  <a:pt x="263174" y="69514"/>
                  <a:pt x="256546" y="74784"/>
                  <a:pt x="249919" y="74784"/>
                </a:cubicBezTo>
                <a:cubicBezTo>
                  <a:pt x="241967" y="74784"/>
                  <a:pt x="235340" y="69514"/>
                  <a:pt x="235340" y="61609"/>
                </a:cubicBezTo>
                <a:cubicBezTo>
                  <a:pt x="235340" y="61609"/>
                  <a:pt x="235340" y="61609"/>
                  <a:pt x="235340" y="52387"/>
                </a:cubicBezTo>
                <a:cubicBezTo>
                  <a:pt x="235340" y="52387"/>
                  <a:pt x="235340" y="52387"/>
                  <a:pt x="101473" y="52387"/>
                </a:cubicBezTo>
                <a:cubicBezTo>
                  <a:pt x="101473" y="52387"/>
                  <a:pt x="101473" y="52387"/>
                  <a:pt x="101473" y="61609"/>
                </a:cubicBezTo>
                <a:cubicBezTo>
                  <a:pt x="101473" y="69514"/>
                  <a:pt x="94846" y="74784"/>
                  <a:pt x="86893" y="74784"/>
                </a:cubicBezTo>
                <a:cubicBezTo>
                  <a:pt x="80266" y="74784"/>
                  <a:pt x="73639" y="68196"/>
                  <a:pt x="73639" y="61609"/>
                </a:cubicBezTo>
                <a:cubicBezTo>
                  <a:pt x="73639" y="61609"/>
                  <a:pt x="73639" y="61609"/>
                  <a:pt x="73639" y="52387"/>
                </a:cubicBezTo>
                <a:cubicBezTo>
                  <a:pt x="73639" y="52387"/>
                  <a:pt x="73639" y="52387"/>
                  <a:pt x="51107" y="52387"/>
                </a:cubicBezTo>
                <a:close/>
                <a:moveTo>
                  <a:pt x="87176" y="0"/>
                </a:moveTo>
                <a:cubicBezTo>
                  <a:pt x="95101" y="0"/>
                  <a:pt x="101706" y="6568"/>
                  <a:pt x="101706" y="14449"/>
                </a:cubicBezTo>
                <a:cubicBezTo>
                  <a:pt x="101706" y="14449"/>
                  <a:pt x="101706" y="14449"/>
                  <a:pt x="101706" y="23644"/>
                </a:cubicBezTo>
                <a:cubicBezTo>
                  <a:pt x="101706" y="23644"/>
                  <a:pt x="101706" y="23644"/>
                  <a:pt x="235112" y="23644"/>
                </a:cubicBezTo>
                <a:cubicBezTo>
                  <a:pt x="235112" y="23644"/>
                  <a:pt x="235112" y="23644"/>
                  <a:pt x="235112" y="14449"/>
                </a:cubicBezTo>
                <a:cubicBezTo>
                  <a:pt x="235112" y="6568"/>
                  <a:pt x="241716" y="0"/>
                  <a:pt x="249641" y="0"/>
                </a:cubicBezTo>
                <a:cubicBezTo>
                  <a:pt x="257566" y="0"/>
                  <a:pt x="264170" y="6568"/>
                  <a:pt x="264170" y="14449"/>
                </a:cubicBezTo>
                <a:cubicBezTo>
                  <a:pt x="264170" y="14449"/>
                  <a:pt x="264170" y="14449"/>
                  <a:pt x="264170" y="23644"/>
                </a:cubicBezTo>
                <a:cubicBezTo>
                  <a:pt x="264170" y="23644"/>
                  <a:pt x="264170" y="23644"/>
                  <a:pt x="286625" y="23644"/>
                </a:cubicBezTo>
                <a:cubicBezTo>
                  <a:pt x="314363" y="23644"/>
                  <a:pt x="338138" y="47289"/>
                  <a:pt x="338138" y="74874"/>
                </a:cubicBezTo>
                <a:cubicBezTo>
                  <a:pt x="338138" y="74874"/>
                  <a:pt x="338138" y="74874"/>
                  <a:pt x="338138" y="285047"/>
                </a:cubicBezTo>
                <a:cubicBezTo>
                  <a:pt x="336817" y="312632"/>
                  <a:pt x="314363" y="334963"/>
                  <a:pt x="286625" y="334963"/>
                </a:cubicBezTo>
                <a:cubicBezTo>
                  <a:pt x="286625" y="334963"/>
                  <a:pt x="286625" y="334963"/>
                  <a:pt x="51513" y="334963"/>
                </a:cubicBezTo>
                <a:cubicBezTo>
                  <a:pt x="23775" y="334963"/>
                  <a:pt x="0" y="312632"/>
                  <a:pt x="0" y="285047"/>
                </a:cubicBezTo>
                <a:cubicBezTo>
                  <a:pt x="0" y="285047"/>
                  <a:pt x="0" y="285047"/>
                  <a:pt x="0" y="74874"/>
                </a:cubicBezTo>
                <a:cubicBezTo>
                  <a:pt x="0" y="47289"/>
                  <a:pt x="23775" y="23644"/>
                  <a:pt x="51513" y="23644"/>
                </a:cubicBezTo>
                <a:cubicBezTo>
                  <a:pt x="51513" y="23644"/>
                  <a:pt x="51513" y="23644"/>
                  <a:pt x="73968" y="23644"/>
                </a:cubicBezTo>
                <a:cubicBezTo>
                  <a:pt x="73968" y="23644"/>
                  <a:pt x="73968" y="23644"/>
                  <a:pt x="73968" y="14449"/>
                </a:cubicBezTo>
                <a:cubicBezTo>
                  <a:pt x="73968" y="6568"/>
                  <a:pt x="79251" y="0"/>
                  <a:pt x="87176" y="0"/>
                </a:cubicBezTo>
                <a:close/>
              </a:path>
            </a:pathLst>
          </a:custGeom>
          <a:solidFill>
            <a:srgbClr val="005DA2"/>
          </a:solidFill>
          <a:ln>
            <a:noFill/>
          </a:ln>
        </p:spPr>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405554" y="5290782"/>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rPr>
              <a:t>此处添加答辩人日期</a:t>
            </a:r>
            <a:endPar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93330" y="363154"/>
            <a:ext cx="1408178" cy="14285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fltVal val="0.5"/>
                                          </p:val>
                                        </p:tav>
                                        <p:tav tm="100000">
                                          <p:val>
                                            <p:strVal val="#ppt_y"/>
                                          </p:val>
                                        </p:tav>
                                      </p:tavLst>
                                    </p:anim>
                                  </p:childTnLst>
                                </p:cTn>
                              </p:par>
                            </p:childTnLst>
                          </p:cTn>
                        </p:par>
                        <p:par>
                          <p:cTn id="11" fill="hold">
                            <p:stCondLst>
                              <p:cond delay="1100"/>
                            </p:stCondLst>
                            <p:childTnLst>
                              <p:par>
                                <p:cTn id="12" presetID="31" presetClass="entr" presetSubtype="0" fill="hold" grpId="0" nodeType="afterEffect">
                                  <p:stCondLst>
                                    <p:cond delay="0"/>
                                  </p:stCondLst>
                                  <p:iterate type="lt">
                                    <p:tmPct val="5000"/>
                                  </p:iterate>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 calcmode="lin" valueType="num">
                                      <p:cBhvr>
                                        <p:cTn id="16" dur="500" fill="hold"/>
                                        <p:tgtEl>
                                          <p:spTgt spid="7"/>
                                        </p:tgtEl>
                                        <p:attrNameLst>
                                          <p:attrName>style.rotation</p:attrName>
                                        </p:attrNameLst>
                                      </p:cBhvr>
                                      <p:tavLst>
                                        <p:tav tm="0">
                                          <p:val>
                                            <p:fltVal val="90"/>
                                          </p:val>
                                        </p:tav>
                                        <p:tav tm="100000">
                                          <p:val>
                                            <p:fltVal val="0"/>
                                          </p:val>
                                        </p:tav>
                                      </p:tavLst>
                                    </p:anim>
                                    <p:animEffect transition="in" filter="fade">
                                      <p:cBhvr>
                                        <p:cTn id="17" dur="500"/>
                                        <p:tgtEl>
                                          <p:spTgt spid="7"/>
                                        </p:tgtEl>
                                      </p:cBhvr>
                                    </p:animEffect>
                                  </p:childTnLst>
                                </p:cTn>
                              </p:par>
                            </p:childTnLst>
                          </p:cTn>
                        </p:par>
                        <p:par>
                          <p:cTn id="18" fill="hold">
                            <p:stCondLst>
                              <p:cond delay="1725"/>
                            </p:stCondLst>
                            <p:childTnLst>
                              <p:par>
                                <p:cTn id="19" presetID="53"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2225"/>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725"/>
                            </p:stCondLst>
                            <p:childTnLst>
                              <p:par>
                                <p:cTn id="29" presetID="53" presetClass="entr" presetSubtype="16"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3225"/>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3725"/>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childTnLst>
                          </p:cTn>
                        </p:par>
                        <p:par>
                          <p:cTn id="44" fill="hold">
                            <p:stCondLst>
                              <p:cond delay="4225"/>
                            </p:stCondLst>
                            <p:childTnLst>
                              <p:par>
                                <p:cTn id="45" presetID="2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4725"/>
                            </p:stCondLst>
                            <p:childTnLst>
                              <p:par>
                                <p:cTn id="49" presetID="53" presetClass="entr" presetSubtype="16"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childTnLst>
                          </p:cTn>
                        </p:par>
                        <p:par>
                          <p:cTn id="54" fill="hold">
                            <p:stCondLst>
                              <p:cond delay="5225"/>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1" grpId="0" animBg="1"/>
      <p:bldP spid="12" grpId="0"/>
      <p:bldP spid="13" grpId="0" animBg="1"/>
      <p:bldP spid="14" grpId="0"/>
      <p:bldP spid="15" grpId="0" animBg="1"/>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02</a:t>
            </a:r>
            <a:endParaRPr kumimoji="0" lang="zh-CN" altLang="en-US"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研究思路</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51" name="矩形 5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52" name="矩形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09" y="1167608"/>
            <a:ext cx="492444"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3" name="矩形 5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0"/>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4" name="矩形 5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2"/>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5" name="矩形 5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9" y="4307403"/>
            <a:ext cx="800220"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6" name="矩形 5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6"/>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7" name="矩形 5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2" y="2018452"/>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8" name="Freeform 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4636392" y="3911841"/>
            <a:ext cx="1884937" cy="1625144"/>
          </a:xfrm>
          <a:custGeom>
            <a:avLst/>
            <a:gdLst>
              <a:gd name="connsiteX0" fmla="*/ 0 w 1884937"/>
              <a:gd name="connsiteY0" fmla="*/ 812572 h 1625144"/>
              <a:gd name="connsiteX1" fmla="*/ 406286 w 1884937"/>
              <a:gd name="connsiteY1" fmla="*/ 0 h 1625144"/>
              <a:gd name="connsiteX2" fmla="*/ 1478651 w 1884937"/>
              <a:gd name="connsiteY2" fmla="*/ 0 h 1625144"/>
              <a:gd name="connsiteX3" fmla="*/ 1884937 w 1884937"/>
              <a:gd name="connsiteY3" fmla="*/ 812572 h 1625144"/>
              <a:gd name="connsiteX4" fmla="*/ 1478651 w 1884937"/>
              <a:gd name="connsiteY4" fmla="*/ 1625144 h 1625144"/>
              <a:gd name="connsiteX5" fmla="*/ 406286 w 1884937"/>
              <a:gd name="connsiteY5" fmla="*/ 1625144 h 1625144"/>
              <a:gd name="connsiteX6" fmla="*/ 0 w 1884937"/>
              <a:gd name="connsiteY6" fmla="*/ 812572 h 162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4937" h="1625144">
                <a:moveTo>
                  <a:pt x="0" y="812572"/>
                </a:moveTo>
                <a:lnTo>
                  <a:pt x="406286" y="0"/>
                </a:lnTo>
                <a:lnTo>
                  <a:pt x="1478651" y="0"/>
                </a:lnTo>
                <a:lnTo>
                  <a:pt x="1884937" y="812572"/>
                </a:lnTo>
                <a:lnTo>
                  <a:pt x="1478651" y="1625144"/>
                </a:lnTo>
                <a:lnTo>
                  <a:pt x="406286" y="1625144"/>
                </a:lnTo>
                <a:lnTo>
                  <a:pt x="0" y="812572"/>
                </a:ln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rgbClr val="0E0520"/>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59" name="Freeform 1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6147337" y="3077859"/>
            <a:ext cx="1884937" cy="1625144"/>
          </a:xfrm>
          <a:custGeom>
            <a:avLst/>
            <a:gdLst>
              <a:gd name="connsiteX0" fmla="*/ 0 w 1884937"/>
              <a:gd name="connsiteY0" fmla="*/ 812572 h 1625144"/>
              <a:gd name="connsiteX1" fmla="*/ 406286 w 1884937"/>
              <a:gd name="connsiteY1" fmla="*/ 0 h 1625144"/>
              <a:gd name="connsiteX2" fmla="*/ 1478651 w 1884937"/>
              <a:gd name="connsiteY2" fmla="*/ 0 h 1625144"/>
              <a:gd name="connsiteX3" fmla="*/ 1884937 w 1884937"/>
              <a:gd name="connsiteY3" fmla="*/ 812572 h 1625144"/>
              <a:gd name="connsiteX4" fmla="*/ 1478651 w 1884937"/>
              <a:gd name="connsiteY4" fmla="*/ 1625144 h 1625144"/>
              <a:gd name="connsiteX5" fmla="*/ 406286 w 1884937"/>
              <a:gd name="connsiteY5" fmla="*/ 1625144 h 1625144"/>
              <a:gd name="connsiteX6" fmla="*/ 0 w 1884937"/>
              <a:gd name="connsiteY6" fmla="*/ 812572 h 162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4937" h="1625144">
                <a:moveTo>
                  <a:pt x="0" y="812572"/>
                </a:moveTo>
                <a:lnTo>
                  <a:pt x="406286" y="0"/>
                </a:lnTo>
                <a:lnTo>
                  <a:pt x="1478651" y="0"/>
                </a:lnTo>
                <a:lnTo>
                  <a:pt x="1884937" y="812572"/>
                </a:lnTo>
                <a:lnTo>
                  <a:pt x="1478651" y="1625144"/>
                </a:lnTo>
                <a:lnTo>
                  <a:pt x="406286" y="1625144"/>
                </a:lnTo>
                <a:lnTo>
                  <a:pt x="0" y="812572"/>
                </a:ln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500"/>
              </a:spcBef>
              <a:spcAft>
                <a:spcPts val="0"/>
              </a:spcAft>
              <a:buClrTx/>
              <a:buSzTx/>
              <a:buFontTx/>
              <a:buNone/>
              <a:defRPr/>
            </a:pPr>
            <a:endParaRPr kumimoji="0" lang="en-US" sz="1000" b="1" i="0" u="none" strike="noStrike" kern="1200" cap="none" spc="0" normalizeH="0" baseline="0" noProof="0">
              <a:ln>
                <a:noFill/>
              </a:ln>
              <a:solidFill>
                <a:srgbClr val="0E0520"/>
              </a:solidFill>
              <a:effectLst/>
              <a:uLnTx/>
              <a:uFillTx/>
              <a:latin typeface="Calibri" panose="020F0502020204030204"/>
              <a:ea typeface="+mn-ea"/>
              <a:cs typeface="Arial" panose="020B0604020202090204" pitchFamily="34" charset="0"/>
            </a:endParaRPr>
          </a:p>
        </p:txBody>
      </p:sp>
      <p:sp>
        <p:nvSpPr>
          <p:cNvPr id="60" name="Hexagon 1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7660782" y="3893230"/>
            <a:ext cx="1884937" cy="1625144"/>
          </a:xfrm>
          <a:prstGeom prst="hexagon">
            <a:avLst>
              <a:gd name="adj" fmla="val 25000"/>
              <a:gd name="vf" fmla="val 115470"/>
            </a:avLst>
          </a:prstGeom>
          <a:blipFill>
            <a:blip r:embed="rId1" cstate="print">
              <a:extLst>
                <a:ext uri="{28A0092B-C50C-407E-A947-70E740481C1C}">
                  <a14:useLocalDpi xmlns:a14="http://schemas.microsoft.com/office/drawing/2010/main" val="0"/>
                </a:ext>
              </a:extLst>
            </a:blip>
            <a:srcRect/>
            <a:stretch>
              <a:fillRect l="-14000" r="-14000"/>
            </a:stretch>
          </a:blipFill>
          <a:ln>
            <a:noFill/>
          </a:ln>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61" name="Freeform 2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4634622" y="2238368"/>
            <a:ext cx="1884937" cy="1625144"/>
          </a:xfrm>
          <a:custGeom>
            <a:avLst/>
            <a:gdLst>
              <a:gd name="connsiteX0" fmla="*/ 0 w 1884937"/>
              <a:gd name="connsiteY0" fmla="*/ 812572 h 1625144"/>
              <a:gd name="connsiteX1" fmla="*/ 406286 w 1884937"/>
              <a:gd name="connsiteY1" fmla="*/ 0 h 1625144"/>
              <a:gd name="connsiteX2" fmla="*/ 1478651 w 1884937"/>
              <a:gd name="connsiteY2" fmla="*/ 0 h 1625144"/>
              <a:gd name="connsiteX3" fmla="*/ 1884937 w 1884937"/>
              <a:gd name="connsiteY3" fmla="*/ 812572 h 1625144"/>
              <a:gd name="connsiteX4" fmla="*/ 1478651 w 1884937"/>
              <a:gd name="connsiteY4" fmla="*/ 1625144 h 1625144"/>
              <a:gd name="connsiteX5" fmla="*/ 406286 w 1884937"/>
              <a:gd name="connsiteY5" fmla="*/ 1625144 h 1625144"/>
              <a:gd name="connsiteX6" fmla="*/ 0 w 1884937"/>
              <a:gd name="connsiteY6" fmla="*/ 812572 h 162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4937" h="1625144">
                <a:moveTo>
                  <a:pt x="0" y="812572"/>
                </a:moveTo>
                <a:lnTo>
                  <a:pt x="406286" y="0"/>
                </a:lnTo>
                <a:lnTo>
                  <a:pt x="1478651" y="0"/>
                </a:lnTo>
                <a:lnTo>
                  <a:pt x="1884937" y="812572"/>
                </a:lnTo>
                <a:lnTo>
                  <a:pt x="1478651" y="1625144"/>
                </a:lnTo>
                <a:lnTo>
                  <a:pt x="406286" y="1625144"/>
                </a:lnTo>
                <a:lnTo>
                  <a:pt x="0" y="812572"/>
                </a:ln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500"/>
              </a:spcBef>
              <a:spcAft>
                <a:spcPts val="0"/>
              </a:spcAft>
              <a:buClrTx/>
              <a:buSzTx/>
              <a:buFontTx/>
              <a:buNone/>
              <a:defRPr/>
            </a:pPr>
            <a:endParaRPr kumimoji="0" lang="en-US" sz="1000" b="1" i="0" u="none" strike="noStrike" kern="1200" cap="none" spc="0" normalizeH="0" baseline="0" noProof="0">
              <a:ln>
                <a:noFill/>
              </a:ln>
              <a:solidFill>
                <a:srgbClr val="0E0520"/>
              </a:solidFill>
              <a:effectLst/>
              <a:uLnTx/>
              <a:uFillTx/>
              <a:latin typeface="Calibri" panose="020F0502020204030204"/>
              <a:ea typeface="+mn-ea"/>
              <a:cs typeface="Arial" panose="020B0604020202090204" pitchFamily="34" charset="0"/>
            </a:endParaRPr>
          </a:p>
        </p:txBody>
      </p:sp>
      <p:pic>
        <p:nvPicPr>
          <p:cNvPr id="69" name="图片 6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430" y="3075105"/>
            <a:ext cx="1625144" cy="1625144"/>
          </a:xfrm>
          <a:custGeom>
            <a:avLst/>
            <a:gdLst>
              <a:gd name="connsiteX0" fmla="*/ 406286 w 1884937"/>
              <a:gd name="connsiteY0" fmla="*/ 0 h 1625144"/>
              <a:gd name="connsiteX1" fmla="*/ 1478651 w 1884937"/>
              <a:gd name="connsiteY1" fmla="*/ 0 h 1625144"/>
              <a:gd name="connsiteX2" fmla="*/ 1884937 w 1884937"/>
              <a:gd name="connsiteY2" fmla="*/ 812572 h 1625144"/>
              <a:gd name="connsiteX3" fmla="*/ 1478651 w 1884937"/>
              <a:gd name="connsiteY3" fmla="*/ 1625144 h 1625144"/>
              <a:gd name="connsiteX4" fmla="*/ 406286 w 1884937"/>
              <a:gd name="connsiteY4" fmla="*/ 1625144 h 1625144"/>
              <a:gd name="connsiteX5" fmla="*/ 0 w 1884937"/>
              <a:gd name="connsiteY5" fmla="*/ 812572 h 162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4937" h="1625144">
                <a:moveTo>
                  <a:pt x="406286" y="0"/>
                </a:moveTo>
                <a:lnTo>
                  <a:pt x="1478651" y="0"/>
                </a:lnTo>
                <a:lnTo>
                  <a:pt x="1884937" y="812572"/>
                </a:lnTo>
                <a:lnTo>
                  <a:pt x="1478651" y="1625144"/>
                </a:lnTo>
                <a:lnTo>
                  <a:pt x="406286" y="1625144"/>
                </a:lnTo>
                <a:lnTo>
                  <a:pt x="0" y="812572"/>
                </a:lnTo>
                <a:close/>
              </a:path>
            </a:pathLst>
          </a:custGeom>
        </p:spPr>
      </p:pic>
      <p:pic>
        <p:nvPicPr>
          <p:cNvPr id="70" name="图片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296" y="1397995"/>
            <a:ext cx="1679552" cy="1630799"/>
          </a:xfrm>
          <a:custGeom>
            <a:avLst/>
            <a:gdLst>
              <a:gd name="connsiteX0" fmla="*/ 407700 w 1891726"/>
              <a:gd name="connsiteY0" fmla="*/ 0 h 1630799"/>
              <a:gd name="connsiteX1" fmla="*/ 1484026 w 1891726"/>
              <a:gd name="connsiteY1" fmla="*/ 0 h 1630799"/>
              <a:gd name="connsiteX2" fmla="*/ 1891726 w 1891726"/>
              <a:gd name="connsiteY2" fmla="*/ 815400 h 1630799"/>
              <a:gd name="connsiteX3" fmla="*/ 1484026 w 1891726"/>
              <a:gd name="connsiteY3" fmla="*/ 1630799 h 1630799"/>
              <a:gd name="connsiteX4" fmla="*/ 407700 w 1891726"/>
              <a:gd name="connsiteY4" fmla="*/ 1630799 h 1630799"/>
              <a:gd name="connsiteX5" fmla="*/ 0 w 1891726"/>
              <a:gd name="connsiteY5" fmla="*/ 815400 h 1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91726" h="1630799">
                <a:moveTo>
                  <a:pt x="407700" y="0"/>
                </a:moveTo>
                <a:lnTo>
                  <a:pt x="1484026" y="0"/>
                </a:lnTo>
                <a:lnTo>
                  <a:pt x="1891726" y="815400"/>
                </a:lnTo>
                <a:lnTo>
                  <a:pt x="1484026" y="1630799"/>
                </a:lnTo>
                <a:lnTo>
                  <a:pt x="407700" y="1630799"/>
                </a:lnTo>
                <a:lnTo>
                  <a:pt x="0" y="815400"/>
                </a:lnTo>
                <a:close/>
              </a:path>
            </a:pathLst>
          </a:custGeom>
        </p:spPr>
      </p:pic>
      <p:sp>
        <p:nvSpPr>
          <p:cNvPr id="71" name="Freeform 48"/>
          <p:cNvSpPr>
            <a:spLocks noEditPoints="1"/>
          </p:cNvSpPr>
          <p:nvPr/>
        </p:nvSpPr>
        <p:spPr bwMode="auto">
          <a:xfrm>
            <a:off x="5384886" y="2793537"/>
            <a:ext cx="398955" cy="563136"/>
          </a:xfrm>
          <a:custGeom>
            <a:avLst/>
            <a:gdLst>
              <a:gd name="T0" fmla="*/ 2147483646 w 67"/>
              <a:gd name="T1" fmla="*/ 1130325610 h 106"/>
              <a:gd name="T2" fmla="*/ 2147483646 w 67"/>
              <a:gd name="T3" fmla="*/ 2147483646 h 106"/>
              <a:gd name="T4" fmla="*/ 2147483646 w 67"/>
              <a:gd name="T5" fmla="*/ 2147483646 h 106"/>
              <a:gd name="T6" fmla="*/ 2147483646 w 67"/>
              <a:gd name="T7" fmla="*/ 2147483646 h 106"/>
              <a:gd name="T8" fmla="*/ 2147483646 w 67"/>
              <a:gd name="T9" fmla="*/ 2147483646 h 106"/>
              <a:gd name="T10" fmla="*/ 2147483646 w 67"/>
              <a:gd name="T11" fmla="*/ 2147483646 h 106"/>
              <a:gd name="T12" fmla="*/ 2147483646 w 67"/>
              <a:gd name="T13" fmla="*/ 2147483646 h 106"/>
              <a:gd name="T14" fmla="*/ 2147483646 w 67"/>
              <a:gd name="T15" fmla="*/ 2147483646 h 106"/>
              <a:gd name="T16" fmla="*/ 2129479236 w 67"/>
              <a:gd name="T17" fmla="*/ 2147483646 h 106"/>
              <a:gd name="T18" fmla="*/ 1703585772 w 67"/>
              <a:gd name="T19" fmla="*/ 2147483646 h 106"/>
              <a:gd name="T20" fmla="*/ 1703585772 w 67"/>
              <a:gd name="T21" fmla="*/ 2147483646 h 106"/>
              <a:gd name="T22" fmla="*/ 1703585772 w 67"/>
              <a:gd name="T23" fmla="*/ 2147483646 h 106"/>
              <a:gd name="T24" fmla="*/ 1703585772 w 67"/>
              <a:gd name="T25" fmla="*/ 2147483646 h 106"/>
              <a:gd name="T26" fmla="*/ 2129479236 w 67"/>
              <a:gd name="T27" fmla="*/ 2147483646 h 106"/>
              <a:gd name="T28" fmla="*/ 2147483646 w 67"/>
              <a:gd name="T29" fmla="*/ 2147483646 h 106"/>
              <a:gd name="T30" fmla="*/ 0 w 67"/>
              <a:gd name="T31" fmla="*/ 2147483646 h 106"/>
              <a:gd name="T32" fmla="*/ 2147483646 w 67"/>
              <a:gd name="T33" fmla="*/ 0 h 106"/>
              <a:gd name="T34" fmla="*/ 2147483646 w 67"/>
              <a:gd name="T35" fmla="*/ 2147483646 h 106"/>
              <a:gd name="T36" fmla="*/ 2147483646 w 67"/>
              <a:gd name="T37" fmla="*/ 2147483646 h 106"/>
              <a:gd name="T38" fmla="*/ 2147483646 w 67"/>
              <a:gd name="T39" fmla="*/ 2147483646 h 106"/>
              <a:gd name="T40" fmla="*/ 2147483646 w 67"/>
              <a:gd name="T41" fmla="*/ 2147483646 h 106"/>
              <a:gd name="T42" fmla="*/ 2147483646 w 67"/>
              <a:gd name="T43" fmla="*/ 2147483646 h 106"/>
              <a:gd name="T44" fmla="*/ 2147483646 w 67"/>
              <a:gd name="T45" fmla="*/ 2147483646 h 106"/>
              <a:gd name="T46" fmla="*/ 2147483646 w 67"/>
              <a:gd name="T47" fmla="*/ 2147483646 h 106"/>
              <a:gd name="T48" fmla="*/ 2147483646 w 67"/>
              <a:gd name="T49" fmla="*/ 2147483646 h 106"/>
              <a:gd name="T50" fmla="*/ 2147483646 w 67"/>
              <a:gd name="T51" fmla="*/ 2147483646 h 106"/>
              <a:gd name="T52" fmla="*/ 2147483646 w 67"/>
              <a:gd name="T53" fmla="*/ 2147483646 h 106"/>
              <a:gd name="T54" fmla="*/ 2147483646 w 67"/>
              <a:gd name="T55" fmla="*/ 1695493731 h 106"/>
              <a:gd name="T56" fmla="*/ 2129479236 w 67"/>
              <a:gd name="T57" fmla="*/ 1695493731 h 106"/>
              <a:gd name="T58" fmla="*/ 1561617312 w 67"/>
              <a:gd name="T59" fmla="*/ 2147483646 h 106"/>
              <a:gd name="T60" fmla="*/ 2147483646 w 67"/>
              <a:gd name="T61" fmla="*/ 2147483646 h 106"/>
              <a:gd name="T62" fmla="*/ 2147483646 w 67"/>
              <a:gd name="T63" fmla="*/ 2147483646 h 106"/>
              <a:gd name="T64" fmla="*/ 2147483646 w 67"/>
              <a:gd name="T65" fmla="*/ 2147483646 h 106"/>
              <a:gd name="T66" fmla="*/ 2147483646 w 67"/>
              <a:gd name="T67" fmla="*/ 2147483646 h 106"/>
              <a:gd name="T68" fmla="*/ 2147483646 w 67"/>
              <a:gd name="T69" fmla="*/ 2147483646 h 106"/>
              <a:gd name="T70" fmla="*/ 2147483646 w 67"/>
              <a:gd name="T71" fmla="*/ 2147483646 h 106"/>
              <a:gd name="T72" fmla="*/ 2147483646 w 67"/>
              <a:gd name="T73" fmla="*/ 2147483646 h 106"/>
              <a:gd name="T74" fmla="*/ 2147483646 w 67"/>
              <a:gd name="T75" fmla="*/ 2147483646 h 106"/>
              <a:gd name="T76" fmla="*/ 2147483646 w 67"/>
              <a:gd name="T77" fmla="*/ 2147483646 h 106"/>
              <a:gd name="T78" fmla="*/ 2147483646 w 67"/>
              <a:gd name="T79" fmla="*/ 2147483646 h 106"/>
              <a:gd name="T80" fmla="*/ 2147483646 w 67"/>
              <a:gd name="T81" fmla="*/ 2147483646 h 106"/>
              <a:gd name="T82" fmla="*/ 2147483646 w 67"/>
              <a:gd name="T83" fmla="*/ 2147483646 h 106"/>
              <a:gd name="T84" fmla="*/ 2147483646 w 67"/>
              <a:gd name="T85" fmla="*/ 2147483646 h 106"/>
              <a:gd name="T86" fmla="*/ 2147483646 w 67"/>
              <a:gd name="T87" fmla="*/ 2147483646 h 106"/>
              <a:gd name="T88" fmla="*/ 2147483646 w 67"/>
              <a:gd name="T89" fmla="*/ 2147483646 h 106"/>
              <a:gd name="T90" fmla="*/ 2147483646 w 67"/>
              <a:gd name="T91" fmla="*/ 2147483646 h 106"/>
              <a:gd name="T92" fmla="*/ 2147483646 w 67"/>
              <a:gd name="T93" fmla="*/ 2147483646 h 106"/>
              <a:gd name="T94" fmla="*/ 2147483646 w 67"/>
              <a:gd name="T95" fmla="*/ 2147483646 h 106"/>
              <a:gd name="T96" fmla="*/ 2147483646 w 67"/>
              <a:gd name="T97" fmla="*/ 2147483646 h 106"/>
              <a:gd name="T98" fmla="*/ 2147483646 w 67"/>
              <a:gd name="T99" fmla="*/ 2147483646 h 106"/>
              <a:gd name="T100" fmla="*/ 2147483646 w 67"/>
              <a:gd name="T101" fmla="*/ 2147483646 h 106"/>
              <a:gd name="T102" fmla="*/ 2147483646 w 67"/>
              <a:gd name="T103" fmla="*/ 2147483646 h 10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0070C0"/>
          </a:solidFill>
          <a:ln>
            <a:noFill/>
          </a:ln>
        </p:spPr>
        <p:txBody>
          <a:bodyPr vert="horz" wrap="square" lIns="91440" tIns="45720" rIns="91440" bIns="45720" numCol="1" anchor="t" anchorCtr="0" compatLnSpc="1"/>
          <a:lstStyle/>
          <a:p>
            <a:endParaRPr lang="zh-CN" altLang="en-US"/>
          </a:p>
        </p:txBody>
      </p:sp>
      <p:sp>
        <p:nvSpPr>
          <p:cNvPr id="72" name="Freeform 170"/>
          <p:cNvSpPr>
            <a:spLocks noEditPoints="1"/>
          </p:cNvSpPr>
          <p:nvPr/>
        </p:nvSpPr>
        <p:spPr bwMode="auto">
          <a:xfrm>
            <a:off x="5302357" y="4475467"/>
            <a:ext cx="518062" cy="444053"/>
          </a:xfrm>
          <a:custGeom>
            <a:avLst/>
            <a:gdLst>
              <a:gd name="T0" fmla="*/ 37 w 105"/>
              <a:gd name="T1" fmla="*/ 59 h 90"/>
              <a:gd name="T2" fmla="*/ 37 w 105"/>
              <a:gd name="T3" fmla="*/ 90 h 90"/>
              <a:gd name="T4" fmla="*/ 61 w 105"/>
              <a:gd name="T5" fmla="*/ 90 h 90"/>
              <a:gd name="T6" fmla="*/ 61 w 105"/>
              <a:gd name="T7" fmla="*/ 62 h 90"/>
              <a:gd name="T8" fmla="*/ 51 w 105"/>
              <a:gd name="T9" fmla="*/ 72 h 90"/>
              <a:gd name="T10" fmla="*/ 37 w 105"/>
              <a:gd name="T11" fmla="*/ 59 h 90"/>
              <a:gd name="T12" fmla="*/ 4 w 105"/>
              <a:gd name="T13" fmla="*/ 86 h 90"/>
              <a:gd name="T14" fmla="*/ 8 w 105"/>
              <a:gd name="T15" fmla="*/ 90 h 90"/>
              <a:gd name="T16" fmla="*/ 28 w 105"/>
              <a:gd name="T17" fmla="*/ 90 h 90"/>
              <a:gd name="T18" fmla="*/ 28 w 105"/>
              <a:gd name="T19" fmla="*/ 49 h 90"/>
              <a:gd name="T20" fmla="*/ 4 w 105"/>
              <a:gd name="T21" fmla="*/ 73 h 90"/>
              <a:gd name="T22" fmla="*/ 4 w 105"/>
              <a:gd name="T23" fmla="*/ 86 h 90"/>
              <a:gd name="T24" fmla="*/ 70 w 105"/>
              <a:gd name="T25" fmla="*/ 52 h 90"/>
              <a:gd name="T26" fmla="*/ 70 w 105"/>
              <a:gd name="T27" fmla="*/ 90 h 90"/>
              <a:gd name="T28" fmla="*/ 90 w 105"/>
              <a:gd name="T29" fmla="*/ 90 h 90"/>
              <a:gd name="T30" fmla="*/ 94 w 105"/>
              <a:gd name="T31" fmla="*/ 86 h 90"/>
              <a:gd name="T32" fmla="*/ 94 w 105"/>
              <a:gd name="T33" fmla="*/ 29 h 90"/>
              <a:gd name="T34" fmla="*/ 73 w 105"/>
              <a:gd name="T35" fmla="*/ 49 h 90"/>
              <a:gd name="T36" fmla="*/ 70 w 105"/>
              <a:gd name="T37" fmla="*/ 52 h 90"/>
              <a:gd name="T38" fmla="*/ 84 w 105"/>
              <a:gd name="T39" fmla="*/ 2 h 90"/>
              <a:gd name="T40" fmla="*/ 81 w 105"/>
              <a:gd name="T41" fmla="*/ 7 h 90"/>
              <a:gd name="T42" fmla="*/ 85 w 105"/>
              <a:gd name="T43" fmla="*/ 11 h 90"/>
              <a:gd name="T44" fmla="*/ 90 w 105"/>
              <a:gd name="T45" fmla="*/ 10 h 90"/>
              <a:gd name="T46" fmla="*/ 51 w 105"/>
              <a:gd name="T47" fmla="*/ 49 h 90"/>
              <a:gd name="T48" fmla="*/ 28 w 105"/>
              <a:gd name="T49" fmla="*/ 26 h 90"/>
              <a:gd name="T50" fmla="*/ 1 w 105"/>
              <a:gd name="T51" fmla="*/ 53 h 90"/>
              <a:gd name="T52" fmla="*/ 1 w 105"/>
              <a:gd name="T53" fmla="*/ 59 h 90"/>
              <a:gd name="T54" fmla="*/ 7 w 105"/>
              <a:gd name="T55" fmla="*/ 59 h 90"/>
              <a:gd name="T56" fmla="*/ 28 w 105"/>
              <a:gd name="T57" fmla="*/ 38 h 90"/>
              <a:gd name="T58" fmla="*/ 51 w 105"/>
              <a:gd name="T59" fmla="*/ 61 h 90"/>
              <a:gd name="T60" fmla="*/ 96 w 105"/>
              <a:gd name="T61" fmla="*/ 16 h 90"/>
              <a:gd name="T62" fmla="*/ 95 w 105"/>
              <a:gd name="T63" fmla="*/ 21 h 90"/>
              <a:gd name="T64" fmla="*/ 99 w 105"/>
              <a:gd name="T65" fmla="*/ 25 h 90"/>
              <a:gd name="T66" fmla="*/ 99 w 105"/>
              <a:gd name="T67" fmla="*/ 25 h 90"/>
              <a:gd name="T68" fmla="*/ 104 w 105"/>
              <a:gd name="T69" fmla="*/ 21 h 90"/>
              <a:gd name="T70" fmla="*/ 105 w 105"/>
              <a:gd name="T71" fmla="*/ 0 h 90"/>
              <a:gd name="T72" fmla="*/ 84 w 105"/>
              <a:gd name="T73" fmla="*/ 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5" h="90">
                <a:moveTo>
                  <a:pt x="37" y="59"/>
                </a:moveTo>
                <a:cubicBezTo>
                  <a:pt x="37" y="90"/>
                  <a:pt x="37" y="90"/>
                  <a:pt x="37" y="90"/>
                </a:cubicBezTo>
                <a:cubicBezTo>
                  <a:pt x="61" y="90"/>
                  <a:pt x="61" y="90"/>
                  <a:pt x="61" y="90"/>
                </a:cubicBezTo>
                <a:cubicBezTo>
                  <a:pt x="61" y="62"/>
                  <a:pt x="61" y="62"/>
                  <a:pt x="61" y="62"/>
                </a:cubicBezTo>
                <a:cubicBezTo>
                  <a:pt x="51" y="72"/>
                  <a:pt x="51" y="72"/>
                  <a:pt x="51" y="72"/>
                </a:cubicBezTo>
                <a:lnTo>
                  <a:pt x="37" y="59"/>
                </a:lnTo>
                <a:close/>
                <a:moveTo>
                  <a:pt x="4" y="86"/>
                </a:moveTo>
                <a:cubicBezTo>
                  <a:pt x="4" y="88"/>
                  <a:pt x="6" y="90"/>
                  <a:pt x="8" y="90"/>
                </a:cubicBezTo>
                <a:cubicBezTo>
                  <a:pt x="28" y="90"/>
                  <a:pt x="28" y="90"/>
                  <a:pt x="28" y="90"/>
                </a:cubicBezTo>
                <a:cubicBezTo>
                  <a:pt x="28" y="49"/>
                  <a:pt x="28" y="49"/>
                  <a:pt x="28" y="49"/>
                </a:cubicBezTo>
                <a:cubicBezTo>
                  <a:pt x="4" y="73"/>
                  <a:pt x="4" y="73"/>
                  <a:pt x="4" y="73"/>
                </a:cubicBezTo>
                <a:lnTo>
                  <a:pt x="4" y="86"/>
                </a:lnTo>
                <a:close/>
                <a:moveTo>
                  <a:pt x="70" y="52"/>
                </a:moveTo>
                <a:cubicBezTo>
                  <a:pt x="70" y="90"/>
                  <a:pt x="70" y="90"/>
                  <a:pt x="70" y="90"/>
                </a:cubicBezTo>
                <a:cubicBezTo>
                  <a:pt x="90" y="90"/>
                  <a:pt x="90" y="90"/>
                  <a:pt x="90" y="90"/>
                </a:cubicBezTo>
                <a:cubicBezTo>
                  <a:pt x="92" y="90"/>
                  <a:pt x="94" y="88"/>
                  <a:pt x="94" y="86"/>
                </a:cubicBezTo>
                <a:cubicBezTo>
                  <a:pt x="94" y="29"/>
                  <a:pt x="94" y="29"/>
                  <a:pt x="94" y="29"/>
                </a:cubicBezTo>
                <a:cubicBezTo>
                  <a:pt x="73" y="49"/>
                  <a:pt x="73" y="49"/>
                  <a:pt x="73" y="49"/>
                </a:cubicBezTo>
                <a:lnTo>
                  <a:pt x="70" y="52"/>
                </a:lnTo>
                <a:close/>
                <a:moveTo>
                  <a:pt x="84" y="2"/>
                </a:moveTo>
                <a:cubicBezTo>
                  <a:pt x="82" y="2"/>
                  <a:pt x="80" y="4"/>
                  <a:pt x="81" y="7"/>
                </a:cubicBezTo>
                <a:cubicBezTo>
                  <a:pt x="81" y="9"/>
                  <a:pt x="83" y="11"/>
                  <a:pt x="85" y="11"/>
                </a:cubicBezTo>
                <a:cubicBezTo>
                  <a:pt x="90" y="10"/>
                  <a:pt x="90" y="10"/>
                  <a:pt x="90" y="10"/>
                </a:cubicBezTo>
                <a:cubicBezTo>
                  <a:pt x="51" y="49"/>
                  <a:pt x="51" y="49"/>
                  <a:pt x="51" y="49"/>
                </a:cubicBezTo>
                <a:cubicBezTo>
                  <a:pt x="28" y="26"/>
                  <a:pt x="28" y="26"/>
                  <a:pt x="28" y="26"/>
                </a:cubicBezTo>
                <a:cubicBezTo>
                  <a:pt x="1" y="53"/>
                  <a:pt x="1" y="53"/>
                  <a:pt x="1" y="53"/>
                </a:cubicBezTo>
                <a:cubicBezTo>
                  <a:pt x="0" y="54"/>
                  <a:pt x="0" y="57"/>
                  <a:pt x="1" y="59"/>
                </a:cubicBezTo>
                <a:cubicBezTo>
                  <a:pt x="3" y="60"/>
                  <a:pt x="6" y="60"/>
                  <a:pt x="7" y="59"/>
                </a:cubicBezTo>
                <a:cubicBezTo>
                  <a:pt x="28" y="38"/>
                  <a:pt x="28" y="38"/>
                  <a:pt x="28" y="38"/>
                </a:cubicBezTo>
                <a:cubicBezTo>
                  <a:pt x="51" y="61"/>
                  <a:pt x="51" y="61"/>
                  <a:pt x="51" y="61"/>
                </a:cubicBezTo>
                <a:cubicBezTo>
                  <a:pt x="96" y="16"/>
                  <a:pt x="96" y="16"/>
                  <a:pt x="96" y="16"/>
                </a:cubicBezTo>
                <a:cubicBezTo>
                  <a:pt x="95" y="21"/>
                  <a:pt x="95" y="21"/>
                  <a:pt x="95" y="21"/>
                </a:cubicBezTo>
                <a:cubicBezTo>
                  <a:pt x="95" y="23"/>
                  <a:pt x="97" y="25"/>
                  <a:pt x="99" y="25"/>
                </a:cubicBezTo>
                <a:cubicBezTo>
                  <a:pt x="99" y="25"/>
                  <a:pt x="99" y="25"/>
                  <a:pt x="99" y="25"/>
                </a:cubicBezTo>
                <a:cubicBezTo>
                  <a:pt x="102" y="25"/>
                  <a:pt x="103" y="24"/>
                  <a:pt x="104" y="21"/>
                </a:cubicBezTo>
                <a:cubicBezTo>
                  <a:pt x="105" y="0"/>
                  <a:pt x="105" y="0"/>
                  <a:pt x="105" y="0"/>
                </a:cubicBezTo>
                <a:lnTo>
                  <a:pt x="84" y="2"/>
                </a:lnTo>
                <a:close/>
              </a:path>
            </a:pathLst>
          </a:custGeom>
          <a:solidFill>
            <a:srgbClr val="0070C0"/>
          </a:solidFill>
          <a:ln>
            <a:noFill/>
          </a:ln>
        </p:spPr>
        <p:txBody>
          <a:bodyPr vert="horz" wrap="square" lIns="91440" tIns="45720" rIns="91440" bIns="45720" numCol="1" anchor="t" anchorCtr="0" compatLnSpc="1"/>
          <a:lstStyle/>
          <a:p>
            <a:endParaRPr lang="en-US"/>
          </a:p>
        </p:txBody>
      </p:sp>
      <p:sp>
        <p:nvSpPr>
          <p:cNvPr id="73" name="Freeform 176"/>
          <p:cNvSpPr>
            <a:spLocks noEditPoints="1"/>
          </p:cNvSpPr>
          <p:nvPr/>
        </p:nvSpPr>
        <p:spPr bwMode="auto">
          <a:xfrm>
            <a:off x="6891553" y="3694387"/>
            <a:ext cx="621525" cy="436609"/>
          </a:xfrm>
          <a:custGeom>
            <a:avLst/>
            <a:gdLst>
              <a:gd name="T0" fmla="*/ 98 w 121"/>
              <a:gd name="T1" fmla="*/ 36 h 85"/>
              <a:gd name="T2" fmla="*/ 49 w 121"/>
              <a:gd name="T3" fmla="*/ 0 h 85"/>
              <a:gd name="T4" fmla="*/ 0 w 121"/>
              <a:gd name="T5" fmla="*/ 36 h 85"/>
              <a:gd name="T6" fmla="*/ 15 w 121"/>
              <a:gd name="T7" fmla="*/ 62 h 85"/>
              <a:gd name="T8" fmla="*/ 0 w 121"/>
              <a:gd name="T9" fmla="*/ 71 h 85"/>
              <a:gd name="T10" fmla="*/ 33 w 121"/>
              <a:gd name="T11" fmla="*/ 70 h 85"/>
              <a:gd name="T12" fmla="*/ 49 w 121"/>
              <a:gd name="T13" fmla="*/ 71 h 85"/>
              <a:gd name="T14" fmla="*/ 98 w 121"/>
              <a:gd name="T15" fmla="*/ 36 h 85"/>
              <a:gd name="T16" fmla="*/ 58 w 121"/>
              <a:gd name="T17" fmla="*/ 51 h 85"/>
              <a:gd name="T18" fmla="*/ 26 w 121"/>
              <a:gd name="T19" fmla="*/ 51 h 85"/>
              <a:gd name="T20" fmla="*/ 26 w 121"/>
              <a:gd name="T21" fmla="*/ 46 h 85"/>
              <a:gd name="T22" fmla="*/ 58 w 121"/>
              <a:gd name="T23" fmla="*/ 46 h 85"/>
              <a:gd name="T24" fmla="*/ 58 w 121"/>
              <a:gd name="T25" fmla="*/ 51 h 85"/>
              <a:gd name="T26" fmla="*/ 71 w 121"/>
              <a:gd name="T27" fmla="*/ 38 h 85"/>
              <a:gd name="T28" fmla="*/ 26 w 121"/>
              <a:gd name="T29" fmla="*/ 38 h 85"/>
              <a:gd name="T30" fmla="*/ 26 w 121"/>
              <a:gd name="T31" fmla="*/ 34 h 85"/>
              <a:gd name="T32" fmla="*/ 71 w 121"/>
              <a:gd name="T33" fmla="*/ 34 h 85"/>
              <a:gd name="T34" fmla="*/ 71 w 121"/>
              <a:gd name="T35" fmla="*/ 38 h 85"/>
              <a:gd name="T36" fmla="*/ 71 w 121"/>
              <a:gd name="T37" fmla="*/ 26 h 85"/>
              <a:gd name="T38" fmla="*/ 26 w 121"/>
              <a:gd name="T39" fmla="*/ 26 h 85"/>
              <a:gd name="T40" fmla="*/ 26 w 121"/>
              <a:gd name="T41" fmla="*/ 21 h 85"/>
              <a:gd name="T42" fmla="*/ 71 w 121"/>
              <a:gd name="T43" fmla="*/ 21 h 85"/>
              <a:gd name="T44" fmla="*/ 71 w 121"/>
              <a:gd name="T45" fmla="*/ 26 h 85"/>
              <a:gd name="T46" fmla="*/ 108 w 121"/>
              <a:gd name="T47" fmla="*/ 72 h 85"/>
              <a:gd name="T48" fmla="*/ 121 w 121"/>
              <a:gd name="T49" fmla="*/ 51 h 85"/>
              <a:gd name="T50" fmla="*/ 101 w 121"/>
              <a:gd name="T51" fmla="*/ 27 h 85"/>
              <a:gd name="T52" fmla="*/ 103 w 121"/>
              <a:gd name="T53" fmla="*/ 36 h 85"/>
              <a:gd name="T54" fmla="*/ 60 w 121"/>
              <a:gd name="T55" fmla="*/ 75 h 85"/>
              <a:gd name="T56" fmla="*/ 82 w 121"/>
              <a:gd name="T57" fmla="*/ 80 h 85"/>
              <a:gd name="T58" fmla="*/ 94 w 121"/>
              <a:gd name="T59" fmla="*/ 79 h 85"/>
              <a:gd name="T60" fmla="*/ 121 w 121"/>
              <a:gd name="T61" fmla="*/ 80 h 85"/>
              <a:gd name="T62" fmla="*/ 108 w 121"/>
              <a:gd name="T63" fmla="*/ 7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1" h="85">
                <a:moveTo>
                  <a:pt x="98" y="36"/>
                </a:moveTo>
                <a:cubicBezTo>
                  <a:pt x="98" y="16"/>
                  <a:pt x="76" y="0"/>
                  <a:pt x="49" y="0"/>
                </a:cubicBezTo>
                <a:cubicBezTo>
                  <a:pt x="22" y="0"/>
                  <a:pt x="0" y="16"/>
                  <a:pt x="0" y="36"/>
                </a:cubicBezTo>
                <a:cubicBezTo>
                  <a:pt x="0" y="46"/>
                  <a:pt x="6" y="55"/>
                  <a:pt x="15" y="62"/>
                </a:cubicBezTo>
                <a:cubicBezTo>
                  <a:pt x="12" y="66"/>
                  <a:pt x="8" y="70"/>
                  <a:pt x="0" y="71"/>
                </a:cubicBezTo>
                <a:cubicBezTo>
                  <a:pt x="0" y="71"/>
                  <a:pt x="19" y="77"/>
                  <a:pt x="33" y="70"/>
                </a:cubicBezTo>
                <a:cubicBezTo>
                  <a:pt x="38" y="71"/>
                  <a:pt x="43" y="71"/>
                  <a:pt x="49" y="71"/>
                </a:cubicBezTo>
                <a:cubicBezTo>
                  <a:pt x="76" y="71"/>
                  <a:pt x="98" y="55"/>
                  <a:pt x="98" y="36"/>
                </a:cubicBezTo>
                <a:close/>
                <a:moveTo>
                  <a:pt x="58" y="51"/>
                </a:moveTo>
                <a:cubicBezTo>
                  <a:pt x="26" y="51"/>
                  <a:pt x="26" y="51"/>
                  <a:pt x="26" y="51"/>
                </a:cubicBezTo>
                <a:cubicBezTo>
                  <a:pt x="26" y="46"/>
                  <a:pt x="26" y="46"/>
                  <a:pt x="26" y="46"/>
                </a:cubicBezTo>
                <a:cubicBezTo>
                  <a:pt x="58" y="46"/>
                  <a:pt x="58" y="46"/>
                  <a:pt x="58" y="46"/>
                </a:cubicBezTo>
                <a:lnTo>
                  <a:pt x="58" y="51"/>
                </a:lnTo>
                <a:close/>
                <a:moveTo>
                  <a:pt x="71" y="38"/>
                </a:moveTo>
                <a:cubicBezTo>
                  <a:pt x="26" y="38"/>
                  <a:pt x="26" y="38"/>
                  <a:pt x="26" y="38"/>
                </a:cubicBezTo>
                <a:cubicBezTo>
                  <a:pt x="26" y="34"/>
                  <a:pt x="26" y="34"/>
                  <a:pt x="26" y="34"/>
                </a:cubicBezTo>
                <a:cubicBezTo>
                  <a:pt x="71" y="34"/>
                  <a:pt x="71" y="34"/>
                  <a:pt x="71" y="34"/>
                </a:cubicBezTo>
                <a:lnTo>
                  <a:pt x="71" y="38"/>
                </a:lnTo>
                <a:close/>
                <a:moveTo>
                  <a:pt x="71" y="26"/>
                </a:moveTo>
                <a:cubicBezTo>
                  <a:pt x="26" y="26"/>
                  <a:pt x="26" y="26"/>
                  <a:pt x="26" y="26"/>
                </a:cubicBezTo>
                <a:cubicBezTo>
                  <a:pt x="26" y="21"/>
                  <a:pt x="26" y="21"/>
                  <a:pt x="26" y="21"/>
                </a:cubicBezTo>
                <a:cubicBezTo>
                  <a:pt x="71" y="21"/>
                  <a:pt x="71" y="21"/>
                  <a:pt x="71" y="21"/>
                </a:cubicBezTo>
                <a:lnTo>
                  <a:pt x="71" y="26"/>
                </a:lnTo>
                <a:close/>
                <a:moveTo>
                  <a:pt x="108" y="72"/>
                </a:moveTo>
                <a:cubicBezTo>
                  <a:pt x="116" y="67"/>
                  <a:pt x="121" y="60"/>
                  <a:pt x="121" y="51"/>
                </a:cubicBezTo>
                <a:cubicBezTo>
                  <a:pt x="121" y="41"/>
                  <a:pt x="113" y="32"/>
                  <a:pt x="101" y="27"/>
                </a:cubicBezTo>
                <a:cubicBezTo>
                  <a:pt x="102" y="30"/>
                  <a:pt x="103" y="33"/>
                  <a:pt x="103" y="36"/>
                </a:cubicBezTo>
                <a:cubicBezTo>
                  <a:pt x="103" y="55"/>
                  <a:pt x="84" y="71"/>
                  <a:pt x="60" y="75"/>
                </a:cubicBezTo>
                <a:cubicBezTo>
                  <a:pt x="66" y="78"/>
                  <a:pt x="74" y="80"/>
                  <a:pt x="82" y="80"/>
                </a:cubicBezTo>
                <a:cubicBezTo>
                  <a:pt x="86" y="80"/>
                  <a:pt x="90" y="80"/>
                  <a:pt x="94" y="79"/>
                </a:cubicBezTo>
                <a:cubicBezTo>
                  <a:pt x="106" y="85"/>
                  <a:pt x="121" y="80"/>
                  <a:pt x="121" y="80"/>
                </a:cubicBezTo>
                <a:cubicBezTo>
                  <a:pt x="115" y="79"/>
                  <a:pt x="111" y="76"/>
                  <a:pt x="108" y="72"/>
                </a:cubicBezTo>
                <a:close/>
              </a:path>
            </a:pathLst>
          </a:custGeom>
          <a:solidFill>
            <a:srgbClr val="0070C0"/>
          </a:solidFill>
          <a:ln>
            <a:noFill/>
          </a:ln>
        </p:spPr>
        <p:txBody>
          <a:bodyPr vert="horz" wrap="square" lIns="91440" tIns="45720" rIns="91440" bIns="45720" numCol="1" anchor="t" anchorCtr="0" compatLnSpc="1"/>
          <a:lstStyle/>
          <a:p>
            <a:endParaRPr lang="en-US"/>
          </a:p>
        </p:txBody>
      </p:sp>
      <p:grpSp>
        <p:nvGrpSpPr>
          <p:cNvPr id="74" name="组合 73"/>
          <p:cNvGrpSpPr/>
          <p:nvPr/>
        </p:nvGrpSpPr>
        <p:grpSpPr>
          <a:xfrm>
            <a:off x="1742432" y="2182121"/>
            <a:ext cx="2755628" cy="868819"/>
            <a:chOff x="1876350" y="2108046"/>
            <a:chExt cx="2067000" cy="651702"/>
          </a:xfrm>
        </p:grpSpPr>
        <p:sp>
          <p:nvSpPr>
            <p:cNvPr id="75" name="TextBox 15"/>
            <p:cNvSpPr txBox="1"/>
            <p:nvPr/>
          </p:nvSpPr>
          <p:spPr>
            <a:xfrm>
              <a:off x="2881521" y="2108046"/>
              <a:ext cx="1061829" cy="253916"/>
            </a:xfrm>
            <a:prstGeom prst="rect">
              <a:avLst/>
            </a:prstGeom>
            <a:noFill/>
          </p:spPr>
          <p:txBody>
            <a:bodyPr wrap="none">
              <a:normAutofit/>
            </a:bodyPr>
            <a:lstStyle/>
            <a:p>
              <a:pPr algn="r" defTabSz="1218565" fontAlgn="base">
                <a:spcBef>
                  <a:spcPct val="0"/>
                </a:spcBef>
                <a:spcAft>
                  <a:spcPct val="0"/>
                </a:spcAft>
              </a:pPr>
              <a:r>
                <a:rPr lang="zh-CN" altLang="en-US" sz="1400" b="1">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400" b="1">
                <a:solidFill>
                  <a:prstClr val="white">
                    <a:lumMod val="50000"/>
                  </a:prstClr>
                </a:solidFill>
                <a:latin typeface="微软雅黑" panose="020B0503020204020204" pitchFamily="34" charset="-122"/>
                <a:ea typeface="微软雅黑" panose="020B0503020204020204" pitchFamily="34" charset="-122"/>
              </a:endParaRPr>
            </a:p>
          </p:txBody>
        </p:sp>
        <p:sp>
          <p:nvSpPr>
            <p:cNvPr id="76" name="Rectangle 16"/>
            <p:cNvSpPr/>
            <p:nvPr/>
          </p:nvSpPr>
          <p:spPr>
            <a:xfrm>
              <a:off x="1876350" y="2344249"/>
              <a:ext cx="2067000" cy="415499"/>
            </a:xfrm>
            <a:prstGeom prst="rect">
              <a:avLst/>
            </a:prstGeom>
            <a:noFill/>
          </p:spPr>
          <p:txBody>
            <a:bodyPr wrap="square">
              <a:normAutofit/>
            </a:bodyPr>
            <a:lstStyle/>
            <a:p>
              <a:pPr algn="r" defTabSz="1218565" fontAlgn="base">
                <a:lnSpc>
                  <a:spcPct val="120000"/>
                </a:lnSpc>
                <a:spcBef>
                  <a:spcPct val="0"/>
                </a:spcBef>
                <a:spcAft>
                  <a:spcPct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white">
                    <a:lumMod val="50000"/>
                  </a:prstClr>
                </a:solidFill>
                <a:latin typeface="微软雅黑" panose="020B0503020204020204" pitchFamily="34" charset="-122"/>
                <a:ea typeface="微软雅黑" panose="020B0503020204020204" pitchFamily="34" charset="-122"/>
              </a:endParaRPr>
            </a:p>
          </p:txBody>
        </p:sp>
      </p:grpSp>
      <p:grpSp>
        <p:nvGrpSpPr>
          <p:cNvPr id="77" name="组合 76"/>
          <p:cNvGrpSpPr/>
          <p:nvPr/>
        </p:nvGrpSpPr>
        <p:grpSpPr>
          <a:xfrm>
            <a:off x="1878994" y="5006178"/>
            <a:ext cx="2755628" cy="868819"/>
            <a:chOff x="1876350" y="2108046"/>
            <a:chExt cx="2067000" cy="651702"/>
          </a:xfrm>
        </p:grpSpPr>
        <p:sp>
          <p:nvSpPr>
            <p:cNvPr id="78" name="TextBox 15"/>
            <p:cNvSpPr txBox="1"/>
            <p:nvPr/>
          </p:nvSpPr>
          <p:spPr>
            <a:xfrm>
              <a:off x="2881521" y="2108046"/>
              <a:ext cx="1061829" cy="253916"/>
            </a:xfrm>
            <a:prstGeom prst="rect">
              <a:avLst/>
            </a:prstGeom>
            <a:noFill/>
          </p:spPr>
          <p:txBody>
            <a:bodyPr wrap="none">
              <a:normAutofit/>
            </a:bodyPr>
            <a:lstStyle/>
            <a:p>
              <a:pPr algn="r" defTabSz="1218565" fontAlgn="base">
                <a:spcBef>
                  <a:spcPct val="0"/>
                </a:spcBef>
                <a:spcAft>
                  <a:spcPct val="0"/>
                </a:spcAft>
              </a:pPr>
              <a:r>
                <a:rPr lang="zh-CN" altLang="en-US" sz="1400" b="1">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400" b="1">
                <a:solidFill>
                  <a:prstClr val="white">
                    <a:lumMod val="50000"/>
                  </a:prstClr>
                </a:solidFill>
                <a:latin typeface="微软雅黑" panose="020B0503020204020204" pitchFamily="34" charset="-122"/>
                <a:ea typeface="微软雅黑" panose="020B0503020204020204" pitchFamily="34" charset="-122"/>
              </a:endParaRPr>
            </a:p>
          </p:txBody>
        </p:sp>
        <p:sp>
          <p:nvSpPr>
            <p:cNvPr id="79" name="Rectangle 16"/>
            <p:cNvSpPr/>
            <p:nvPr/>
          </p:nvSpPr>
          <p:spPr>
            <a:xfrm>
              <a:off x="1876350" y="2344249"/>
              <a:ext cx="2067000" cy="415499"/>
            </a:xfrm>
            <a:prstGeom prst="rect">
              <a:avLst/>
            </a:prstGeom>
            <a:noFill/>
          </p:spPr>
          <p:txBody>
            <a:bodyPr wrap="square">
              <a:normAutofit/>
            </a:bodyPr>
            <a:lstStyle/>
            <a:p>
              <a:pPr algn="r" defTabSz="1218565" fontAlgn="base">
                <a:lnSpc>
                  <a:spcPct val="120000"/>
                </a:lnSpc>
                <a:spcBef>
                  <a:spcPct val="0"/>
                </a:spcBef>
                <a:spcAft>
                  <a:spcPct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white">
                    <a:lumMod val="50000"/>
                  </a:prstClr>
                </a:solidFill>
                <a:latin typeface="微软雅黑" panose="020B0503020204020204" pitchFamily="34" charset="-122"/>
                <a:ea typeface="微软雅黑" panose="020B0503020204020204" pitchFamily="34" charset="-122"/>
              </a:endParaRPr>
            </a:p>
          </p:txBody>
        </p:sp>
      </p:grpSp>
      <p:grpSp>
        <p:nvGrpSpPr>
          <p:cNvPr id="80" name="组合 79"/>
          <p:cNvGrpSpPr/>
          <p:nvPr/>
        </p:nvGrpSpPr>
        <p:grpSpPr>
          <a:xfrm>
            <a:off x="8163708" y="2858918"/>
            <a:ext cx="2755628" cy="868819"/>
            <a:chOff x="1876350" y="2108046"/>
            <a:chExt cx="2067000" cy="651702"/>
          </a:xfrm>
        </p:grpSpPr>
        <p:sp>
          <p:nvSpPr>
            <p:cNvPr id="81" name="TextBox 15"/>
            <p:cNvSpPr txBox="1"/>
            <p:nvPr/>
          </p:nvSpPr>
          <p:spPr>
            <a:xfrm>
              <a:off x="1931606" y="2108046"/>
              <a:ext cx="2011744" cy="253916"/>
            </a:xfrm>
            <a:prstGeom prst="rect">
              <a:avLst/>
            </a:prstGeom>
            <a:noFill/>
          </p:spPr>
          <p:txBody>
            <a:bodyPr wrap="none">
              <a:normAutofit/>
            </a:bodyPr>
            <a:lstStyle/>
            <a:p>
              <a:pPr defTabSz="1218565" fontAlgn="base">
                <a:spcBef>
                  <a:spcPct val="0"/>
                </a:spcBef>
                <a:spcAft>
                  <a:spcPct val="0"/>
                </a:spcAft>
              </a:pPr>
              <a:r>
                <a:rPr lang="zh-CN" altLang="en-US" sz="1400" b="1">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400" b="1">
                <a:solidFill>
                  <a:prstClr val="white">
                    <a:lumMod val="50000"/>
                  </a:prstClr>
                </a:solidFill>
                <a:latin typeface="微软雅黑" panose="020B0503020204020204" pitchFamily="34" charset="-122"/>
                <a:ea typeface="微软雅黑" panose="020B0503020204020204" pitchFamily="34" charset="-122"/>
              </a:endParaRPr>
            </a:p>
          </p:txBody>
        </p:sp>
        <p:sp>
          <p:nvSpPr>
            <p:cNvPr id="82" name="Rectangle 16"/>
            <p:cNvSpPr/>
            <p:nvPr/>
          </p:nvSpPr>
          <p:spPr>
            <a:xfrm>
              <a:off x="1876350" y="2344249"/>
              <a:ext cx="2067000" cy="415499"/>
            </a:xfrm>
            <a:prstGeom prst="rect">
              <a:avLst/>
            </a:prstGeom>
            <a:noFill/>
          </p:spPr>
          <p:txBody>
            <a:bodyPr wrap="square">
              <a:normAutofit/>
            </a:bodyPr>
            <a:lstStyle/>
            <a:p>
              <a:pPr defTabSz="1218565" fontAlgn="base">
                <a:lnSpc>
                  <a:spcPct val="120000"/>
                </a:lnSpc>
                <a:spcBef>
                  <a:spcPct val="0"/>
                </a:spcBef>
                <a:spcAft>
                  <a:spcPct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white">
                    <a:lumMod val="50000"/>
                  </a:prst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randombar(horizontal)">
                                      <p:cBhvr>
                                        <p:cTn id="7" dur="500"/>
                                        <p:tgtEl>
                                          <p:spTgt spid="58"/>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randombar(horizontal)">
                                      <p:cBhvr>
                                        <p:cTn id="11" dur="500"/>
                                        <p:tgtEl>
                                          <p:spTgt spid="5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1"/>
                                        </p:tgtEl>
                                        <p:attrNameLst>
                                          <p:attrName>style.visibility</p:attrName>
                                        </p:attrNameLst>
                                      </p:cBhvr>
                                      <p:to>
                                        <p:strVal val="visible"/>
                                      </p:to>
                                    </p:set>
                                    <p:animEffect transition="in" filter="randombar(horizontal)">
                                      <p:cBhvr>
                                        <p:cTn id="15" dur="500"/>
                                        <p:tgtEl>
                                          <p:spTgt spid="61"/>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randombar(horizontal)">
                                      <p:cBhvr>
                                        <p:cTn id="19" dur="500"/>
                                        <p:tgtEl>
                                          <p:spTgt spid="7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72"/>
                                        </p:tgtEl>
                                        <p:attrNameLst>
                                          <p:attrName>style.visibility</p:attrName>
                                        </p:attrNameLst>
                                      </p:cBhvr>
                                      <p:to>
                                        <p:strVal val="visible"/>
                                      </p:to>
                                    </p:set>
                                    <p:animEffect transition="in" filter="randombar(horizontal)">
                                      <p:cBhvr>
                                        <p:cTn id="23" dur="500"/>
                                        <p:tgtEl>
                                          <p:spTgt spid="7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3"/>
                                        </p:tgtEl>
                                        <p:attrNameLst>
                                          <p:attrName>style.visibility</p:attrName>
                                        </p:attrNameLst>
                                      </p:cBhvr>
                                      <p:to>
                                        <p:strVal val="visible"/>
                                      </p:to>
                                    </p:set>
                                    <p:animEffect transition="in" filter="randombar(horizontal)">
                                      <p:cBhvr>
                                        <p:cTn id="27" dur="500"/>
                                        <p:tgtEl>
                                          <p:spTgt spid="73"/>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randombar(horizontal)">
                                      <p:cBhvr>
                                        <p:cTn id="31" dur="500"/>
                                        <p:tgtEl>
                                          <p:spTgt spid="69"/>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randombar(horizontal)">
                                      <p:cBhvr>
                                        <p:cTn id="35" dur="500"/>
                                        <p:tgtEl>
                                          <p:spTgt spid="70"/>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randombar(horizontal)">
                                      <p:cBhvr>
                                        <p:cTn id="39" dur="500"/>
                                        <p:tgtEl>
                                          <p:spTgt spid="60"/>
                                        </p:tgtEl>
                                      </p:cBhvr>
                                    </p:animEffect>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1000"/>
                                        <p:tgtEl>
                                          <p:spTgt spid="74"/>
                                        </p:tgtEl>
                                      </p:cBhvr>
                                    </p:animEffect>
                                    <p:anim calcmode="lin" valueType="num">
                                      <p:cBhvr>
                                        <p:cTn id="44" dur="1000" fill="hold"/>
                                        <p:tgtEl>
                                          <p:spTgt spid="74"/>
                                        </p:tgtEl>
                                        <p:attrNameLst>
                                          <p:attrName>ppt_x</p:attrName>
                                        </p:attrNameLst>
                                      </p:cBhvr>
                                      <p:tavLst>
                                        <p:tav tm="0">
                                          <p:val>
                                            <p:strVal val="#ppt_x"/>
                                          </p:val>
                                        </p:tav>
                                        <p:tav tm="100000">
                                          <p:val>
                                            <p:strVal val="#ppt_x"/>
                                          </p:val>
                                        </p:tav>
                                      </p:tavLst>
                                    </p:anim>
                                    <p:anim calcmode="lin" valueType="num">
                                      <p:cBhvr>
                                        <p:cTn id="45" dur="1000" fill="hold"/>
                                        <p:tgtEl>
                                          <p:spTgt spid="74"/>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77"/>
                                        </p:tgtEl>
                                        <p:attrNameLst>
                                          <p:attrName>style.visibility</p:attrName>
                                        </p:attrNameLst>
                                      </p:cBhvr>
                                      <p:to>
                                        <p:strVal val="visible"/>
                                      </p:to>
                                    </p:set>
                                    <p:animEffect transition="in" filter="fade">
                                      <p:cBhvr>
                                        <p:cTn id="49" dur="1000"/>
                                        <p:tgtEl>
                                          <p:spTgt spid="77"/>
                                        </p:tgtEl>
                                      </p:cBhvr>
                                    </p:animEffect>
                                    <p:anim calcmode="lin" valueType="num">
                                      <p:cBhvr>
                                        <p:cTn id="50" dur="1000" fill="hold"/>
                                        <p:tgtEl>
                                          <p:spTgt spid="77"/>
                                        </p:tgtEl>
                                        <p:attrNameLst>
                                          <p:attrName>ppt_x</p:attrName>
                                        </p:attrNameLst>
                                      </p:cBhvr>
                                      <p:tavLst>
                                        <p:tav tm="0">
                                          <p:val>
                                            <p:strVal val="#ppt_x"/>
                                          </p:val>
                                        </p:tav>
                                        <p:tav tm="100000">
                                          <p:val>
                                            <p:strVal val="#ppt_x"/>
                                          </p:val>
                                        </p:tav>
                                      </p:tavLst>
                                    </p:anim>
                                    <p:anim calcmode="lin" valueType="num">
                                      <p:cBhvr>
                                        <p:cTn id="51" dur="1000" fill="hold"/>
                                        <p:tgtEl>
                                          <p:spTgt spid="77"/>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42" presetClass="entr" presetSubtype="0" fill="hold" nodeType="after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fade">
                                      <p:cBhvr>
                                        <p:cTn id="55" dur="1000"/>
                                        <p:tgtEl>
                                          <p:spTgt spid="80"/>
                                        </p:tgtEl>
                                      </p:cBhvr>
                                    </p:animEffect>
                                    <p:anim calcmode="lin" valueType="num">
                                      <p:cBhvr>
                                        <p:cTn id="56" dur="1000" fill="hold"/>
                                        <p:tgtEl>
                                          <p:spTgt spid="80"/>
                                        </p:tgtEl>
                                        <p:attrNameLst>
                                          <p:attrName>ppt_x</p:attrName>
                                        </p:attrNameLst>
                                      </p:cBhvr>
                                      <p:tavLst>
                                        <p:tav tm="0">
                                          <p:val>
                                            <p:strVal val="#ppt_x"/>
                                          </p:val>
                                        </p:tav>
                                        <p:tav tm="100000">
                                          <p:val>
                                            <p:strVal val="#ppt_x"/>
                                          </p:val>
                                        </p:tav>
                                      </p:tavLst>
                                    </p:anim>
                                    <p:anim calcmode="lin" valueType="num">
                                      <p:cBhvr>
                                        <p:cTn id="57"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animBg="1"/>
      <p:bldP spid="71" grpId="0" animBg="1"/>
      <p:bldP spid="72" grpId="0" animBg="1"/>
      <p:bldP spid="7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02</a:t>
            </a:r>
            <a:endParaRPr kumimoji="0" lang="zh-CN" altLang="en-US"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研究方案</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51" name="矩形 5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52" name="矩形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09" y="1167608"/>
            <a:ext cx="492444"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3" name="矩形 5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0"/>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4" name="矩形 5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2"/>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5" name="矩形 5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9" y="4307403"/>
            <a:ext cx="800220"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6" name="矩形 5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6"/>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7" name="矩形 5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2" y="2018452"/>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65" name="组合 64"/>
          <p:cNvGrpSpPr/>
          <p:nvPr/>
        </p:nvGrpSpPr>
        <p:grpSpPr>
          <a:xfrm>
            <a:off x="4087867" y="2272424"/>
            <a:ext cx="4252671" cy="3630742"/>
            <a:chOff x="3065697" y="1704201"/>
            <a:chExt cx="3189934" cy="2723424"/>
          </a:xfrm>
        </p:grpSpPr>
        <p:sp>
          <p:nvSpPr>
            <p:cNvPr id="66" name="Isosceles Triangle 3"/>
            <p:cNvSpPr/>
            <p:nvPr/>
          </p:nvSpPr>
          <p:spPr bwMode="gray">
            <a:xfrm>
              <a:off x="3761910" y="2274717"/>
              <a:ext cx="1809028" cy="1564814"/>
            </a:xfrm>
            <a:prstGeom prst="triangle">
              <a:avLst>
                <a:gd name="adj" fmla="val 50000"/>
              </a:avLst>
            </a:prstGeom>
            <a:noFill/>
            <a:ln w="25400" algn="ctr">
              <a:solidFill>
                <a:sysClr val="window" lastClr="FFFFFF">
                  <a:lumMod val="65000"/>
                </a:sysClr>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nvGrpSpPr>
            <p:cNvPr id="67" name="Group 6"/>
            <p:cNvGrpSpPr/>
            <p:nvPr/>
          </p:nvGrpSpPr>
          <p:grpSpPr>
            <a:xfrm>
              <a:off x="3979957" y="1704201"/>
              <a:ext cx="1361411" cy="1177082"/>
              <a:chOff x="5500410" y="2390056"/>
              <a:chExt cx="1815215" cy="1569442"/>
            </a:xfrm>
          </p:grpSpPr>
          <p:sp>
            <p:nvSpPr>
              <p:cNvPr id="100" name="Hexagon 30"/>
              <p:cNvSpPr/>
              <p:nvPr/>
            </p:nvSpPr>
            <p:spPr bwMode="gray">
              <a:xfrm>
                <a:off x="5500410" y="2390056"/>
                <a:ext cx="1815215" cy="1569442"/>
              </a:xfrm>
              <a:prstGeom prst="hexagon">
                <a:avLst>
                  <a:gd name="adj" fmla="val 28916"/>
                  <a:gd name="vf" fmla="val 115470"/>
                </a:avLst>
              </a:prstGeom>
              <a:solidFill>
                <a:sysClr val="window" lastClr="FFFFFF">
                  <a:lumMod val="75000"/>
                </a:sysClr>
              </a:solidFill>
              <a:ln w="9525">
                <a:solidFill>
                  <a:srgbClr val="C0C0C0"/>
                </a:solidFill>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1" name="Hexagon 31"/>
              <p:cNvSpPr/>
              <p:nvPr/>
            </p:nvSpPr>
            <p:spPr bwMode="gray">
              <a:xfrm>
                <a:off x="5606770" y="2484601"/>
                <a:ext cx="1595405" cy="1380351"/>
              </a:xfrm>
              <a:prstGeom prst="hexagon">
                <a:avLst>
                  <a:gd name="adj" fmla="val 28896"/>
                  <a:gd name="vf" fmla="val 115470"/>
                </a:avLst>
              </a:prstGeom>
              <a:solidFill>
                <a:srgbClr val="005DA2"/>
              </a:solidFill>
              <a:ln w="9525">
                <a:solidFill>
                  <a:sysClr val="window" lastClr="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nvGrpSpPr>
              <p:cNvPr id="102" name="Group 40"/>
              <p:cNvGrpSpPr/>
              <p:nvPr/>
            </p:nvGrpSpPr>
            <p:grpSpPr>
              <a:xfrm>
                <a:off x="6076617" y="2846714"/>
                <a:ext cx="692796" cy="656120"/>
                <a:chOff x="5133976" y="846136"/>
                <a:chExt cx="269875" cy="255588"/>
              </a:xfrm>
              <a:solidFill>
                <a:sysClr val="window" lastClr="FFFFFF"/>
              </a:solidFill>
            </p:grpSpPr>
            <p:sp>
              <p:nvSpPr>
                <p:cNvPr id="103" name="Freeform: Shape 41"/>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4" name="Freeform: Shape 42"/>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5" name="Freeform: Shape 43"/>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6" name="Freeform: Shape 44"/>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7" name="Freeform: Shape 45"/>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8" name="Freeform: Shape 46"/>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9" name="Freeform: Shape 47"/>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10" name="Freeform: Shape 48"/>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grpSp>
          <p:nvGrpSpPr>
            <p:cNvPr id="68" name="Group 4"/>
            <p:cNvGrpSpPr/>
            <p:nvPr/>
          </p:nvGrpSpPr>
          <p:grpSpPr>
            <a:xfrm>
              <a:off x="4894220" y="3250543"/>
              <a:ext cx="1361411" cy="1177082"/>
              <a:chOff x="6719427" y="4451846"/>
              <a:chExt cx="1815215" cy="1569442"/>
            </a:xfrm>
          </p:grpSpPr>
          <p:sp>
            <p:nvSpPr>
              <p:cNvPr id="90" name="Hexagon 24"/>
              <p:cNvSpPr/>
              <p:nvPr/>
            </p:nvSpPr>
            <p:spPr bwMode="gray">
              <a:xfrm>
                <a:off x="6719427" y="4451846"/>
                <a:ext cx="1815215" cy="1569442"/>
              </a:xfrm>
              <a:prstGeom prst="hexagon">
                <a:avLst>
                  <a:gd name="adj" fmla="val 28916"/>
                  <a:gd name="vf" fmla="val 115470"/>
                </a:avLst>
              </a:prstGeom>
              <a:solidFill>
                <a:sysClr val="window" lastClr="FFFFFF">
                  <a:lumMod val="75000"/>
                </a:sysClr>
              </a:solidFill>
              <a:ln w="9525">
                <a:solidFill>
                  <a:srgbClr val="C0C0C0"/>
                </a:solidFill>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1" name="Hexagon 25"/>
              <p:cNvSpPr/>
              <p:nvPr/>
            </p:nvSpPr>
            <p:spPr bwMode="gray">
              <a:xfrm>
                <a:off x="6825786" y="4546392"/>
                <a:ext cx="1595405" cy="1380352"/>
              </a:xfrm>
              <a:prstGeom prst="hexagon">
                <a:avLst>
                  <a:gd name="adj" fmla="val 28896"/>
                  <a:gd name="vf" fmla="val 115470"/>
                </a:avLst>
              </a:prstGeom>
              <a:solidFill>
                <a:srgbClr val="0070C0"/>
              </a:solidFill>
              <a:ln w="9525">
                <a:solidFill>
                  <a:sysClr val="window" lastClr="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nvGrpSpPr>
              <p:cNvPr id="92" name="Group 49"/>
              <p:cNvGrpSpPr/>
              <p:nvPr/>
            </p:nvGrpSpPr>
            <p:grpSpPr>
              <a:xfrm>
                <a:off x="7276561" y="4934983"/>
                <a:ext cx="700945" cy="603143"/>
                <a:chOff x="1941513" y="2401886"/>
                <a:chExt cx="273050" cy="234951"/>
              </a:xfrm>
              <a:solidFill>
                <a:sysClr val="window" lastClr="FFFFFF"/>
              </a:solidFill>
            </p:grpSpPr>
            <p:sp>
              <p:nvSpPr>
                <p:cNvPr id="93" name="Oval 50"/>
                <p:cNvSpPr/>
                <p:nvPr/>
              </p:nvSpPr>
              <p:spPr bwMode="auto">
                <a:xfrm>
                  <a:off x="1941513" y="2401886"/>
                  <a:ext cx="180975" cy="68263"/>
                </a:xfrm>
                <a:prstGeom prst="ellipse">
                  <a:avLst/>
                </a:pr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4" name="Freeform: Shape 51"/>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5" name="Freeform: Shape 52"/>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6" name="Freeform: Shape 53"/>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7" name="Freeform: Shape 54"/>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8" name="Freeform: Shape 55"/>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9" name="Freeform: Shape 56"/>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grpSp>
          <p:nvGrpSpPr>
            <p:cNvPr id="83" name="Group 2"/>
            <p:cNvGrpSpPr/>
            <p:nvPr/>
          </p:nvGrpSpPr>
          <p:grpSpPr>
            <a:xfrm>
              <a:off x="3065697" y="3250543"/>
              <a:ext cx="1361411" cy="1177082"/>
              <a:chOff x="4281396" y="4451846"/>
              <a:chExt cx="1815215" cy="1569442"/>
            </a:xfrm>
          </p:grpSpPr>
          <p:sp>
            <p:nvSpPr>
              <p:cNvPr id="84" name="Hexagon 26"/>
              <p:cNvSpPr/>
              <p:nvPr/>
            </p:nvSpPr>
            <p:spPr bwMode="gray">
              <a:xfrm>
                <a:off x="4281396" y="4451846"/>
                <a:ext cx="1815215" cy="1569442"/>
              </a:xfrm>
              <a:prstGeom prst="hexagon">
                <a:avLst>
                  <a:gd name="adj" fmla="val 28916"/>
                  <a:gd name="vf" fmla="val 115470"/>
                </a:avLst>
              </a:prstGeom>
              <a:solidFill>
                <a:sysClr val="window" lastClr="FFFFFF">
                  <a:lumMod val="75000"/>
                </a:sysClr>
              </a:solidFill>
              <a:ln w="9525">
                <a:solidFill>
                  <a:srgbClr val="C0C0C0"/>
                </a:solidFill>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85" name="Hexagon 27"/>
              <p:cNvSpPr/>
              <p:nvPr/>
            </p:nvSpPr>
            <p:spPr bwMode="gray">
              <a:xfrm>
                <a:off x="4387756" y="4546392"/>
                <a:ext cx="1595405" cy="1380352"/>
              </a:xfrm>
              <a:prstGeom prst="hexagon">
                <a:avLst>
                  <a:gd name="adj" fmla="val 28896"/>
                  <a:gd name="vf" fmla="val 115470"/>
                </a:avLst>
              </a:prstGeom>
              <a:solidFill>
                <a:srgbClr val="0070C0"/>
              </a:solidFill>
              <a:ln w="9525">
                <a:solidFill>
                  <a:sysClr val="window" lastClr="FF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nvGrpSpPr>
              <p:cNvPr id="86" name="Group 57"/>
              <p:cNvGrpSpPr/>
              <p:nvPr/>
            </p:nvGrpSpPr>
            <p:grpSpPr>
              <a:xfrm>
                <a:off x="4837027" y="4861648"/>
                <a:ext cx="696870" cy="749849"/>
                <a:chOff x="1066800" y="2373312"/>
                <a:chExt cx="271462" cy="292100"/>
              </a:xfrm>
              <a:solidFill>
                <a:sysClr val="window" lastClr="FFFFFF"/>
              </a:solidFill>
            </p:grpSpPr>
            <p:sp>
              <p:nvSpPr>
                <p:cNvPr id="87" name="Oval 58"/>
                <p:cNvSpPr/>
                <p:nvPr/>
              </p:nvSpPr>
              <p:spPr bwMode="auto">
                <a:xfrm>
                  <a:off x="1152525" y="2373312"/>
                  <a:ext cx="95250" cy="93663"/>
                </a:xfrm>
                <a:prstGeom prst="ellipse">
                  <a:avLst/>
                </a:pr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88" name="Freeform: Shape 59"/>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89" name="Freeform: Shape 60"/>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grpSp>
      <p:grpSp>
        <p:nvGrpSpPr>
          <p:cNvPr id="111" name="Group 67"/>
          <p:cNvGrpSpPr/>
          <p:nvPr/>
        </p:nvGrpSpPr>
        <p:grpSpPr>
          <a:xfrm>
            <a:off x="4769741" y="1252791"/>
            <a:ext cx="2702410" cy="1019633"/>
            <a:chOff x="5089540" y="1514352"/>
            <a:chExt cx="2122583" cy="1019770"/>
          </a:xfrm>
        </p:grpSpPr>
        <p:sp>
          <p:nvSpPr>
            <p:cNvPr id="112" name="TextBox 68"/>
            <p:cNvSpPr txBox="1"/>
            <p:nvPr/>
          </p:nvSpPr>
          <p:spPr bwMode="auto">
            <a:xfrm>
              <a:off x="5616561" y="1514352"/>
              <a:ext cx="1068541" cy="309958"/>
            </a:xfrm>
            <a:prstGeom prst="rect">
              <a:avLst/>
            </a:prstGeom>
            <a:noFill/>
          </p:spPr>
          <p:txBody>
            <a:bodyPr wrap="none" lIns="119984" tIns="62391" rIns="119984" bIns="62391">
              <a:normAutofit fontScale="77500" lnSpcReduction="20000"/>
            </a:bodyPr>
            <a:lstStyle/>
            <a:p>
              <a:pPr algn="ctr" defTabSz="1218565" fontAlgn="base">
                <a:spcBef>
                  <a:spcPct val="0"/>
                </a:spcBef>
                <a:spcAft>
                  <a:spcPct val="0"/>
                </a:spcAft>
              </a:pPr>
              <a:r>
                <a:rPr lang="zh-CN" altLang="en-US" sz="1865">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865">
                <a:solidFill>
                  <a:prstClr val="white">
                    <a:lumMod val="50000"/>
                  </a:prstClr>
                </a:solidFill>
                <a:latin typeface="微软雅黑" panose="020B0503020204020204" pitchFamily="34" charset="-122"/>
                <a:ea typeface="微软雅黑" panose="020B0503020204020204" pitchFamily="34" charset="-122"/>
              </a:endParaRPr>
            </a:p>
          </p:txBody>
        </p:sp>
        <p:sp>
          <p:nvSpPr>
            <p:cNvPr id="113" name="TextBox 69"/>
            <p:cNvSpPr txBox="1"/>
            <p:nvPr/>
          </p:nvSpPr>
          <p:spPr bwMode="auto">
            <a:xfrm>
              <a:off x="5089540" y="1824309"/>
              <a:ext cx="2122583" cy="709813"/>
            </a:xfrm>
            <a:prstGeom prst="rect">
              <a:avLst/>
            </a:prstGeom>
            <a:noFill/>
          </p:spPr>
          <p:txBody>
            <a:bodyPr wrap="square" lIns="119984" tIns="62391" rIns="119984" bIns="62391">
              <a:normAutofit fontScale="92500"/>
            </a:bodyPr>
            <a:lstStyle/>
            <a:p>
              <a:pPr algn="ctr" defTabSz="1218565" fontAlgn="base">
                <a:lnSpc>
                  <a:spcPct val="120000"/>
                </a:lnSpc>
                <a:spcBef>
                  <a:spcPct val="0"/>
                </a:spcBef>
                <a:spcAft>
                  <a:spcPct val="0"/>
                </a:spcAft>
              </a:pPr>
              <a:r>
                <a:rPr lang="zh-CN" altLang="en-US" sz="1335" dirty="0">
                  <a:solidFill>
                    <a:prstClr val="white">
                      <a:lumMod val="50000"/>
                    </a:prstClr>
                  </a:solidFill>
                  <a:latin typeface="微软雅黑" panose="020B0503020204020204" pitchFamily="34" charset="-122"/>
                  <a:ea typeface="微软雅黑" panose="020B0503020204020204" pitchFamily="34" charset="-122"/>
                </a:rPr>
                <a:t>此部分内容作为文字排版占位显示 </a:t>
              </a:r>
              <a:br>
                <a:rPr lang="zh-CN" altLang="en-US" sz="1335" dirty="0">
                  <a:solidFill>
                    <a:prstClr val="white">
                      <a:lumMod val="50000"/>
                    </a:prstClr>
                  </a:solidFill>
                  <a:latin typeface="微软雅黑" panose="020B0503020204020204" pitchFamily="34" charset="-122"/>
                  <a:ea typeface="微软雅黑" panose="020B0503020204020204" pitchFamily="34" charset="-122"/>
                </a:rPr>
              </a:br>
              <a:r>
                <a:rPr lang="zh-CN" altLang="en-US" sz="1335" dirty="0">
                  <a:solidFill>
                    <a:prstClr val="white">
                      <a:lumMod val="50000"/>
                    </a:prstClr>
                  </a:solidFill>
                  <a:latin typeface="微软雅黑" panose="020B0503020204020204" pitchFamily="34" charset="-122"/>
                  <a:ea typeface="微软雅黑" panose="020B0503020204020204" pitchFamily="34" charset="-122"/>
                </a:rPr>
                <a:t>（建议使用主题字体）</a:t>
              </a:r>
              <a:endParaRPr lang="zh-CN" altLang="en-US" sz="1335" dirty="0">
                <a:solidFill>
                  <a:prstClr val="white">
                    <a:lumMod val="50000"/>
                  </a:prstClr>
                </a:solidFill>
                <a:latin typeface="微软雅黑" panose="020B0503020204020204" pitchFamily="34" charset="-122"/>
                <a:ea typeface="微软雅黑" panose="020B0503020204020204" pitchFamily="34" charset="-122"/>
              </a:endParaRPr>
            </a:p>
          </p:txBody>
        </p:sp>
      </p:grpSp>
      <p:grpSp>
        <p:nvGrpSpPr>
          <p:cNvPr id="114" name="Group 70"/>
          <p:cNvGrpSpPr/>
          <p:nvPr/>
        </p:nvGrpSpPr>
        <p:grpSpPr>
          <a:xfrm>
            <a:off x="8125753" y="4603297"/>
            <a:ext cx="2698888" cy="834932"/>
            <a:chOff x="7645890" y="3375421"/>
            <a:chExt cx="2122517" cy="835044"/>
          </a:xfrm>
        </p:grpSpPr>
        <p:sp>
          <p:nvSpPr>
            <p:cNvPr id="115" name="TextBox 71"/>
            <p:cNvSpPr txBox="1"/>
            <p:nvPr/>
          </p:nvSpPr>
          <p:spPr bwMode="auto">
            <a:xfrm>
              <a:off x="8056352" y="3375421"/>
              <a:ext cx="1301593" cy="309958"/>
            </a:xfrm>
            <a:prstGeom prst="rect">
              <a:avLst/>
            </a:prstGeom>
            <a:noFill/>
          </p:spPr>
          <p:txBody>
            <a:bodyPr wrap="none" lIns="479935" tIns="62391" rIns="119984" bIns="62391">
              <a:normAutofit fontScale="77500" lnSpcReduction="20000"/>
            </a:bodyPr>
            <a:lstStyle/>
            <a:p>
              <a:pPr algn="ctr" defTabSz="1218565" fontAlgn="base">
                <a:spcBef>
                  <a:spcPct val="0"/>
                </a:spcBef>
                <a:spcAft>
                  <a:spcPct val="0"/>
                </a:spcAft>
              </a:pPr>
              <a:r>
                <a:rPr lang="zh-CN" altLang="en-US" sz="1865">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865">
                <a:solidFill>
                  <a:prstClr val="white">
                    <a:lumMod val="50000"/>
                  </a:prstClr>
                </a:solidFill>
                <a:latin typeface="微软雅黑" panose="020B0503020204020204" pitchFamily="34" charset="-122"/>
                <a:ea typeface="微软雅黑" panose="020B0503020204020204" pitchFamily="34" charset="-122"/>
              </a:endParaRPr>
            </a:p>
          </p:txBody>
        </p:sp>
        <p:sp>
          <p:nvSpPr>
            <p:cNvPr id="116" name="TextBox 72"/>
            <p:cNvSpPr txBox="1"/>
            <p:nvPr/>
          </p:nvSpPr>
          <p:spPr bwMode="auto">
            <a:xfrm>
              <a:off x="7645890" y="3654286"/>
              <a:ext cx="2122517" cy="556179"/>
            </a:xfrm>
            <a:prstGeom prst="rect">
              <a:avLst/>
            </a:prstGeom>
            <a:noFill/>
          </p:spPr>
          <p:txBody>
            <a:bodyPr wrap="square" lIns="479935" tIns="62391" rIns="119984" bIns="62391">
              <a:normAutofit fontScale="92500" lnSpcReduction="10000"/>
            </a:bodyPr>
            <a:lstStyle/>
            <a:p>
              <a:pPr algn="ctr" defTabSz="1218565" fontAlgn="base">
                <a:lnSpc>
                  <a:spcPct val="120000"/>
                </a:lnSpc>
                <a:spcBef>
                  <a:spcPct val="0"/>
                </a:spcBef>
                <a:spcAft>
                  <a:spcPct val="0"/>
                </a:spcAft>
              </a:pPr>
              <a:r>
                <a:rPr lang="zh-CN" altLang="en-US" sz="1335">
                  <a:solidFill>
                    <a:prstClr val="white">
                      <a:lumMod val="50000"/>
                    </a:prst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prstClr val="white">
                    <a:lumMod val="50000"/>
                  </a:prstClr>
                </a:solidFill>
                <a:latin typeface="微软雅黑" panose="020B0503020204020204" pitchFamily="34" charset="-122"/>
                <a:ea typeface="微软雅黑" panose="020B0503020204020204" pitchFamily="34" charset="-122"/>
              </a:endParaRPr>
            </a:p>
          </p:txBody>
        </p:sp>
      </p:grpSp>
      <p:grpSp>
        <p:nvGrpSpPr>
          <p:cNvPr id="117" name="Group 73"/>
          <p:cNvGrpSpPr/>
          <p:nvPr/>
        </p:nvGrpSpPr>
        <p:grpSpPr>
          <a:xfrm>
            <a:off x="1505352" y="4691055"/>
            <a:ext cx="2582515" cy="862592"/>
            <a:chOff x="2378292" y="4064116"/>
            <a:chExt cx="2389918" cy="862708"/>
          </a:xfrm>
        </p:grpSpPr>
        <p:sp>
          <p:nvSpPr>
            <p:cNvPr id="118" name="TextBox 74"/>
            <p:cNvSpPr txBox="1"/>
            <p:nvPr/>
          </p:nvSpPr>
          <p:spPr bwMode="auto">
            <a:xfrm>
              <a:off x="2803812" y="4064116"/>
              <a:ext cx="1531613" cy="309958"/>
            </a:xfrm>
            <a:prstGeom prst="rect">
              <a:avLst/>
            </a:prstGeom>
            <a:noFill/>
          </p:spPr>
          <p:txBody>
            <a:bodyPr wrap="none" lIns="119984" tIns="62391" rIns="479935" bIns="62391">
              <a:normAutofit fontScale="77500" lnSpcReduction="20000"/>
            </a:bodyPr>
            <a:lstStyle/>
            <a:p>
              <a:pPr algn="ctr" defTabSz="1218565" fontAlgn="base">
                <a:spcBef>
                  <a:spcPct val="0"/>
                </a:spcBef>
                <a:spcAft>
                  <a:spcPct val="0"/>
                </a:spcAft>
              </a:pPr>
              <a:r>
                <a:rPr lang="zh-CN" altLang="en-US" sz="1865" dirty="0">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865" dirty="0">
                <a:solidFill>
                  <a:prstClr val="white">
                    <a:lumMod val="50000"/>
                  </a:prstClr>
                </a:solidFill>
                <a:latin typeface="微软雅黑" panose="020B0503020204020204" pitchFamily="34" charset="-122"/>
                <a:ea typeface="微软雅黑" panose="020B0503020204020204" pitchFamily="34" charset="-122"/>
              </a:endParaRPr>
            </a:p>
          </p:txBody>
        </p:sp>
        <p:sp>
          <p:nvSpPr>
            <p:cNvPr id="119" name="TextBox 75"/>
            <p:cNvSpPr txBox="1"/>
            <p:nvPr/>
          </p:nvSpPr>
          <p:spPr bwMode="auto">
            <a:xfrm>
              <a:off x="2378292" y="4370645"/>
              <a:ext cx="2389918" cy="556179"/>
            </a:xfrm>
            <a:prstGeom prst="rect">
              <a:avLst/>
            </a:prstGeom>
            <a:noFill/>
          </p:spPr>
          <p:txBody>
            <a:bodyPr wrap="square" lIns="119984" tIns="62391" rIns="479935" bIns="62391">
              <a:normAutofit fontScale="92500" lnSpcReduction="10000"/>
            </a:bodyPr>
            <a:lstStyle/>
            <a:p>
              <a:pPr algn="ctr" defTabSz="1218565" fontAlgn="base">
                <a:lnSpc>
                  <a:spcPct val="120000"/>
                </a:lnSpc>
                <a:spcBef>
                  <a:spcPct val="0"/>
                </a:spcBef>
                <a:spcAft>
                  <a:spcPct val="0"/>
                </a:spcAft>
              </a:pPr>
              <a:r>
                <a:rPr lang="zh-CN" altLang="en-US" sz="1335">
                  <a:solidFill>
                    <a:prstClr val="white">
                      <a:lumMod val="50000"/>
                    </a:prstClr>
                  </a:solidFill>
                  <a:latin typeface="微软雅黑" panose="020B0503020204020204" pitchFamily="34" charset="-122"/>
                  <a:ea typeface="微软雅黑" panose="020B0503020204020204" pitchFamily="34" charset="-122"/>
                </a:rPr>
                <a:t>此部分内容作为文字排版占位显示 （建议使用主题字体）</a:t>
              </a:r>
              <a:endParaRPr lang="zh-CN" altLang="en-US" sz="1335">
                <a:solidFill>
                  <a:prstClr val="white">
                    <a:lumMod val="50000"/>
                  </a:prst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1000" fill="hold"/>
                                        <p:tgtEl>
                                          <p:spTgt spid="65"/>
                                        </p:tgtEl>
                                        <p:attrNameLst>
                                          <p:attrName>ppt_w</p:attrName>
                                        </p:attrNameLst>
                                      </p:cBhvr>
                                      <p:tavLst>
                                        <p:tav tm="0">
                                          <p:val>
                                            <p:fltVal val="0"/>
                                          </p:val>
                                        </p:tav>
                                        <p:tav tm="100000">
                                          <p:val>
                                            <p:strVal val="#ppt_w"/>
                                          </p:val>
                                        </p:tav>
                                      </p:tavLst>
                                    </p:anim>
                                    <p:anim calcmode="lin" valueType="num">
                                      <p:cBhvr>
                                        <p:cTn id="8" dur="1000" fill="hold"/>
                                        <p:tgtEl>
                                          <p:spTgt spid="65"/>
                                        </p:tgtEl>
                                        <p:attrNameLst>
                                          <p:attrName>ppt_h</p:attrName>
                                        </p:attrNameLst>
                                      </p:cBhvr>
                                      <p:tavLst>
                                        <p:tav tm="0">
                                          <p:val>
                                            <p:fltVal val="0"/>
                                          </p:val>
                                        </p:tav>
                                        <p:tav tm="100000">
                                          <p:val>
                                            <p:strVal val="#ppt_h"/>
                                          </p:val>
                                        </p:tav>
                                      </p:tavLst>
                                    </p:anim>
                                    <p:anim calcmode="lin" valueType="num">
                                      <p:cBhvr>
                                        <p:cTn id="9" dur="1000" fill="hold"/>
                                        <p:tgtEl>
                                          <p:spTgt spid="65"/>
                                        </p:tgtEl>
                                        <p:attrNameLst>
                                          <p:attrName>style.rotation</p:attrName>
                                        </p:attrNameLst>
                                      </p:cBhvr>
                                      <p:tavLst>
                                        <p:tav tm="0">
                                          <p:val>
                                            <p:fltVal val="90"/>
                                          </p:val>
                                        </p:tav>
                                        <p:tav tm="100000">
                                          <p:val>
                                            <p:fltVal val="0"/>
                                          </p:val>
                                        </p:tav>
                                      </p:tavLst>
                                    </p:anim>
                                    <p:animEffect transition="in" filter="fade">
                                      <p:cBhvr>
                                        <p:cTn id="10" dur="1000"/>
                                        <p:tgtEl>
                                          <p:spTgt spid="65"/>
                                        </p:tgtEl>
                                      </p:cBhvr>
                                    </p:animEffect>
                                  </p:childTnLst>
                                </p:cTn>
                              </p:par>
                            </p:childTnLst>
                          </p:cTn>
                        </p:par>
                        <p:par>
                          <p:cTn id="11" fill="hold">
                            <p:stCondLst>
                              <p:cond delay="1000"/>
                            </p:stCondLst>
                            <p:childTnLst>
                              <p:par>
                                <p:cTn id="12" presetID="2" presetClass="entr" presetSubtype="4" fill="hold" nodeType="afterEffect">
                                  <p:stCondLst>
                                    <p:cond delay="0"/>
                                  </p:stCondLst>
                                  <p:childTnLst>
                                    <p:set>
                                      <p:cBhvr>
                                        <p:cTn id="13" dur="1" fill="hold">
                                          <p:stCondLst>
                                            <p:cond delay="0"/>
                                          </p:stCondLst>
                                        </p:cTn>
                                        <p:tgtEl>
                                          <p:spTgt spid="111"/>
                                        </p:tgtEl>
                                        <p:attrNameLst>
                                          <p:attrName>style.visibility</p:attrName>
                                        </p:attrNameLst>
                                      </p:cBhvr>
                                      <p:to>
                                        <p:strVal val="visible"/>
                                      </p:to>
                                    </p:set>
                                    <p:anim calcmode="lin" valueType="num">
                                      <p:cBhvr additive="base">
                                        <p:cTn id="14" dur="500" fill="hold"/>
                                        <p:tgtEl>
                                          <p:spTgt spid="111"/>
                                        </p:tgtEl>
                                        <p:attrNameLst>
                                          <p:attrName>ppt_x</p:attrName>
                                        </p:attrNameLst>
                                      </p:cBhvr>
                                      <p:tavLst>
                                        <p:tav tm="0">
                                          <p:val>
                                            <p:strVal val="#ppt_x"/>
                                          </p:val>
                                        </p:tav>
                                        <p:tav tm="100000">
                                          <p:val>
                                            <p:strVal val="#ppt_x"/>
                                          </p:val>
                                        </p:tav>
                                      </p:tavLst>
                                    </p:anim>
                                    <p:anim calcmode="lin" valueType="num">
                                      <p:cBhvr additive="base">
                                        <p:cTn id="15" dur="500" fill="hold"/>
                                        <p:tgtEl>
                                          <p:spTgt spid="111"/>
                                        </p:tgtEl>
                                        <p:attrNameLst>
                                          <p:attrName>ppt_y</p:attrName>
                                        </p:attrNameLst>
                                      </p:cBhvr>
                                      <p:tavLst>
                                        <p:tav tm="0">
                                          <p:val>
                                            <p:strVal val="1+#ppt_h/2"/>
                                          </p:val>
                                        </p:tav>
                                        <p:tav tm="100000">
                                          <p:val>
                                            <p:strVal val="#ppt_y"/>
                                          </p:val>
                                        </p:tav>
                                      </p:tavLst>
                                    </p:anim>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117"/>
                                        </p:tgtEl>
                                        <p:attrNameLst>
                                          <p:attrName>style.visibility</p:attrName>
                                        </p:attrNameLst>
                                      </p:cBhvr>
                                      <p:to>
                                        <p:strVal val="visible"/>
                                      </p:to>
                                    </p:set>
                                    <p:anim calcmode="lin" valueType="num">
                                      <p:cBhvr additive="base">
                                        <p:cTn id="19" dur="500" fill="hold"/>
                                        <p:tgtEl>
                                          <p:spTgt spid="117"/>
                                        </p:tgtEl>
                                        <p:attrNameLst>
                                          <p:attrName>ppt_x</p:attrName>
                                        </p:attrNameLst>
                                      </p:cBhvr>
                                      <p:tavLst>
                                        <p:tav tm="0">
                                          <p:val>
                                            <p:strVal val="#ppt_x"/>
                                          </p:val>
                                        </p:tav>
                                        <p:tav tm="100000">
                                          <p:val>
                                            <p:strVal val="#ppt_x"/>
                                          </p:val>
                                        </p:tav>
                                      </p:tavLst>
                                    </p:anim>
                                    <p:anim calcmode="lin" valueType="num">
                                      <p:cBhvr additive="base">
                                        <p:cTn id="20" dur="500" fill="hold"/>
                                        <p:tgtEl>
                                          <p:spTgt spid="117"/>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4" fill="hold" nodeType="afterEffect">
                                  <p:stCondLst>
                                    <p:cond delay="0"/>
                                  </p:stCondLst>
                                  <p:childTnLst>
                                    <p:set>
                                      <p:cBhvr>
                                        <p:cTn id="23" dur="1" fill="hold">
                                          <p:stCondLst>
                                            <p:cond delay="0"/>
                                          </p:stCondLst>
                                        </p:cTn>
                                        <p:tgtEl>
                                          <p:spTgt spid="114"/>
                                        </p:tgtEl>
                                        <p:attrNameLst>
                                          <p:attrName>style.visibility</p:attrName>
                                        </p:attrNameLst>
                                      </p:cBhvr>
                                      <p:to>
                                        <p:strVal val="visible"/>
                                      </p:to>
                                    </p:set>
                                    <p:anim calcmode="lin" valueType="num">
                                      <p:cBhvr additive="base">
                                        <p:cTn id="24" dur="500" fill="hold"/>
                                        <p:tgtEl>
                                          <p:spTgt spid="114"/>
                                        </p:tgtEl>
                                        <p:attrNameLst>
                                          <p:attrName>ppt_x</p:attrName>
                                        </p:attrNameLst>
                                      </p:cBhvr>
                                      <p:tavLst>
                                        <p:tav tm="0">
                                          <p:val>
                                            <p:strVal val="#ppt_x"/>
                                          </p:val>
                                        </p:tav>
                                        <p:tav tm="100000">
                                          <p:val>
                                            <p:strVal val="#ppt_x"/>
                                          </p:val>
                                        </p:tav>
                                      </p:tavLst>
                                    </p:anim>
                                    <p:anim calcmode="lin" valueType="num">
                                      <p:cBhvr additive="base">
                                        <p:cTn id="25"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02</a:t>
            </a:r>
            <a:endParaRPr kumimoji="0" lang="zh-CN" altLang="en-US"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研究方案可行性论证</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51" name="矩形 5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52" name="矩形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09" y="1167608"/>
            <a:ext cx="492444"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3" name="矩形 5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0"/>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4" name="矩形 5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2"/>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5" name="矩形 5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9" y="4307403"/>
            <a:ext cx="800220"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6" name="矩形 5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6"/>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57" name="矩形 5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2" y="2018452"/>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58" name="Group 34"/>
          <p:cNvGrpSpPr/>
          <p:nvPr/>
        </p:nvGrpSpPr>
        <p:grpSpPr>
          <a:xfrm>
            <a:off x="6568061" y="1537877"/>
            <a:ext cx="4693056" cy="4254691"/>
            <a:chOff x="5827486" y="1471680"/>
            <a:chExt cx="4693689" cy="4255265"/>
          </a:xfrm>
        </p:grpSpPr>
        <p:sp>
          <p:nvSpPr>
            <p:cNvPr id="59" name="Oval 1"/>
            <p:cNvSpPr/>
            <p:nvPr/>
          </p:nvSpPr>
          <p:spPr>
            <a:xfrm>
              <a:off x="6445756" y="1870738"/>
              <a:ext cx="3457147" cy="3457147"/>
            </a:xfrm>
            <a:prstGeom prst="ellipse">
              <a:avLst/>
            </a:prstGeom>
            <a:noFill/>
            <a:ln w="19050" cap="flat" cmpd="sng" algn="ctr">
              <a:solidFill>
                <a:srgbClr val="5A6378">
                  <a:lumMod val="75000"/>
                  <a:lumOff val="25000"/>
                </a:srgbClr>
              </a:solidFill>
              <a:prstDash val="sysDot"/>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60" name="Group 2"/>
            <p:cNvGrpSpPr/>
            <p:nvPr/>
          </p:nvGrpSpPr>
          <p:grpSpPr>
            <a:xfrm rot="5400000">
              <a:off x="7255029" y="1905999"/>
              <a:ext cx="2138089" cy="1269452"/>
              <a:chOff x="1371600" y="1272983"/>
              <a:chExt cx="1603567" cy="952089"/>
            </a:xfrm>
            <a:solidFill>
              <a:srgbClr val="0070C0"/>
            </a:solidFill>
          </p:grpSpPr>
          <p:sp>
            <p:nvSpPr>
              <p:cNvPr id="75" name="Rectangle: Rounded Corners 3"/>
              <p:cNvSpPr/>
              <p:nvPr/>
            </p:nvSpPr>
            <p:spPr>
              <a:xfrm>
                <a:off x="1371600" y="1733550"/>
                <a:ext cx="1524000" cy="304800"/>
              </a:xfrm>
              <a:prstGeom prst="roundRect">
                <a:avLst>
                  <a:gd name="adj" fmla="val 50000"/>
                </a:avLst>
              </a:prstGeom>
              <a:grp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Rectangle: Rounded Corners 4"/>
              <p:cNvSpPr/>
              <p:nvPr/>
            </p:nvSpPr>
            <p:spPr>
              <a:xfrm rot="2700000">
                <a:off x="2132204" y="1542065"/>
                <a:ext cx="842963" cy="304800"/>
              </a:xfrm>
              <a:prstGeom prst="roundRect">
                <a:avLst>
                  <a:gd name="adj" fmla="val 50000"/>
                </a:avLst>
              </a:prstGeom>
              <a:grp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7" name="Rectangle: Rounded Corners 5"/>
              <p:cNvSpPr/>
              <p:nvPr/>
            </p:nvSpPr>
            <p:spPr>
              <a:xfrm rot="18900000" flipV="1">
                <a:off x="2132204" y="1920272"/>
                <a:ext cx="842963" cy="304800"/>
              </a:xfrm>
              <a:prstGeom prst="roundRect">
                <a:avLst>
                  <a:gd name="adj" fmla="val 50000"/>
                </a:avLst>
              </a:prstGeom>
              <a:grp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1" name="Group 6"/>
            <p:cNvGrpSpPr/>
            <p:nvPr/>
          </p:nvGrpSpPr>
          <p:grpSpPr>
            <a:xfrm rot="10800000">
              <a:off x="8383086" y="3154537"/>
              <a:ext cx="2138089" cy="1269452"/>
              <a:chOff x="1371600" y="1272983"/>
              <a:chExt cx="1603567" cy="952089"/>
            </a:xfrm>
            <a:solidFill>
              <a:srgbClr val="009AD0">
                <a:alpha val="50000"/>
              </a:srgbClr>
            </a:solidFill>
          </p:grpSpPr>
          <p:sp>
            <p:nvSpPr>
              <p:cNvPr id="72" name="Rectangle: Rounded Corners 7"/>
              <p:cNvSpPr/>
              <p:nvPr/>
            </p:nvSpPr>
            <p:spPr>
              <a:xfrm>
                <a:off x="1371600" y="1733550"/>
                <a:ext cx="1524000" cy="304800"/>
              </a:xfrm>
              <a:prstGeom prst="roundRect">
                <a:avLst>
                  <a:gd name="adj" fmla="val 50000"/>
                </a:avLst>
              </a:prstGeom>
              <a:solidFill>
                <a:srgbClr val="005DA2"/>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3" name="Rectangle: Rounded Corners 8"/>
              <p:cNvSpPr/>
              <p:nvPr/>
            </p:nvSpPr>
            <p:spPr>
              <a:xfrm rot="2700000">
                <a:off x="2132204" y="1542065"/>
                <a:ext cx="842963" cy="304800"/>
              </a:xfrm>
              <a:prstGeom prst="roundRect">
                <a:avLst>
                  <a:gd name="adj" fmla="val 50000"/>
                </a:avLst>
              </a:prstGeom>
              <a:solidFill>
                <a:srgbClr val="005DA2"/>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Rectangle: Rounded Corners 9"/>
              <p:cNvSpPr/>
              <p:nvPr/>
            </p:nvSpPr>
            <p:spPr>
              <a:xfrm rot="18900000" flipV="1">
                <a:off x="2132204" y="1920272"/>
                <a:ext cx="842963" cy="304800"/>
              </a:xfrm>
              <a:prstGeom prst="roundRect">
                <a:avLst>
                  <a:gd name="adj" fmla="val 50000"/>
                </a:avLst>
              </a:prstGeom>
              <a:solidFill>
                <a:srgbClr val="005DA2"/>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4" name="Group 10"/>
            <p:cNvGrpSpPr/>
            <p:nvPr/>
          </p:nvGrpSpPr>
          <p:grpSpPr>
            <a:xfrm>
              <a:off x="5827486" y="2768771"/>
              <a:ext cx="2138089" cy="1269452"/>
              <a:chOff x="1371600" y="1272983"/>
              <a:chExt cx="1603567" cy="952089"/>
            </a:xfrm>
            <a:solidFill>
              <a:srgbClr val="009AD0">
                <a:alpha val="50000"/>
              </a:srgbClr>
            </a:solidFill>
          </p:grpSpPr>
          <p:sp>
            <p:nvSpPr>
              <p:cNvPr id="69" name="Rectangle: Rounded Corners 11"/>
              <p:cNvSpPr/>
              <p:nvPr/>
            </p:nvSpPr>
            <p:spPr>
              <a:xfrm>
                <a:off x="1371600" y="1733550"/>
                <a:ext cx="1524000" cy="304800"/>
              </a:xfrm>
              <a:prstGeom prst="roundRect">
                <a:avLst>
                  <a:gd name="adj" fmla="val 50000"/>
                </a:avLst>
              </a:prstGeom>
              <a:solidFill>
                <a:srgbClr val="005DA2"/>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0" name="Rectangle: Rounded Corners 12"/>
              <p:cNvSpPr/>
              <p:nvPr/>
            </p:nvSpPr>
            <p:spPr>
              <a:xfrm rot="2700000">
                <a:off x="2132204" y="1542065"/>
                <a:ext cx="842963" cy="304800"/>
              </a:xfrm>
              <a:prstGeom prst="roundRect">
                <a:avLst>
                  <a:gd name="adj" fmla="val 50000"/>
                </a:avLst>
              </a:prstGeom>
              <a:solidFill>
                <a:srgbClr val="005DA2"/>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1" name="Rectangle: Rounded Corners 13"/>
              <p:cNvSpPr/>
              <p:nvPr/>
            </p:nvSpPr>
            <p:spPr>
              <a:xfrm rot="18900000" flipV="1">
                <a:off x="2132204" y="1920272"/>
                <a:ext cx="842963" cy="304800"/>
              </a:xfrm>
              <a:prstGeom prst="roundRect">
                <a:avLst>
                  <a:gd name="adj" fmla="val 50000"/>
                </a:avLst>
              </a:prstGeom>
              <a:solidFill>
                <a:srgbClr val="005DA2"/>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65" name="Group 30"/>
            <p:cNvGrpSpPr/>
            <p:nvPr/>
          </p:nvGrpSpPr>
          <p:grpSpPr>
            <a:xfrm>
              <a:off x="7351487" y="3588854"/>
              <a:ext cx="1269452" cy="2138091"/>
              <a:chOff x="5513615" y="3097307"/>
              <a:chExt cx="952089" cy="1603568"/>
            </a:xfrm>
          </p:grpSpPr>
          <p:sp>
            <p:nvSpPr>
              <p:cNvPr id="66" name="Rectangle: Rounded Corners 31"/>
              <p:cNvSpPr/>
              <p:nvPr/>
            </p:nvSpPr>
            <p:spPr>
              <a:xfrm rot="16200000">
                <a:off x="5364581" y="3786475"/>
                <a:ext cx="1524000" cy="304800"/>
              </a:xfrm>
              <a:prstGeom prst="roundRect">
                <a:avLst>
                  <a:gd name="adj" fmla="val 50000"/>
                </a:avLst>
              </a:prstGeom>
              <a:solidFill>
                <a:srgbClr val="0070C0"/>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7" name="Rectangle: Rounded Corners 32"/>
              <p:cNvSpPr/>
              <p:nvPr/>
            </p:nvSpPr>
            <p:spPr>
              <a:xfrm rot="18900000">
                <a:off x="5513615" y="3366389"/>
                <a:ext cx="842963" cy="304800"/>
              </a:xfrm>
              <a:prstGeom prst="roundRect">
                <a:avLst>
                  <a:gd name="adj" fmla="val 50000"/>
                </a:avLst>
              </a:prstGeom>
              <a:solidFill>
                <a:srgbClr val="0070C0"/>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8" name="Rectangle: Rounded Corners 33"/>
              <p:cNvSpPr/>
              <p:nvPr/>
            </p:nvSpPr>
            <p:spPr>
              <a:xfrm rot="13500000" flipV="1">
                <a:off x="5891822" y="3366389"/>
                <a:ext cx="842963" cy="304800"/>
              </a:xfrm>
              <a:prstGeom prst="roundRect">
                <a:avLst>
                  <a:gd name="adj" fmla="val 50000"/>
                </a:avLst>
              </a:prstGeom>
              <a:solidFill>
                <a:srgbClr val="0070C0"/>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78" name="组合 77"/>
          <p:cNvGrpSpPr/>
          <p:nvPr/>
        </p:nvGrpSpPr>
        <p:grpSpPr>
          <a:xfrm>
            <a:off x="1176859" y="1537877"/>
            <a:ext cx="5291664" cy="4133897"/>
            <a:chOff x="882146" y="1153216"/>
            <a:chExt cx="3969284" cy="3100842"/>
          </a:xfrm>
        </p:grpSpPr>
        <p:grpSp>
          <p:nvGrpSpPr>
            <p:cNvPr id="79" name="Group 14"/>
            <p:cNvGrpSpPr/>
            <p:nvPr/>
          </p:nvGrpSpPr>
          <p:grpSpPr>
            <a:xfrm>
              <a:off x="882146" y="1196783"/>
              <a:ext cx="409616" cy="412538"/>
              <a:chOff x="5931156" y="1399652"/>
              <a:chExt cx="644626" cy="649224"/>
            </a:xfrm>
          </p:grpSpPr>
          <p:sp>
            <p:nvSpPr>
              <p:cNvPr id="101" name="Oval 15"/>
              <p:cNvSpPr/>
              <p:nvPr/>
            </p:nvSpPr>
            <p:spPr>
              <a:xfrm>
                <a:off x="5931156" y="1399652"/>
                <a:ext cx="644626" cy="649224"/>
              </a:xfrm>
              <a:prstGeom prst="ellipse">
                <a:avLst/>
              </a:prstGeom>
              <a:solidFill>
                <a:srgbClr val="0070C0"/>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186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102" name="Freeform: Shape 16"/>
              <p:cNvSpPr/>
              <p:nvPr/>
            </p:nvSpPr>
            <p:spPr bwMode="auto">
              <a:xfrm>
                <a:off x="6057730" y="1551942"/>
                <a:ext cx="400552" cy="359916"/>
              </a:xfrm>
              <a:custGeom>
                <a:avLst/>
                <a:gdLst/>
                <a:ahLst/>
                <a:cxnLst>
                  <a:cxn ang="0">
                    <a:pos x="23" y="39"/>
                  </a:cxn>
                  <a:cxn ang="0">
                    <a:pos x="21" y="41"/>
                  </a:cxn>
                  <a:cxn ang="0">
                    <a:pos x="20" y="41"/>
                  </a:cxn>
                  <a:cxn ang="0">
                    <a:pos x="19" y="40"/>
                  </a:cxn>
                  <a:cxn ang="0">
                    <a:pos x="0" y="22"/>
                  </a:cxn>
                  <a:cxn ang="0">
                    <a:pos x="0" y="19"/>
                  </a:cxn>
                  <a:cxn ang="0">
                    <a:pos x="19" y="1"/>
                  </a:cxn>
                  <a:cxn ang="0">
                    <a:pos x="21" y="0"/>
                  </a:cxn>
                  <a:cxn ang="0">
                    <a:pos x="23" y="2"/>
                  </a:cxn>
                  <a:cxn ang="0">
                    <a:pos x="23" y="5"/>
                  </a:cxn>
                  <a:cxn ang="0">
                    <a:pos x="8" y="19"/>
                  </a:cxn>
                  <a:cxn ang="0">
                    <a:pos x="8" y="22"/>
                  </a:cxn>
                  <a:cxn ang="0">
                    <a:pos x="23" y="36"/>
                  </a:cxn>
                  <a:cxn ang="0">
                    <a:pos x="23" y="39"/>
                  </a:cxn>
                  <a:cxn ang="0">
                    <a:pos x="58" y="57"/>
                  </a:cxn>
                  <a:cxn ang="0">
                    <a:pos x="57" y="57"/>
                  </a:cxn>
                  <a:cxn ang="0">
                    <a:pos x="57" y="57"/>
                  </a:cxn>
                  <a:cxn ang="0">
                    <a:pos x="56" y="56"/>
                  </a:cxn>
                  <a:cxn ang="0">
                    <a:pos x="52" y="36"/>
                  </a:cxn>
                  <a:cxn ang="0">
                    <a:pos x="36" y="30"/>
                  </a:cxn>
                  <a:cxn ang="0">
                    <a:pos x="36" y="39"/>
                  </a:cxn>
                  <a:cxn ang="0">
                    <a:pos x="35" y="41"/>
                  </a:cxn>
                  <a:cxn ang="0">
                    <a:pos x="34" y="41"/>
                  </a:cxn>
                  <a:cxn ang="0">
                    <a:pos x="32" y="40"/>
                  </a:cxn>
                  <a:cxn ang="0">
                    <a:pos x="14" y="22"/>
                  </a:cxn>
                  <a:cxn ang="0">
                    <a:pos x="14" y="19"/>
                  </a:cxn>
                  <a:cxn ang="0">
                    <a:pos x="32" y="1"/>
                  </a:cxn>
                  <a:cxn ang="0">
                    <a:pos x="35" y="0"/>
                  </a:cxn>
                  <a:cxn ang="0">
                    <a:pos x="36" y="2"/>
                  </a:cxn>
                  <a:cxn ang="0">
                    <a:pos x="36" y="12"/>
                  </a:cxn>
                  <a:cxn ang="0">
                    <a:pos x="58" y="20"/>
                  </a:cxn>
                  <a:cxn ang="0">
                    <a:pos x="64" y="38"/>
                  </a:cxn>
                  <a:cxn ang="0">
                    <a:pos x="58" y="57"/>
                  </a:cxn>
                </a:cxnLst>
                <a:rect l="0" t="0" r="r" b="b"/>
                <a:pathLst>
                  <a:path w="64" h="57">
                    <a:moveTo>
                      <a:pt x="23" y="39"/>
                    </a:moveTo>
                    <a:cubicBezTo>
                      <a:pt x="23" y="40"/>
                      <a:pt x="22" y="41"/>
                      <a:pt x="21" y="41"/>
                    </a:cubicBezTo>
                    <a:cubicBezTo>
                      <a:pt x="21" y="41"/>
                      <a:pt x="21" y="41"/>
                      <a:pt x="20" y="41"/>
                    </a:cubicBezTo>
                    <a:cubicBezTo>
                      <a:pt x="20" y="41"/>
                      <a:pt x="19" y="41"/>
                      <a:pt x="19" y="40"/>
                    </a:cubicBezTo>
                    <a:cubicBezTo>
                      <a:pt x="0" y="22"/>
                      <a:pt x="0" y="22"/>
                      <a:pt x="0" y="22"/>
                    </a:cubicBezTo>
                    <a:cubicBezTo>
                      <a:pt x="0" y="21"/>
                      <a:pt x="0" y="20"/>
                      <a:pt x="0" y="19"/>
                    </a:cubicBezTo>
                    <a:cubicBezTo>
                      <a:pt x="19" y="1"/>
                      <a:pt x="19" y="1"/>
                      <a:pt x="19" y="1"/>
                    </a:cubicBezTo>
                    <a:cubicBezTo>
                      <a:pt x="19" y="0"/>
                      <a:pt x="20" y="0"/>
                      <a:pt x="21" y="0"/>
                    </a:cubicBezTo>
                    <a:cubicBezTo>
                      <a:pt x="22" y="1"/>
                      <a:pt x="23" y="1"/>
                      <a:pt x="23" y="2"/>
                    </a:cubicBezTo>
                    <a:cubicBezTo>
                      <a:pt x="23" y="5"/>
                      <a:pt x="23" y="5"/>
                      <a:pt x="23" y="5"/>
                    </a:cubicBezTo>
                    <a:cubicBezTo>
                      <a:pt x="8" y="19"/>
                      <a:pt x="8" y="19"/>
                      <a:pt x="8" y="19"/>
                    </a:cubicBezTo>
                    <a:cubicBezTo>
                      <a:pt x="8" y="20"/>
                      <a:pt x="8" y="21"/>
                      <a:pt x="8" y="22"/>
                    </a:cubicBezTo>
                    <a:cubicBezTo>
                      <a:pt x="23" y="36"/>
                      <a:pt x="23" y="36"/>
                      <a:pt x="23" y="36"/>
                    </a:cubicBezTo>
                    <a:lnTo>
                      <a:pt x="23" y="39"/>
                    </a:lnTo>
                    <a:close/>
                    <a:moveTo>
                      <a:pt x="58" y="57"/>
                    </a:moveTo>
                    <a:cubicBezTo>
                      <a:pt x="58" y="57"/>
                      <a:pt x="57" y="57"/>
                      <a:pt x="57" y="57"/>
                    </a:cubicBezTo>
                    <a:cubicBezTo>
                      <a:pt x="57" y="57"/>
                      <a:pt x="57" y="57"/>
                      <a:pt x="57" y="57"/>
                    </a:cubicBezTo>
                    <a:cubicBezTo>
                      <a:pt x="56" y="57"/>
                      <a:pt x="56" y="56"/>
                      <a:pt x="56" y="56"/>
                    </a:cubicBezTo>
                    <a:cubicBezTo>
                      <a:pt x="57" y="46"/>
                      <a:pt x="56" y="40"/>
                      <a:pt x="52" y="36"/>
                    </a:cubicBezTo>
                    <a:cubicBezTo>
                      <a:pt x="49" y="32"/>
                      <a:pt x="44" y="31"/>
                      <a:pt x="36" y="30"/>
                    </a:cubicBezTo>
                    <a:cubicBezTo>
                      <a:pt x="36" y="39"/>
                      <a:pt x="36" y="39"/>
                      <a:pt x="36" y="39"/>
                    </a:cubicBezTo>
                    <a:cubicBezTo>
                      <a:pt x="36" y="40"/>
                      <a:pt x="36" y="41"/>
                      <a:pt x="35" y="41"/>
                    </a:cubicBezTo>
                    <a:cubicBezTo>
                      <a:pt x="35" y="41"/>
                      <a:pt x="34" y="41"/>
                      <a:pt x="34" y="41"/>
                    </a:cubicBezTo>
                    <a:cubicBezTo>
                      <a:pt x="33" y="41"/>
                      <a:pt x="33" y="41"/>
                      <a:pt x="32" y="40"/>
                    </a:cubicBezTo>
                    <a:cubicBezTo>
                      <a:pt x="14" y="22"/>
                      <a:pt x="14" y="22"/>
                      <a:pt x="14" y="22"/>
                    </a:cubicBezTo>
                    <a:cubicBezTo>
                      <a:pt x="13" y="21"/>
                      <a:pt x="13" y="20"/>
                      <a:pt x="14" y="19"/>
                    </a:cubicBezTo>
                    <a:cubicBezTo>
                      <a:pt x="32" y="1"/>
                      <a:pt x="32" y="1"/>
                      <a:pt x="32" y="1"/>
                    </a:cubicBezTo>
                    <a:cubicBezTo>
                      <a:pt x="33" y="0"/>
                      <a:pt x="34" y="0"/>
                      <a:pt x="35" y="0"/>
                    </a:cubicBezTo>
                    <a:cubicBezTo>
                      <a:pt x="36" y="1"/>
                      <a:pt x="36" y="1"/>
                      <a:pt x="36" y="2"/>
                    </a:cubicBezTo>
                    <a:cubicBezTo>
                      <a:pt x="36" y="12"/>
                      <a:pt x="36" y="12"/>
                      <a:pt x="36" y="12"/>
                    </a:cubicBezTo>
                    <a:cubicBezTo>
                      <a:pt x="46" y="12"/>
                      <a:pt x="53" y="15"/>
                      <a:pt x="58" y="20"/>
                    </a:cubicBezTo>
                    <a:cubicBezTo>
                      <a:pt x="63" y="25"/>
                      <a:pt x="64" y="33"/>
                      <a:pt x="64" y="38"/>
                    </a:cubicBezTo>
                    <a:cubicBezTo>
                      <a:pt x="64" y="45"/>
                      <a:pt x="58" y="56"/>
                      <a:pt x="58" y="57"/>
                    </a:cubicBezTo>
                    <a:close/>
                  </a:path>
                </a:pathLst>
              </a:custGeom>
              <a:solidFill>
                <a:sysClr val="window" lastClr="FFFFFF"/>
              </a:solid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186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nvGrpSpPr>
            <p:cNvPr id="80" name="Group 18"/>
            <p:cNvGrpSpPr/>
            <p:nvPr/>
          </p:nvGrpSpPr>
          <p:grpSpPr>
            <a:xfrm>
              <a:off x="882146" y="2061070"/>
              <a:ext cx="409616" cy="412538"/>
              <a:chOff x="5950091" y="2237852"/>
              <a:chExt cx="644626" cy="649224"/>
            </a:xfrm>
          </p:grpSpPr>
          <p:sp>
            <p:nvSpPr>
              <p:cNvPr id="99" name="Oval 19"/>
              <p:cNvSpPr/>
              <p:nvPr/>
            </p:nvSpPr>
            <p:spPr>
              <a:xfrm flipH="1">
                <a:off x="5950091" y="2237852"/>
                <a:ext cx="644626" cy="649224"/>
              </a:xfrm>
              <a:prstGeom prst="ellipse">
                <a:avLst/>
              </a:prstGeom>
              <a:solidFill>
                <a:srgbClr val="005DA2"/>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186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100" name="Freeform: Shape 20"/>
              <p:cNvSpPr/>
              <p:nvPr/>
            </p:nvSpPr>
            <p:spPr bwMode="auto">
              <a:xfrm>
                <a:off x="6100406" y="2400386"/>
                <a:ext cx="315200" cy="347304"/>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ysClr val="window" lastClr="FFFFFF"/>
              </a:solid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186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nvGrpSpPr>
            <p:cNvPr id="81" name="Group 22"/>
            <p:cNvGrpSpPr/>
            <p:nvPr/>
          </p:nvGrpSpPr>
          <p:grpSpPr>
            <a:xfrm>
              <a:off x="882146" y="2925356"/>
              <a:ext cx="409616" cy="412538"/>
              <a:chOff x="5931156" y="3059486"/>
              <a:chExt cx="644626" cy="649224"/>
            </a:xfrm>
          </p:grpSpPr>
          <p:sp>
            <p:nvSpPr>
              <p:cNvPr id="97" name="Oval 23"/>
              <p:cNvSpPr/>
              <p:nvPr/>
            </p:nvSpPr>
            <p:spPr>
              <a:xfrm>
                <a:off x="5931156" y="3059486"/>
                <a:ext cx="644626" cy="649224"/>
              </a:xfrm>
              <a:prstGeom prst="ellipse">
                <a:avLst/>
              </a:prstGeom>
              <a:solidFill>
                <a:srgbClr val="0070C0"/>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186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98" name="Freeform: Shape 24"/>
              <p:cNvSpPr/>
              <p:nvPr/>
            </p:nvSpPr>
            <p:spPr bwMode="auto">
              <a:xfrm>
                <a:off x="6058775" y="3227031"/>
                <a:ext cx="398463" cy="345165"/>
              </a:xfrm>
              <a:custGeom>
                <a:avLst/>
                <a:gdLst/>
                <a:ahLst/>
                <a:cxnLst>
                  <a:cxn ang="0">
                    <a:pos x="67" y="63"/>
                  </a:cxn>
                  <a:cxn ang="0">
                    <a:pos x="0" y="57"/>
                  </a:cxn>
                  <a:cxn ang="0">
                    <a:pos x="7" y="0"/>
                  </a:cxn>
                  <a:cxn ang="0">
                    <a:pos x="73" y="6"/>
                  </a:cxn>
                  <a:cxn ang="0">
                    <a:pos x="15" y="7"/>
                  </a:cxn>
                  <a:cxn ang="0">
                    <a:pos x="8" y="4"/>
                  </a:cxn>
                  <a:cxn ang="0">
                    <a:pos x="5" y="12"/>
                  </a:cxn>
                  <a:cxn ang="0">
                    <a:pos x="13" y="14"/>
                  </a:cxn>
                  <a:cxn ang="0">
                    <a:pos x="15" y="7"/>
                  </a:cxn>
                  <a:cxn ang="0">
                    <a:pos x="13" y="19"/>
                  </a:cxn>
                  <a:cxn ang="0">
                    <a:pos x="5" y="21"/>
                  </a:cxn>
                  <a:cxn ang="0">
                    <a:pos x="8" y="29"/>
                  </a:cxn>
                  <a:cxn ang="0">
                    <a:pos x="15" y="26"/>
                  </a:cxn>
                  <a:cxn ang="0">
                    <a:pos x="15" y="36"/>
                  </a:cxn>
                  <a:cxn ang="0">
                    <a:pos x="8" y="34"/>
                  </a:cxn>
                  <a:cxn ang="0">
                    <a:pos x="5" y="41"/>
                  </a:cxn>
                  <a:cxn ang="0">
                    <a:pos x="13" y="43"/>
                  </a:cxn>
                  <a:cxn ang="0">
                    <a:pos x="15" y="36"/>
                  </a:cxn>
                  <a:cxn ang="0">
                    <a:pos x="13" y="48"/>
                  </a:cxn>
                  <a:cxn ang="0">
                    <a:pos x="5" y="51"/>
                  </a:cxn>
                  <a:cxn ang="0">
                    <a:pos x="8" y="58"/>
                  </a:cxn>
                  <a:cxn ang="0">
                    <a:pos x="15" y="55"/>
                  </a:cxn>
                  <a:cxn ang="0">
                    <a:pos x="54" y="7"/>
                  </a:cxn>
                  <a:cxn ang="0">
                    <a:pos x="22" y="4"/>
                  </a:cxn>
                  <a:cxn ang="0">
                    <a:pos x="20" y="26"/>
                  </a:cxn>
                  <a:cxn ang="0">
                    <a:pos x="51" y="29"/>
                  </a:cxn>
                  <a:cxn ang="0">
                    <a:pos x="54" y="7"/>
                  </a:cxn>
                  <a:cxn ang="0">
                    <a:pos x="51" y="34"/>
                  </a:cxn>
                  <a:cxn ang="0">
                    <a:pos x="20" y="36"/>
                  </a:cxn>
                  <a:cxn ang="0">
                    <a:pos x="22" y="58"/>
                  </a:cxn>
                  <a:cxn ang="0">
                    <a:pos x="54" y="55"/>
                  </a:cxn>
                  <a:cxn ang="0">
                    <a:pos x="68" y="7"/>
                  </a:cxn>
                  <a:cxn ang="0">
                    <a:pos x="61" y="4"/>
                  </a:cxn>
                  <a:cxn ang="0">
                    <a:pos x="59" y="12"/>
                  </a:cxn>
                  <a:cxn ang="0">
                    <a:pos x="66" y="14"/>
                  </a:cxn>
                  <a:cxn ang="0">
                    <a:pos x="68" y="7"/>
                  </a:cxn>
                  <a:cxn ang="0">
                    <a:pos x="66" y="19"/>
                  </a:cxn>
                  <a:cxn ang="0">
                    <a:pos x="59" y="21"/>
                  </a:cxn>
                  <a:cxn ang="0">
                    <a:pos x="61" y="29"/>
                  </a:cxn>
                  <a:cxn ang="0">
                    <a:pos x="68" y="26"/>
                  </a:cxn>
                  <a:cxn ang="0">
                    <a:pos x="68" y="36"/>
                  </a:cxn>
                  <a:cxn ang="0">
                    <a:pos x="61" y="34"/>
                  </a:cxn>
                  <a:cxn ang="0">
                    <a:pos x="59" y="41"/>
                  </a:cxn>
                  <a:cxn ang="0">
                    <a:pos x="66" y="43"/>
                  </a:cxn>
                  <a:cxn ang="0">
                    <a:pos x="68" y="36"/>
                  </a:cxn>
                  <a:cxn ang="0">
                    <a:pos x="66" y="48"/>
                  </a:cxn>
                  <a:cxn ang="0">
                    <a:pos x="59" y="51"/>
                  </a:cxn>
                  <a:cxn ang="0">
                    <a:pos x="61" y="58"/>
                  </a:cxn>
                  <a:cxn ang="0">
                    <a:pos x="68" y="55"/>
                  </a:cxn>
                </a:cxnLst>
                <a:rect l="0" t="0" r="r" b="b"/>
                <a:pathLst>
                  <a:path w="73" h="63">
                    <a:moveTo>
                      <a:pt x="73" y="57"/>
                    </a:moveTo>
                    <a:cubicBezTo>
                      <a:pt x="73" y="60"/>
                      <a:pt x="71" y="63"/>
                      <a:pt x="67" y="63"/>
                    </a:cubicBezTo>
                    <a:cubicBezTo>
                      <a:pt x="7" y="63"/>
                      <a:pt x="7" y="63"/>
                      <a:pt x="7" y="63"/>
                    </a:cubicBezTo>
                    <a:cubicBezTo>
                      <a:pt x="3" y="63"/>
                      <a:pt x="0" y="60"/>
                      <a:pt x="0" y="57"/>
                    </a:cubicBezTo>
                    <a:cubicBezTo>
                      <a:pt x="0" y="6"/>
                      <a:pt x="0" y="6"/>
                      <a:pt x="0" y="6"/>
                    </a:cubicBezTo>
                    <a:cubicBezTo>
                      <a:pt x="0" y="2"/>
                      <a:pt x="3" y="0"/>
                      <a:pt x="7" y="0"/>
                    </a:cubicBezTo>
                    <a:cubicBezTo>
                      <a:pt x="67" y="0"/>
                      <a:pt x="67" y="0"/>
                      <a:pt x="67" y="0"/>
                    </a:cubicBezTo>
                    <a:cubicBezTo>
                      <a:pt x="71" y="0"/>
                      <a:pt x="73" y="2"/>
                      <a:pt x="73" y="6"/>
                    </a:cubicBezTo>
                    <a:lnTo>
                      <a:pt x="73" y="57"/>
                    </a:lnTo>
                    <a:close/>
                    <a:moveTo>
                      <a:pt x="15" y="7"/>
                    </a:moveTo>
                    <a:cubicBezTo>
                      <a:pt x="15" y="6"/>
                      <a:pt x="14" y="4"/>
                      <a:pt x="13" y="4"/>
                    </a:cubicBezTo>
                    <a:cubicBezTo>
                      <a:pt x="8" y="4"/>
                      <a:pt x="8" y="4"/>
                      <a:pt x="8" y="4"/>
                    </a:cubicBezTo>
                    <a:cubicBezTo>
                      <a:pt x="6" y="4"/>
                      <a:pt x="5" y="6"/>
                      <a:pt x="5" y="7"/>
                    </a:cubicBezTo>
                    <a:cubicBezTo>
                      <a:pt x="5" y="12"/>
                      <a:pt x="5" y="12"/>
                      <a:pt x="5" y="12"/>
                    </a:cubicBezTo>
                    <a:cubicBezTo>
                      <a:pt x="5" y="13"/>
                      <a:pt x="6" y="14"/>
                      <a:pt x="8" y="14"/>
                    </a:cubicBezTo>
                    <a:cubicBezTo>
                      <a:pt x="13" y="14"/>
                      <a:pt x="13" y="14"/>
                      <a:pt x="13" y="14"/>
                    </a:cubicBezTo>
                    <a:cubicBezTo>
                      <a:pt x="14" y="14"/>
                      <a:pt x="15" y="13"/>
                      <a:pt x="15" y="12"/>
                    </a:cubicBezTo>
                    <a:lnTo>
                      <a:pt x="15" y="7"/>
                    </a:lnTo>
                    <a:close/>
                    <a:moveTo>
                      <a:pt x="15" y="21"/>
                    </a:moveTo>
                    <a:cubicBezTo>
                      <a:pt x="15" y="20"/>
                      <a:pt x="14" y="19"/>
                      <a:pt x="13" y="19"/>
                    </a:cubicBezTo>
                    <a:cubicBezTo>
                      <a:pt x="8" y="19"/>
                      <a:pt x="8" y="19"/>
                      <a:pt x="8" y="19"/>
                    </a:cubicBezTo>
                    <a:cubicBezTo>
                      <a:pt x="6" y="19"/>
                      <a:pt x="5" y="20"/>
                      <a:pt x="5" y="21"/>
                    </a:cubicBezTo>
                    <a:cubicBezTo>
                      <a:pt x="5" y="26"/>
                      <a:pt x="5" y="26"/>
                      <a:pt x="5" y="26"/>
                    </a:cubicBezTo>
                    <a:cubicBezTo>
                      <a:pt x="5" y="28"/>
                      <a:pt x="6" y="29"/>
                      <a:pt x="8" y="29"/>
                    </a:cubicBezTo>
                    <a:cubicBezTo>
                      <a:pt x="13" y="29"/>
                      <a:pt x="13" y="29"/>
                      <a:pt x="13" y="29"/>
                    </a:cubicBezTo>
                    <a:cubicBezTo>
                      <a:pt x="14" y="29"/>
                      <a:pt x="15" y="28"/>
                      <a:pt x="15" y="26"/>
                    </a:cubicBezTo>
                    <a:lnTo>
                      <a:pt x="15" y="21"/>
                    </a:lnTo>
                    <a:close/>
                    <a:moveTo>
                      <a:pt x="15" y="36"/>
                    </a:moveTo>
                    <a:cubicBezTo>
                      <a:pt x="15" y="35"/>
                      <a:pt x="14" y="34"/>
                      <a:pt x="13" y="34"/>
                    </a:cubicBezTo>
                    <a:cubicBezTo>
                      <a:pt x="8" y="34"/>
                      <a:pt x="8" y="34"/>
                      <a:pt x="8" y="34"/>
                    </a:cubicBezTo>
                    <a:cubicBezTo>
                      <a:pt x="6" y="34"/>
                      <a:pt x="5" y="35"/>
                      <a:pt x="5" y="36"/>
                    </a:cubicBezTo>
                    <a:cubicBezTo>
                      <a:pt x="5" y="41"/>
                      <a:pt x="5" y="41"/>
                      <a:pt x="5" y="41"/>
                    </a:cubicBezTo>
                    <a:cubicBezTo>
                      <a:pt x="5" y="42"/>
                      <a:pt x="6" y="43"/>
                      <a:pt x="8" y="43"/>
                    </a:cubicBezTo>
                    <a:cubicBezTo>
                      <a:pt x="13" y="43"/>
                      <a:pt x="13" y="43"/>
                      <a:pt x="13" y="43"/>
                    </a:cubicBezTo>
                    <a:cubicBezTo>
                      <a:pt x="14" y="43"/>
                      <a:pt x="15" y="42"/>
                      <a:pt x="15" y="41"/>
                    </a:cubicBezTo>
                    <a:lnTo>
                      <a:pt x="15" y="36"/>
                    </a:lnTo>
                    <a:close/>
                    <a:moveTo>
                      <a:pt x="15" y="51"/>
                    </a:moveTo>
                    <a:cubicBezTo>
                      <a:pt x="15" y="49"/>
                      <a:pt x="14" y="48"/>
                      <a:pt x="13" y="48"/>
                    </a:cubicBezTo>
                    <a:cubicBezTo>
                      <a:pt x="8" y="48"/>
                      <a:pt x="8" y="48"/>
                      <a:pt x="8" y="48"/>
                    </a:cubicBezTo>
                    <a:cubicBezTo>
                      <a:pt x="6" y="48"/>
                      <a:pt x="5" y="49"/>
                      <a:pt x="5" y="51"/>
                    </a:cubicBezTo>
                    <a:cubicBezTo>
                      <a:pt x="5" y="55"/>
                      <a:pt x="5" y="55"/>
                      <a:pt x="5" y="55"/>
                    </a:cubicBezTo>
                    <a:cubicBezTo>
                      <a:pt x="5" y="57"/>
                      <a:pt x="6" y="58"/>
                      <a:pt x="8" y="58"/>
                    </a:cubicBezTo>
                    <a:cubicBezTo>
                      <a:pt x="13" y="58"/>
                      <a:pt x="13" y="58"/>
                      <a:pt x="13" y="58"/>
                    </a:cubicBezTo>
                    <a:cubicBezTo>
                      <a:pt x="14" y="58"/>
                      <a:pt x="15" y="57"/>
                      <a:pt x="15" y="55"/>
                    </a:cubicBezTo>
                    <a:lnTo>
                      <a:pt x="15" y="51"/>
                    </a:lnTo>
                    <a:close/>
                    <a:moveTo>
                      <a:pt x="54" y="7"/>
                    </a:moveTo>
                    <a:cubicBezTo>
                      <a:pt x="54" y="6"/>
                      <a:pt x="53" y="4"/>
                      <a:pt x="51" y="4"/>
                    </a:cubicBezTo>
                    <a:cubicBezTo>
                      <a:pt x="22" y="4"/>
                      <a:pt x="22" y="4"/>
                      <a:pt x="22" y="4"/>
                    </a:cubicBezTo>
                    <a:cubicBezTo>
                      <a:pt x="21" y="4"/>
                      <a:pt x="20" y="6"/>
                      <a:pt x="20" y="7"/>
                    </a:cubicBezTo>
                    <a:cubicBezTo>
                      <a:pt x="20" y="26"/>
                      <a:pt x="20" y="26"/>
                      <a:pt x="20" y="26"/>
                    </a:cubicBezTo>
                    <a:cubicBezTo>
                      <a:pt x="20" y="28"/>
                      <a:pt x="21" y="29"/>
                      <a:pt x="22" y="29"/>
                    </a:cubicBezTo>
                    <a:cubicBezTo>
                      <a:pt x="51" y="29"/>
                      <a:pt x="51" y="29"/>
                      <a:pt x="51" y="29"/>
                    </a:cubicBezTo>
                    <a:cubicBezTo>
                      <a:pt x="53" y="29"/>
                      <a:pt x="54" y="28"/>
                      <a:pt x="54" y="26"/>
                    </a:cubicBezTo>
                    <a:lnTo>
                      <a:pt x="54" y="7"/>
                    </a:lnTo>
                    <a:close/>
                    <a:moveTo>
                      <a:pt x="54" y="36"/>
                    </a:moveTo>
                    <a:cubicBezTo>
                      <a:pt x="54" y="35"/>
                      <a:pt x="53" y="34"/>
                      <a:pt x="51" y="34"/>
                    </a:cubicBezTo>
                    <a:cubicBezTo>
                      <a:pt x="22" y="34"/>
                      <a:pt x="22" y="34"/>
                      <a:pt x="22" y="34"/>
                    </a:cubicBezTo>
                    <a:cubicBezTo>
                      <a:pt x="21" y="34"/>
                      <a:pt x="20" y="35"/>
                      <a:pt x="20" y="36"/>
                    </a:cubicBezTo>
                    <a:cubicBezTo>
                      <a:pt x="20" y="55"/>
                      <a:pt x="20" y="55"/>
                      <a:pt x="20" y="55"/>
                    </a:cubicBezTo>
                    <a:cubicBezTo>
                      <a:pt x="20" y="57"/>
                      <a:pt x="21" y="58"/>
                      <a:pt x="22" y="58"/>
                    </a:cubicBezTo>
                    <a:cubicBezTo>
                      <a:pt x="51" y="58"/>
                      <a:pt x="51" y="58"/>
                      <a:pt x="51" y="58"/>
                    </a:cubicBezTo>
                    <a:cubicBezTo>
                      <a:pt x="53" y="58"/>
                      <a:pt x="54" y="57"/>
                      <a:pt x="54" y="55"/>
                    </a:cubicBezTo>
                    <a:lnTo>
                      <a:pt x="54" y="36"/>
                    </a:lnTo>
                    <a:close/>
                    <a:moveTo>
                      <a:pt x="68" y="7"/>
                    </a:moveTo>
                    <a:cubicBezTo>
                      <a:pt x="68" y="6"/>
                      <a:pt x="67" y="4"/>
                      <a:pt x="66" y="4"/>
                    </a:cubicBezTo>
                    <a:cubicBezTo>
                      <a:pt x="61" y="4"/>
                      <a:pt x="61" y="4"/>
                      <a:pt x="61" y="4"/>
                    </a:cubicBezTo>
                    <a:cubicBezTo>
                      <a:pt x="60" y="4"/>
                      <a:pt x="59" y="6"/>
                      <a:pt x="59" y="7"/>
                    </a:cubicBezTo>
                    <a:cubicBezTo>
                      <a:pt x="59" y="12"/>
                      <a:pt x="59" y="12"/>
                      <a:pt x="59" y="12"/>
                    </a:cubicBezTo>
                    <a:cubicBezTo>
                      <a:pt x="59" y="13"/>
                      <a:pt x="60" y="14"/>
                      <a:pt x="61" y="14"/>
                    </a:cubicBezTo>
                    <a:cubicBezTo>
                      <a:pt x="66" y="14"/>
                      <a:pt x="66" y="14"/>
                      <a:pt x="66" y="14"/>
                    </a:cubicBezTo>
                    <a:cubicBezTo>
                      <a:pt x="67" y="14"/>
                      <a:pt x="68" y="13"/>
                      <a:pt x="68" y="12"/>
                    </a:cubicBezTo>
                    <a:lnTo>
                      <a:pt x="68" y="7"/>
                    </a:lnTo>
                    <a:close/>
                    <a:moveTo>
                      <a:pt x="68" y="21"/>
                    </a:moveTo>
                    <a:cubicBezTo>
                      <a:pt x="68" y="20"/>
                      <a:pt x="67" y="19"/>
                      <a:pt x="66" y="19"/>
                    </a:cubicBezTo>
                    <a:cubicBezTo>
                      <a:pt x="61" y="19"/>
                      <a:pt x="61" y="19"/>
                      <a:pt x="61" y="19"/>
                    </a:cubicBezTo>
                    <a:cubicBezTo>
                      <a:pt x="60" y="19"/>
                      <a:pt x="59" y="20"/>
                      <a:pt x="59" y="21"/>
                    </a:cubicBezTo>
                    <a:cubicBezTo>
                      <a:pt x="59" y="26"/>
                      <a:pt x="59" y="26"/>
                      <a:pt x="59" y="26"/>
                    </a:cubicBezTo>
                    <a:cubicBezTo>
                      <a:pt x="59" y="28"/>
                      <a:pt x="60" y="29"/>
                      <a:pt x="61" y="29"/>
                    </a:cubicBezTo>
                    <a:cubicBezTo>
                      <a:pt x="66" y="29"/>
                      <a:pt x="66" y="29"/>
                      <a:pt x="66" y="29"/>
                    </a:cubicBezTo>
                    <a:cubicBezTo>
                      <a:pt x="67" y="29"/>
                      <a:pt x="68" y="28"/>
                      <a:pt x="68" y="26"/>
                    </a:cubicBezTo>
                    <a:lnTo>
                      <a:pt x="68" y="21"/>
                    </a:lnTo>
                    <a:close/>
                    <a:moveTo>
                      <a:pt x="68" y="36"/>
                    </a:moveTo>
                    <a:cubicBezTo>
                      <a:pt x="68" y="35"/>
                      <a:pt x="67" y="34"/>
                      <a:pt x="66" y="34"/>
                    </a:cubicBezTo>
                    <a:cubicBezTo>
                      <a:pt x="61" y="34"/>
                      <a:pt x="61" y="34"/>
                      <a:pt x="61" y="34"/>
                    </a:cubicBezTo>
                    <a:cubicBezTo>
                      <a:pt x="60" y="34"/>
                      <a:pt x="59" y="35"/>
                      <a:pt x="59" y="36"/>
                    </a:cubicBezTo>
                    <a:cubicBezTo>
                      <a:pt x="59" y="41"/>
                      <a:pt x="59" y="41"/>
                      <a:pt x="59" y="41"/>
                    </a:cubicBezTo>
                    <a:cubicBezTo>
                      <a:pt x="59" y="42"/>
                      <a:pt x="60" y="43"/>
                      <a:pt x="61" y="43"/>
                    </a:cubicBezTo>
                    <a:cubicBezTo>
                      <a:pt x="66" y="43"/>
                      <a:pt x="66" y="43"/>
                      <a:pt x="66" y="43"/>
                    </a:cubicBezTo>
                    <a:cubicBezTo>
                      <a:pt x="67" y="43"/>
                      <a:pt x="68" y="42"/>
                      <a:pt x="68" y="41"/>
                    </a:cubicBezTo>
                    <a:lnTo>
                      <a:pt x="68" y="36"/>
                    </a:lnTo>
                    <a:close/>
                    <a:moveTo>
                      <a:pt x="68" y="51"/>
                    </a:moveTo>
                    <a:cubicBezTo>
                      <a:pt x="68" y="49"/>
                      <a:pt x="67" y="48"/>
                      <a:pt x="66" y="48"/>
                    </a:cubicBezTo>
                    <a:cubicBezTo>
                      <a:pt x="61" y="48"/>
                      <a:pt x="61" y="48"/>
                      <a:pt x="61" y="48"/>
                    </a:cubicBezTo>
                    <a:cubicBezTo>
                      <a:pt x="60" y="48"/>
                      <a:pt x="59" y="49"/>
                      <a:pt x="59" y="51"/>
                    </a:cubicBezTo>
                    <a:cubicBezTo>
                      <a:pt x="59" y="55"/>
                      <a:pt x="59" y="55"/>
                      <a:pt x="59" y="55"/>
                    </a:cubicBezTo>
                    <a:cubicBezTo>
                      <a:pt x="59" y="57"/>
                      <a:pt x="60" y="58"/>
                      <a:pt x="61" y="58"/>
                    </a:cubicBezTo>
                    <a:cubicBezTo>
                      <a:pt x="66" y="58"/>
                      <a:pt x="66" y="58"/>
                      <a:pt x="66" y="58"/>
                    </a:cubicBezTo>
                    <a:cubicBezTo>
                      <a:pt x="67" y="58"/>
                      <a:pt x="68" y="57"/>
                      <a:pt x="68" y="55"/>
                    </a:cubicBezTo>
                    <a:lnTo>
                      <a:pt x="68" y="51"/>
                    </a:lnTo>
                    <a:close/>
                  </a:path>
                </a:pathLst>
              </a:custGeom>
              <a:solidFill>
                <a:sysClr val="window" lastClr="FFFFFF"/>
              </a:solid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186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nvGrpSpPr>
            <p:cNvPr id="82" name="Group 26"/>
            <p:cNvGrpSpPr/>
            <p:nvPr/>
          </p:nvGrpSpPr>
          <p:grpSpPr>
            <a:xfrm>
              <a:off x="882146" y="3789643"/>
              <a:ext cx="409616" cy="412538"/>
              <a:chOff x="5937844" y="3877809"/>
              <a:chExt cx="644626" cy="649224"/>
            </a:xfrm>
          </p:grpSpPr>
          <p:sp>
            <p:nvSpPr>
              <p:cNvPr id="95" name="Oval 27"/>
              <p:cNvSpPr/>
              <p:nvPr/>
            </p:nvSpPr>
            <p:spPr>
              <a:xfrm flipH="1">
                <a:off x="5937844" y="3877809"/>
                <a:ext cx="644626" cy="649224"/>
              </a:xfrm>
              <a:prstGeom prst="ellipse">
                <a:avLst/>
              </a:prstGeom>
              <a:solidFill>
                <a:srgbClr val="005DA2"/>
              </a:solidFill>
              <a:ln w="12700" cap="flat" cmpd="sng" algn="ctr">
                <a:noFill/>
                <a:prstDash val="solid"/>
                <a:miter lim="8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186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cs"/>
                </a:endParaRPr>
              </a:p>
            </p:txBody>
          </p:sp>
          <p:sp>
            <p:nvSpPr>
              <p:cNvPr id="96" name="Freeform: Shape 28"/>
              <p:cNvSpPr/>
              <p:nvPr/>
            </p:nvSpPr>
            <p:spPr bwMode="auto">
              <a:xfrm>
                <a:off x="6018978" y="4057735"/>
                <a:ext cx="478057" cy="320400"/>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ysClr val="window" lastClr="FFFFFF"/>
              </a:solidFill>
              <a:ln w="9525">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186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nvGrpSpPr>
            <p:cNvPr id="83" name="Group 37"/>
            <p:cNvGrpSpPr/>
            <p:nvPr/>
          </p:nvGrpSpPr>
          <p:grpSpPr>
            <a:xfrm>
              <a:off x="1291762" y="1153216"/>
              <a:ext cx="3559668" cy="507831"/>
              <a:chOff x="1817828" y="1400217"/>
              <a:chExt cx="4746224" cy="677108"/>
            </a:xfrm>
          </p:grpSpPr>
          <p:sp>
            <p:nvSpPr>
              <p:cNvPr id="93" name="TextBox 17"/>
              <p:cNvSpPr txBox="1"/>
              <p:nvPr/>
            </p:nvSpPr>
            <p:spPr>
              <a:xfrm>
                <a:off x="1817828" y="1400217"/>
                <a:ext cx="4746224" cy="338554"/>
              </a:xfrm>
              <a:prstGeom prst="rect">
                <a:avLst/>
              </a:prstGeom>
              <a:noFill/>
            </p:spPr>
            <p:txBody>
              <a:bodyPr wrap="none" lIns="191974" tIns="0" rIns="191974" bIns="0" anchor="b" anchorCtr="0">
                <a:normAutofit/>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rPr>
                  <a:t>标题文本预设</a:t>
                </a:r>
                <a:endParaRPr kumimoji="0" lang="zh-CN" altLang="en-US" sz="1600" b="1"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4" name="TextBox 36"/>
              <p:cNvSpPr txBox="1"/>
              <p:nvPr/>
            </p:nvSpPr>
            <p:spPr>
              <a:xfrm>
                <a:off x="1817828" y="1738771"/>
                <a:ext cx="4746224" cy="338554"/>
              </a:xfrm>
              <a:prstGeom prst="rect">
                <a:avLst/>
              </a:prstGeom>
              <a:noFill/>
            </p:spPr>
            <p:txBody>
              <a:bodyPr wrap="square" lIns="191974" tIns="0" rIns="191974" bIns="0" anchor="t" anchorCtr="0">
                <a:normAutofit/>
              </a:bodyPr>
              <a:lstStyle/>
              <a:p>
                <a:pPr marL="0" marR="0" lvl="0" indent="0" defTabSz="1218565" eaLnBrk="1" fontAlgn="base" latinLnBrk="0" hangingPunct="1">
                  <a:lnSpc>
                    <a:spcPct val="12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此部分内容作为文字排版占位显示（建议使用主题字体）</a:t>
                </a:r>
                <a:endParaRPr kumimoji="0" lang="zh-CN" altLang="en-US" sz="12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nvGrpSpPr>
            <p:cNvPr id="84" name="Group 38"/>
            <p:cNvGrpSpPr/>
            <p:nvPr/>
          </p:nvGrpSpPr>
          <p:grpSpPr>
            <a:xfrm>
              <a:off x="1291762" y="2022468"/>
              <a:ext cx="3559668" cy="507831"/>
              <a:chOff x="1817828" y="1400217"/>
              <a:chExt cx="4746224" cy="677108"/>
            </a:xfrm>
          </p:grpSpPr>
          <p:sp>
            <p:nvSpPr>
              <p:cNvPr id="91" name="TextBox 39"/>
              <p:cNvSpPr txBox="1"/>
              <p:nvPr/>
            </p:nvSpPr>
            <p:spPr>
              <a:xfrm>
                <a:off x="1817828" y="1400217"/>
                <a:ext cx="4746224" cy="338554"/>
              </a:xfrm>
              <a:prstGeom prst="rect">
                <a:avLst/>
              </a:prstGeom>
              <a:noFill/>
            </p:spPr>
            <p:txBody>
              <a:bodyPr wrap="none" lIns="191974" tIns="0" rIns="191974" bIns="0" anchor="b" anchorCtr="0">
                <a:normAutofit/>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rPr>
                  <a:t>标题文本预设</a:t>
                </a:r>
                <a:endParaRPr kumimoji="0" lang="zh-CN" altLang="en-US" sz="1600" b="1"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2" name="TextBox 40"/>
              <p:cNvSpPr txBox="1"/>
              <p:nvPr/>
            </p:nvSpPr>
            <p:spPr>
              <a:xfrm>
                <a:off x="1817828" y="1738771"/>
                <a:ext cx="4746224" cy="338554"/>
              </a:xfrm>
              <a:prstGeom prst="rect">
                <a:avLst/>
              </a:prstGeom>
              <a:noFill/>
            </p:spPr>
            <p:txBody>
              <a:bodyPr wrap="square" lIns="191974" tIns="0" rIns="191974" bIns="0" anchor="t" anchorCtr="0">
                <a:normAutofit/>
              </a:bodyPr>
              <a:lstStyle>
                <a:defPPr>
                  <a:defRPr lang="zh-CN"/>
                </a:defPPr>
                <a:lvl1pPr marR="0" lvl="0" indent="0" defTabSz="1218565" fontAlgn="base">
                  <a:lnSpc>
                    <a:spcPct val="120000"/>
                  </a:lnSpc>
                  <a:spcBef>
                    <a:spcPct val="0"/>
                  </a:spcBef>
                  <a:spcAft>
                    <a:spcPct val="0"/>
                  </a:spcAft>
                  <a:buClrTx/>
                  <a:buSzTx/>
                  <a:buFontTx/>
                  <a:buNone/>
                  <a:defRPr kumimoji="0" sz="1200" b="0" i="0" u="none" strike="noStrike" kern="0" cap="none" spc="0" normalizeH="0" baseline="0">
                    <a:ln>
                      <a:noFill/>
                    </a:ln>
                    <a:solidFill>
                      <a:prstClr val="white">
                        <a:lumMod val="50000"/>
                      </a:prstClr>
                    </a:solidFill>
                    <a:effectLst/>
                    <a:uLnTx/>
                    <a:uFillTx/>
                    <a:latin typeface="微软雅黑" panose="020B0503020204020204" pitchFamily="34" charset="-122"/>
                    <a:ea typeface="微软雅黑" panose="020B0503020204020204" pitchFamily="34" charset="-122"/>
                  </a:defRPr>
                </a:lvl1pPr>
              </a:lstStyle>
              <a:p>
                <a:r>
                  <a:rPr lang="zh-CN" altLang="en-US" dirty="0"/>
                  <a:t>此部分内容作为文字排版占位显示（建议使用主题字体）</a:t>
                </a:r>
                <a:endParaRPr lang="zh-CN" altLang="en-US" dirty="0"/>
              </a:p>
            </p:txBody>
          </p:sp>
        </p:grpSp>
        <p:grpSp>
          <p:nvGrpSpPr>
            <p:cNvPr id="85" name="Group 41"/>
            <p:cNvGrpSpPr/>
            <p:nvPr/>
          </p:nvGrpSpPr>
          <p:grpSpPr>
            <a:xfrm>
              <a:off x="1291762" y="2887568"/>
              <a:ext cx="3559668" cy="507831"/>
              <a:chOff x="1817828" y="1400217"/>
              <a:chExt cx="4746224" cy="677108"/>
            </a:xfrm>
          </p:grpSpPr>
          <p:sp>
            <p:nvSpPr>
              <p:cNvPr id="89" name="TextBox 42"/>
              <p:cNvSpPr txBox="1"/>
              <p:nvPr/>
            </p:nvSpPr>
            <p:spPr>
              <a:xfrm>
                <a:off x="1817828" y="1400217"/>
                <a:ext cx="4746224" cy="338554"/>
              </a:xfrm>
              <a:prstGeom prst="rect">
                <a:avLst/>
              </a:prstGeom>
              <a:noFill/>
            </p:spPr>
            <p:txBody>
              <a:bodyPr wrap="none" lIns="191974" tIns="0" rIns="191974" bIns="0" anchor="b" anchorCtr="0">
                <a:normAutofit/>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rPr>
                  <a:t>标题文本预设</a:t>
                </a:r>
                <a:endParaRPr kumimoji="0" lang="zh-CN" altLang="en-US" sz="1600" b="1"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0" name="TextBox 43"/>
              <p:cNvSpPr txBox="1"/>
              <p:nvPr/>
            </p:nvSpPr>
            <p:spPr>
              <a:xfrm>
                <a:off x="1817828" y="1738771"/>
                <a:ext cx="4746224" cy="338554"/>
              </a:xfrm>
              <a:prstGeom prst="rect">
                <a:avLst/>
              </a:prstGeom>
              <a:noFill/>
            </p:spPr>
            <p:txBody>
              <a:bodyPr wrap="square" lIns="191974" tIns="0" rIns="191974" bIns="0" anchor="t" anchorCtr="0">
                <a:normAutofit/>
              </a:bodyPr>
              <a:lstStyle>
                <a:defPPr>
                  <a:defRPr lang="zh-CN"/>
                </a:defPPr>
                <a:lvl1pPr marR="0" lvl="0" indent="0" defTabSz="1218565" fontAlgn="base">
                  <a:lnSpc>
                    <a:spcPct val="120000"/>
                  </a:lnSpc>
                  <a:spcBef>
                    <a:spcPct val="0"/>
                  </a:spcBef>
                  <a:spcAft>
                    <a:spcPct val="0"/>
                  </a:spcAft>
                  <a:buClrTx/>
                  <a:buSzTx/>
                  <a:buFontTx/>
                  <a:buNone/>
                  <a:defRPr kumimoji="0" sz="1200" b="0" i="0" u="none" strike="noStrike" kern="0" cap="none" spc="0" normalizeH="0" baseline="0">
                    <a:ln>
                      <a:noFill/>
                    </a:ln>
                    <a:solidFill>
                      <a:prstClr val="white">
                        <a:lumMod val="50000"/>
                      </a:prstClr>
                    </a:solidFill>
                    <a:effectLst/>
                    <a:uLnTx/>
                    <a:uFillTx/>
                    <a:latin typeface="微软雅黑" panose="020B0503020204020204" pitchFamily="34" charset="-122"/>
                    <a:ea typeface="微软雅黑" panose="020B0503020204020204" pitchFamily="34" charset="-122"/>
                  </a:defRPr>
                </a:lvl1pPr>
              </a:lstStyle>
              <a:p>
                <a:r>
                  <a:rPr lang="zh-CN" altLang="en-US" dirty="0"/>
                  <a:t>此部分内容作为文字排版占位显示（建议使用主题字体）</a:t>
                </a:r>
                <a:endParaRPr lang="zh-CN" altLang="en-US" dirty="0"/>
              </a:p>
            </p:txBody>
          </p:sp>
        </p:grpSp>
        <p:grpSp>
          <p:nvGrpSpPr>
            <p:cNvPr id="86" name="Group 44"/>
            <p:cNvGrpSpPr/>
            <p:nvPr/>
          </p:nvGrpSpPr>
          <p:grpSpPr>
            <a:xfrm>
              <a:off x="1291762" y="3746227"/>
              <a:ext cx="3559668" cy="507831"/>
              <a:chOff x="1817828" y="1400217"/>
              <a:chExt cx="4746224" cy="677108"/>
            </a:xfrm>
          </p:grpSpPr>
          <p:sp>
            <p:nvSpPr>
              <p:cNvPr id="87" name="TextBox 45"/>
              <p:cNvSpPr txBox="1"/>
              <p:nvPr/>
            </p:nvSpPr>
            <p:spPr>
              <a:xfrm>
                <a:off x="1817828" y="1400217"/>
                <a:ext cx="4746224" cy="338554"/>
              </a:xfrm>
              <a:prstGeom prst="rect">
                <a:avLst/>
              </a:prstGeom>
              <a:noFill/>
            </p:spPr>
            <p:txBody>
              <a:bodyPr wrap="none" lIns="191974" tIns="0" rIns="191974" bIns="0" anchor="b" anchorCtr="0">
                <a:normAutofit/>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1600" b="1"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rPr>
                  <a:t>标题文本预设</a:t>
                </a:r>
                <a:endParaRPr kumimoji="0" lang="zh-CN" altLang="en-US" sz="1600" b="1"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88" name="TextBox 46"/>
              <p:cNvSpPr txBox="1"/>
              <p:nvPr/>
            </p:nvSpPr>
            <p:spPr>
              <a:xfrm>
                <a:off x="1817828" y="1738771"/>
                <a:ext cx="4746224" cy="338554"/>
              </a:xfrm>
              <a:prstGeom prst="rect">
                <a:avLst/>
              </a:prstGeom>
              <a:noFill/>
            </p:spPr>
            <p:txBody>
              <a:bodyPr wrap="square" lIns="191974" tIns="0" rIns="191974" bIns="0" anchor="t" anchorCtr="0">
                <a:normAutofit/>
              </a:bodyPr>
              <a:lstStyle>
                <a:defPPr>
                  <a:defRPr lang="zh-CN"/>
                </a:defPPr>
                <a:lvl1pPr marR="0" lvl="0" indent="0" defTabSz="1218565" fontAlgn="base">
                  <a:lnSpc>
                    <a:spcPct val="120000"/>
                  </a:lnSpc>
                  <a:spcBef>
                    <a:spcPct val="0"/>
                  </a:spcBef>
                  <a:spcAft>
                    <a:spcPct val="0"/>
                  </a:spcAft>
                  <a:buClrTx/>
                  <a:buSzTx/>
                  <a:buFontTx/>
                  <a:buNone/>
                  <a:defRPr kumimoji="0" sz="1200" b="0" i="0" u="none" strike="noStrike" kern="0" cap="none" spc="0" normalizeH="0" baseline="0">
                    <a:ln>
                      <a:noFill/>
                    </a:ln>
                    <a:solidFill>
                      <a:prstClr val="white">
                        <a:lumMod val="50000"/>
                      </a:prstClr>
                    </a:solidFill>
                    <a:effectLst/>
                    <a:uLnTx/>
                    <a:uFillTx/>
                    <a:latin typeface="微软雅黑" panose="020B0503020204020204" pitchFamily="34" charset="-122"/>
                    <a:ea typeface="微软雅黑" panose="020B0503020204020204" pitchFamily="34" charset="-122"/>
                  </a:defRPr>
                </a:lvl1pPr>
              </a:lstStyle>
              <a:p>
                <a:r>
                  <a:rPr lang="zh-CN" altLang="en-US" dirty="0"/>
                  <a:t>此部分内容作为文字排版占位显示（建议使用主题字体）</a:t>
                </a:r>
                <a:endParaRPr lang="zh-CN" altLang="en-US" dirty="0"/>
              </a:p>
            </p:txBody>
          </p:sp>
        </p:gr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
                                          </p:val>
                                        </p:tav>
                                        <p:tav tm="100000">
                                          <p:val>
                                            <p:strVal val="#ppt_w"/>
                                          </p:val>
                                        </p:tav>
                                      </p:tavLst>
                                    </p:anim>
                                    <p:anim calcmode="lin" valueType="num">
                                      <p:cBhvr>
                                        <p:cTn id="8" dur="1000" fill="hold"/>
                                        <p:tgtEl>
                                          <p:spTgt spid="58"/>
                                        </p:tgtEl>
                                        <p:attrNameLst>
                                          <p:attrName>ppt_h</p:attrName>
                                        </p:attrNameLst>
                                      </p:cBhvr>
                                      <p:tavLst>
                                        <p:tav tm="0">
                                          <p:val>
                                            <p:fltVal val="0"/>
                                          </p:val>
                                        </p:tav>
                                        <p:tav tm="100000">
                                          <p:val>
                                            <p:strVal val="#ppt_h"/>
                                          </p:val>
                                        </p:tav>
                                      </p:tavLst>
                                    </p:anim>
                                    <p:anim calcmode="lin" valueType="num">
                                      <p:cBhvr>
                                        <p:cTn id="9" dur="1000" fill="hold"/>
                                        <p:tgtEl>
                                          <p:spTgt spid="58"/>
                                        </p:tgtEl>
                                        <p:attrNameLst>
                                          <p:attrName>style.rotation</p:attrName>
                                        </p:attrNameLst>
                                      </p:cBhvr>
                                      <p:tavLst>
                                        <p:tav tm="0">
                                          <p:val>
                                            <p:fltVal val="360"/>
                                          </p:val>
                                        </p:tav>
                                        <p:tav tm="100000">
                                          <p:val>
                                            <p:fltVal val="0"/>
                                          </p:val>
                                        </p:tav>
                                      </p:tavLst>
                                    </p:anim>
                                    <p:animEffect transition="in" filter="fade">
                                      <p:cBhvr>
                                        <p:cTn id="10" dur="1000"/>
                                        <p:tgtEl>
                                          <p:spTgt spid="58"/>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78"/>
                                        </p:tgtEl>
                                        <p:attrNameLst>
                                          <p:attrName>style.visibility</p:attrName>
                                        </p:attrNameLst>
                                      </p:cBhvr>
                                      <p:to>
                                        <p:strVal val="visible"/>
                                      </p:to>
                                    </p:set>
                                    <p:animEffect transition="in" filter="fade">
                                      <p:cBhvr>
                                        <p:cTn id="14" dur="1000"/>
                                        <p:tgtEl>
                                          <p:spTgt spid="78"/>
                                        </p:tgtEl>
                                      </p:cBhvr>
                                    </p:animEffect>
                                    <p:anim calcmode="lin" valueType="num">
                                      <p:cBhvr>
                                        <p:cTn id="15" dur="1000" fill="hold"/>
                                        <p:tgtEl>
                                          <p:spTgt spid="78"/>
                                        </p:tgtEl>
                                        <p:attrNameLst>
                                          <p:attrName>ppt_x</p:attrName>
                                        </p:attrNameLst>
                                      </p:cBhvr>
                                      <p:tavLst>
                                        <p:tav tm="0">
                                          <p:val>
                                            <p:strVal val="#ppt_x"/>
                                          </p:val>
                                        </p:tav>
                                        <p:tav tm="100000">
                                          <p:val>
                                            <p:strVal val="#ppt_x"/>
                                          </p:val>
                                        </p:tav>
                                      </p:tavLst>
                                    </p:anim>
                                    <p:anim calcmode="lin" valueType="num">
                                      <p:cBhvr>
                                        <p:cTn id="16"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395413"/>
            <a:ext cx="12192000" cy="4392612"/>
            <a:chOff x="0" y="1395413"/>
            <a:chExt cx="12192000" cy="4392612"/>
          </a:xfrm>
        </p:grpSpPr>
        <p:sp>
          <p:nvSpPr>
            <p:cNvPr id="8" name="Freeform 5"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3308645" y="1395413"/>
              <a:ext cx="8883355" cy="1881187"/>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Freeform 6"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4075113"/>
              <a:ext cx="5693725" cy="171291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Freeform 7"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2052639"/>
              <a:ext cx="10728896"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5DA2"/>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e7d195523061f1c0" descr="e7d195523061f1c060910eeaeeff1464599dc3392e14be42F6605DBF3376AA578EAD49A2F34CDE9F8BA873D9FC4305B94F8C98BE913D0BB55B77B4982D855D57316D9666CF50C0C1F882EEA92AB650391898752DC0F28C027E30AABBE39009D367F52CF2EB08CFD5B7F9FB4301E8C18380EF535FE4A4CCCE7A68EA8B854FFF693052B82C6FF16E3D"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e7d195523061f1c060910eeaeeff1464599dc3392e14be42F6605DBF3376AA578EAD49A2F34CDE9F8BA873D9FC4305B94F8C98BE913D0BB55B77B4982D855D57316D9666CF50C0C1F882EEA92AB650391898752DC0F28C027E30AABBE39009D367F52CF2EB08CFD5B7F9FB4301E8C18380EF535FE4A4CCCE7A68EA8B854FFF693052B82C6FF16E3D</a:t>
            </a:r>
            <a:endParaRPr kumimoji="0" lang="zh-CN" altLang="en-US"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文本框 12"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txBox="1"/>
          <p:nvPr/>
        </p:nvSpPr>
        <p:spPr>
          <a:xfrm>
            <a:off x="1106396" y="1908176"/>
            <a:ext cx="1478290" cy="31547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9900" dirty="0">
                <a:solidFill>
                  <a:prstClr val="white"/>
                </a:solidFill>
                <a:latin typeface="Calibri Light" panose="020F0302020204030204" pitchFamily="34" charset="0"/>
                <a:ea typeface="等线" panose="02010600030101010101" pitchFamily="2" charset="-122"/>
              </a:rPr>
              <a:t>3</a:t>
            </a:r>
            <a:endParaRPr kumimoji="0" lang="zh-CN" altLang="en-US" sz="19900"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4" name="文本框 13"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1" y="3598452"/>
            <a:ext cx="4410383" cy="5025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One needs 3 things to be truly happy living in the </a:t>
            </a:r>
            <a:r>
              <a:rPr kumimoji="0" lang="en-US" altLang="zh-CN" sz="1335" b="0" i="0" u="none" strike="noStrike" kern="1200" cap="none" spc="0" normalizeH="0" baseline="0" noProof="0" dirty="0" err="1">
                <a:ln>
                  <a:noFill/>
                </a:ln>
                <a:solidFill>
                  <a:prstClr val="white"/>
                </a:solidFill>
                <a:effectLst/>
                <a:uLnTx/>
                <a:uFillTx/>
                <a:latin typeface="Calibri Light" panose="020F0302020204030204" pitchFamily="34" charset="0"/>
                <a:ea typeface="等线" panose="02010600030101010101" pitchFamily="2" charset="-122"/>
                <a:cs typeface="+mn-cs"/>
              </a:rPr>
              <a:t>worl</a:t>
            </a: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 needs 3 things to be truly happy</a:t>
            </a:r>
            <a:endParaRPr kumimoji="0" lang="zh-CN" altLang="en-US"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5" name="文本框 14"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2" y="2668383"/>
            <a:ext cx="2476903" cy="769441"/>
          </a:xfrm>
          <a:prstGeom prst="rect">
            <a:avLst/>
          </a:prstGeom>
          <a:noFill/>
        </p:spPr>
        <p:txBody>
          <a:bodyPr wrap="square" rtlCol="0">
            <a:spAutoFit/>
          </a:bodyPr>
          <a:lstStyle/>
          <a:p>
            <a:pPr lvl="0"/>
            <a:r>
              <a:rPr lang="zh-CN" altLang="en-US" sz="4400" dirty="0">
                <a:solidFill>
                  <a:prstClr val="white"/>
                </a:solidFill>
                <a:latin typeface="华康俪金黑W8" panose="020B0809000000000000" pitchFamily="49" charset="-122"/>
                <a:ea typeface="华康俪金黑W8" panose="020B0809000000000000" pitchFamily="49" charset="-122"/>
              </a:rPr>
              <a:t>内容阐述</a:t>
            </a:r>
            <a:endParaRPr lang="zh-CN" altLang="en-US" sz="4400" dirty="0">
              <a:solidFill>
                <a:prstClr val="white"/>
              </a:solidFill>
              <a:latin typeface="华康俪金黑W8" panose="020B0809000000000000" pitchFamily="49" charset="-122"/>
              <a:ea typeface="华康俪金黑W8" panose="020B0809000000000000" pitchFamily="49" charset="-122"/>
            </a:endParaRPr>
          </a:p>
        </p:txBody>
      </p:sp>
      <p:sp>
        <p:nvSpPr>
          <p:cNvPr id="16" name="矩形 15"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p:nvPr/>
        </p:nvSpPr>
        <p:spPr>
          <a:xfrm>
            <a:off x="2956407" y="3466746"/>
            <a:ext cx="566069" cy="60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Freeform 8"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11227177" y="1908176"/>
            <a:ext cx="556995" cy="900113"/>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研究思路</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62" name="矩形 6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03</a:t>
            </a:r>
            <a:endParaRPr kumimoji="0" lang="zh-CN" altLang="en-US"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63" name="矩形 6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03" name="矩形 10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1" y="1167609"/>
            <a:ext cx="492443"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4" name="矩形 10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5" name="矩形 10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6" name="矩形 10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7" name="矩形 10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8" name="矩形 10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2" y="3099823"/>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109" name="组合 108" descr="e7d195523061f1c0b9c437df2358c0cda14f5041a22fabbfBE2BE37675DC7AB669ED1A17F222BC996230C869F9A73B775AB9A6F73BCC744AF1BB55A31F7D215610F6B48D481C98CFAE215B20EECA2E6E908655D05A01C6E132A7FF8CC3CB88B3C281F0E54AFD4285105FF299FA85D1D3544A1F379006C7BB9EF13074DBC5E8FCB976AB0F1EDCCAFFA4B614D7EEFF1C87"/>
          <p:cNvGrpSpPr/>
          <p:nvPr/>
        </p:nvGrpSpPr>
        <p:grpSpPr>
          <a:xfrm>
            <a:off x="4648013" y="1716594"/>
            <a:ext cx="2895974" cy="3328424"/>
            <a:chOff x="815414" y="888954"/>
            <a:chExt cx="4393799" cy="5049916"/>
          </a:xfrm>
        </p:grpSpPr>
        <p:grpSp>
          <p:nvGrpSpPr>
            <p:cNvPr id="110" name="Group 1" descr="e7d195523061f1c0bbd9d495056f6756baae99e8e5eccdb0B69E8BECE2F25FA34DA9A3791886F1952D5C6B90E974387B5DDCCBCEBC70127B5F7576CBB260879D9064EC41CFD6AF7F7958B54E7616B7D1ACFF694983D84E030DBF4EA9E8F5BD48315D28D7DDA49F0D695F1326D9015521AC2D1D129E1D62947BEF67A1F0EB219A2D60C167ED65A3C13921A8077BF52B505ADE22E5CA6F1437"/>
            <p:cNvGrpSpPr/>
            <p:nvPr/>
          </p:nvGrpSpPr>
          <p:grpSpPr>
            <a:xfrm>
              <a:off x="815414" y="3357034"/>
              <a:ext cx="4393799" cy="2581836"/>
              <a:chOff x="3600450" y="5156184"/>
              <a:chExt cx="3246478" cy="1701816"/>
            </a:xfrm>
          </p:grpSpPr>
          <p:sp>
            <p:nvSpPr>
              <p:cNvPr id="112" name="Freeform 5"/>
              <p:cNvSpPr/>
              <p:nvPr/>
            </p:nvSpPr>
            <p:spPr bwMode="auto">
              <a:xfrm>
                <a:off x="3635603" y="6302790"/>
                <a:ext cx="3171003" cy="266749"/>
              </a:xfrm>
              <a:custGeom>
                <a:avLst/>
                <a:gdLst>
                  <a:gd name="T0" fmla="*/ 0 w 1354"/>
                  <a:gd name="T1" fmla="*/ 104 h 114"/>
                  <a:gd name="T2" fmla="*/ 105 w 1354"/>
                  <a:gd name="T3" fmla="*/ 0 h 114"/>
                  <a:gd name="T4" fmla="*/ 1354 w 1354"/>
                  <a:gd name="T5" fmla="*/ 0 h 114"/>
                  <a:gd name="T6" fmla="*/ 1303 w 1354"/>
                  <a:gd name="T7" fmla="*/ 114 h 114"/>
                  <a:gd name="T8" fmla="*/ 1 w 1354"/>
                  <a:gd name="T9" fmla="*/ 114 h 114"/>
                  <a:gd name="T10" fmla="*/ 0 w 1354"/>
                  <a:gd name="T11" fmla="*/ 104 h 114"/>
                </a:gdLst>
                <a:ahLst/>
                <a:cxnLst>
                  <a:cxn ang="0">
                    <a:pos x="T0" y="T1"/>
                  </a:cxn>
                  <a:cxn ang="0">
                    <a:pos x="T2" y="T3"/>
                  </a:cxn>
                  <a:cxn ang="0">
                    <a:pos x="T4" y="T5"/>
                  </a:cxn>
                  <a:cxn ang="0">
                    <a:pos x="T6" y="T7"/>
                  </a:cxn>
                  <a:cxn ang="0">
                    <a:pos x="T8" y="T9"/>
                  </a:cxn>
                  <a:cxn ang="0">
                    <a:pos x="T10" y="T11"/>
                  </a:cxn>
                </a:cxnLst>
                <a:rect l="0" t="0" r="r" b="b"/>
                <a:pathLst>
                  <a:path w="1354" h="114">
                    <a:moveTo>
                      <a:pt x="0" y="104"/>
                    </a:moveTo>
                    <a:cubicBezTo>
                      <a:pt x="0" y="0"/>
                      <a:pt x="105" y="0"/>
                      <a:pt x="105" y="0"/>
                    </a:cubicBezTo>
                    <a:cubicBezTo>
                      <a:pt x="1354" y="0"/>
                      <a:pt x="1354" y="0"/>
                      <a:pt x="1354" y="0"/>
                    </a:cubicBezTo>
                    <a:cubicBezTo>
                      <a:pt x="1354" y="0"/>
                      <a:pt x="1304" y="40"/>
                      <a:pt x="1303" y="114"/>
                    </a:cubicBezTo>
                    <a:cubicBezTo>
                      <a:pt x="1" y="114"/>
                      <a:pt x="1" y="114"/>
                      <a:pt x="1" y="114"/>
                    </a:cubicBezTo>
                    <a:cubicBezTo>
                      <a:pt x="0" y="110"/>
                      <a:pt x="0" y="107"/>
                      <a:pt x="0" y="104"/>
                    </a:cubicBezTo>
                    <a:close/>
                  </a:path>
                </a:pathLst>
              </a:custGeom>
              <a:solidFill>
                <a:srgbClr val="44546A">
                  <a:lumMod val="20000"/>
                  <a:lumOff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13" name="Freeform 6"/>
              <p:cNvSpPr/>
              <p:nvPr/>
            </p:nvSpPr>
            <p:spPr bwMode="auto">
              <a:xfrm>
                <a:off x="3637671" y="6569539"/>
                <a:ext cx="3168935" cy="229528"/>
              </a:xfrm>
              <a:custGeom>
                <a:avLst/>
                <a:gdLst>
                  <a:gd name="T0" fmla="*/ 1302 w 1353"/>
                  <a:gd name="T1" fmla="*/ 0 h 98"/>
                  <a:gd name="T2" fmla="*/ 1302 w 1353"/>
                  <a:gd name="T3" fmla="*/ 2 h 98"/>
                  <a:gd name="T4" fmla="*/ 1353 w 1353"/>
                  <a:gd name="T5" fmla="*/ 96 h 98"/>
                  <a:gd name="T6" fmla="*/ 66 w 1353"/>
                  <a:gd name="T7" fmla="*/ 98 h 98"/>
                  <a:gd name="T8" fmla="*/ 0 w 1353"/>
                  <a:gd name="T9" fmla="*/ 0 h 98"/>
                  <a:gd name="T10" fmla="*/ 1302 w 1353"/>
                  <a:gd name="T11" fmla="*/ 0 h 98"/>
                </a:gdLst>
                <a:ahLst/>
                <a:cxnLst>
                  <a:cxn ang="0">
                    <a:pos x="T0" y="T1"/>
                  </a:cxn>
                  <a:cxn ang="0">
                    <a:pos x="T2" y="T3"/>
                  </a:cxn>
                  <a:cxn ang="0">
                    <a:pos x="T4" y="T5"/>
                  </a:cxn>
                  <a:cxn ang="0">
                    <a:pos x="T6" y="T7"/>
                  </a:cxn>
                  <a:cxn ang="0">
                    <a:pos x="T8" y="T9"/>
                  </a:cxn>
                  <a:cxn ang="0">
                    <a:pos x="T10" y="T11"/>
                  </a:cxn>
                </a:cxnLst>
                <a:rect l="0" t="0" r="r" b="b"/>
                <a:pathLst>
                  <a:path w="1353" h="98">
                    <a:moveTo>
                      <a:pt x="1302" y="0"/>
                    </a:moveTo>
                    <a:cubicBezTo>
                      <a:pt x="1302" y="0"/>
                      <a:pt x="1302" y="1"/>
                      <a:pt x="1302" y="2"/>
                    </a:cubicBezTo>
                    <a:cubicBezTo>
                      <a:pt x="1302" y="77"/>
                      <a:pt x="1353" y="96"/>
                      <a:pt x="1353" y="96"/>
                    </a:cubicBezTo>
                    <a:cubicBezTo>
                      <a:pt x="66" y="98"/>
                      <a:pt x="66" y="98"/>
                      <a:pt x="66" y="98"/>
                    </a:cubicBezTo>
                    <a:cubicBezTo>
                      <a:pt x="66" y="98"/>
                      <a:pt x="4" y="94"/>
                      <a:pt x="0" y="0"/>
                    </a:cubicBezTo>
                    <a:lnTo>
                      <a:pt x="1302" y="0"/>
                    </a:lnTo>
                    <a:close/>
                  </a:path>
                </a:pathLst>
              </a:custGeom>
              <a:solidFill>
                <a:sysClr val="windowText" lastClr="000000">
                  <a:lumMod val="20000"/>
                  <a:lumOff val="8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14" name="Freeform 7"/>
              <p:cNvSpPr/>
              <p:nvPr/>
            </p:nvSpPr>
            <p:spPr bwMode="auto">
              <a:xfrm>
                <a:off x="3600450" y="6254196"/>
                <a:ext cx="3246478" cy="603804"/>
              </a:xfrm>
              <a:custGeom>
                <a:avLst/>
                <a:gdLst>
                  <a:gd name="T0" fmla="*/ 1386 w 1386"/>
                  <a:gd name="T1" fmla="*/ 258 h 258"/>
                  <a:gd name="T2" fmla="*/ 129 w 1386"/>
                  <a:gd name="T3" fmla="*/ 258 h 258"/>
                  <a:gd name="T4" fmla="*/ 0 w 1386"/>
                  <a:gd name="T5" fmla="*/ 129 h 258"/>
                  <a:gd name="T6" fmla="*/ 129 w 1386"/>
                  <a:gd name="T7" fmla="*/ 0 h 258"/>
                  <a:gd name="T8" fmla="*/ 1386 w 1386"/>
                  <a:gd name="T9" fmla="*/ 0 h 258"/>
                  <a:gd name="T10" fmla="*/ 1386 w 1386"/>
                  <a:gd name="T11" fmla="*/ 31 h 258"/>
                  <a:gd name="T12" fmla="*/ 129 w 1386"/>
                  <a:gd name="T13" fmla="*/ 31 h 258"/>
                  <a:gd name="T14" fmla="*/ 31 w 1386"/>
                  <a:gd name="T15" fmla="*/ 129 h 258"/>
                  <a:gd name="T16" fmla="*/ 129 w 1386"/>
                  <a:gd name="T17" fmla="*/ 228 h 258"/>
                  <a:gd name="T18" fmla="*/ 1386 w 1386"/>
                  <a:gd name="T19" fmla="*/ 228 h 258"/>
                  <a:gd name="T20" fmla="*/ 1386 w 1386"/>
                  <a:gd name="T21"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6" h="258">
                    <a:moveTo>
                      <a:pt x="1386" y="258"/>
                    </a:moveTo>
                    <a:cubicBezTo>
                      <a:pt x="129" y="258"/>
                      <a:pt x="129" y="258"/>
                      <a:pt x="129" y="258"/>
                    </a:cubicBezTo>
                    <a:cubicBezTo>
                      <a:pt x="58" y="258"/>
                      <a:pt x="0" y="200"/>
                      <a:pt x="0" y="129"/>
                    </a:cubicBezTo>
                    <a:cubicBezTo>
                      <a:pt x="0" y="58"/>
                      <a:pt x="58" y="0"/>
                      <a:pt x="129" y="0"/>
                    </a:cubicBezTo>
                    <a:cubicBezTo>
                      <a:pt x="1386" y="0"/>
                      <a:pt x="1386" y="0"/>
                      <a:pt x="1386" y="0"/>
                    </a:cubicBezTo>
                    <a:cubicBezTo>
                      <a:pt x="1386" y="31"/>
                      <a:pt x="1386" y="31"/>
                      <a:pt x="1386" y="31"/>
                    </a:cubicBezTo>
                    <a:cubicBezTo>
                      <a:pt x="129" y="31"/>
                      <a:pt x="129" y="31"/>
                      <a:pt x="129" y="31"/>
                    </a:cubicBezTo>
                    <a:cubicBezTo>
                      <a:pt x="75" y="31"/>
                      <a:pt x="31" y="75"/>
                      <a:pt x="31" y="129"/>
                    </a:cubicBezTo>
                    <a:cubicBezTo>
                      <a:pt x="31" y="184"/>
                      <a:pt x="75" y="228"/>
                      <a:pt x="129" y="228"/>
                    </a:cubicBezTo>
                    <a:cubicBezTo>
                      <a:pt x="1386" y="228"/>
                      <a:pt x="1386" y="228"/>
                      <a:pt x="1386" y="228"/>
                    </a:cubicBezTo>
                    <a:lnTo>
                      <a:pt x="1386" y="258"/>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15" name="Freeform 8"/>
              <p:cNvSpPr/>
              <p:nvPr/>
            </p:nvSpPr>
            <p:spPr bwMode="auto">
              <a:xfrm>
                <a:off x="3984031" y="5968837"/>
                <a:ext cx="1117657" cy="235732"/>
              </a:xfrm>
              <a:custGeom>
                <a:avLst/>
                <a:gdLst>
                  <a:gd name="T0" fmla="*/ 477 w 477"/>
                  <a:gd name="T1" fmla="*/ 9 h 101"/>
                  <a:gd name="T2" fmla="*/ 385 w 477"/>
                  <a:gd name="T3" fmla="*/ 101 h 101"/>
                  <a:gd name="T4" fmla="*/ 0 w 477"/>
                  <a:gd name="T5" fmla="*/ 101 h 101"/>
                  <a:gd name="T6" fmla="*/ 45 w 477"/>
                  <a:gd name="T7" fmla="*/ 0 h 101"/>
                  <a:gd name="T8" fmla="*/ 477 w 477"/>
                  <a:gd name="T9" fmla="*/ 0 h 101"/>
                  <a:gd name="T10" fmla="*/ 477 w 477"/>
                  <a:gd name="T11" fmla="*/ 9 h 101"/>
                </a:gdLst>
                <a:ahLst/>
                <a:cxnLst>
                  <a:cxn ang="0">
                    <a:pos x="T0" y="T1"/>
                  </a:cxn>
                  <a:cxn ang="0">
                    <a:pos x="T2" y="T3"/>
                  </a:cxn>
                  <a:cxn ang="0">
                    <a:pos x="T4" y="T5"/>
                  </a:cxn>
                  <a:cxn ang="0">
                    <a:pos x="T6" y="T7"/>
                  </a:cxn>
                  <a:cxn ang="0">
                    <a:pos x="T8" y="T9"/>
                  </a:cxn>
                  <a:cxn ang="0">
                    <a:pos x="T10" y="T11"/>
                  </a:cxn>
                </a:cxnLst>
                <a:rect l="0" t="0" r="r" b="b"/>
                <a:pathLst>
                  <a:path w="477" h="101">
                    <a:moveTo>
                      <a:pt x="477" y="9"/>
                    </a:moveTo>
                    <a:cubicBezTo>
                      <a:pt x="477" y="101"/>
                      <a:pt x="385" y="101"/>
                      <a:pt x="385" y="101"/>
                    </a:cubicBezTo>
                    <a:cubicBezTo>
                      <a:pt x="0" y="101"/>
                      <a:pt x="0" y="101"/>
                      <a:pt x="0" y="101"/>
                    </a:cubicBezTo>
                    <a:cubicBezTo>
                      <a:pt x="0" y="101"/>
                      <a:pt x="44" y="65"/>
                      <a:pt x="45" y="0"/>
                    </a:cubicBezTo>
                    <a:cubicBezTo>
                      <a:pt x="477" y="0"/>
                      <a:pt x="477" y="0"/>
                      <a:pt x="477" y="0"/>
                    </a:cubicBezTo>
                    <a:cubicBezTo>
                      <a:pt x="477" y="3"/>
                      <a:pt x="477" y="6"/>
                      <a:pt x="477" y="9"/>
                    </a:cubicBezTo>
                    <a:close/>
                  </a:path>
                </a:pathLst>
              </a:custGeom>
              <a:solidFill>
                <a:sysClr val="windowText" lastClr="000000">
                  <a:lumMod val="20000"/>
                  <a:lumOff val="8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16" name="Freeform 9"/>
              <p:cNvSpPr/>
              <p:nvPr/>
            </p:nvSpPr>
            <p:spPr bwMode="auto">
              <a:xfrm>
                <a:off x="3984031" y="5765157"/>
                <a:ext cx="1117657" cy="203680"/>
              </a:xfrm>
              <a:custGeom>
                <a:avLst/>
                <a:gdLst>
                  <a:gd name="T0" fmla="*/ 45 w 477"/>
                  <a:gd name="T1" fmla="*/ 87 h 87"/>
                  <a:gd name="T2" fmla="*/ 45 w 477"/>
                  <a:gd name="T3" fmla="*/ 85 h 87"/>
                  <a:gd name="T4" fmla="*/ 0 w 477"/>
                  <a:gd name="T5" fmla="*/ 1 h 87"/>
                  <a:gd name="T6" fmla="*/ 418 w 477"/>
                  <a:gd name="T7" fmla="*/ 0 h 87"/>
                  <a:gd name="T8" fmla="*/ 477 w 477"/>
                  <a:gd name="T9" fmla="*/ 87 h 87"/>
                  <a:gd name="T10" fmla="*/ 45 w 477"/>
                  <a:gd name="T11" fmla="*/ 87 h 87"/>
                </a:gdLst>
                <a:ahLst/>
                <a:cxnLst>
                  <a:cxn ang="0">
                    <a:pos x="T0" y="T1"/>
                  </a:cxn>
                  <a:cxn ang="0">
                    <a:pos x="T2" y="T3"/>
                  </a:cxn>
                  <a:cxn ang="0">
                    <a:pos x="T4" y="T5"/>
                  </a:cxn>
                  <a:cxn ang="0">
                    <a:pos x="T6" y="T7"/>
                  </a:cxn>
                  <a:cxn ang="0">
                    <a:pos x="T8" y="T9"/>
                  </a:cxn>
                  <a:cxn ang="0">
                    <a:pos x="T10" y="T11"/>
                  </a:cxn>
                </a:cxnLst>
                <a:rect l="0" t="0" r="r" b="b"/>
                <a:pathLst>
                  <a:path w="477" h="87">
                    <a:moveTo>
                      <a:pt x="45" y="87"/>
                    </a:moveTo>
                    <a:cubicBezTo>
                      <a:pt x="45" y="86"/>
                      <a:pt x="45" y="85"/>
                      <a:pt x="45" y="85"/>
                    </a:cubicBezTo>
                    <a:cubicBezTo>
                      <a:pt x="45" y="18"/>
                      <a:pt x="0" y="1"/>
                      <a:pt x="0" y="1"/>
                    </a:cubicBezTo>
                    <a:cubicBezTo>
                      <a:pt x="418" y="0"/>
                      <a:pt x="418" y="0"/>
                      <a:pt x="418" y="0"/>
                    </a:cubicBezTo>
                    <a:cubicBezTo>
                      <a:pt x="418" y="0"/>
                      <a:pt x="473" y="3"/>
                      <a:pt x="477" y="87"/>
                    </a:cubicBezTo>
                    <a:lnTo>
                      <a:pt x="45" y="87"/>
                    </a:lnTo>
                    <a:close/>
                  </a:path>
                </a:pathLst>
              </a:custGeom>
              <a:solidFill>
                <a:srgbClr val="44546A">
                  <a:lumMod val="20000"/>
                  <a:lumOff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17" name="Freeform 10"/>
              <p:cNvSpPr/>
              <p:nvPr/>
            </p:nvSpPr>
            <p:spPr bwMode="auto">
              <a:xfrm>
                <a:off x="4886634" y="5722767"/>
                <a:ext cx="1610832" cy="529362"/>
              </a:xfrm>
              <a:custGeom>
                <a:avLst/>
                <a:gdLst>
                  <a:gd name="T0" fmla="*/ 616 w 688"/>
                  <a:gd name="T1" fmla="*/ 226 h 226"/>
                  <a:gd name="T2" fmla="*/ 688 w 688"/>
                  <a:gd name="T3" fmla="*/ 114 h 226"/>
                  <a:gd name="T4" fmla="*/ 606 w 688"/>
                  <a:gd name="T5" fmla="*/ 0 h 226"/>
                  <a:gd name="T6" fmla="*/ 0 w 688"/>
                  <a:gd name="T7" fmla="*/ 0 h 226"/>
                  <a:gd name="T8" fmla="*/ 82 w 688"/>
                  <a:gd name="T9" fmla="*/ 114 h 226"/>
                  <a:gd name="T10" fmla="*/ 6 w 688"/>
                  <a:gd name="T11" fmla="*/ 226 h 226"/>
                  <a:gd name="T12" fmla="*/ 616 w 688"/>
                  <a:gd name="T13" fmla="*/ 226 h 226"/>
                </a:gdLst>
                <a:ahLst/>
                <a:cxnLst>
                  <a:cxn ang="0">
                    <a:pos x="T0" y="T1"/>
                  </a:cxn>
                  <a:cxn ang="0">
                    <a:pos x="T2" y="T3"/>
                  </a:cxn>
                  <a:cxn ang="0">
                    <a:pos x="T4" y="T5"/>
                  </a:cxn>
                  <a:cxn ang="0">
                    <a:pos x="T6" y="T7"/>
                  </a:cxn>
                  <a:cxn ang="0">
                    <a:pos x="T8" y="T9"/>
                  </a:cxn>
                  <a:cxn ang="0">
                    <a:pos x="T10" y="T11"/>
                  </a:cxn>
                  <a:cxn ang="0">
                    <a:pos x="T12" y="T13"/>
                  </a:cxn>
                </a:cxnLst>
                <a:rect l="0" t="0" r="r" b="b"/>
                <a:pathLst>
                  <a:path w="688" h="226">
                    <a:moveTo>
                      <a:pt x="616" y="226"/>
                    </a:moveTo>
                    <a:cubicBezTo>
                      <a:pt x="616" y="226"/>
                      <a:pt x="688" y="200"/>
                      <a:pt x="688" y="114"/>
                    </a:cubicBezTo>
                    <a:cubicBezTo>
                      <a:pt x="688" y="27"/>
                      <a:pt x="606" y="0"/>
                      <a:pt x="606" y="0"/>
                    </a:cubicBezTo>
                    <a:cubicBezTo>
                      <a:pt x="0" y="0"/>
                      <a:pt x="0" y="0"/>
                      <a:pt x="0" y="0"/>
                    </a:cubicBezTo>
                    <a:cubicBezTo>
                      <a:pt x="0" y="0"/>
                      <a:pt x="82" y="27"/>
                      <a:pt x="82" y="114"/>
                    </a:cubicBezTo>
                    <a:cubicBezTo>
                      <a:pt x="82" y="200"/>
                      <a:pt x="6" y="226"/>
                      <a:pt x="6" y="226"/>
                    </a:cubicBezTo>
                    <a:lnTo>
                      <a:pt x="616" y="226"/>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18" name="Freeform 11"/>
              <p:cNvSpPr/>
              <p:nvPr/>
            </p:nvSpPr>
            <p:spPr bwMode="auto">
              <a:xfrm>
                <a:off x="3948878" y="5720699"/>
                <a:ext cx="1182793" cy="535565"/>
              </a:xfrm>
              <a:custGeom>
                <a:avLst/>
                <a:gdLst>
                  <a:gd name="T0" fmla="*/ 391 w 505"/>
                  <a:gd name="T1" fmla="*/ 229 h 229"/>
                  <a:gd name="T2" fmla="*/ 0 w 505"/>
                  <a:gd name="T3" fmla="*/ 229 h 229"/>
                  <a:gd name="T4" fmla="*/ 0 w 505"/>
                  <a:gd name="T5" fmla="*/ 202 h 229"/>
                  <a:gd name="T6" fmla="*/ 391 w 505"/>
                  <a:gd name="T7" fmla="*/ 202 h 229"/>
                  <a:gd name="T8" fmla="*/ 478 w 505"/>
                  <a:gd name="T9" fmla="*/ 115 h 229"/>
                  <a:gd name="T10" fmla="*/ 391 w 505"/>
                  <a:gd name="T11" fmla="*/ 27 h 229"/>
                  <a:gd name="T12" fmla="*/ 0 w 505"/>
                  <a:gd name="T13" fmla="*/ 27 h 229"/>
                  <a:gd name="T14" fmla="*/ 0 w 505"/>
                  <a:gd name="T15" fmla="*/ 0 h 229"/>
                  <a:gd name="T16" fmla="*/ 391 w 505"/>
                  <a:gd name="T17" fmla="*/ 0 h 229"/>
                  <a:gd name="T18" fmla="*/ 505 w 505"/>
                  <a:gd name="T19" fmla="*/ 115 h 229"/>
                  <a:gd name="T20" fmla="*/ 391 w 505"/>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229">
                    <a:moveTo>
                      <a:pt x="391" y="229"/>
                    </a:moveTo>
                    <a:cubicBezTo>
                      <a:pt x="0" y="229"/>
                      <a:pt x="0" y="229"/>
                      <a:pt x="0" y="229"/>
                    </a:cubicBezTo>
                    <a:cubicBezTo>
                      <a:pt x="0" y="202"/>
                      <a:pt x="0" y="202"/>
                      <a:pt x="0" y="202"/>
                    </a:cubicBezTo>
                    <a:cubicBezTo>
                      <a:pt x="391" y="202"/>
                      <a:pt x="391" y="202"/>
                      <a:pt x="391" y="202"/>
                    </a:cubicBezTo>
                    <a:cubicBezTo>
                      <a:pt x="439" y="202"/>
                      <a:pt x="478" y="163"/>
                      <a:pt x="478" y="115"/>
                    </a:cubicBezTo>
                    <a:cubicBezTo>
                      <a:pt x="478" y="66"/>
                      <a:pt x="439" y="27"/>
                      <a:pt x="391" y="27"/>
                    </a:cubicBezTo>
                    <a:cubicBezTo>
                      <a:pt x="0" y="27"/>
                      <a:pt x="0" y="27"/>
                      <a:pt x="0" y="27"/>
                    </a:cubicBezTo>
                    <a:cubicBezTo>
                      <a:pt x="0" y="0"/>
                      <a:pt x="0" y="0"/>
                      <a:pt x="0" y="0"/>
                    </a:cubicBezTo>
                    <a:cubicBezTo>
                      <a:pt x="391" y="0"/>
                      <a:pt x="391" y="0"/>
                      <a:pt x="391" y="0"/>
                    </a:cubicBezTo>
                    <a:cubicBezTo>
                      <a:pt x="454" y="0"/>
                      <a:pt x="505" y="52"/>
                      <a:pt x="505" y="115"/>
                    </a:cubicBezTo>
                    <a:cubicBezTo>
                      <a:pt x="505" y="177"/>
                      <a:pt x="454" y="229"/>
                      <a:pt x="391" y="22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19" name="Freeform 13"/>
              <p:cNvSpPr/>
              <p:nvPr/>
            </p:nvSpPr>
            <p:spPr bwMode="auto">
              <a:xfrm>
                <a:off x="4108100" y="5212015"/>
                <a:ext cx="2230144" cy="250206"/>
              </a:xfrm>
              <a:custGeom>
                <a:avLst/>
                <a:gdLst>
                  <a:gd name="T0" fmla="*/ 952 w 952"/>
                  <a:gd name="T1" fmla="*/ 97 h 107"/>
                  <a:gd name="T2" fmla="*/ 854 w 952"/>
                  <a:gd name="T3" fmla="*/ 0 h 107"/>
                  <a:gd name="T4" fmla="*/ 0 w 952"/>
                  <a:gd name="T5" fmla="*/ 0 h 107"/>
                  <a:gd name="T6" fmla="*/ 48 w 952"/>
                  <a:gd name="T7" fmla="*/ 107 h 107"/>
                  <a:gd name="T8" fmla="*/ 952 w 952"/>
                  <a:gd name="T9" fmla="*/ 107 h 107"/>
                  <a:gd name="T10" fmla="*/ 952 w 952"/>
                  <a:gd name="T11" fmla="*/ 97 h 107"/>
                </a:gdLst>
                <a:ahLst/>
                <a:cxnLst>
                  <a:cxn ang="0">
                    <a:pos x="T0" y="T1"/>
                  </a:cxn>
                  <a:cxn ang="0">
                    <a:pos x="T2" y="T3"/>
                  </a:cxn>
                  <a:cxn ang="0">
                    <a:pos x="T4" y="T5"/>
                  </a:cxn>
                  <a:cxn ang="0">
                    <a:pos x="T6" y="T7"/>
                  </a:cxn>
                  <a:cxn ang="0">
                    <a:pos x="T8" y="T9"/>
                  </a:cxn>
                  <a:cxn ang="0">
                    <a:pos x="T10" y="T11"/>
                  </a:cxn>
                </a:cxnLst>
                <a:rect l="0" t="0" r="r" b="b"/>
                <a:pathLst>
                  <a:path w="952" h="107">
                    <a:moveTo>
                      <a:pt x="952" y="97"/>
                    </a:moveTo>
                    <a:cubicBezTo>
                      <a:pt x="952" y="0"/>
                      <a:pt x="854" y="0"/>
                      <a:pt x="854" y="0"/>
                    </a:cubicBezTo>
                    <a:cubicBezTo>
                      <a:pt x="0" y="0"/>
                      <a:pt x="0" y="0"/>
                      <a:pt x="0" y="0"/>
                    </a:cubicBezTo>
                    <a:cubicBezTo>
                      <a:pt x="0" y="0"/>
                      <a:pt x="47" y="37"/>
                      <a:pt x="48" y="107"/>
                    </a:cubicBezTo>
                    <a:cubicBezTo>
                      <a:pt x="952" y="107"/>
                      <a:pt x="952" y="107"/>
                      <a:pt x="952" y="107"/>
                    </a:cubicBezTo>
                    <a:cubicBezTo>
                      <a:pt x="952" y="104"/>
                      <a:pt x="952" y="101"/>
                      <a:pt x="952" y="97"/>
                    </a:cubicBezTo>
                    <a:close/>
                  </a:path>
                </a:pathLst>
              </a:custGeom>
              <a:solidFill>
                <a:srgbClr val="44546A">
                  <a:lumMod val="20000"/>
                  <a:lumOff val="8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20" name="Freeform 14"/>
              <p:cNvSpPr/>
              <p:nvPr/>
            </p:nvSpPr>
            <p:spPr bwMode="auto">
              <a:xfrm>
                <a:off x="4108100" y="5462221"/>
                <a:ext cx="2230144" cy="216087"/>
              </a:xfrm>
              <a:custGeom>
                <a:avLst/>
                <a:gdLst>
                  <a:gd name="T0" fmla="*/ 48 w 952"/>
                  <a:gd name="T1" fmla="*/ 0 h 92"/>
                  <a:gd name="T2" fmla="*/ 48 w 952"/>
                  <a:gd name="T3" fmla="*/ 2 h 92"/>
                  <a:gd name="T4" fmla="*/ 0 w 952"/>
                  <a:gd name="T5" fmla="*/ 90 h 92"/>
                  <a:gd name="T6" fmla="*/ 890 w 952"/>
                  <a:gd name="T7" fmla="*/ 92 h 92"/>
                  <a:gd name="T8" fmla="*/ 952 w 952"/>
                  <a:gd name="T9" fmla="*/ 0 h 92"/>
                  <a:gd name="T10" fmla="*/ 48 w 952"/>
                  <a:gd name="T11" fmla="*/ 0 h 92"/>
                </a:gdLst>
                <a:ahLst/>
                <a:cxnLst>
                  <a:cxn ang="0">
                    <a:pos x="T0" y="T1"/>
                  </a:cxn>
                  <a:cxn ang="0">
                    <a:pos x="T2" y="T3"/>
                  </a:cxn>
                  <a:cxn ang="0">
                    <a:pos x="T4" y="T5"/>
                  </a:cxn>
                  <a:cxn ang="0">
                    <a:pos x="T6" y="T7"/>
                  </a:cxn>
                  <a:cxn ang="0">
                    <a:pos x="T8" y="T9"/>
                  </a:cxn>
                  <a:cxn ang="0">
                    <a:pos x="T10" y="T11"/>
                  </a:cxn>
                </a:cxnLst>
                <a:rect l="0" t="0" r="r" b="b"/>
                <a:pathLst>
                  <a:path w="952" h="92">
                    <a:moveTo>
                      <a:pt x="48" y="0"/>
                    </a:moveTo>
                    <a:cubicBezTo>
                      <a:pt x="48" y="0"/>
                      <a:pt x="48" y="1"/>
                      <a:pt x="48" y="2"/>
                    </a:cubicBezTo>
                    <a:cubicBezTo>
                      <a:pt x="48" y="73"/>
                      <a:pt x="0" y="90"/>
                      <a:pt x="0" y="90"/>
                    </a:cubicBezTo>
                    <a:cubicBezTo>
                      <a:pt x="890" y="92"/>
                      <a:pt x="890" y="92"/>
                      <a:pt x="890" y="92"/>
                    </a:cubicBezTo>
                    <a:cubicBezTo>
                      <a:pt x="890" y="92"/>
                      <a:pt x="948" y="88"/>
                      <a:pt x="952" y="0"/>
                    </a:cubicBezTo>
                    <a:lnTo>
                      <a:pt x="48" y="0"/>
                    </a:lnTo>
                    <a:close/>
                  </a:path>
                </a:pathLst>
              </a:custGeom>
              <a:solidFill>
                <a:sysClr val="windowText" lastClr="000000">
                  <a:lumMod val="20000"/>
                  <a:lumOff val="8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21" name="Freeform 15"/>
              <p:cNvSpPr/>
              <p:nvPr/>
            </p:nvSpPr>
            <p:spPr bwMode="auto">
              <a:xfrm>
                <a:off x="4072947" y="5156184"/>
                <a:ext cx="2300450" cy="568651"/>
              </a:xfrm>
              <a:custGeom>
                <a:avLst/>
                <a:gdLst>
                  <a:gd name="T0" fmla="*/ 860 w 982"/>
                  <a:gd name="T1" fmla="*/ 243 h 243"/>
                  <a:gd name="T2" fmla="*/ 0 w 982"/>
                  <a:gd name="T3" fmla="*/ 243 h 243"/>
                  <a:gd name="T4" fmla="*/ 0 w 982"/>
                  <a:gd name="T5" fmla="*/ 214 h 243"/>
                  <a:gd name="T6" fmla="*/ 860 w 982"/>
                  <a:gd name="T7" fmla="*/ 214 h 243"/>
                  <a:gd name="T8" fmla="*/ 953 w 982"/>
                  <a:gd name="T9" fmla="*/ 121 h 243"/>
                  <a:gd name="T10" fmla="*/ 860 w 982"/>
                  <a:gd name="T11" fmla="*/ 29 h 243"/>
                  <a:gd name="T12" fmla="*/ 0 w 982"/>
                  <a:gd name="T13" fmla="*/ 29 h 243"/>
                  <a:gd name="T14" fmla="*/ 0 w 982"/>
                  <a:gd name="T15" fmla="*/ 0 h 243"/>
                  <a:gd name="T16" fmla="*/ 860 w 982"/>
                  <a:gd name="T17" fmla="*/ 0 h 243"/>
                  <a:gd name="T18" fmla="*/ 982 w 982"/>
                  <a:gd name="T19" fmla="*/ 121 h 243"/>
                  <a:gd name="T20" fmla="*/ 860 w 982"/>
                  <a:gd name="T21" fmla="*/ 243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2" h="243">
                    <a:moveTo>
                      <a:pt x="860" y="243"/>
                    </a:moveTo>
                    <a:cubicBezTo>
                      <a:pt x="0" y="243"/>
                      <a:pt x="0" y="243"/>
                      <a:pt x="0" y="243"/>
                    </a:cubicBezTo>
                    <a:cubicBezTo>
                      <a:pt x="0" y="214"/>
                      <a:pt x="0" y="214"/>
                      <a:pt x="0" y="214"/>
                    </a:cubicBezTo>
                    <a:cubicBezTo>
                      <a:pt x="860" y="214"/>
                      <a:pt x="860" y="214"/>
                      <a:pt x="860" y="214"/>
                    </a:cubicBezTo>
                    <a:cubicBezTo>
                      <a:pt x="912" y="214"/>
                      <a:pt x="953" y="173"/>
                      <a:pt x="953" y="121"/>
                    </a:cubicBezTo>
                    <a:cubicBezTo>
                      <a:pt x="953" y="70"/>
                      <a:pt x="912" y="29"/>
                      <a:pt x="860" y="29"/>
                    </a:cubicBezTo>
                    <a:cubicBezTo>
                      <a:pt x="0" y="29"/>
                      <a:pt x="0" y="29"/>
                      <a:pt x="0" y="29"/>
                    </a:cubicBezTo>
                    <a:cubicBezTo>
                      <a:pt x="0" y="0"/>
                      <a:pt x="0" y="0"/>
                      <a:pt x="0" y="0"/>
                    </a:cubicBezTo>
                    <a:cubicBezTo>
                      <a:pt x="860" y="0"/>
                      <a:pt x="860" y="0"/>
                      <a:pt x="860" y="0"/>
                    </a:cubicBezTo>
                    <a:cubicBezTo>
                      <a:pt x="927" y="0"/>
                      <a:pt x="982" y="54"/>
                      <a:pt x="982" y="121"/>
                    </a:cubicBezTo>
                    <a:cubicBezTo>
                      <a:pt x="982" y="188"/>
                      <a:pt x="927" y="243"/>
                      <a:pt x="860" y="243"/>
                    </a:cubicBez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22" name="Freeform 16"/>
              <p:cNvSpPr/>
              <p:nvPr/>
            </p:nvSpPr>
            <p:spPr bwMode="auto">
              <a:xfrm>
                <a:off x="5064467" y="5462221"/>
                <a:ext cx="220223" cy="421835"/>
              </a:xfrm>
              <a:custGeom>
                <a:avLst/>
                <a:gdLst>
                  <a:gd name="T0" fmla="*/ 0 w 213"/>
                  <a:gd name="T1" fmla="*/ 0 h 408"/>
                  <a:gd name="T2" fmla="*/ 0 w 213"/>
                  <a:gd name="T3" fmla="*/ 408 h 408"/>
                  <a:gd name="T4" fmla="*/ 213 w 213"/>
                  <a:gd name="T5" fmla="*/ 297 h 408"/>
                  <a:gd name="T6" fmla="*/ 213 w 213"/>
                  <a:gd name="T7" fmla="*/ 0 h 408"/>
                  <a:gd name="T8" fmla="*/ 0 w 213"/>
                  <a:gd name="T9" fmla="*/ 0 h 408"/>
                </a:gdLst>
                <a:ahLst/>
                <a:cxnLst>
                  <a:cxn ang="0">
                    <a:pos x="T0" y="T1"/>
                  </a:cxn>
                  <a:cxn ang="0">
                    <a:pos x="T2" y="T3"/>
                  </a:cxn>
                  <a:cxn ang="0">
                    <a:pos x="T4" y="T5"/>
                  </a:cxn>
                  <a:cxn ang="0">
                    <a:pos x="T6" y="T7"/>
                  </a:cxn>
                  <a:cxn ang="0">
                    <a:pos x="T8" y="T9"/>
                  </a:cxn>
                </a:cxnLst>
                <a:rect l="0" t="0" r="r" b="b"/>
                <a:pathLst>
                  <a:path w="213" h="408">
                    <a:moveTo>
                      <a:pt x="0" y="0"/>
                    </a:moveTo>
                    <a:lnTo>
                      <a:pt x="0" y="408"/>
                    </a:lnTo>
                    <a:lnTo>
                      <a:pt x="213" y="297"/>
                    </a:lnTo>
                    <a:lnTo>
                      <a:pt x="213" y="0"/>
                    </a:lnTo>
                    <a:lnTo>
                      <a:pt x="0" y="0"/>
                    </a:lnTo>
                    <a:close/>
                  </a:path>
                </a:pathLst>
              </a:custGeom>
              <a:solidFill>
                <a:sysClr val="window" lastClr="FFFFFF">
                  <a:lumMod val="65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sp>
            <p:nvSpPr>
              <p:cNvPr id="123" name="Freeform 17"/>
              <p:cNvSpPr/>
              <p:nvPr/>
            </p:nvSpPr>
            <p:spPr bwMode="auto">
              <a:xfrm>
                <a:off x="5284690" y="5462221"/>
                <a:ext cx="217121" cy="421835"/>
              </a:xfrm>
              <a:custGeom>
                <a:avLst/>
                <a:gdLst>
                  <a:gd name="T0" fmla="*/ 210 w 210"/>
                  <a:gd name="T1" fmla="*/ 0 h 408"/>
                  <a:gd name="T2" fmla="*/ 210 w 210"/>
                  <a:gd name="T3" fmla="*/ 408 h 408"/>
                  <a:gd name="T4" fmla="*/ 0 w 210"/>
                  <a:gd name="T5" fmla="*/ 297 h 408"/>
                  <a:gd name="T6" fmla="*/ 0 w 210"/>
                  <a:gd name="T7" fmla="*/ 0 h 408"/>
                  <a:gd name="T8" fmla="*/ 210 w 210"/>
                  <a:gd name="T9" fmla="*/ 0 h 408"/>
                </a:gdLst>
                <a:ahLst/>
                <a:cxnLst>
                  <a:cxn ang="0">
                    <a:pos x="T0" y="T1"/>
                  </a:cxn>
                  <a:cxn ang="0">
                    <a:pos x="T2" y="T3"/>
                  </a:cxn>
                  <a:cxn ang="0">
                    <a:pos x="T4" y="T5"/>
                  </a:cxn>
                  <a:cxn ang="0">
                    <a:pos x="T6" y="T7"/>
                  </a:cxn>
                  <a:cxn ang="0">
                    <a:pos x="T8" y="T9"/>
                  </a:cxn>
                </a:cxnLst>
                <a:rect l="0" t="0" r="r" b="b"/>
                <a:pathLst>
                  <a:path w="210" h="408">
                    <a:moveTo>
                      <a:pt x="210" y="0"/>
                    </a:moveTo>
                    <a:lnTo>
                      <a:pt x="210" y="408"/>
                    </a:lnTo>
                    <a:lnTo>
                      <a:pt x="0" y="297"/>
                    </a:lnTo>
                    <a:lnTo>
                      <a:pt x="0" y="0"/>
                    </a:lnTo>
                    <a:lnTo>
                      <a:pt x="210" y="0"/>
                    </a:lnTo>
                    <a:close/>
                  </a:path>
                </a:pathLst>
              </a:custGeom>
              <a:solidFill>
                <a:sysClr val="windowText" lastClr="000000">
                  <a:lumMod val="50000"/>
                  <a:lumOff val="5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grpSp>
        <p:sp>
          <p:nvSpPr>
            <p:cNvPr id="111" name="Freeform 12" descr="e7d195523061f1c0bbd9d495056f6756baae99e8e5eccdb0B69E8BECE2F25FA34DA9A3791886F1952D5C6B90E974387B5DDCCBCEBC70127B5F7576CBB260879D9064EC41CFD6AF7F7958B54E7616B7D1ACFF694983D84E030DBF4EA9E8F5BD48315D28D7DDA49F0D695F1326D9015521AC2D1D129E1D62947BEF67A1F0EB219A2D60C167ED65A3C13921A8077BF52B505ADE22E5CA6F1437"/>
            <p:cNvSpPr/>
            <p:nvPr/>
          </p:nvSpPr>
          <p:spPr bwMode="auto">
            <a:xfrm>
              <a:off x="2364299" y="888954"/>
              <a:ext cx="1643155" cy="2487865"/>
            </a:xfrm>
            <a:custGeom>
              <a:avLst/>
              <a:gdLst>
                <a:gd name="T0" fmla="*/ 966 w 1077"/>
                <a:gd name="T1" fmla="*/ 315 h 1781"/>
                <a:gd name="T2" fmla="*/ 793 w 1077"/>
                <a:gd name="T3" fmla="*/ 486 h 1781"/>
                <a:gd name="T4" fmla="*/ 650 w 1077"/>
                <a:gd name="T5" fmla="*/ 297 h 1781"/>
                <a:gd name="T6" fmla="*/ 625 w 1077"/>
                <a:gd name="T7" fmla="*/ 266 h 1781"/>
                <a:gd name="T8" fmla="*/ 632 w 1077"/>
                <a:gd name="T9" fmla="*/ 236 h 1781"/>
                <a:gd name="T10" fmla="*/ 682 w 1077"/>
                <a:gd name="T11" fmla="*/ 187 h 1781"/>
                <a:gd name="T12" fmla="*/ 698 w 1077"/>
                <a:gd name="T13" fmla="*/ 150 h 1781"/>
                <a:gd name="T14" fmla="*/ 665 w 1077"/>
                <a:gd name="T15" fmla="*/ 82 h 1781"/>
                <a:gd name="T16" fmla="*/ 661 w 1077"/>
                <a:gd name="T17" fmla="*/ 50 h 1781"/>
                <a:gd name="T18" fmla="*/ 627 w 1077"/>
                <a:gd name="T19" fmla="*/ 24 h 1781"/>
                <a:gd name="T20" fmla="*/ 576 w 1077"/>
                <a:gd name="T21" fmla="*/ 3 h 1781"/>
                <a:gd name="T22" fmla="*/ 492 w 1077"/>
                <a:gd name="T23" fmla="*/ 48 h 1781"/>
                <a:gd name="T24" fmla="*/ 471 w 1077"/>
                <a:gd name="T25" fmla="*/ 119 h 1781"/>
                <a:gd name="T26" fmla="*/ 513 w 1077"/>
                <a:gd name="T27" fmla="*/ 199 h 1781"/>
                <a:gd name="T28" fmla="*/ 495 w 1077"/>
                <a:gd name="T29" fmla="*/ 223 h 1781"/>
                <a:gd name="T30" fmla="*/ 386 w 1077"/>
                <a:gd name="T31" fmla="*/ 230 h 1781"/>
                <a:gd name="T32" fmla="*/ 106 w 1077"/>
                <a:gd name="T33" fmla="*/ 313 h 1781"/>
                <a:gd name="T34" fmla="*/ 60 w 1077"/>
                <a:gd name="T35" fmla="*/ 630 h 1781"/>
                <a:gd name="T36" fmla="*/ 138 w 1077"/>
                <a:gd name="T37" fmla="*/ 599 h 1781"/>
                <a:gd name="T38" fmla="*/ 169 w 1077"/>
                <a:gd name="T39" fmla="*/ 527 h 1781"/>
                <a:gd name="T40" fmla="*/ 176 w 1077"/>
                <a:gd name="T41" fmla="*/ 406 h 1781"/>
                <a:gd name="T42" fmla="*/ 220 w 1077"/>
                <a:gd name="T43" fmla="*/ 373 h 1781"/>
                <a:gd name="T44" fmla="*/ 308 w 1077"/>
                <a:gd name="T45" fmla="*/ 360 h 1781"/>
                <a:gd name="T46" fmla="*/ 317 w 1077"/>
                <a:gd name="T47" fmla="*/ 358 h 1781"/>
                <a:gd name="T48" fmla="*/ 256 w 1077"/>
                <a:gd name="T49" fmla="*/ 760 h 1781"/>
                <a:gd name="T50" fmla="*/ 254 w 1077"/>
                <a:gd name="T51" fmla="*/ 794 h 1781"/>
                <a:gd name="T52" fmla="*/ 261 w 1077"/>
                <a:gd name="T53" fmla="*/ 896 h 1781"/>
                <a:gd name="T54" fmla="*/ 123 w 1077"/>
                <a:gd name="T55" fmla="*/ 1406 h 1781"/>
                <a:gd name="T56" fmla="*/ 47 w 1077"/>
                <a:gd name="T57" fmla="*/ 1578 h 1781"/>
                <a:gd name="T58" fmla="*/ 4 w 1077"/>
                <a:gd name="T59" fmla="*/ 1633 h 1781"/>
                <a:gd name="T60" fmla="*/ 56 w 1077"/>
                <a:gd name="T61" fmla="*/ 1688 h 1781"/>
                <a:gd name="T62" fmla="*/ 104 w 1077"/>
                <a:gd name="T63" fmla="*/ 1714 h 1781"/>
                <a:gd name="T64" fmla="*/ 122 w 1077"/>
                <a:gd name="T65" fmla="*/ 1741 h 1781"/>
                <a:gd name="T66" fmla="*/ 174 w 1077"/>
                <a:gd name="T67" fmla="*/ 1703 h 1781"/>
                <a:gd name="T68" fmla="*/ 161 w 1077"/>
                <a:gd name="T69" fmla="*/ 1636 h 1781"/>
                <a:gd name="T70" fmla="*/ 323 w 1077"/>
                <a:gd name="T71" fmla="*/ 1294 h 1781"/>
                <a:gd name="T72" fmla="*/ 385 w 1077"/>
                <a:gd name="T73" fmla="*/ 1152 h 1781"/>
                <a:gd name="T74" fmla="*/ 481 w 1077"/>
                <a:gd name="T75" fmla="*/ 943 h 1781"/>
                <a:gd name="T76" fmla="*/ 699 w 1077"/>
                <a:gd name="T77" fmla="*/ 879 h 1781"/>
                <a:gd name="T78" fmla="*/ 682 w 1077"/>
                <a:gd name="T79" fmla="*/ 976 h 1781"/>
                <a:gd name="T80" fmla="*/ 632 w 1077"/>
                <a:gd name="T81" fmla="*/ 1141 h 1781"/>
                <a:gd name="T82" fmla="*/ 618 w 1077"/>
                <a:gd name="T83" fmla="*/ 1225 h 1781"/>
                <a:gd name="T84" fmla="*/ 670 w 1077"/>
                <a:gd name="T85" fmla="*/ 1269 h 1781"/>
                <a:gd name="T86" fmla="*/ 795 w 1077"/>
                <a:gd name="T87" fmla="*/ 1285 h 1781"/>
                <a:gd name="T88" fmla="*/ 830 w 1077"/>
                <a:gd name="T89" fmla="*/ 1219 h 1781"/>
                <a:gd name="T90" fmla="*/ 746 w 1077"/>
                <a:gd name="T91" fmla="*/ 1165 h 1781"/>
                <a:gd name="T92" fmla="*/ 840 w 1077"/>
                <a:gd name="T93" fmla="*/ 864 h 1781"/>
                <a:gd name="T94" fmla="*/ 831 w 1077"/>
                <a:gd name="T95" fmla="*/ 762 h 1781"/>
                <a:gd name="T96" fmla="*/ 507 w 1077"/>
                <a:gd name="T97" fmla="*/ 757 h 1781"/>
                <a:gd name="T98" fmla="*/ 508 w 1077"/>
                <a:gd name="T99" fmla="*/ 758 h 1781"/>
                <a:gd name="T100" fmla="*/ 560 w 1077"/>
                <a:gd name="T101" fmla="*/ 658 h 1781"/>
                <a:gd name="T102" fmla="*/ 607 w 1077"/>
                <a:gd name="T103" fmla="*/ 511 h 1781"/>
                <a:gd name="T104" fmla="*/ 643 w 1077"/>
                <a:gd name="T105" fmla="*/ 449 h 1781"/>
                <a:gd name="T106" fmla="*/ 784 w 1077"/>
                <a:gd name="T107" fmla="*/ 596 h 1781"/>
                <a:gd name="T108" fmla="*/ 836 w 1077"/>
                <a:gd name="T109" fmla="*/ 566 h 1781"/>
                <a:gd name="T110" fmla="*/ 999 w 1077"/>
                <a:gd name="T111" fmla="*/ 402 h 1781"/>
                <a:gd name="T112" fmla="*/ 1042 w 1077"/>
                <a:gd name="T113" fmla="*/ 374 h 1781"/>
                <a:gd name="T114" fmla="*/ 1033 w 1077"/>
                <a:gd name="T115" fmla="*/ 280 h 1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077" h="1781">
                  <a:moveTo>
                    <a:pt x="1033" y="280"/>
                  </a:moveTo>
                  <a:cubicBezTo>
                    <a:pt x="1018" y="287"/>
                    <a:pt x="970" y="303"/>
                    <a:pt x="966" y="315"/>
                  </a:cubicBezTo>
                  <a:cubicBezTo>
                    <a:pt x="962" y="326"/>
                    <a:pt x="967" y="350"/>
                    <a:pt x="951" y="359"/>
                  </a:cubicBezTo>
                  <a:cubicBezTo>
                    <a:pt x="936" y="368"/>
                    <a:pt x="803" y="466"/>
                    <a:pt x="793" y="486"/>
                  </a:cubicBezTo>
                  <a:cubicBezTo>
                    <a:pt x="793" y="486"/>
                    <a:pt x="745" y="390"/>
                    <a:pt x="717" y="375"/>
                  </a:cubicBezTo>
                  <a:cubicBezTo>
                    <a:pt x="717" y="375"/>
                    <a:pt x="708" y="301"/>
                    <a:pt x="650" y="297"/>
                  </a:cubicBezTo>
                  <a:cubicBezTo>
                    <a:pt x="629" y="296"/>
                    <a:pt x="617" y="294"/>
                    <a:pt x="609" y="291"/>
                  </a:cubicBezTo>
                  <a:cubicBezTo>
                    <a:pt x="625" y="266"/>
                    <a:pt x="625" y="266"/>
                    <a:pt x="625" y="266"/>
                  </a:cubicBezTo>
                  <a:cubicBezTo>
                    <a:pt x="609" y="266"/>
                    <a:pt x="609" y="266"/>
                    <a:pt x="609" y="266"/>
                  </a:cubicBezTo>
                  <a:cubicBezTo>
                    <a:pt x="617" y="253"/>
                    <a:pt x="628" y="236"/>
                    <a:pt x="632" y="236"/>
                  </a:cubicBezTo>
                  <a:cubicBezTo>
                    <a:pt x="637" y="235"/>
                    <a:pt x="674" y="230"/>
                    <a:pt x="679" y="228"/>
                  </a:cubicBezTo>
                  <a:cubicBezTo>
                    <a:pt x="683" y="225"/>
                    <a:pt x="687" y="201"/>
                    <a:pt x="682" y="187"/>
                  </a:cubicBezTo>
                  <a:cubicBezTo>
                    <a:pt x="677" y="173"/>
                    <a:pt x="687" y="159"/>
                    <a:pt x="687" y="159"/>
                  </a:cubicBezTo>
                  <a:cubicBezTo>
                    <a:pt x="698" y="150"/>
                    <a:pt x="698" y="150"/>
                    <a:pt x="698" y="150"/>
                  </a:cubicBezTo>
                  <a:cubicBezTo>
                    <a:pt x="698" y="150"/>
                    <a:pt x="684" y="128"/>
                    <a:pt x="676" y="117"/>
                  </a:cubicBezTo>
                  <a:cubicBezTo>
                    <a:pt x="667" y="106"/>
                    <a:pt x="669" y="92"/>
                    <a:pt x="665" y="82"/>
                  </a:cubicBezTo>
                  <a:cubicBezTo>
                    <a:pt x="661" y="72"/>
                    <a:pt x="672" y="65"/>
                    <a:pt x="672" y="65"/>
                  </a:cubicBezTo>
                  <a:cubicBezTo>
                    <a:pt x="672" y="65"/>
                    <a:pt x="668" y="55"/>
                    <a:pt x="661" y="50"/>
                  </a:cubicBezTo>
                  <a:cubicBezTo>
                    <a:pt x="653" y="46"/>
                    <a:pt x="666" y="44"/>
                    <a:pt x="649" y="36"/>
                  </a:cubicBezTo>
                  <a:cubicBezTo>
                    <a:pt x="632" y="28"/>
                    <a:pt x="641" y="32"/>
                    <a:pt x="627" y="24"/>
                  </a:cubicBezTo>
                  <a:cubicBezTo>
                    <a:pt x="612" y="16"/>
                    <a:pt x="634" y="21"/>
                    <a:pt x="612" y="16"/>
                  </a:cubicBezTo>
                  <a:cubicBezTo>
                    <a:pt x="591" y="11"/>
                    <a:pt x="579" y="3"/>
                    <a:pt x="576" y="3"/>
                  </a:cubicBezTo>
                  <a:cubicBezTo>
                    <a:pt x="573" y="3"/>
                    <a:pt x="582" y="6"/>
                    <a:pt x="573" y="3"/>
                  </a:cubicBezTo>
                  <a:cubicBezTo>
                    <a:pt x="563" y="0"/>
                    <a:pt x="498" y="33"/>
                    <a:pt x="492" y="48"/>
                  </a:cubicBezTo>
                  <a:cubicBezTo>
                    <a:pt x="485" y="64"/>
                    <a:pt x="475" y="83"/>
                    <a:pt x="475" y="83"/>
                  </a:cubicBezTo>
                  <a:cubicBezTo>
                    <a:pt x="475" y="83"/>
                    <a:pt x="469" y="104"/>
                    <a:pt x="471" y="119"/>
                  </a:cubicBezTo>
                  <a:cubicBezTo>
                    <a:pt x="474" y="134"/>
                    <a:pt x="484" y="147"/>
                    <a:pt x="488" y="152"/>
                  </a:cubicBezTo>
                  <a:cubicBezTo>
                    <a:pt x="491" y="156"/>
                    <a:pt x="508" y="184"/>
                    <a:pt x="513" y="199"/>
                  </a:cubicBezTo>
                  <a:cubicBezTo>
                    <a:pt x="517" y="212"/>
                    <a:pt x="521" y="228"/>
                    <a:pt x="506" y="235"/>
                  </a:cubicBezTo>
                  <a:cubicBezTo>
                    <a:pt x="495" y="223"/>
                    <a:pt x="495" y="223"/>
                    <a:pt x="495" y="223"/>
                  </a:cubicBezTo>
                  <a:cubicBezTo>
                    <a:pt x="476" y="237"/>
                    <a:pt x="476" y="237"/>
                    <a:pt x="476" y="237"/>
                  </a:cubicBezTo>
                  <a:cubicBezTo>
                    <a:pt x="454" y="233"/>
                    <a:pt x="427" y="222"/>
                    <a:pt x="386" y="230"/>
                  </a:cubicBezTo>
                  <a:cubicBezTo>
                    <a:pt x="333" y="241"/>
                    <a:pt x="313" y="257"/>
                    <a:pt x="281" y="265"/>
                  </a:cubicBezTo>
                  <a:cubicBezTo>
                    <a:pt x="249" y="272"/>
                    <a:pt x="128" y="293"/>
                    <a:pt x="106" y="313"/>
                  </a:cubicBezTo>
                  <a:cubicBezTo>
                    <a:pt x="84" y="332"/>
                    <a:pt x="76" y="418"/>
                    <a:pt x="82" y="553"/>
                  </a:cubicBezTo>
                  <a:cubicBezTo>
                    <a:pt x="82" y="553"/>
                    <a:pt x="62" y="616"/>
                    <a:pt x="60" y="630"/>
                  </a:cubicBezTo>
                  <a:cubicBezTo>
                    <a:pt x="59" y="644"/>
                    <a:pt x="67" y="703"/>
                    <a:pt x="139" y="690"/>
                  </a:cubicBezTo>
                  <a:cubicBezTo>
                    <a:pt x="203" y="679"/>
                    <a:pt x="151" y="622"/>
                    <a:pt x="138" y="599"/>
                  </a:cubicBezTo>
                  <a:cubicBezTo>
                    <a:pt x="146" y="594"/>
                    <a:pt x="154" y="590"/>
                    <a:pt x="154" y="590"/>
                  </a:cubicBezTo>
                  <a:cubicBezTo>
                    <a:pt x="154" y="590"/>
                    <a:pt x="168" y="554"/>
                    <a:pt x="169" y="527"/>
                  </a:cubicBezTo>
                  <a:cubicBezTo>
                    <a:pt x="169" y="510"/>
                    <a:pt x="174" y="454"/>
                    <a:pt x="176" y="409"/>
                  </a:cubicBezTo>
                  <a:cubicBezTo>
                    <a:pt x="176" y="408"/>
                    <a:pt x="176" y="407"/>
                    <a:pt x="176" y="406"/>
                  </a:cubicBezTo>
                  <a:cubicBezTo>
                    <a:pt x="178" y="394"/>
                    <a:pt x="179" y="384"/>
                    <a:pt x="180" y="378"/>
                  </a:cubicBezTo>
                  <a:cubicBezTo>
                    <a:pt x="190" y="376"/>
                    <a:pt x="204" y="375"/>
                    <a:pt x="220" y="373"/>
                  </a:cubicBezTo>
                  <a:cubicBezTo>
                    <a:pt x="224" y="373"/>
                    <a:pt x="229" y="373"/>
                    <a:pt x="234" y="372"/>
                  </a:cubicBezTo>
                  <a:cubicBezTo>
                    <a:pt x="265" y="370"/>
                    <a:pt x="294" y="364"/>
                    <a:pt x="308" y="360"/>
                  </a:cubicBezTo>
                  <a:cubicBezTo>
                    <a:pt x="308" y="360"/>
                    <a:pt x="308" y="360"/>
                    <a:pt x="308" y="360"/>
                  </a:cubicBezTo>
                  <a:cubicBezTo>
                    <a:pt x="311" y="360"/>
                    <a:pt x="314" y="359"/>
                    <a:pt x="317" y="358"/>
                  </a:cubicBezTo>
                  <a:cubicBezTo>
                    <a:pt x="317" y="360"/>
                    <a:pt x="319" y="371"/>
                    <a:pt x="322" y="385"/>
                  </a:cubicBezTo>
                  <a:cubicBezTo>
                    <a:pt x="310" y="466"/>
                    <a:pt x="270" y="740"/>
                    <a:pt x="256" y="760"/>
                  </a:cubicBezTo>
                  <a:cubicBezTo>
                    <a:pt x="240" y="784"/>
                    <a:pt x="232" y="799"/>
                    <a:pt x="232" y="799"/>
                  </a:cubicBezTo>
                  <a:cubicBezTo>
                    <a:pt x="232" y="799"/>
                    <a:pt x="242" y="797"/>
                    <a:pt x="254" y="794"/>
                  </a:cubicBezTo>
                  <a:cubicBezTo>
                    <a:pt x="250" y="811"/>
                    <a:pt x="249" y="832"/>
                    <a:pt x="252" y="861"/>
                  </a:cubicBezTo>
                  <a:cubicBezTo>
                    <a:pt x="252" y="861"/>
                    <a:pt x="254" y="876"/>
                    <a:pt x="261" y="896"/>
                  </a:cubicBezTo>
                  <a:cubicBezTo>
                    <a:pt x="247" y="979"/>
                    <a:pt x="227" y="1177"/>
                    <a:pt x="200" y="1256"/>
                  </a:cubicBezTo>
                  <a:cubicBezTo>
                    <a:pt x="174" y="1282"/>
                    <a:pt x="141" y="1326"/>
                    <a:pt x="123" y="1406"/>
                  </a:cubicBezTo>
                  <a:cubicBezTo>
                    <a:pt x="123" y="1406"/>
                    <a:pt x="123" y="1406"/>
                    <a:pt x="123" y="1406"/>
                  </a:cubicBezTo>
                  <a:cubicBezTo>
                    <a:pt x="86" y="1483"/>
                    <a:pt x="47" y="1577"/>
                    <a:pt x="47" y="1578"/>
                  </a:cubicBezTo>
                  <a:cubicBezTo>
                    <a:pt x="25" y="1596"/>
                    <a:pt x="10" y="1604"/>
                    <a:pt x="5" y="1627"/>
                  </a:cubicBezTo>
                  <a:cubicBezTo>
                    <a:pt x="4" y="1630"/>
                    <a:pt x="4" y="1631"/>
                    <a:pt x="4" y="1633"/>
                  </a:cubicBezTo>
                  <a:cubicBezTo>
                    <a:pt x="0" y="1665"/>
                    <a:pt x="0" y="1665"/>
                    <a:pt x="0" y="1665"/>
                  </a:cubicBezTo>
                  <a:cubicBezTo>
                    <a:pt x="0" y="1665"/>
                    <a:pt x="44" y="1698"/>
                    <a:pt x="56" y="1688"/>
                  </a:cubicBezTo>
                  <a:cubicBezTo>
                    <a:pt x="64" y="1682"/>
                    <a:pt x="74" y="1683"/>
                    <a:pt x="85" y="1692"/>
                  </a:cubicBezTo>
                  <a:cubicBezTo>
                    <a:pt x="91" y="1698"/>
                    <a:pt x="97" y="1705"/>
                    <a:pt x="104" y="1714"/>
                  </a:cubicBezTo>
                  <a:cubicBezTo>
                    <a:pt x="105" y="1715"/>
                    <a:pt x="105" y="1716"/>
                    <a:pt x="106" y="1717"/>
                  </a:cubicBezTo>
                  <a:cubicBezTo>
                    <a:pt x="111" y="1724"/>
                    <a:pt x="116" y="1731"/>
                    <a:pt x="122" y="1741"/>
                  </a:cubicBezTo>
                  <a:cubicBezTo>
                    <a:pt x="122" y="1741"/>
                    <a:pt x="153" y="1781"/>
                    <a:pt x="193" y="1765"/>
                  </a:cubicBezTo>
                  <a:cubicBezTo>
                    <a:pt x="193" y="1765"/>
                    <a:pt x="208" y="1732"/>
                    <a:pt x="174" y="1703"/>
                  </a:cubicBezTo>
                  <a:cubicBezTo>
                    <a:pt x="147" y="1680"/>
                    <a:pt x="145" y="1650"/>
                    <a:pt x="148" y="1630"/>
                  </a:cubicBezTo>
                  <a:cubicBezTo>
                    <a:pt x="161" y="1636"/>
                    <a:pt x="161" y="1636"/>
                    <a:pt x="161" y="1636"/>
                  </a:cubicBezTo>
                  <a:cubicBezTo>
                    <a:pt x="161" y="1636"/>
                    <a:pt x="161" y="1636"/>
                    <a:pt x="170" y="1587"/>
                  </a:cubicBezTo>
                  <a:cubicBezTo>
                    <a:pt x="179" y="1539"/>
                    <a:pt x="301" y="1314"/>
                    <a:pt x="323" y="1294"/>
                  </a:cubicBezTo>
                  <a:cubicBezTo>
                    <a:pt x="336" y="1282"/>
                    <a:pt x="352" y="1230"/>
                    <a:pt x="365" y="1185"/>
                  </a:cubicBezTo>
                  <a:cubicBezTo>
                    <a:pt x="372" y="1176"/>
                    <a:pt x="379" y="1165"/>
                    <a:pt x="385" y="1152"/>
                  </a:cubicBezTo>
                  <a:cubicBezTo>
                    <a:pt x="404" y="1111"/>
                    <a:pt x="437" y="960"/>
                    <a:pt x="437" y="960"/>
                  </a:cubicBezTo>
                  <a:cubicBezTo>
                    <a:pt x="437" y="960"/>
                    <a:pt x="470" y="949"/>
                    <a:pt x="481" y="943"/>
                  </a:cubicBezTo>
                  <a:cubicBezTo>
                    <a:pt x="492" y="938"/>
                    <a:pt x="508" y="937"/>
                    <a:pt x="573" y="923"/>
                  </a:cubicBezTo>
                  <a:cubicBezTo>
                    <a:pt x="637" y="908"/>
                    <a:pt x="699" y="879"/>
                    <a:pt x="699" y="879"/>
                  </a:cubicBezTo>
                  <a:cubicBezTo>
                    <a:pt x="699" y="879"/>
                    <a:pt x="679" y="928"/>
                    <a:pt x="681" y="965"/>
                  </a:cubicBezTo>
                  <a:cubicBezTo>
                    <a:pt x="681" y="969"/>
                    <a:pt x="682" y="972"/>
                    <a:pt x="682" y="976"/>
                  </a:cubicBezTo>
                  <a:cubicBezTo>
                    <a:pt x="673" y="1023"/>
                    <a:pt x="663" y="1072"/>
                    <a:pt x="657" y="1085"/>
                  </a:cubicBezTo>
                  <a:cubicBezTo>
                    <a:pt x="645" y="1110"/>
                    <a:pt x="632" y="1141"/>
                    <a:pt x="632" y="1141"/>
                  </a:cubicBezTo>
                  <a:cubicBezTo>
                    <a:pt x="632" y="1141"/>
                    <a:pt x="639" y="1142"/>
                    <a:pt x="649" y="1143"/>
                  </a:cubicBezTo>
                  <a:cubicBezTo>
                    <a:pt x="633" y="1177"/>
                    <a:pt x="615" y="1211"/>
                    <a:pt x="618" y="1225"/>
                  </a:cubicBezTo>
                  <a:cubicBezTo>
                    <a:pt x="614" y="1247"/>
                    <a:pt x="614" y="1247"/>
                    <a:pt x="614" y="1247"/>
                  </a:cubicBezTo>
                  <a:cubicBezTo>
                    <a:pt x="670" y="1269"/>
                    <a:pt x="670" y="1269"/>
                    <a:pt x="670" y="1269"/>
                  </a:cubicBezTo>
                  <a:cubicBezTo>
                    <a:pt x="670" y="1269"/>
                    <a:pt x="694" y="1263"/>
                    <a:pt x="728" y="1274"/>
                  </a:cubicBezTo>
                  <a:cubicBezTo>
                    <a:pt x="752" y="1285"/>
                    <a:pt x="777" y="1293"/>
                    <a:pt x="795" y="1285"/>
                  </a:cubicBezTo>
                  <a:cubicBezTo>
                    <a:pt x="825" y="1273"/>
                    <a:pt x="867" y="1244"/>
                    <a:pt x="867" y="1226"/>
                  </a:cubicBezTo>
                  <a:cubicBezTo>
                    <a:pt x="867" y="1208"/>
                    <a:pt x="855" y="1215"/>
                    <a:pt x="830" y="1219"/>
                  </a:cubicBezTo>
                  <a:cubicBezTo>
                    <a:pt x="806" y="1223"/>
                    <a:pt x="766" y="1195"/>
                    <a:pt x="753" y="1179"/>
                  </a:cubicBezTo>
                  <a:cubicBezTo>
                    <a:pt x="750" y="1176"/>
                    <a:pt x="748" y="1171"/>
                    <a:pt x="746" y="1165"/>
                  </a:cubicBezTo>
                  <a:cubicBezTo>
                    <a:pt x="753" y="1179"/>
                    <a:pt x="766" y="1180"/>
                    <a:pt x="766" y="1180"/>
                  </a:cubicBezTo>
                  <a:cubicBezTo>
                    <a:pt x="766" y="1180"/>
                    <a:pt x="817" y="952"/>
                    <a:pt x="840" y="864"/>
                  </a:cubicBezTo>
                  <a:cubicBezTo>
                    <a:pt x="840" y="864"/>
                    <a:pt x="840" y="864"/>
                    <a:pt x="840" y="864"/>
                  </a:cubicBezTo>
                  <a:cubicBezTo>
                    <a:pt x="856" y="847"/>
                    <a:pt x="886" y="780"/>
                    <a:pt x="831" y="762"/>
                  </a:cubicBezTo>
                  <a:cubicBezTo>
                    <a:pt x="777" y="744"/>
                    <a:pt x="577" y="746"/>
                    <a:pt x="521" y="760"/>
                  </a:cubicBezTo>
                  <a:cubicBezTo>
                    <a:pt x="514" y="762"/>
                    <a:pt x="510" y="761"/>
                    <a:pt x="507" y="757"/>
                  </a:cubicBezTo>
                  <a:cubicBezTo>
                    <a:pt x="508" y="757"/>
                    <a:pt x="508" y="757"/>
                    <a:pt x="508" y="757"/>
                  </a:cubicBezTo>
                  <a:cubicBezTo>
                    <a:pt x="508" y="758"/>
                    <a:pt x="508" y="758"/>
                    <a:pt x="508" y="758"/>
                  </a:cubicBezTo>
                  <a:cubicBezTo>
                    <a:pt x="536" y="738"/>
                    <a:pt x="536" y="738"/>
                    <a:pt x="536" y="738"/>
                  </a:cubicBezTo>
                  <a:cubicBezTo>
                    <a:pt x="536" y="738"/>
                    <a:pt x="543" y="691"/>
                    <a:pt x="560" y="658"/>
                  </a:cubicBezTo>
                  <a:cubicBezTo>
                    <a:pt x="576" y="625"/>
                    <a:pt x="599" y="520"/>
                    <a:pt x="607" y="511"/>
                  </a:cubicBezTo>
                  <a:cubicBezTo>
                    <a:pt x="607" y="511"/>
                    <a:pt x="607" y="511"/>
                    <a:pt x="607" y="511"/>
                  </a:cubicBezTo>
                  <a:cubicBezTo>
                    <a:pt x="611" y="506"/>
                    <a:pt x="615" y="500"/>
                    <a:pt x="620" y="491"/>
                  </a:cubicBezTo>
                  <a:cubicBezTo>
                    <a:pt x="634" y="465"/>
                    <a:pt x="643" y="449"/>
                    <a:pt x="643" y="449"/>
                  </a:cubicBezTo>
                  <a:cubicBezTo>
                    <a:pt x="643" y="449"/>
                    <a:pt x="695" y="520"/>
                    <a:pt x="715" y="529"/>
                  </a:cubicBezTo>
                  <a:cubicBezTo>
                    <a:pt x="734" y="537"/>
                    <a:pt x="767" y="599"/>
                    <a:pt x="784" y="596"/>
                  </a:cubicBezTo>
                  <a:cubicBezTo>
                    <a:pt x="795" y="594"/>
                    <a:pt x="812" y="585"/>
                    <a:pt x="836" y="566"/>
                  </a:cubicBezTo>
                  <a:cubicBezTo>
                    <a:pt x="836" y="566"/>
                    <a:pt x="836" y="566"/>
                    <a:pt x="836" y="566"/>
                  </a:cubicBezTo>
                  <a:cubicBezTo>
                    <a:pt x="872" y="554"/>
                    <a:pt x="1000" y="429"/>
                    <a:pt x="1013" y="425"/>
                  </a:cubicBezTo>
                  <a:cubicBezTo>
                    <a:pt x="1019" y="423"/>
                    <a:pt x="1010" y="412"/>
                    <a:pt x="999" y="402"/>
                  </a:cubicBezTo>
                  <a:cubicBezTo>
                    <a:pt x="1000" y="401"/>
                    <a:pt x="1000" y="401"/>
                    <a:pt x="1001" y="401"/>
                  </a:cubicBezTo>
                  <a:cubicBezTo>
                    <a:pt x="1016" y="396"/>
                    <a:pt x="1030" y="394"/>
                    <a:pt x="1042" y="374"/>
                  </a:cubicBezTo>
                  <a:cubicBezTo>
                    <a:pt x="1054" y="355"/>
                    <a:pt x="1077" y="306"/>
                    <a:pt x="1072" y="296"/>
                  </a:cubicBezTo>
                  <a:cubicBezTo>
                    <a:pt x="1067" y="287"/>
                    <a:pt x="1047" y="274"/>
                    <a:pt x="1033" y="280"/>
                  </a:cubicBezTo>
                  <a:close/>
                </a:path>
              </a:pathLst>
            </a:custGeom>
            <a:solidFill>
              <a:srgbClr val="005DA2"/>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350" b="0" i="0" u="none" strike="noStrike" kern="0" cap="none" spc="0" normalizeH="0" baseline="0" noProof="0">
                <a:ln>
                  <a:noFill/>
                </a:ln>
                <a:solidFill>
                  <a:prstClr val="black"/>
                </a:solidFill>
                <a:effectLst/>
                <a:uLnTx/>
                <a:uFillTx/>
                <a:latin typeface="Calibri" panose="020F0502020204030204"/>
              </a:endParaRPr>
            </a:p>
          </p:txBody>
        </p:sp>
      </p:grpSp>
      <p:cxnSp>
        <p:nvCxnSpPr>
          <p:cNvPr id="124" name="Elbow Connector 42"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CxnSpPr/>
          <p:nvPr/>
        </p:nvCxnSpPr>
        <p:spPr>
          <a:xfrm rot="10800000">
            <a:off x="3508880" y="2458693"/>
            <a:ext cx="2067673" cy="357367"/>
          </a:xfrm>
          <a:prstGeom prst="bentConnector3">
            <a:avLst>
              <a:gd name="adj1" fmla="val 171"/>
            </a:avLst>
          </a:prstGeom>
          <a:noFill/>
          <a:ln w="12700" cap="flat" cmpd="sng" algn="ctr">
            <a:solidFill>
              <a:srgbClr val="07233A"/>
            </a:solidFill>
            <a:prstDash val="sysDot"/>
            <a:miter lim="800000"/>
            <a:headEnd type="oval"/>
            <a:tailEnd type="triangle"/>
          </a:ln>
          <a:effectLst/>
        </p:spPr>
      </p:cxnSp>
      <p:cxnSp>
        <p:nvCxnSpPr>
          <p:cNvPr id="125" name="Elbow Connector 45"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CxnSpPr/>
          <p:nvPr/>
        </p:nvCxnSpPr>
        <p:spPr>
          <a:xfrm rot="5400000">
            <a:off x="4273115" y="3888663"/>
            <a:ext cx="615058" cy="2143533"/>
          </a:xfrm>
          <a:prstGeom prst="bentConnector2">
            <a:avLst/>
          </a:prstGeom>
          <a:noFill/>
          <a:ln w="12700" cap="flat" cmpd="sng" algn="ctr">
            <a:solidFill>
              <a:srgbClr val="07233A"/>
            </a:solidFill>
            <a:prstDash val="sysDot"/>
            <a:miter lim="800000"/>
            <a:headEnd type="oval"/>
            <a:tailEnd type="triangle"/>
          </a:ln>
          <a:effectLst/>
        </p:spPr>
      </p:cxnSp>
      <p:cxnSp>
        <p:nvCxnSpPr>
          <p:cNvPr id="126" name="Elbow Connector 48"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CxnSpPr/>
          <p:nvPr/>
        </p:nvCxnSpPr>
        <p:spPr>
          <a:xfrm flipV="1">
            <a:off x="6997707" y="2653048"/>
            <a:ext cx="2094778" cy="640831"/>
          </a:xfrm>
          <a:prstGeom prst="bentConnector3">
            <a:avLst>
              <a:gd name="adj1" fmla="val 200"/>
            </a:avLst>
          </a:prstGeom>
          <a:noFill/>
          <a:ln w="12700" cap="flat" cmpd="sng" algn="ctr">
            <a:solidFill>
              <a:srgbClr val="07233A"/>
            </a:solidFill>
            <a:prstDash val="sysDot"/>
            <a:miter lim="800000"/>
            <a:headEnd type="oval"/>
            <a:tailEnd type="triangle"/>
          </a:ln>
          <a:effectLst/>
        </p:spPr>
      </p:cxnSp>
      <p:cxnSp>
        <p:nvCxnSpPr>
          <p:cNvPr id="127" name="Elbow Connector 52"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CxnSpPr/>
          <p:nvPr/>
        </p:nvCxnSpPr>
        <p:spPr>
          <a:xfrm rot="16200000" flipH="1">
            <a:off x="7596131" y="3887549"/>
            <a:ext cx="615058" cy="2143533"/>
          </a:xfrm>
          <a:prstGeom prst="bentConnector2">
            <a:avLst/>
          </a:prstGeom>
          <a:noFill/>
          <a:ln w="12700" cap="flat" cmpd="sng" algn="ctr">
            <a:solidFill>
              <a:srgbClr val="07233A"/>
            </a:solidFill>
            <a:prstDash val="sysDot"/>
            <a:miter lim="800000"/>
            <a:headEnd type="oval"/>
            <a:tailEnd type="triangle"/>
          </a:ln>
          <a:effectLst/>
        </p:spPr>
      </p:cxnSp>
      <p:grpSp>
        <p:nvGrpSpPr>
          <p:cNvPr id="128" name="组合 127"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983969" y="1935979"/>
            <a:ext cx="2466407" cy="948714"/>
            <a:chOff x="6022726" y="2578722"/>
            <a:chExt cx="2466407" cy="948714"/>
          </a:xfrm>
        </p:grpSpPr>
        <p:sp>
          <p:nvSpPr>
            <p:cNvPr id="129" name="文本框 128"/>
            <p:cNvSpPr txBox="1"/>
            <p:nvPr/>
          </p:nvSpPr>
          <p:spPr>
            <a:xfrm>
              <a:off x="6022726" y="2949363"/>
              <a:ext cx="2466407" cy="578073"/>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9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9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9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90204" pitchFamily="34" charset="0"/>
                <a:buNone/>
                <a:defRPr lang="zh-CN" sz="1600"/>
              </a:lvl6pPr>
              <a:lvl7pPr indent="0">
                <a:lnSpc>
                  <a:spcPct val="90000"/>
                </a:lnSpc>
                <a:spcBef>
                  <a:spcPct val="30000"/>
                </a:spcBef>
                <a:buFont typeface="Arial" panose="020B0604020202090204" pitchFamily="34" charset="0"/>
                <a:buNone/>
                <a:defRPr lang="zh-CN" sz="1600"/>
              </a:lvl7pPr>
              <a:lvl8pPr indent="0">
                <a:lnSpc>
                  <a:spcPct val="90000"/>
                </a:lnSpc>
                <a:spcBef>
                  <a:spcPct val="30000"/>
                </a:spcBef>
                <a:buFont typeface="Arial" panose="020B0604020202090204" pitchFamily="34" charset="0"/>
                <a:buNone/>
                <a:defRPr lang="zh-CN" sz="1600"/>
              </a:lvl8pPr>
              <a:lvl9pPr indent="0">
                <a:lnSpc>
                  <a:spcPct val="90000"/>
                </a:lnSpc>
                <a:spcBef>
                  <a:spcPct val="30000"/>
                </a:spcBef>
                <a:buFont typeface="Arial" panose="020B0604020202090204" pitchFamily="34" charset="0"/>
                <a:buNone/>
                <a:defRPr lang="zh-CN" sz="1600"/>
              </a:lvl9pPr>
            </a:lstStyle>
            <a:p>
              <a:pPr algn="r">
                <a:lnSpc>
                  <a:spcPct val="12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此部分内容作为文字排版占位显示（建议使用主题字体）</a:t>
              </a:r>
              <a:endParaRPr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0" name="文本框 129"/>
            <p:cNvSpPr txBox="1"/>
            <p:nvPr/>
          </p:nvSpPr>
          <p:spPr>
            <a:xfrm>
              <a:off x="6669403" y="2578722"/>
              <a:ext cx="1819730" cy="420243"/>
            </a:xfrm>
            <a:prstGeom prst="rect">
              <a:avLst/>
            </a:prstGeom>
            <a:noFill/>
          </p:spPr>
          <p:txBody>
            <a:bodyPr wrap="none" rtlCol="0">
              <a:spAutoFit/>
            </a:bodyPr>
            <a:lstStyle/>
            <a:p>
              <a:pPr algn="r"/>
              <a:r>
                <a:rPr lang="zh-CN" altLang="en-US" sz="2130" b="1" dirty="0">
                  <a:solidFill>
                    <a:srgbClr val="202A36"/>
                  </a:solidFill>
                  <a:latin typeface="微软雅黑" panose="020B0503020204020204" pitchFamily="34" charset="-122"/>
                  <a:ea typeface="微软雅黑" panose="020B0503020204020204" pitchFamily="34" charset="-122"/>
                </a:rPr>
                <a:t>标题文本预设</a:t>
              </a:r>
              <a:endParaRPr lang="zh-CN" altLang="en-US" sz="2130" b="1" dirty="0">
                <a:solidFill>
                  <a:srgbClr val="202A36"/>
                </a:solidFill>
                <a:latin typeface="微软雅黑" panose="020B0503020204020204" pitchFamily="34" charset="-122"/>
                <a:ea typeface="微软雅黑" panose="020B0503020204020204" pitchFamily="34" charset="-122"/>
              </a:endParaRPr>
            </a:p>
          </p:txBody>
        </p:sp>
      </p:grpSp>
      <p:grpSp>
        <p:nvGrpSpPr>
          <p:cNvPr id="131" name="组合 130"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985655" y="4739621"/>
            <a:ext cx="2466407" cy="948714"/>
            <a:chOff x="6022726" y="2578722"/>
            <a:chExt cx="2466407" cy="948714"/>
          </a:xfrm>
        </p:grpSpPr>
        <p:sp>
          <p:nvSpPr>
            <p:cNvPr id="132" name="文本框 131"/>
            <p:cNvSpPr txBox="1"/>
            <p:nvPr/>
          </p:nvSpPr>
          <p:spPr>
            <a:xfrm>
              <a:off x="6022726" y="2949363"/>
              <a:ext cx="2466407" cy="578073"/>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9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9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9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90204" pitchFamily="34" charset="0"/>
                <a:buNone/>
                <a:defRPr lang="zh-CN" sz="1600"/>
              </a:lvl6pPr>
              <a:lvl7pPr indent="0">
                <a:lnSpc>
                  <a:spcPct val="90000"/>
                </a:lnSpc>
                <a:spcBef>
                  <a:spcPct val="30000"/>
                </a:spcBef>
                <a:buFont typeface="Arial" panose="020B0604020202090204" pitchFamily="34" charset="0"/>
                <a:buNone/>
                <a:defRPr lang="zh-CN" sz="1600"/>
              </a:lvl7pPr>
              <a:lvl8pPr indent="0">
                <a:lnSpc>
                  <a:spcPct val="90000"/>
                </a:lnSpc>
                <a:spcBef>
                  <a:spcPct val="30000"/>
                </a:spcBef>
                <a:buFont typeface="Arial" panose="020B0604020202090204" pitchFamily="34" charset="0"/>
                <a:buNone/>
                <a:defRPr lang="zh-CN" sz="1600"/>
              </a:lvl8pPr>
              <a:lvl9pPr indent="0">
                <a:lnSpc>
                  <a:spcPct val="90000"/>
                </a:lnSpc>
                <a:spcBef>
                  <a:spcPct val="30000"/>
                </a:spcBef>
                <a:buFont typeface="Arial" panose="020B0604020202090204" pitchFamily="34" charset="0"/>
                <a:buNone/>
                <a:defRPr lang="zh-CN" sz="1600"/>
              </a:lvl9pPr>
            </a:lstStyle>
            <a:p>
              <a:pPr algn="r">
                <a:lnSpc>
                  <a:spcPct val="12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此部分内容作为文字排版占位显示（建议使用主题字体）</a:t>
              </a:r>
              <a:endParaRPr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 name="文本框 132"/>
            <p:cNvSpPr txBox="1"/>
            <p:nvPr/>
          </p:nvSpPr>
          <p:spPr>
            <a:xfrm>
              <a:off x="6669403" y="2578722"/>
              <a:ext cx="1819730" cy="420243"/>
            </a:xfrm>
            <a:prstGeom prst="rect">
              <a:avLst/>
            </a:prstGeom>
            <a:noFill/>
          </p:spPr>
          <p:txBody>
            <a:bodyPr wrap="none" rtlCol="0">
              <a:spAutoFit/>
            </a:bodyPr>
            <a:lstStyle/>
            <a:p>
              <a:pPr algn="r"/>
              <a:r>
                <a:rPr lang="zh-CN" altLang="en-US" sz="2130" b="1" dirty="0">
                  <a:solidFill>
                    <a:srgbClr val="202A36"/>
                  </a:solidFill>
                  <a:latin typeface="微软雅黑" panose="020B0503020204020204" pitchFamily="34" charset="-122"/>
                  <a:ea typeface="微软雅黑" panose="020B0503020204020204" pitchFamily="34" charset="-122"/>
                </a:rPr>
                <a:t>标题文本预设</a:t>
              </a:r>
              <a:endParaRPr lang="zh-CN" altLang="en-US" sz="2130" b="1" dirty="0">
                <a:solidFill>
                  <a:srgbClr val="202A36"/>
                </a:solidFill>
                <a:latin typeface="微软雅黑" panose="020B0503020204020204" pitchFamily="34" charset="-122"/>
                <a:ea typeface="微软雅黑" panose="020B0503020204020204" pitchFamily="34" charset="-122"/>
              </a:endParaRPr>
            </a:p>
          </p:txBody>
        </p:sp>
      </p:grpSp>
      <p:grpSp>
        <p:nvGrpSpPr>
          <p:cNvPr id="134" name="组合 133"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9023944" y="1935979"/>
            <a:ext cx="2466407" cy="948714"/>
            <a:chOff x="6022726" y="2578722"/>
            <a:chExt cx="2466407" cy="948714"/>
          </a:xfrm>
        </p:grpSpPr>
        <p:sp>
          <p:nvSpPr>
            <p:cNvPr id="135" name="文本框 134"/>
            <p:cNvSpPr txBox="1"/>
            <p:nvPr/>
          </p:nvSpPr>
          <p:spPr>
            <a:xfrm>
              <a:off x="6022726" y="2949363"/>
              <a:ext cx="2466407" cy="578073"/>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9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9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9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90204" pitchFamily="34" charset="0"/>
                <a:buNone/>
                <a:defRPr lang="zh-CN" sz="1600"/>
              </a:lvl6pPr>
              <a:lvl7pPr indent="0">
                <a:lnSpc>
                  <a:spcPct val="90000"/>
                </a:lnSpc>
                <a:spcBef>
                  <a:spcPct val="30000"/>
                </a:spcBef>
                <a:buFont typeface="Arial" panose="020B0604020202090204" pitchFamily="34" charset="0"/>
                <a:buNone/>
                <a:defRPr lang="zh-CN" sz="1600"/>
              </a:lvl7pPr>
              <a:lvl8pPr indent="0">
                <a:lnSpc>
                  <a:spcPct val="90000"/>
                </a:lnSpc>
                <a:spcBef>
                  <a:spcPct val="30000"/>
                </a:spcBef>
                <a:buFont typeface="Arial" panose="020B0604020202090204" pitchFamily="34" charset="0"/>
                <a:buNone/>
                <a:defRPr lang="zh-CN" sz="1600"/>
              </a:lvl8pPr>
              <a:lvl9pPr indent="0">
                <a:lnSpc>
                  <a:spcPct val="90000"/>
                </a:lnSpc>
                <a:spcBef>
                  <a:spcPct val="30000"/>
                </a:spcBef>
                <a:buFont typeface="Arial" panose="020B0604020202090204" pitchFamily="34" charset="0"/>
                <a:buNone/>
                <a:defRPr lang="zh-CN" sz="1600"/>
              </a:lvl9pPr>
            </a:lstStyle>
            <a:p>
              <a:pPr>
                <a:lnSpc>
                  <a:spcPct val="12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此部分内容作为文字排版占位显示（建议使用主题字体）</a:t>
              </a:r>
              <a:endParaRPr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6" name="文本框 135"/>
            <p:cNvSpPr txBox="1"/>
            <p:nvPr/>
          </p:nvSpPr>
          <p:spPr>
            <a:xfrm>
              <a:off x="6022726" y="2578722"/>
              <a:ext cx="1819729" cy="420243"/>
            </a:xfrm>
            <a:prstGeom prst="rect">
              <a:avLst/>
            </a:prstGeom>
            <a:noFill/>
          </p:spPr>
          <p:txBody>
            <a:bodyPr wrap="none" rtlCol="0">
              <a:spAutoFit/>
            </a:bodyPr>
            <a:lstStyle/>
            <a:p>
              <a:r>
                <a:rPr lang="zh-CN" altLang="en-US" sz="2130" b="1" dirty="0">
                  <a:solidFill>
                    <a:srgbClr val="202A36"/>
                  </a:solidFill>
                  <a:latin typeface="微软雅黑" panose="020B0503020204020204" pitchFamily="34" charset="-122"/>
                  <a:ea typeface="微软雅黑" panose="020B0503020204020204" pitchFamily="34" charset="-122"/>
                </a:rPr>
                <a:t>标题文本预设</a:t>
              </a:r>
              <a:endParaRPr lang="zh-CN" altLang="en-US" sz="2130" b="1" dirty="0">
                <a:solidFill>
                  <a:srgbClr val="202A36"/>
                </a:solidFill>
                <a:latin typeface="微软雅黑" panose="020B0503020204020204" pitchFamily="34" charset="-122"/>
                <a:ea typeface="微软雅黑" panose="020B0503020204020204" pitchFamily="34" charset="-122"/>
              </a:endParaRPr>
            </a:p>
          </p:txBody>
        </p:sp>
      </p:grpSp>
      <p:grpSp>
        <p:nvGrpSpPr>
          <p:cNvPr id="137" name="组合 136"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9007916" y="4739621"/>
            <a:ext cx="2466407" cy="948714"/>
            <a:chOff x="6022726" y="2578722"/>
            <a:chExt cx="2466407" cy="948714"/>
          </a:xfrm>
        </p:grpSpPr>
        <p:sp>
          <p:nvSpPr>
            <p:cNvPr id="138" name="文本框 137"/>
            <p:cNvSpPr txBox="1"/>
            <p:nvPr/>
          </p:nvSpPr>
          <p:spPr>
            <a:xfrm>
              <a:off x="6022726" y="2949363"/>
              <a:ext cx="2466407" cy="578073"/>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9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9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9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90204" pitchFamily="34" charset="0"/>
                <a:buNone/>
                <a:defRPr lang="zh-CN" sz="1600"/>
              </a:lvl6pPr>
              <a:lvl7pPr indent="0">
                <a:lnSpc>
                  <a:spcPct val="90000"/>
                </a:lnSpc>
                <a:spcBef>
                  <a:spcPct val="30000"/>
                </a:spcBef>
                <a:buFont typeface="Arial" panose="020B0604020202090204" pitchFamily="34" charset="0"/>
                <a:buNone/>
                <a:defRPr lang="zh-CN" sz="1600"/>
              </a:lvl7pPr>
              <a:lvl8pPr indent="0">
                <a:lnSpc>
                  <a:spcPct val="90000"/>
                </a:lnSpc>
                <a:spcBef>
                  <a:spcPct val="30000"/>
                </a:spcBef>
                <a:buFont typeface="Arial" panose="020B0604020202090204" pitchFamily="34" charset="0"/>
                <a:buNone/>
                <a:defRPr lang="zh-CN" sz="1600"/>
              </a:lvl8pPr>
              <a:lvl9pPr indent="0">
                <a:lnSpc>
                  <a:spcPct val="90000"/>
                </a:lnSpc>
                <a:spcBef>
                  <a:spcPct val="30000"/>
                </a:spcBef>
                <a:buFont typeface="Arial" panose="020B0604020202090204" pitchFamily="34" charset="0"/>
                <a:buNone/>
                <a:defRPr lang="zh-CN" sz="1600"/>
              </a:lvl9pPr>
            </a:lstStyle>
            <a:p>
              <a:pPr>
                <a:lnSpc>
                  <a:spcPct val="120000"/>
                </a:lnSpc>
                <a:spcBef>
                  <a:spcPct val="0"/>
                </a:spcBef>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此部分内容作为文字排版占位显示（建议使用主题字体）</a:t>
              </a:r>
              <a:endParaRPr altLang="en-US" sz="14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9" name="文本框 138"/>
            <p:cNvSpPr txBox="1"/>
            <p:nvPr/>
          </p:nvSpPr>
          <p:spPr>
            <a:xfrm>
              <a:off x="6022726" y="2578722"/>
              <a:ext cx="1819729" cy="420243"/>
            </a:xfrm>
            <a:prstGeom prst="rect">
              <a:avLst/>
            </a:prstGeom>
            <a:noFill/>
          </p:spPr>
          <p:txBody>
            <a:bodyPr wrap="none" rtlCol="0">
              <a:spAutoFit/>
            </a:bodyPr>
            <a:lstStyle/>
            <a:p>
              <a:r>
                <a:rPr lang="zh-CN" altLang="en-US" sz="2130" b="1" dirty="0">
                  <a:solidFill>
                    <a:srgbClr val="202A36"/>
                  </a:solidFill>
                  <a:latin typeface="微软雅黑" panose="020B0503020204020204" pitchFamily="34" charset="-122"/>
                  <a:ea typeface="微软雅黑" panose="020B0503020204020204" pitchFamily="34" charset="-122"/>
                </a:rPr>
                <a:t>标题文本预设</a:t>
              </a:r>
              <a:endParaRPr lang="zh-CN" altLang="en-US" sz="2130" b="1" dirty="0">
                <a:solidFill>
                  <a:srgbClr val="202A36"/>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randombar(horizontal)">
                                      <p:cBhvr>
                                        <p:cTn id="7" dur="500"/>
                                        <p:tgtEl>
                                          <p:spTgt spid="10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4"/>
                                        </p:tgtEl>
                                        <p:attrNameLst>
                                          <p:attrName>style.visibility</p:attrName>
                                        </p:attrNameLst>
                                      </p:cBhvr>
                                      <p:to>
                                        <p:strVal val="visible"/>
                                      </p:to>
                                    </p:set>
                                    <p:animEffect transition="in" filter="fade">
                                      <p:cBhvr>
                                        <p:cTn id="11" dur="500"/>
                                        <p:tgtEl>
                                          <p:spTgt spid="124"/>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fade">
                                      <p:cBhvr>
                                        <p:cTn id="15" dur="1000"/>
                                        <p:tgtEl>
                                          <p:spTgt spid="128"/>
                                        </p:tgtEl>
                                      </p:cBhvr>
                                    </p:animEffect>
                                    <p:anim calcmode="lin" valueType="num">
                                      <p:cBhvr>
                                        <p:cTn id="16" dur="1000" fill="hold"/>
                                        <p:tgtEl>
                                          <p:spTgt spid="128"/>
                                        </p:tgtEl>
                                        <p:attrNameLst>
                                          <p:attrName>ppt_x</p:attrName>
                                        </p:attrNameLst>
                                      </p:cBhvr>
                                      <p:tavLst>
                                        <p:tav tm="0">
                                          <p:val>
                                            <p:strVal val="#ppt_x"/>
                                          </p:val>
                                        </p:tav>
                                        <p:tav tm="100000">
                                          <p:val>
                                            <p:strVal val="#ppt_x"/>
                                          </p:val>
                                        </p:tav>
                                      </p:tavLst>
                                    </p:anim>
                                    <p:anim calcmode="lin" valueType="num">
                                      <p:cBhvr>
                                        <p:cTn id="17" dur="1000" fill="hold"/>
                                        <p:tgtEl>
                                          <p:spTgt spid="128"/>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26"/>
                                        </p:tgtEl>
                                        <p:attrNameLst>
                                          <p:attrName>style.visibility</p:attrName>
                                        </p:attrNameLst>
                                      </p:cBhvr>
                                      <p:to>
                                        <p:strVal val="visible"/>
                                      </p:to>
                                    </p:set>
                                    <p:animEffect transition="in" filter="fade">
                                      <p:cBhvr>
                                        <p:cTn id="21" dur="500"/>
                                        <p:tgtEl>
                                          <p:spTgt spid="126"/>
                                        </p:tgtEl>
                                      </p:cBhvr>
                                    </p:animEffect>
                                  </p:childTnLst>
                                </p:cTn>
                              </p:par>
                            </p:childTnLst>
                          </p:cTn>
                        </p:par>
                        <p:par>
                          <p:cTn id="22" fill="hold">
                            <p:stCondLst>
                              <p:cond delay="2500"/>
                            </p:stCondLst>
                            <p:childTnLst>
                              <p:par>
                                <p:cTn id="23" presetID="42" presetClass="entr" presetSubtype="0" fill="hold" nodeType="after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fade">
                                      <p:cBhvr>
                                        <p:cTn id="25" dur="1000"/>
                                        <p:tgtEl>
                                          <p:spTgt spid="134"/>
                                        </p:tgtEl>
                                      </p:cBhvr>
                                    </p:animEffect>
                                    <p:anim calcmode="lin" valueType="num">
                                      <p:cBhvr>
                                        <p:cTn id="26" dur="1000" fill="hold"/>
                                        <p:tgtEl>
                                          <p:spTgt spid="134"/>
                                        </p:tgtEl>
                                        <p:attrNameLst>
                                          <p:attrName>ppt_x</p:attrName>
                                        </p:attrNameLst>
                                      </p:cBhvr>
                                      <p:tavLst>
                                        <p:tav tm="0">
                                          <p:val>
                                            <p:strVal val="#ppt_x"/>
                                          </p:val>
                                        </p:tav>
                                        <p:tav tm="100000">
                                          <p:val>
                                            <p:strVal val="#ppt_x"/>
                                          </p:val>
                                        </p:tav>
                                      </p:tavLst>
                                    </p:anim>
                                    <p:anim calcmode="lin" valueType="num">
                                      <p:cBhvr>
                                        <p:cTn id="27" dur="1000" fill="hold"/>
                                        <p:tgtEl>
                                          <p:spTgt spid="134"/>
                                        </p:tgtEl>
                                        <p:attrNameLst>
                                          <p:attrName>ppt_y</p:attrName>
                                        </p:attrNameLst>
                                      </p:cBhvr>
                                      <p:tavLst>
                                        <p:tav tm="0">
                                          <p:val>
                                            <p:strVal val="#ppt_y+.1"/>
                                          </p:val>
                                        </p:tav>
                                        <p:tav tm="100000">
                                          <p:val>
                                            <p:strVal val="#ppt_y"/>
                                          </p:val>
                                        </p:tav>
                                      </p:tavLst>
                                    </p:anim>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125"/>
                                        </p:tgtEl>
                                        <p:attrNameLst>
                                          <p:attrName>style.visibility</p:attrName>
                                        </p:attrNameLst>
                                      </p:cBhvr>
                                      <p:to>
                                        <p:strVal val="visible"/>
                                      </p:to>
                                    </p:set>
                                    <p:animEffect transition="in" filter="fade">
                                      <p:cBhvr>
                                        <p:cTn id="31" dur="500"/>
                                        <p:tgtEl>
                                          <p:spTgt spid="125"/>
                                        </p:tgtEl>
                                      </p:cBhvr>
                                    </p:animEffect>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fade">
                                      <p:cBhvr>
                                        <p:cTn id="35" dur="1000"/>
                                        <p:tgtEl>
                                          <p:spTgt spid="131"/>
                                        </p:tgtEl>
                                      </p:cBhvr>
                                    </p:animEffect>
                                    <p:anim calcmode="lin" valueType="num">
                                      <p:cBhvr>
                                        <p:cTn id="36" dur="1000" fill="hold"/>
                                        <p:tgtEl>
                                          <p:spTgt spid="131"/>
                                        </p:tgtEl>
                                        <p:attrNameLst>
                                          <p:attrName>ppt_x</p:attrName>
                                        </p:attrNameLst>
                                      </p:cBhvr>
                                      <p:tavLst>
                                        <p:tav tm="0">
                                          <p:val>
                                            <p:strVal val="#ppt_x"/>
                                          </p:val>
                                        </p:tav>
                                        <p:tav tm="100000">
                                          <p:val>
                                            <p:strVal val="#ppt_x"/>
                                          </p:val>
                                        </p:tav>
                                      </p:tavLst>
                                    </p:anim>
                                    <p:anim calcmode="lin" valueType="num">
                                      <p:cBhvr>
                                        <p:cTn id="37" dur="1000" fill="hold"/>
                                        <p:tgtEl>
                                          <p:spTgt spid="131"/>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10" presetClass="entr" presetSubtype="0" fill="hold" nodeType="afterEffect">
                                  <p:stCondLst>
                                    <p:cond delay="0"/>
                                  </p:stCondLst>
                                  <p:childTnLst>
                                    <p:set>
                                      <p:cBhvr>
                                        <p:cTn id="40" dur="1" fill="hold">
                                          <p:stCondLst>
                                            <p:cond delay="0"/>
                                          </p:stCondLst>
                                        </p:cTn>
                                        <p:tgtEl>
                                          <p:spTgt spid="127"/>
                                        </p:tgtEl>
                                        <p:attrNameLst>
                                          <p:attrName>style.visibility</p:attrName>
                                        </p:attrNameLst>
                                      </p:cBhvr>
                                      <p:to>
                                        <p:strVal val="visible"/>
                                      </p:to>
                                    </p:set>
                                    <p:animEffect transition="in" filter="fade">
                                      <p:cBhvr>
                                        <p:cTn id="41" dur="500"/>
                                        <p:tgtEl>
                                          <p:spTgt spid="127"/>
                                        </p:tgtEl>
                                      </p:cBhvr>
                                    </p:animEffect>
                                  </p:childTnLst>
                                </p:cTn>
                              </p:par>
                            </p:childTnLst>
                          </p:cTn>
                        </p:par>
                        <p:par>
                          <p:cTn id="42" fill="hold">
                            <p:stCondLst>
                              <p:cond delay="5500"/>
                            </p:stCondLst>
                            <p:childTnLst>
                              <p:par>
                                <p:cTn id="43" presetID="42" presetClass="entr" presetSubtype="0" fill="hold" nodeType="afterEffect">
                                  <p:stCondLst>
                                    <p:cond delay="0"/>
                                  </p:stCondLst>
                                  <p:childTnLst>
                                    <p:set>
                                      <p:cBhvr>
                                        <p:cTn id="44" dur="1" fill="hold">
                                          <p:stCondLst>
                                            <p:cond delay="0"/>
                                          </p:stCondLst>
                                        </p:cTn>
                                        <p:tgtEl>
                                          <p:spTgt spid="137"/>
                                        </p:tgtEl>
                                        <p:attrNameLst>
                                          <p:attrName>style.visibility</p:attrName>
                                        </p:attrNameLst>
                                      </p:cBhvr>
                                      <p:to>
                                        <p:strVal val="visible"/>
                                      </p:to>
                                    </p:set>
                                    <p:animEffect transition="in" filter="fade">
                                      <p:cBhvr>
                                        <p:cTn id="45" dur="1000"/>
                                        <p:tgtEl>
                                          <p:spTgt spid="137"/>
                                        </p:tgtEl>
                                      </p:cBhvr>
                                    </p:animEffect>
                                    <p:anim calcmode="lin" valueType="num">
                                      <p:cBhvr>
                                        <p:cTn id="46" dur="1000" fill="hold"/>
                                        <p:tgtEl>
                                          <p:spTgt spid="137"/>
                                        </p:tgtEl>
                                        <p:attrNameLst>
                                          <p:attrName>ppt_x</p:attrName>
                                        </p:attrNameLst>
                                      </p:cBhvr>
                                      <p:tavLst>
                                        <p:tav tm="0">
                                          <p:val>
                                            <p:strVal val="#ppt_x"/>
                                          </p:val>
                                        </p:tav>
                                        <p:tav tm="100000">
                                          <p:val>
                                            <p:strVal val="#ppt_x"/>
                                          </p:val>
                                        </p:tav>
                                      </p:tavLst>
                                    </p:anim>
                                    <p:anim calcmode="lin" valueType="num">
                                      <p:cBhvr>
                                        <p:cTn id="47"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研究方案</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62" name="矩形 6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03</a:t>
            </a:r>
            <a:endParaRPr kumimoji="0" lang="zh-CN" altLang="en-US"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63" name="矩形 6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03" name="矩形 10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1" y="1167609"/>
            <a:ext cx="492443"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4" name="矩形 10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5" name="矩形 10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6" name="矩形 10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7" name="矩形 10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8" name="矩形 10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2" y="3099823"/>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64" name="Oval 6"/>
          <p:cNvSpPr>
            <a:spLocks noChangeArrowheads="1"/>
          </p:cNvSpPr>
          <p:nvPr/>
        </p:nvSpPr>
        <p:spPr bwMode="auto">
          <a:xfrm>
            <a:off x="4577961" y="2249496"/>
            <a:ext cx="1470380" cy="1461274"/>
          </a:xfrm>
          <a:prstGeom prst="ellipse">
            <a:avLst/>
          </a:prstGeom>
          <a:gradFill flip="none" rotWithShape="1">
            <a:gsLst>
              <a:gs pos="0">
                <a:sysClr val="window" lastClr="FFFFFF">
                  <a:lumMod val="85000"/>
                </a:sysClr>
              </a:gs>
              <a:gs pos="100000">
                <a:sysClr val="window" lastClr="FFFFFF">
                  <a:lumMod val="95000"/>
                </a:sysClr>
              </a:gs>
            </a:gsLst>
            <a:lin ang="16200000" scaled="1"/>
            <a:tileRect/>
          </a:gradFill>
          <a:ln w="19050" cap="flat" cmpd="sng" algn="ctr">
            <a:solidFill>
              <a:srgbClr val="0070C0"/>
            </a:solidFill>
            <a:prstDash val="solid"/>
            <a:miter lim="800000"/>
          </a:ln>
          <a:effectLst/>
        </p:spPr>
        <p:txBody>
          <a:bodyPr rot="0" spcFirstLastPara="0" vertOverflow="overflow" horzOverflow="overflow" vert="horz" wrap="square" lIns="91412" tIns="45706" rIns="91412" bIns="45706" numCol="1" spcCol="0" rtlCol="0" fromWordArt="0" anchor="ctr" anchorCtr="0" forceAA="0" compatLnSpc="1">
            <a:noAutofit/>
          </a:bodyPr>
          <a:lstStyle/>
          <a:p>
            <a:pPr marL="0" marR="0" lvl="0" indent="0" algn="ctr" defTabSz="1218565" eaLnBrk="1" fontAlgn="base" latinLnBrk="0" hangingPunct="1">
              <a:lnSpc>
                <a:spcPct val="100000"/>
              </a:lnSpc>
              <a:spcBef>
                <a:spcPct val="0"/>
              </a:spcBef>
              <a:spcAft>
                <a:spcPct val="0"/>
              </a:spcAft>
              <a:buClrTx/>
              <a:buSzTx/>
              <a:buFontTx/>
              <a:buNone/>
              <a:defRPr/>
            </a:pPr>
            <a:endParaRPr kumimoji="0" lang="zh-CN" altLang="en-US" sz="4400" b="0" i="0" u="none" strike="noStrike" kern="0" cap="none" spc="0" normalizeH="0" baseline="0" noProof="0" dirty="0">
              <a:ln>
                <a:noFill/>
              </a:ln>
              <a:solidFill>
                <a:prstClr val="black">
                  <a:lumMod val="50000"/>
                  <a:lumOff val="50000"/>
                </a:prstClr>
              </a:solidFill>
              <a:effectLst/>
              <a:uLnTx/>
              <a:uFillTx/>
              <a:latin typeface="Avant GardeBook" pitchFamily="50" charset="0"/>
              <a:ea typeface="微软雅黑" panose="020B0503020204020204" pitchFamily="34" charset="-122"/>
              <a:cs typeface="+mn-cs"/>
            </a:endParaRPr>
          </a:p>
        </p:txBody>
      </p:sp>
      <p:sp>
        <p:nvSpPr>
          <p:cNvPr id="65" name="Freeform 7"/>
          <p:cNvSpPr/>
          <p:nvPr/>
        </p:nvSpPr>
        <p:spPr bwMode="auto">
          <a:xfrm>
            <a:off x="5064966" y="2727222"/>
            <a:ext cx="983375" cy="983550"/>
          </a:xfrm>
          <a:custGeom>
            <a:avLst/>
            <a:gdLst>
              <a:gd name="T0" fmla="*/ 45 w 89"/>
              <a:gd name="T1" fmla="*/ 0 h 89"/>
              <a:gd name="T2" fmla="*/ 89 w 89"/>
              <a:gd name="T3" fmla="*/ 44 h 89"/>
              <a:gd name="T4" fmla="*/ 89 w 89"/>
              <a:gd name="T5" fmla="*/ 44 h 89"/>
              <a:gd name="T6" fmla="*/ 89 w 89"/>
              <a:gd name="T7" fmla="*/ 45 h 89"/>
              <a:gd name="T8" fmla="*/ 89 w 89"/>
              <a:gd name="T9" fmla="*/ 89 h 89"/>
              <a:gd name="T10" fmla="*/ 45 w 89"/>
              <a:gd name="T11" fmla="*/ 89 h 89"/>
              <a:gd name="T12" fmla="*/ 45 w 89"/>
              <a:gd name="T13" fmla="*/ 89 h 89"/>
              <a:gd name="T14" fmla="*/ 45 w 89"/>
              <a:gd name="T15" fmla="*/ 89 h 89"/>
              <a:gd name="T16" fmla="*/ 0 w 89"/>
              <a:gd name="T17" fmla="*/ 45 h 89"/>
              <a:gd name="T18" fmla="*/ 45 w 89"/>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5" y="0"/>
                </a:moveTo>
                <a:cubicBezTo>
                  <a:pt x="69" y="0"/>
                  <a:pt x="89" y="20"/>
                  <a:pt x="89" y="44"/>
                </a:cubicBezTo>
                <a:cubicBezTo>
                  <a:pt x="89" y="44"/>
                  <a:pt x="89" y="44"/>
                  <a:pt x="89" y="44"/>
                </a:cubicBezTo>
                <a:cubicBezTo>
                  <a:pt x="89" y="45"/>
                  <a:pt x="89" y="45"/>
                  <a:pt x="89" y="45"/>
                </a:cubicBezTo>
                <a:cubicBezTo>
                  <a:pt x="89" y="89"/>
                  <a:pt x="89" y="89"/>
                  <a:pt x="89" y="89"/>
                </a:cubicBezTo>
                <a:cubicBezTo>
                  <a:pt x="45" y="89"/>
                  <a:pt x="45" y="89"/>
                  <a:pt x="45" y="89"/>
                </a:cubicBezTo>
                <a:cubicBezTo>
                  <a:pt x="45" y="89"/>
                  <a:pt x="45" y="89"/>
                  <a:pt x="45" y="89"/>
                </a:cubicBezTo>
                <a:cubicBezTo>
                  <a:pt x="45" y="89"/>
                  <a:pt x="45" y="89"/>
                  <a:pt x="45" y="89"/>
                </a:cubicBezTo>
                <a:cubicBezTo>
                  <a:pt x="20" y="89"/>
                  <a:pt x="0" y="69"/>
                  <a:pt x="0" y="45"/>
                </a:cubicBezTo>
                <a:cubicBezTo>
                  <a:pt x="0" y="20"/>
                  <a:pt x="20" y="0"/>
                  <a:pt x="45" y="0"/>
                </a:cubicBezTo>
                <a:close/>
              </a:path>
            </a:pathLst>
          </a:custGeom>
          <a:solidFill>
            <a:srgbClr val="0070C0"/>
          </a:solidFill>
          <a:ln w="19050" cap="flat" cmpd="sng" algn="ctr">
            <a:solidFill>
              <a:srgbClr val="0070C0"/>
            </a:solidFill>
            <a:prstDash val="solid"/>
            <a:miter lim="800000"/>
          </a:ln>
          <a:effectLst/>
        </p:spPr>
        <p:txBody>
          <a:bodyPr rot="0" spcFirstLastPara="0" vertOverflow="overflow" horzOverflow="overflow" vert="horz" wrap="square" lIns="91412" tIns="45706" rIns="91412" bIns="45706" numCol="1" spcCol="0" rtlCol="0" fromWordArt="0" anchor="ctr" anchorCtr="0" forceAA="0" compatLnSpc="1">
            <a:noAutofit/>
          </a:bodyPr>
          <a:lstStyle/>
          <a:p>
            <a:pPr marL="0" marR="0" lvl="0" indent="0" algn="ctr" defTabSz="1218565" eaLnBrk="1" fontAlgn="base" latinLnBrk="0" hangingPunct="1">
              <a:lnSpc>
                <a:spcPct val="100000"/>
              </a:lnSpc>
              <a:spcBef>
                <a:spcPct val="0"/>
              </a:spcBef>
              <a:spcAft>
                <a:spcPct val="0"/>
              </a:spcAft>
              <a:buClrTx/>
              <a:buSzTx/>
              <a:buFontTx/>
              <a:buNone/>
              <a:defRPr/>
            </a:pPr>
            <a:r>
              <a:rPr kumimoji="0" lang="en-US" altLang="zh-CN" sz="2400" b="0" i="0" u="none" strike="noStrike" kern="0" cap="none" spc="0" normalizeH="0" baseline="0" noProof="0" dirty="0">
                <a:ln>
                  <a:noFill/>
                </a:ln>
                <a:solidFill>
                  <a:prstClr val="white"/>
                </a:solidFill>
                <a:effectLst/>
                <a:uLnTx/>
                <a:uFillTx/>
                <a:latin typeface="Avant GardeBook" pitchFamily="50" charset="0"/>
                <a:ea typeface="微软雅黑" panose="020B0503020204020204" pitchFamily="34" charset="-122"/>
                <a:cs typeface="+mn-cs"/>
              </a:rPr>
              <a:t>30%</a:t>
            </a:r>
            <a:endParaRPr kumimoji="0" lang="zh-CN" altLang="en-US" sz="2400" b="0" i="0" u="none" strike="noStrike" kern="0" cap="none" spc="0" normalizeH="0" baseline="0" noProof="0" dirty="0">
              <a:ln>
                <a:noFill/>
              </a:ln>
              <a:solidFill>
                <a:prstClr val="white"/>
              </a:solidFill>
              <a:effectLst/>
              <a:uLnTx/>
              <a:uFillTx/>
              <a:latin typeface="Avant GardeBook" pitchFamily="50" charset="0"/>
              <a:ea typeface="微软雅黑" panose="020B0503020204020204" pitchFamily="34" charset="-122"/>
              <a:cs typeface="+mn-cs"/>
            </a:endParaRPr>
          </a:p>
        </p:txBody>
      </p:sp>
      <p:sp>
        <p:nvSpPr>
          <p:cNvPr id="66" name="Freeform 8"/>
          <p:cNvSpPr/>
          <p:nvPr/>
        </p:nvSpPr>
        <p:spPr bwMode="auto">
          <a:xfrm>
            <a:off x="6151360" y="2249496"/>
            <a:ext cx="1456335" cy="1461274"/>
          </a:xfrm>
          <a:custGeom>
            <a:avLst/>
            <a:gdLst>
              <a:gd name="T0" fmla="*/ 66 w 132"/>
              <a:gd name="T1" fmla="*/ 0 h 132"/>
              <a:gd name="T2" fmla="*/ 0 w 132"/>
              <a:gd name="T3" fmla="*/ 66 h 132"/>
              <a:gd name="T4" fmla="*/ 0 w 132"/>
              <a:gd name="T5" fmla="*/ 66 h 132"/>
              <a:gd name="T6" fmla="*/ 0 w 132"/>
              <a:gd name="T7" fmla="*/ 66 h 132"/>
              <a:gd name="T8" fmla="*/ 0 w 132"/>
              <a:gd name="T9" fmla="*/ 132 h 132"/>
              <a:gd name="T10" fmla="*/ 65 w 132"/>
              <a:gd name="T11" fmla="*/ 132 h 132"/>
              <a:gd name="T12" fmla="*/ 65 w 132"/>
              <a:gd name="T13" fmla="*/ 132 h 132"/>
              <a:gd name="T14" fmla="*/ 66 w 132"/>
              <a:gd name="T15" fmla="*/ 132 h 132"/>
              <a:gd name="T16" fmla="*/ 132 w 132"/>
              <a:gd name="T17" fmla="*/ 66 h 132"/>
              <a:gd name="T18" fmla="*/ 66 w 132"/>
              <a:gd name="T19"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0"/>
                </a:moveTo>
                <a:cubicBezTo>
                  <a:pt x="30" y="0"/>
                  <a:pt x="0" y="29"/>
                  <a:pt x="0" y="66"/>
                </a:cubicBezTo>
                <a:cubicBezTo>
                  <a:pt x="0" y="66"/>
                  <a:pt x="0" y="66"/>
                  <a:pt x="0" y="66"/>
                </a:cubicBezTo>
                <a:cubicBezTo>
                  <a:pt x="0" y="66"/>
                  <a:pt x="0" y="66"/>
                  <a:pt x="0" y="66"/>
                </a:cubicBezTo>
                <a:cubicBezTo>
                  <a:pt x="0" y="132"/>
                  <a:pt x="0" y="132"/>
                  <a:pt x="0" y="132"/>
                </a:cubicBezTo>
                <a:cubicBezTo>
                  <a:pt x="65" y="132"/>
                  <a:pt x="65" y="132"/>
                  <a:pt x="65" y="132"/>
                </a:cubicBezTo>
                <a:cubicBezTo>
                  <a:pt x="65" y="132"/>
                  <a:pt x="65" y="132"/>
                  <a:pt x="65" y="132"/>
                </a:cubicBezTo>
                <a:cubicBezTo>
                  <a:pt x="65" y="132"/>
                  <a:pt x="66" y="132"/>
                  <a:pt x="66" y="132"/>
                </a:cubicBezTo>
                <a:cubicBezTo>
                  <a:pt x="103" y="132"/>
                  <a:pt x="132" y="103"/>
                  <a:pt x="132" y="66"/>
                </a:cubicBezTo>
                <a:cubicBezTo>
                  <a:pt x="132" y="30"/>
                  <a:pt x="103" y="0"/>
                  <a:pt x="66" y="0"/>
                </a:cubicBezTo>
                <a:close/>
              </a:path>
            </a:pathLst>
          </a:custGeom>
          <a:solidFill>
            <a:srgbClr val="005DA2"/>
          </a:solidFill>
          <a:ln w="19050" cap="flat" cmpd="sng" algn="ctr">
            <a:noFill/>
            <a:prstDash val="solid"/>
            <a:miter lim="800000"/>
          </a:ln>
          <a:effectLst/>
        </p:spPr>
        <p:txBody>
          <a:bodyPr rot="0" spcFirstLastPara="0" vertOverflow="overflow" horzOverflow="overflow" vert="horz" wrap="square" lIns="91412" tIns="45706" rIns="91412" bIns="45706" numCol="1" spcCol="0" rtlCol="0" fromWordArt="0" anchor="ctr" anchorCtr="0" forceAA="0" compatLnSpc="1">
            <a:noAutofit/>
          </a:bodyPr>
          <a:lstStyle/>
          <a:p>
            <a:pPr marL="0" marR="0" lvl="0" indent="0" algn="ctr" defTabSz="1218565" eaLnBrk="1" fontAlgn="base" latinLnBrk="0" hangingPunct="1">
              <a:lnSpc>
                <a:spcPct val="100000"/>
              </a:lnSpc>
              <a:spcBef>
                <a:spcPct val="0"/>
              </a:spcBef>
              <a:spcAft>
                <a:spcPct val="0"/>
              </a:spcAft>
              <a:buClrTx/>
              <a:buSzTx/>
              <a:buFontTx/>
              <a:buNone/>
              <a:defRPr/>
            </a:pPr>
            <a:r>
              <a:rPr kumimoji="0" lang="en-US" altLang="zh-CN" sz="2665" b="0" i="0" u="none" strike="noStrike" kern="0" cap="none" spc="0" normalizeH="0" baseline="0" noProof="0" dirty="0">
                <a:ln>
                  <a:noFill/>
                </a:ln>
                <a:solidFill>
                  <a:prstClr val="white"/>
                </a:solidFill>
                <a:effectLst/>
                <a:uLnTx/>
                <a:uFillTx/>
                <a:latin typeface="Avant GardeBook" pitchFamily="50" charset="0"/>
                <a:ea typeface="微软雅黑" panose="020B0503020204020204" pitchFamily="34" charset="-122"/>
                <a:cs typeface="+mn-cs"/>
              </a:rPr>
              <a:t>50%</a:t>
            </a:r>
            <a:endParaRPr kumimoji="0" lang="zh-CN" altLang="en-US" sz="2665" b="0" i="0" u="none" strike="noStrike" kern="0" cap="none" spc="0" normalizeH="0" baseline="0" noProof="0" dirty="0">
              <a:ln>
                <a:noFill/>
              </a:ln>
              <a:solidFill>
                <a:prstClr val="white"/>
              </a:solidFill>
              <a:effectLst/>
              <a:uLnTx/>
              <a:uFillTx/>
              <a:latin typeface="Avant GardeBook" pitchFamily="50" charset="0"/>
              <a:ea typeface="微软雅黑" panose="020B0503020204020204" pitchFamily="34" charset="-122"/>
              <a:cs typeface="+mn-cs"/>
            </a:endParaRPr>
          </a:p>
        </p:txBody>
      </p:sp>
      <p:sp>
        <p:nvSpPr>
          <p:cNvPr id="67" name="Freeform 9"/>
          <p:cNvSpPr/>
          <p:nvPr/>
        </p:nvSpPr>
        <p:spPr bwMode="auto">
          <a:xfrm>
            <a:off x="6160725" y="3823178"/>
            <a:ext cx="861625" cy="861775"/>
          </a:xfrm>
          <a:custGeom>
            <a:avLst/>
            <a:gdLst>
              <a:gd name="T0" fmla="*/ 39 w 78"/>
              <a:gd name="T1" fmla="*/ 78 h 78"/>
              <a:gd name="T2" fmla="*/ 0 w 78"/>
              <a:gd name="T3" fmla="*/ 39 h 78"/>
              <a:gd name="T4" fmla="*/ 0 w 78"/>
              <a:gd name="T5" fmla="*/ 39 h 78"/>
              <a:gd name="T6" fmla="*/ 0 w 78"/>
              <a:gd name="T7" fmla="*/ 39 h 78"/>
              <a:gd name="T8" fmla="*/ 0 w 78"/>
              <a:gd name="T9" fmla="*/ 0 h 78"/>
              <a:gd name="T10" fmla="*/ 38 w 78"/>
              <a:gd name="T11" fmla="*/ 0 h 78"/>
              <a:gd name="T12" fmla="*/ 38 w 78"/>
              <a:gd name="T13" fmla="*/ 0 h 78"/>
              <a:gd name="T14" fmla="*/ 39 w 78"/>
              <a:gd name="T15" fmla="*/ 0 h 78"/>
              <a:gd name="T16" fmla="*/ 78 w 78"/>
              <a:gd name="T17" fmla="*/ 39 h 78"/>
              <a:gd name="T18" fmla="*/ 39 w 78"/>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8">
                <a:moveTo>
                  <a:pt x="39" y="78"/>
                </a:moveTo>
                <a:cubicBezTo>
                  <a:pt x="18" y="78"/>
                  <a:pt x="0" y="60"/>
                  <a:pt x="0" y="39"/>
                </a:cubicBezTo>
                <a:cubicBezTo>
                  <a:pt x="0" y="39"/>
                  <a:pt x="0" y="39"/>
                  <a:pt x="0" y="39"/>
                </a:cubicBezTo>
                <a:cubicBezTo>
                  <a:pt x="0" y="39"/>
                  <a:pt x="0" y="39"/>
                  <a:pt x="0" y="39"/>
                </a:cubicBezTo>
                <a:cubicBezTo>
                  <a:pt x="0" y="0"/>
                  <a:pt x="0" y="0"/>
                  <a:pt x="0" y="0"/>
                </a:cubicBezTo>
                <a:cubicBezTo>
                  <a:pt x="38" y="0"/>
                  <a:pt x="38" y="0"/>
                  <a:pt x="38" y="0"/>
                </a:cubicBezTo>
                <a:cubicBezTo>
                  <a:pt x="38" y="0"/>
                  <a:pt x="38" y="0"/>
                  <a:pt x="38" y="0"/>
                </a:cubicBezTo>
                <a:cubicBezTo>
                  <a:pt x="39" y="0"/>
                  <a:pt x="39" y="0"/>
                  <a:pt x="39" y="0"/>
                </a:cubicBezTo>
                <a:cubicBezTo>
                  <a:pt x="61" y="0"/>
                  <a:pt x="78" y="17"/>
                  <a:pt x="78" y="39"/>
                </a:cubicBezTo>
                <a:cubicBezTo>
                  <a:pt x="78" y="60"/>
                  <a:pt x="61" y="78"/>
                  <a:pt x="39" y="78"/>
                </a:cubicBezTo>
                <a:close/>
              </a:path>
            </a:pathLst>
          </a:custGeom>
          <a:solidFill>
            <a:srgbClr val="0070C0"/>
          </a:solidFill>
          <a:ln w="19050" cap="flat" cmpd="sng" algn="ctr">
            <a:solidFill>
              <a:srgbClr val="0070C0"/>
            </a:solidFill>
            <a:prstDash val="solid"/>
            <a:miter lim="800000"/>
          </a:ln>
          <a:effectLst/>
        </p:spPr>
        <p:txBody>
          <a:bodyPr rot="0" spcFirstLastPara="0" vertOverflow="overflow" horzOverflow="overflow" vert="horz" wrap="square" lIns="91412" tIns="45706" rIns="91412" bIns="45706" numCol="1" spcCol="0" rtlCol="0" fromWordArt="0" anchor="ctr" anchorCtr="0" forceAA="0" compatLnSpc="1">
            <a:noAutofit/>
          </a:bodyPr>
          <a:lstStyle/>
          <a:p>
            <a:pPr marL="0" marR="0" lvl="0" indent="0" algn="ctr" defTabSz="1218565" eaLnBrk="1" fontAlgn="base" latinLnBrk="0" hangingPunct="1">
              <a:lnSpc>
                <a:spcPct val="100000"/>
              </a:lnSpc>
              <a:spcBef>
                <a:spcPct val="0"/>
              </a:spcBef>
              <a:spcAft>
                <a:spcPct val="0"/>
              </a:spcAft>
              <a:buClrTx/>
              <a:buSzTx/>
              <a:buFontTx/>
              <a:buNone/>
              <a:defRPr/>
            </a:pPr>
            <a:r>
              <a:rPr kumimoji="0" lang="en-US" altLang="zh-CN" sz="1865" b="0" i="0" u="none" strike="noStrike" kern="0" cap="none" spc="0" normalizeH="0" baseline="0" noProof="0" dirty="0">
                <a:ln>
                  <a:noFill/>
                </a:ln>
                <a:solidFill>
                  <a:prstClr val="white"/>
                </a:solidFill>
                <a:effectLst/>
                <a:uLnTx/>
                <a:uFillTx/>
                <a:latin typeface="Avant GardeBook" pitchFamily="50" charset="0"/>
                <a:ea typeface="微软雅黑" panose="020B0503020204020204" pitchFamily="34" charset="-122"/>
                <a:cs typeface="+mn-cs"/>
              </a:rPr>
              <a:t>25%</a:t>
            </a:r>
            <a:endParaRPr kumimoji="0" lang="zh-CN" altLang="en-US" sz="1865" b="0" i="0" u="none" strike="noStrike" kern="0" cap="none" spc="0" normalizeH="0" baseline="0" noProof="0" dirty="0">
              <a:ln>
                <a:noFill/>
              </a:ln>
              <a:solidFill>
                <a:prstClr val="white"/>
              </a:solidFill>
              <a:effectLst/>
              <a:uLnTx/>
              <a:uFillTx/>
              <a:latin typeface="Avant GardeBook" pitchFamily="50" charset="0"/>
              <a:ea typeface="微软雅黑" panose="020B0503020204020204" pitchFamily="34" charset="-122"/>
              <a:cs typeface="+mn-cs"/>
            </a:endParaRPr>
          </a:p>
        </p:txBody>
      </p:sp>
      <p:sp>
        <p:nvSpPr>
          <p:cNvPr id="68" name="Freeform 10"/>
          <p:cNvSpPr/>
          <p:nvPr/>
        </p:nvSpPr>
        <p:spPr bwMode="auto">
          <a:xfrm>
            <a:off x="4512323" y="3823176"/>
            <a:ext cx="1559435" cy="1549779"/>
          </a:xfrm>
          <a:custGeom>
            <a:avLst/>
            <a:gdLst>
              <a:gd name="T0" fmla="*/ 66 w 133"/>
              <a:gd name="T1" fmla="*/ 132 h 132"/>
              <a:gd name="T2" fmla="*/ 132 w 133"/>
              <a:gd name="T3" fmla="*/ 66 h 132"/>
              <a:gd name="T4" fmla="*/ 133 w 133"/>
              <a:gd name="T5" fmla="*/ 66 h 132"/>
              <a:gd name="T6" fmla="*/ 133 w 133"/>
              <a:gd name="T7" fmla="*/ 66 h 132"/>
              <a:gd name="T8" fmla="*/ 133 w 133"/>
              <a:gd name="T9" fmla="*/ 0 h 132"/>
              <a:gd name="T10" fmla="*/ 68 w 133"/>
              <a:gd name="T11" fmla="*/ 0 h 132"/>
              <a:gd name="T12" fmla="*/ 68 w 133"/>
              <a:gd name="T13" fmla="*/ 0 h 132"/>
              <a:gd name="T14" fmla="*/ 66 w 133"/>
              <a:gd name="T15" fmla="*/ 0 h 132"/>
              <a:gd name="T16" fmla="*/ 0 w 133"/>
              <a:gd name="T17" fmla="*/ 66 h 132"/>
              <a:gd name="T18" fmla="*/ 66 w 133"/>
              <a:gd name="T19"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2">
                <a:moveTo>
                  <a:pt x="66" y="132"/>
                </a:moveTo>
                <a:cubicBezTo>
                  <a:pt x="103" y="132"/>
                  <a:pt x="132" y="103"/>
                  <a:pt x="132" y="66"/>
                </a:cubicBezTo>
                <a:cubicBezTo>
                  <a:pt x="133" y="66"/>
                  <a:pt x="133" y="66"/>
                  <a:pt x="133" y="66"/>
                </a:cubicBezTo>
                <a:cubicBezTo>
                  <a:pt x="133" y="66"/>
                  <a:pt x="133" y="66"/>
                  <a:pt x="133" y="66"/>
                </a:cubicBezTo>
                <a:cubicBezTo>
                  <a:pt x="133" y="0"/>
                  <a:pt x="133" y="0"/>
                  <a:pt x="133" y="0"/>
                </a:cubicBezTo>
                <a:cubicBezTo>
                  <a:pt x="68" y="0"/>
                  <a:pt x="68" y="0"/>
                  <a:pt x="68" y="0"/>
                </a:cubicBezTo>
                <a:cubicBezTo>
                  <a:pt x="68" y="0"/>
                  <a:pt x="68" y="0"/>
                  <a:pt x="68" y="0"/>
                </a:cubicBezTo>
                <a:cubicBezTo>
                  <a:pt x="67" y="0"/>
                  <a:pt x="67" y="0"/>
                  <a:pt x="66" y="0"/>
                </a:cubicBezTo>
                <a:cubicBezTo>
                  <a:pt x="30" y="0"/>
                  <a:pt x="0" y="29"/>
                  <a:pt x="0" y="66"/>
                </a:cubicBezTo>
                <a:cubicBezTo>
                  <a:pt x="0" y="103"/>
                  <a:pt x="30" y="132"/>
                  <a:pt x="66" y="132"/>
                </a:cubicBezTo>
                <a:close/>
              </a:path>
            </a:pathLst>
          </a:custGeom>
          <a:solidFill>
            <a:srgbClr val="005DA2"/>
          </a:solidFill>
          <a:ln w="19050" cap="flat" cmpd="sng" algn="ctr">
            <a:noFill/>
            <a:prstDash val="solid"/>
            <a:miter lim="800000"/>
          </a:ln>
          <a:effectLst/>
        </p:spPr>
        <p:txBody>
          <a:bodyPr rot="0" spcFirstLastPara="0" vertOverflow="overflow" horzOverflow="overflow" vert="horz" wrap="square" lIns="91412" tIns="45706" rIns="91412" bIns="45706" numCol="1" spcCol="0" rtlCol="0" fromWordArt="0" anchor="ctr" anchorCtr="0" forceAA="0" compatLnSpc="1">
            <a:noAutofit/>
          </a:bodyPr>
          <a:lstStyle/>
          <a:p>
            <a:pPr marL="0" marR="0" lvl="0" indent="0" algn="ctr" defTabSz="1218565"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prstClr val="white"/>
                </a:solidFill>
                <a:effectLst/>
                <a:uLnTx/>
                <a:uFillTx/>
                <a:latin typeface="Avant GardeBook" pitchFamily="50" charset="0"/>
                <a:ea typeface="微软雅黑" panose="020B0503020204020204" pitchFamily="34" charset="-122"/>
                <a:cs typeface="+mn-cs"/>
              </a:rPr>
              <a:t>60%</a:t>
            </a:r>
            <a:endParaRPr kumimoji="0" lang="zh-CN" altLang="en-US" sz="3200" b="0" i="0" u="none" strike="noStrike" kern="0" cap="none" spc="0" normalizeH="0" baseline="0" noProof="0" dirty="0">
              <a:ln>
                <a:noFill/>
              </a:ln>
              <a:solidFill>
                <a:prstClr val="white"/>
              </a:solidFill>
              <a:effectLst/>
              <a:uLnTx/>
              <a:uFillTx/>
              <a:latin typeface="Avant GardeBook" pitchFamily="50" charset="0"/>
              <a:ea typeface="微软雅黑" panose="020B0503020204020204" pitchFamily="34" charset="-122"/>
              <a:cs typeface="+mn-cs"/>
            </a:endParaRPr>
          </a:p>
        </p:txBody>
      </p:sp>
      <p:sp>
        <p:nvSpPr>
          <p:cNvPr id="69" name="TextBox 7"/>
          <p:cNvSpPr txBox="1"/>
          <p:nvPr/>
        </p:nvSpPr>
        <p:spPr>
          <a:xfrm>
            <a:off x="7319754" y="3833528"/>
            <a:ext cx="2960138" cy="325667"/>
          </a:xfrm>
          <a:prstGeom prst="rect">
            <a:avLst/>
          </a:prstGeom>
          <a:noFill/>
        </p:spPr>
        <p:txBody>
          <a:bodyPr wrap="square" lIns="91412" tIns="0" rIns="91412" bIns="0" rtlCol="0" anchor="t">
            <a:spAutoFit/>
          </a:bodyPr>
          <a:lstStyle/>
          <a:p>
            <a:pPr defTabSz="1218565" fontAlgn="base">
              <a:lnSpc>
                <a:spcPct val="150000"/>
              </a:lnSpc>
              <a:spcBef>
                <a:spcPct val="0"/>
              </a:spcBef>
              <a:spcAft>
                <a:spcPct val="0"/>
              </a:spcAft>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70" name="TextBox 8"/>
          <p:cNvSpPr txBox="1"/>
          <p:nvPr/>
        </p:nvSpPr>
        <p:spPr>
          <a:xfrm>
            <a:off x="7319752" y="4128921"/>
            <a:ext cx="3311329" cy="497929"/>
          </a:xfrm>
          <a:prstGeom prst="rect">
            <a:avLst/>
          </a:prstGeom>
          <a:noFill/>
        </p:spPr>
        <p:txBody>
          <a:bodyPr wrap="square" lIns="91412" tIns="45706" rIns="91412" bIns="45706" rtlCol="0">
            <a:spAutoFit/>
          </a:bodyPr>
          <a:lstStyle/>
          <a:p>
            <a:pPr defTabSz="1218565" fontAlgn="base">
              <a:lnSpc>
                <a:spcPct val="130000"/>
              </a:lnSpc>
              <a:spcBef>
                <a:spcPct val="0"/>
              </a:spcBef>
              <a:spcAft>
                <a:spcPct val="0"/>
              </a:spcAft>
            </a:pPr>
            <a:r>
              <a:rPr lang="zh-CN" altLang="en-US" sz="1065" dirty="0">
                <a:solidFill>
                  <a:prstClr val="black">
                    <a:lumMod val="50000"/>
                    <a:lumOff val="50000"/>
                  </a:prstClr>
                </a:solidFill>
                <a:latin typeface="微软雅黑" panose="020B0503020204020204" pitchFamily="34" charset="-122"/>
                <a:ea typeface="微软雅黑" panose="020B0503020204020204" pitchFamily="34" charset="-122"/>
              </a:rPr>
              <a:t>此部分内容作为文字排版占位显示（建议使用主题字体）您的内容打在这里，或者通过通过复制您的文本。</a:t>
            </a:r>
            <a:endParaRPr lang="zh-CN" altLang="en-US" sz="1065"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1" name="TextBox 9"/>
          <p:cNvSpPr txBox="1"/>
          <p:nvPr/>
        </p:nvSpPr>
        <p:spPr>
          <a:xfrm>
            <a:off x="1408213" y="2629111"/>
            <a:ext cx="2960138" cy="325667"/>
          </a:xfrm>
          <a:prstGeom prst="rect">
            <a:avLst/>
          </a:prstGeom>
          <a:noFill/>
        </p:spPr>
        <p:txBody>
          <a:bodyPr wrap="square" lIns="91412" tIns="0" rIns="91412" bIns="0" rtlCol="0" anchor="t">
            <a:spAutoFit/>
          </a:bodyPr>
          <a:lstStyle/>
          <a:p>
            <a:pPr algn="r" defTabSz="1218565" fontAlgn="base">
              <a:lnSpc>
                <a:spcPct val="150000"/>
              </a:lnSpc>
              <a:spcBef>
                <a:spcPct val="0"/>
              </a:spcBef>
              <a:spcAft>
                <a:spcPct val="0"/>
              </a:spcAft>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72" name="TextBox 10"/>
          <p:cNvSpPr txBox="1"/>
          <p:nvPr/>
        </p:nvSpPr>
        <p:spPr>
          <a:xfrm>
            <a:off x="1264240" y="2924505"/>
            <a:ext cx="3104109" cy="711128"/>
          </a:xfrm>
          <a:prstGeom prst="rect">
            <a:avLst/>
          </a:prstGeom>
          <a:noFill/>
        </p:spPr>
        <p:txBody>
          <a:bodyPr wrap="square" lIns="91412" tIns="45706" rIns="91412" bIns="45706" rtlCol="0">
            <a:spAutoFit/>
          </a:bodyPr>
          <a:lstStyle/>
          <a:p>
            <a:pPr algn="r" defTabSz="1218565" fontAlgn="base">
              <a:lnSpc>
                <a:spcPct val="130000"/>
              </a:lnSpc>
              <a:spcBef>
                <a:spcPct val="0"/>
              </a:spcBef>
              <a:spcAft>
                <a:spcPct val="0"/>
              </a:spcAft>
            </a:pPr>
            <a:r>
              <a:rPr lang="zh-CN" altLang="en-US" sz="1065" dirty="0">
                <a:solidFill>
                  <a:prstClr val="black">
                    <a:lumMod val="50000"/>
                    <a:lumOff val="50000"/>
                  </a:prstClr>
                </a:solidFill>
                <a:latin typeface="微软雅黑" panose="020B0503020204020204" pitchFamily="34" charset="-122"/>
                <a:ea typeface="微软雅黑" panose="020B0503020204020204" pitchFamily="34" charset="-122"/>
              </a:rPr>
              <a:t>此部分内容作为文字排版占位显示（建议使用主题字体）您的内容打在这里，或者通过通过复制您的文本。</a:t>
            </a:r>
            <a:endParaRPr lang="zh-CN" altLang="en-US" sz="1065"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3" name="TextBox 11"/>
          <p:cNvSpPr txBox="1"/>
          <p:nvPr/>
        </p:nvSpPr>
        <p:spPr>
          <a:xfrm>
            <a:off x="7895637" y="2442181"/>
            <a:ext cx="2960138" cy="325667"/>
          </a:xfrm>
          <a:prstGeom prst="rect">
            <a:avLst/>
          </a:prstGeom>
          <a:noFill/>
        </p:spPr>
        <p:txBody>
          <a:bodyPr wrap="square" lIns="91412" tIns="0" rIns="91412" bIns="0" rtlCol="0" anchor="t">
            <a:spAutoFit/>
          </a:bodyPr>
          <a:lstStyle/>
          <a:p>
            <a:pPr defTabSz="1218565" fontAlgn="base">
              <a:lnSpc>
                <a:spcPct val="150000"/>
              </a:lnSpc>
              <a:spcBef>
                <a:spcPct val="0"/>
              </a:spcBef>
              <a:spcAft>
                <a:spcPct val="0"/>
              </a:spcAft>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74" name="TextBox 12"/>
          <p:cNvSpPr txBox="1"/>
          <p:nvPr/>
        </p:nvSpPr>
        <p:spPr>
          <a:xfrm>
            <a:off x="7895637" y="2737575"/>
            <a:ext cx="3311329" cy="497929"/>
          </a:xfrm>
          <a:prstGeom prst="rect">
            <a:avLst/>
          </a:prstGeom>
          <a:noFill/>
        </p:spPr>
        <p:txBody>
          <a:bodyPr wrap="square" lIns="91412" tIns="45706" rIns="91412" bIns="45706" rtlCol="0">
            <a:spAutoFit/>
          </a:bodyPr>
          <a:lstStyle/>
          <a:p>
            <a:pPr defTabSz="1218565" fontAlgn="base">
              <a:lnSpc>
                <a:spcPct val="130000"/>
              </a:lnSpc>
              <a:spcBef>
                <a:spcPct val="0"/>
              </a:spcBef>
              <a:spcAft>
                <a:spcPct val="0"/>
              </a:spcAft>
            </a:pPr>
            <a:r>
              <a:rPr lang="zh-CN" altLang="en-US" sz="1065" dirty="0">
                <a:solidFill>
                  <a:prstClr val="black">
                    <a:lumMod val="50000"/>
                    <a:lumOff val="50000"/>
                  </a:prstClr>
                </a:solidFill>
                <a:latin typeface="微软雅黑" panose="020B0503020204020204" pitchFamily="34" charset="-122"/>
                <a:ea typeface="微软雅黑" panose="020B0503020204020204" pitchFamily="34" charset="-122"/>
              </a:rPr>
              <a:t>此部分内容作为文字排版占位显示（建议使用主题字体）您的内容打在这里，或者通过通过复制您的文本。</a:t>
            </a:r>
            <a:endParaRPr lang="zh-CN" altLang="en-US" sz="1065"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5" name="TextBox 13"/>
          <p:cNvSpPr txBox="1"/>
          <p:nvPr/>
        </p:nvSpPr>
        <p:spPr>
          <a:xfrm>
            <a:off x="1408213" y="4147356"/>
            <a:ext cx="2960138" cy="325667"/>
          </a:xfrm>
          <a:prstGeom prst="rect">
            <a:avLst/>
          </a:prstGeom>
          <a:noFill/>
        </p:spPr>
        <p:txBody>
          <a:bodyPr wrap="square" lIns="91412" tIns="0" rIns="91412" bIns="0" rtlCol="0" anchor="t">
            <a:spAutoFit/>
          </a:bodyPr>
          <a:lstStyle/>
          <a:p>
            <a:pPr algn="r" defTabSz="1218565" fontAlgn="base">
              <a:lnSpc>
                <a:spcPct val="150000"/>
              </a:lnSpc>
              <a:spcBef>
                <a:spcPct val="0"/>
              </a:spcBef>
              <a:spcAft>
                <a:spcPct val="0"/>
              </a:spcAft>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cs typeface="华文黑体" panose="02010600040101010101" pitchFamily="2" charset="-122"/>
              </a:rPr>
              <a:t>点击添加标题</a:t>
            </a:r>
            <a:endPar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cs typeface="华文黑体" panose="02010600040101010101" pitchFamily="2" charset="-122"/>
            </a:endParaRPr>
          </a:p>
        </p:txBody>
      </p:sp>
      <p:sp>
        <p:nvSpPr>
          <p:cNvPr id="76" name="TextBox 14"/>
          <p:cNvSpPr txBox="1"/>
          <p:nvPr/>
        </p:nvSpPr>
        <p:spPr>
          <a:xfrm>
            <a:off x="1264240" y="4442749"/>
            <a:ext cx="3104109" cy="711128"/>
          </a:xfrm>
          <a:prstGeom prst="rect">
            <a:avLst/>
          </a:prstGeom>
          <a:noFill/>
        </p:spPr>
        <p:txBody>
          <a:bodyPr wrap="square" lIns="91412" tIns="45706" rIns="91412" bIns="45706" rtlCol="0">
            <a:spAutoFit/>
          </a:bodyPr>
          <a:lstStyle/>
          <a:p>
            <a:pPr algn="r" defTabSz="1218565" fontAlgn="base">
              <a:lnSpc>
                <a:spcPct val="130000"/>
              </a:lnSpc>
              <a:spcBef>
                <a:spcPct val="0"/>
              </a:spcBef>
              <a:spcAft>
                <a:spcPct val="0"/>
              </a:spcAft>
            </a:pPr>
            <a:r>
              <a:rPr lang="zh-CN" altLang="en-US" sz="1065" dirty="0">
                <a:solidFill>
                  <a:prstClr val="black">
                    <a:lumMod val="50000"/>
                    <a:lumOff val="50000"/>
                  </a:prstClr>
                </a:solidFill>
                <a:latin typeface="微软雅黑" panose="020B0503020204020204" pitchFamily="34" charset="-122"/>
                <a:ea typeface="微软雅黑" panose="020B0503020204020204" pitchFamily="34" charset="-122"/>
              </a:rPr>
              <a:t>此部分内容作为文字排版占位显示（建议使用主题字体）您的内容打在这里，或者通过通过复制您的文本。</a:t>
            </a:r>
            <a:endParaRPr lang="zh-CN" altLang="en-US" sz="1065"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7" name="Freeform 16"/>
          <p:cNvSpPr/>
          <p:nvPr/>
        </p:nvSpPr>
        <p:spPr bwMode="auto">
          <a:xfrm>
            <a:off x="5215809" y="1888949"/>
            <a:ext cx="1168133" cy="371063"/>
          </a:xfrm>
          <a:custGeom>
            <a:avLst/>
            <a:gdLst>
              <a:gd name="T0" fmla="*/ 0 w 1942"/>
              <a:gd name="T1" fmla="*/ 326 h 326"/>
              <a:gd name="T2" fmla="*/ 322 w 1942"/>
              <a:gd name="T3" fmla="*/ 0 h 326"/>
              <a:gd name="T4" fmla="*/ 1942 w 1942"/>
              <a:gd name="T5" fmla="*/ 0 h 326"/>
            </a:gdLst>
            <a:ahLst/>
            <a:cxnLst>
              <a:cxn ang="0">
                <a:pos x="T0" y="T1"/>
              </a:cxn>
              <a:cxn ang="0">
                <a:pos x="T2" y="T3"/>
              </a:cxn>
              <a:cxn ang="0">
                <a:pos x="T4" y="T5"/>
              </a:cxn>
            </a:cxnLst>
            <a:rect l="0" t="0" r="r" b="b"/>
            <a:pathLst>
              <a:path w="1942" h="326">
                <a:moveTo>
                  <a:pt x="0" y="326"/>
                </a:moveTo>
                <a:lnTo>
                  <a:pt x="322" y="0"/>
                </a:lnTo>
                <a:lnTo>
                  <a:pt x="1942" y="0"/>
                </a:lnTo>
              </a:path>
            </a:pathLst>
          </a:custGeom>
          <a:noFill/>
          <a:ln w="12700" cap="flat">
            <a:solidFill>
              <a:sysClr val="window" lastClr="FFFFFF">
                <a:lumMod val="50000"/>
              </a:sys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12" tIns="45706" rIns="91412" bIns="45706" numCol="1" anchor="t" anchorCtr="0" compatLnSpc="1"/>
          <a:lstStyle/>
          <a:p>
            <a:pPr marL="0" marR="0" lvl="0" indent="0" defTabSz="1218565"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dirty="0">
              <a:ln>
                <a:noFill/>
              </a:ln>
              <a:solidFill>
                <a:prstClr val="black"/>
              </a:solidFill>
              <a:effectLst/>
              <a:uLnTx/>
              <a:uFillTx/>
              <a:latin typeface="Avant GardeBook" pitchFamily="50" charset="0"/>
              <a:ea typeface="宋体" pitchFamily="2" charset="-122"/>
            </a:endParaRPr>
          </a:p>
        </p:txBody>
      </p:sp>
      <p:sp>
        <p:nvSpPr>
          <p:cNvPr id="78" name="TextBox 16"/>
          <p:cNvSpPr txBox="1"/>
          <p:nvPr/>
        </p:nvSpPr>
        <p:spPr>
          <a:xfrm>
            <a:off x="6442929" y="1582102"/>
            <a:ext cx="2676065" cy="549033"/>
          </a:xfrm>
          <a:prstGeom prst="rect">
            <a:avLst/>
          </a:prstGeom>
          <a:noFill/>
        </p:spPr>
        <p:txBody>
          <a:bodyPr wrap="square" lIns="91412" tIns="45706" rIns="91412" bIns="45706" rtlCol="0">
            <a:spAutoFit/>
          </a:bodyPr>
          <a:lstStyle/>
          <a:p>
            <a:pPr defTabSz="1218565" fontAlgn="base">
              <a:lnSpc>
                <a:spcPct val="130000"/>
              </a:lnSpc>
              <a:spcBef>
                <a:spcPct val="0"/>
              </a:spcBef>
              <a:spcAft>
                <a:spcPct val="0"/>
              </a:spcAft>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在此添加说明文字在此添加说明文字</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endParaRPr>
          </a:p>
          <a:p>
            <a:pPr defTabSz="1218565" fontAlgn="base">
              <a:lnSpc>
                <a:spcPct val="130000"/>
              </a:lnSpc>
              <a:spcBef>
                <a:spcPct val="0"/>
              </a:spcBef>
              <a:spcAft>
                <a:spcPct val="0"/>
              </a:spcAft>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在此添加说明文字</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par>
                                <p:cTn id="9" presetID="2" presetClass="entr" presetSubtype="9" decel="100000" fill="hold" grpId="0" nodeType="withEffect">
                                  <p:stCondLst>
                                    <p:cond delay="200"/>
                                  </p:stCondLst>
                                  <p:childTnLst>
                                    <p:set>
                                      <p:cBhvr>
                                        <p:cTn id="10" dur="1" fill="hold">
                                          <p:stCondLst>
                                            <p:cond delay="0"/>
                                          </p:stCondLst>
                                        </p:cTn>
                                        <p:tgtEl>
                                          <p:spTgt spid="65"/>
                                        </p:tgtEl>
                                        <p:attrNameLst>
                                          <p:attrName>style.visibility</p:attrName>
                                        </p:attrNameLst>
                                      </p:cBhvr>
                                      <p:to>
                                        <p:strVal val="visible"/>
                                      </p:to>
                                    </p:set>
                                    <p:anim calcmode="lin" valueType="num">
                                      <p:cBhvr additive="base">
                                        <p:cTn id="11" dur="500" fill="hold"/>
                                        <p:tgtEl>
                                          <p:spTgt spid="65"/>
                                        </p:tgtEl>
                                        <p:attrNameLst>
                                          <p:attrName>ppt_x</p:attrName>
                                        </p:attrNameLst>
                                      </p:cBhvr>
                                      <p:tavLst>
                                        <p:tav tm="0">
                                          <p:val>
                                            <p:strVal val="0-#ppt_w/2"/>
                                          </p:val>
                                        </p:tav>
                                        <p:tav tm="100000">
                                          <p:val>
                                            <p:strVal val="#ppt_x"/>
                                          </p:val>
                                        </p:tav>
                                      </p:tavLst>
                                    </p:anim>
                                    <p:anim calcmode="lin" valueType="num">
                                      <p:cBhvr additive="base">
                                        <p:cTn id="12" dur="500" fill="hold"/>
                                        <p:tgtEl>
                                          <p:spTgt spid="65"/>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400"/>
                                  </p:stCondLst>
                                  <p:childTnLst>
                                    <p:set>
                                      <p:cBhvr>
                                        <p:cTn id="14" dur="1" fill="hold">
                                          <p:stCondLst>
                                            <p:cond delay="0"/>
                                          </p:stCondLst>
                                        </p:cTn>
                                        <p:tgtEl>
                                          <p:spTgt spid="66"/>
                                        </p:tgtEl>
                                        <p:attrNameLst>
                                          <p:attrName>style.visibility</p:attrName>
                                        </p:attrNameLst>
                                      </p:cBhvr>
                                      <p:to>
                                        <p:strVal val="visible"/>
                                      </p:to>
                                    </p:set>
                                    <p:anim calcmode="lin" valueType="num">
                                      <p:cBhvr additive="base">
                                        <p:cTn id="15" dur="500" fill="hold"/>
                                        <p:tgtEl>
                                          <p:spTgt spid="66"/>
                                        </p:tgtEl>
                                        <p:attrNameLst>
                                          <p:attrName>ppt_x</p:attrName>
                                        </p:attrNameLst>
                                      </p:cBhvr>
                                      <p:tavLst>
                                        <p:tav tm="0">
                                          <p:val>
                                            <p:strVal val="1+#ppt_w/2"/>
                                          </p:val>
                                        </p:tav>
                                        <p:tav tm="100000">
                                          <p:val>
                                            <p:strVal val="#ppt_x"/>
                                          </p:val>
                                        </p:tav>
                                      </p:tavLst>
                                    </p:anim>
                                    <p:anim calcmode="lin" valueType="num">
                                      <p:cBhvr additive="base">
                                        <p:cTn id="16" dur="500" fill="hold"/>
                                        <p:tgtEl>
                                          <p:spTgt spid="66"/>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600"/>
                                  </p:stCondLst>
                                  <p:childTnLst>
                                    <p:set>
                                      <p:cBhvr>
                                        <p:cTn id="18" dur="1" fill="hold">
                                          <p:stCondLst>
                                            <p:cond delay="0"/>
                                          </p:stCondLst>
                                        </p:cTn>
                                        <p:tgtEl>
                                          <p:spTgt spid="68"/>
                                        </p:tgtEl>
                                        <p:attrNameLst>
                                          <p:attrName>style.visibility</p:attrName>
                                        </p:attrNameLst>
                                      </p:cBhvr>
                                      <p:to>
                                        <p:strVal val="visible"/>
                                      </p:to>
                                    </p:set>
                                    <p:anim calcmode="lin" valueType="num">
                                      <p:cBhvr additive="base">
                                        <p:cTn id="19" dur="500" fill="hold"/>
                                        <p:tgtEl>
                                          <p:spTgt spid="68"/>
                                        </p:tgtEl>
                                        <p:attrNameLst>
                                          <p:attrName>ppt_x</p:attrName>
                                        </p:attrNameLst>
                                      </p:cBhvr>
                                      <p:tavLst>
                                        <p:tav tm="0">
                                          <p:val>
                                            <p:strVal val="0-#ppt_w/2"/>
                                          </p:val>
                                        </p:tav>
                                        <p:tav tm="100000">
                                          <p:val>
                                            <p:strVal val="#ppt_x"/>
                                          </p:val>
                                        </p:tav>
                                      </p:tavLst>
                                    </p:anim>
                                    <p:anim calcmode="lin" valueType="num">
                                      <p:cBhvr additive="base">
                                        <p:cTn id="20" dur="500" fill="hold"/>
                                        <p:tgtEl>
                                          <p:spTgt spid="6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wipe(left)">
                                      <p:cBhvr>
                                        <p:cTn id="24" dur="500"/>
                                        <p:tgtEl>
                                          <p:spTgt spid="6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childTnLst>
                          </p:cTn>
                        </p:par>
                        <p:par>
                          <p:cTn id="28" fill="hold">
                            <p:stCondLst>
                              <p:cond delay="1000"/>
                            </p:stCondLst>
                            <p:childTnLst>
                              <p:par>
                                <p:cTn id="29" presetID="22" presetClass="entr" presetSubtype="2"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right)">
                                      <p:cBhvr>
                                        <p:cTn id="31" dur="500"/>
                                        <p:tgtEl>
                                          <p:spTgt spid="71"/>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right)">
                                      <p:cBhvr>
                                        <p:cTn id="34" dur="500"/>
                                        <p:tgtEl>
                                          <p:spTgt spid="72"/>
                                        </p:tgtEl>
                                      </p:cBhvr>
                                    </p:animEffect>
                                  </p:childTnLst>
                                </p:cTn>
                              </p:par>
                            </p:childTnLst>
                          </p:cTn>
                        </p:par>
                        <p:par>
                          <p:cTn id="35" fill="hold">
                            <p:stCondLst>
                              <p:cond delay="1500"/>
                            </p:stCondLst>
                            <p:childTnLst>
                              <p:par>
                                <p:cTn id="36" presetID="22" presetClass="entr" presetSubtype="8" fill="hold" grpId="0" nodeType="after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left)">
                                      <p:cBhvr>
                                        <p:cTn id="38" dur="500"/>
                                        <p:tgtEl>
                                          <p:spTgt spid="7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childTnLst>
                          </p:cTn>
                        </p:par>
                        <p:par>
                          <p:cTn id="42" fill="hold">
                            <p:stCondLst>
                              <p:cond delay="2000"/>
                            </p:stCondLst>
                            <p:childTnLst>
                              <p:par>
                                <p:cTn id="43" presetID="22" presetClass="entr" presetSubtype="2"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right)">
                                      <p:cBhvr>
                                        <p:cTn id="45" dur="500"/>
                                        <p:tgtEl>
                                          <p:spTgt spid="75"/>
                                        </p:tgtEl>
                                      </p:cBhvr>
                                    </p:animEffect>
                                  </p:childTnLst>
                                </p:cTn>
                              </p:par>
                              <p:par>
                                <p:cTn id="46" presetID="22" presetClass="entr" presetSubtype="2" fill="hold" grpId="0" nodeType="withEffect">
                                  <p:stCondLst>
                                    <p:cond delay="0"/>
                                  </p:stCondLst>
                                  <p:childTnLst>
                                    <p:set>
                                      <p:cBhvr>
                                        <p:cTn id="47" dur="1" fill="hold">
                                          <p:stCondLst>
                                            <p:cond delay="0"/>
                                          </p:stCondLst>
                                        </p:cTn>
                                        <p:tgtEl>
                                          <p:spTgt spid="76"/>
                                        </p:tgtEl>
                                        <p:attrNameLst>
                                          <p:attrName>style.visibility</p:attrName>
                                        </p:attrNameLst>
                                      </p:cBhvr>
                                      <p:to>
                                        <p:strVal val="visible"/>
                                      </p:to>
                                    </p:set>
                                    <p:animEffect transition="in" filter="wipe(right)">
                                      <p:cBhvr>
                                        <p:cTn id="48" dur="500"/>
                                        <p:tgtEl>
                                          <p:spTgt spid="76"/>
                                        </p:tgtEl>
                                      </p:cBhvr>
                                    </p:animEffect>
                                  </p:childTnLst>
                                </p:cTn>
                              </p:par>
                            </p:childTnLst>
                          </p:cTn>
                        </p:par>
                        <p:par>
                          <p:cTn id="49" fill="hold">
                            <p:stCondLst>
                              <p:cond delay="2500"/>
                            </p:stCondLst>
                            <p:childTnLst>
                              <p:par>
                                <p:cTn id="50" presetID="22" presetClass="entr" presetSubtype="2" fill="hold" grpId="0" nodeType="after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wipe(right)">
                                      <p:cBhvr>
                                        <p:cTn id="52" dur="500"/>
                                        <p:tgtEl>
                                          <p:spTgt spid="64"/>
                                        </p:tgtEl>
                                      </p:cBhvr>
                                    </p:animEffect>
                                  </p:childTnLst>
                                </p:cTn>
                              </p:par>
                            </p:childTnLst>
                          </p:cTn>
                        </p:par>
                        <p:par>
                          <p:cTn id="53" fill="hold">
                            <p:stCondLst>
                              <p:cond delay="3000"/>
                            </p:stCondLst>
                            <p:childTnLst>
                              <p:par>
                                <p:cTn id="54" presetID="22" presetClass="entr" presetSubtype="8" fill="hold" grpId="0" nodeType="after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wipe(left)">
                                      <p:cBhvr>
                                        <p:cTn id="56" dur="500"/>
                                        <p:tgtEl>
                                          <p:spTgt spid="77"/>
                                        </p:tgtEl>
                                      </p:cBhvr>
                                    </p:animEffect>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fade">
                                      <p:cBhvr>
                                        <p:cTn id="6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p:bldP spid="70" grpId="0"/>
      <p:bldP spid="71" grpId="0"/>
      <p:bldP spid="72" grpId="0"/>
      <p:bldP spid="73" grpId="0"/>
      <p:bldP spid="74" grpId="0"/>
      <p:bldP spid="75" grpId="0"/>
      <p:bldP spid="76" grpId="0"/>
      <p:bldP spid="77" grpId="0" animBg="1"/>
      <p:bldP spid="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研究方案可行性论证</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62" name="矩形 6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03</a:t>
            </a:r>
            <a:endParaRPr kumimoji="0" lang="zh-CN" altLang="en-US" sz="1600" b="1" i="0" u="none" strike="noStrike" kern="1200" cap="none" spc="0" normalizeH="0" baseline="0" noProof="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63" name="矩形 6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03" name="矩形 10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1" y="1167609"/>
            <a:ext cx="492443"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4" name="矩形 10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5" name="矩形 10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6" name="矩形 10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7" name="矩形 10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8" name="矩形 10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2" y="3099823"/>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1" name="矩形标注 6"/>
          <p:cNvSpPr/>
          <p:nvPr/>
        </p:nvSpPr>
        <p:spPr>
          <a:xfrm>
            <a:off x="8696829" y="2411946"/>
            <a:ext cx="2694451" cy="1346230"/>
          </a:xfrm>
          <a:prstGeom prst="wedgeRectCallout">
            <a:avLst>
              <a:gd name="adj1" fmla="val 41393"/>
              <a:gd name="adj2" fmla="val -19934"/>
            </a:avLst>
          </a:prstGeom>
          <a:solidFill>
            <a:srgbClr val="005DA2"/>
          </a:solidFill>
          <a:ln w="12700" cap="flat" cmpd="sng" algn="ctr">
            <a:solidFill>
              <a:sysClr val="window" lastClr="FFFFFF">
                <a:lumMod val="85000"/>
              </a:sysClr>
            </a:solidFill>
            <a:prstDash val="solid"/>
            <a:miter lim="800000"/>
          </a:ln>
          <a:effectLst/>
        </p:spPr>
        <p:txBody>
          <a:bodyPr lIns="91400" tIns="45699" rIns="91400" bIns="45699" rtlCol="0" anchor="ctr"/>
          <a:lstStyle/>
          <a:p>
            <a:pPr marL="0" marR="0" lvl="0" indent="0" defTabSz="1215390" eaLnBrk="1" fontAlgn="base" latinLnBrk="0" hangingPunct="1">
              <a:lnSpc>
                <a:spcPct val="100000"/>
              </a:lnSpc>
              <a:spcBef>
                <a:spcPct val="20000"/>
              </a:spcBef>
              <a:spcAft>
                <a:spcPct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90204" pitchFamily="34" charset="0"/>
              </a:rPr>
              <a:t>     单击编辑标题</a:t>
            </a:r>
            <a:endParaRPr kumimoji="0" lang="en-US" altLang="zh-CN"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90204" pitchFamily="34" charset="0"/>
            </a:endParaRPr>
          </a:p>
          <a:p>
            <a:pPr marL="0" marR="0" lvl="0" indent="0" defTabSz="1218565"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请在此粘贴或者输入你的文字内容</a:t>
            </a:r>
            <a:endPar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defTabSz="1218565"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请在此粘贴或者输入你的文字内容</a:t>
            </a:r>
            <a:endPar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矩形标注 7"/>
          <p:cNvSpPr/>
          <p:nvPr/>
        </p:nvSpPr>
        <p:spPr>
          <a:xfrm>
            <a:off x="6202385" y="2411946"/>
            <a:ext cx="2494445" cy="1346230"/>
          </a:xfrm>
          <a:prstGeom prst="wedgeRectCallout">
            <a:avLst>
              <a:gd name="adj1" fmla="val 59514"/>
              <a:gd name="adj2" fmla="val -21196"/>
            </a:avLst>
          </a:prstGeom>
          <a:solidFill>
            <a:srgbClr val="0070C0"/>
          </a:solidFill>
          <a:ln w="12700" cap="flat" cmpd="sng" algn="ctr">
            <a:solidFill>
              <a:sysClr val="window" lastClr="FFFFFF">
                <a:lumMod val="85000"/>
              </a:sysClr>
            </a:solidFill>
            <a:prstDash val="solid"/>
            <a:miter lim="800000"/>
          </a:ln>
          <a:effectLst/>
        </p:spPr>
        <p:txBody>
          <a:bodyPr lIns="91400" tIns="45699" rIns="91400" bIns="45699" rtlCol="0" anchor="ctr"/>
          <a:lstStyle/>
          <a:p>
            <a:pPr marL="0" marR="0" lvl="0" indent="0" defTabSz="1215390" eaLnBrk="1" fontAlgn="base" latinLnBrk="0" hangingPunct="1">
              <a:lnSpc>
                <a:spcPct val="100000"/>
              </a:lnSpc>
              <a:spcBef>
                <a:spcPct val="20000"/>
              </a:spcBef>
              <a:spcAft>
                <a:spcPct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90204" pitchFamily="34" charset="0"/>
              </a:rPr>
              <a:t>     单击编辑标题</a:t>
            </a:r>
            <a:endParaRPr kumimoji="0" lang="en-US" altLang="zh-CN"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90204" pitchFamily="34" charset="0"/>
            </a:endParaRPr>
          </a:p>
          <a:p>
            <a:pPr marL="0" marR="0" lvl="0" indent="0" defTabSz="1218565"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请在此粘贴或者输入你的文字内容</a:t>
            </a:r>
            <a:endPar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defTabSz="1218565"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请在此粘贴或者输入你的文字内容</a:t>
            </a:r>
            <a:endPar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3" name="矩形标注 8"/>
          <p:cNvSpPr/>
          <p:nvPr/>
        </p:nvSpPr>
        <p:spPr>
          <a:xfrm>
            <a:off x="3707941" y="2411946"/>
            <a:ext cx="2494445" cy="1346230"/>
          </a:xfrm>
          <a:prstGeom prst="wedgeRectCallout">
            <a:avLst>
              <a:gd name="adj1" fmla="val 59514"/>
              <a:gd name="adj2" fmla="val -21196"/>
            </a:avLst>
          </a:prstGeom>
          <a:solidFill>
            <a:srgbClr val="005DA2"/>
          </a:solidFill>
          <a:ln w="12700" cap="flat" cmpd="sng" algn="ctr">
            <a:solidFill>
              <a:sysClr val="window" lastClr="FFFFFF">
                <a:lumMod val="85000"/>
              </a:sysClr>
            </a:solidFill>
            <a:prstDash val="solid"/>
            <a:miter lim="800000"/>
          </a:ln>
          <a:effectLst/>
        </p:spPr>
        <p:txBody>
          <a:bodyPr lIns="91400" tIns="45699" rIns="91400" bIns="45699" rtlCol="0" anchor="ctr"/>
          <a:lstStyle/>
          <a:p>
            <a:pPr marL="0" marR="0" lvl="0" indent="0" defTabSz="1215390" eaLnBrk="1" fontAlgn="base" latinLnBrk="0" hangingPunct="1">
              <a:lnSpc>
                <a:spcPct val="100000"/>
              </a:lnSpc>
              <a:spcBef>
                <a:spcPct val="20000"/>
              </a:spcBef>
              <a:spcAft>
                <a:spcPct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90204" pitchFamily="34" charset="0"/>
              </a:rPr>
              <a:t>     单击编辑标题</a:t>
            </a:r>
            <a:endParaRPr kumimoji="0" lang="en-US" altLang="zh-CN"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90204" pitchFamily="34" charset="0"/>
            </a:endParaRPr>
          </a:p>
          <a:p>
            <a:pPr marL="0" marR="0" lvl="0" indent="0" defTabSz="1218565"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请在此粘贴或者输入你的文字内容</a:t>
            </a:r>
            <a:endPar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defTabSz="1218565"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请在此粘贴或者输入你的文字内容</a:t>
            </a:r>
            <a:endPar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4" name="矩形标注 9"/>
          <p:cNvSpPr/>
          <p:nvPr/>
        </p:nvSpPr>
        <p:spPr>
          <a:xfrm>
            <a:off x="1213498" y="2411946"/>
            <a:ext cx="2494445" cy="1346230"/>
          </a:xfrm>
          <a:prstGeom prst="wedgeRectCallout">
            <a:avLst>
              <a:gd name="adj1" fmla="val 59514"/>
              <a:gd name="adj2" fmla="val -21196"/>
            </a:avLst>
          </a:prstGeom>
          <a:solidFill>
            <a:srgbClr val="0070C0"/>
          </a:solidFill>
          <a:ln w="12700" cap="flat" cmpd="sng" algn="ctr">
            <a:solidFill>
              <a:sysClr val="window" lastClr="FFFFFF">
                <a:lumMod val="85000"/>
              </a:sysClr>
            </a:solidFill>
            <a:prstDash val="solid"/>
            <a:miter lim="800000"/>
          </a:ln>
          <a:effectLst/>
        </p:spPr>
        <p:txBody>
          <a:bodyPr lIns="91400" tIns="45699" rIns="91400" bIns="45699" rtlCol="0" anchor="ctr"/>
          <a:lstStyle/>
          <a:p>
            <a:pPr marL="0" marR="0" lvl="0" indent="0" defTabSz="1215390" eaLnBrk="1" fontAlgn="base" latinLnBrk="0" hangingPunct="1">
              <a:lnSpc>
                <a:spcPct val="100000"/>
              </a:lnSpc>
              <a:spcBef>
                <a:spcPct val="20000"/>
              </a:spcBef>
              <a:spcAft>
                <a:spcPct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90204" pitchFamily="34" charset="0"/>
              </a:rPr>
              <a:t>单击编辑标题</a:t>
            </a:r>
            <a:endParaRPr kumimoji="0" lang="en-US" altLang="zh-CN"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Arial" panose="020B0604020202090204" pitchFamily="34" charset="0"/>
            </a:endParaRPr>
          </a:p>
          <a:p>
            <a:pPr marL="0" marR="0" lvl="0" indent="0" defTabSz="1218565"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请在此粘贴或者输入你的文字内容</a:t>
            </a:r>
            <a:endPar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defTabSz="1218565" eaLnBrk="1" fontAlgn="base" latinLnBrk="0" hangingPunct="1">
              <a:lnSpc>
                <a:spcPct val="100000"/>
              </a:lnSpc>
              <a:spcBef>
                <a:spcPct val="0"/>
              </a:spcBef>
              <a:spcAft>
                <a:spcPct val="0"/>
              </a:spcAft>
              <a:buClrTx/>
              <a:buSzTx/>
              <a:buFontTx/>
              <a:buNone/>
              <a:defRPr/>
            </a:pPr>
            <a:r>
              <a:rPr kumimoji="0" lang="zh-CN" altLang="en-US"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请在此粘贴或者输入你的文字内容</a:t>
            </a:r>
            <a:endParaRPr kumimoji="0" lang="en-US" altLang="zh-CN" sz="12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1123230" y="4748913"/>
            <a:ext cx="10381453" cy="830954"/>
          </a:xfrm>
          <a:prstGeom prst="rect">
            <a:avLst/>
          </a:prstGeom>
          <a:noFill/>
        </p:spPr>
        <p:txBody>
          <a:bodyPr wrap="square" lIns="91400" tIns="45699" rIns="91400" bIns="45699" rtlCol="0">
            <a:spAutoFit/>
          </a:bodyPr>
          <a:lstStyle/>
          <a:p>
            <a:pPr defTabSz="1218565" fontAlgn="base">
              <a:spcBef>
                <a:spcPct val="0"/>
              </a:spcBef>
              <a:spcAft>
                <a:spcPct val="0"/>
              </a:spcAft>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请在此粘贴或者输入你的文字内容请在此粘贴或者输入你的文字内容请在此粘贴或者输入你的文字内容请在此粘贴或者输入你的文字内容请在此粘贴或者输入你的文字内容请在此粘贴或者输入你的文字内容</a:t>
            </a: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endParaRPr>
          </a:p>
          <a:p>
            <a:pPr defTabSz="1218565" fontAlgn="base">
              <a:spcBef>
                <a:spcPct val="0"/>
              </a:spcBef>
              <a:spcAft>
                <a:spcPct val="0"/>
              </a:spcAft>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endParaRPr>
          </a:p>
          <a:p>
            <a:pPr defTabSz="1218565" fontAlgn="base">
              <a:spcBef>
                <a:spcPct val="0"/>
              </a:spcBef>
              <a:spcAft>
                <a:spcPct val="0"/>
              </a:spcAft>
            </a:pPr>
            <a:endParaRPr lang="en-US" altLang="zh-CN"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123231" y="4315312"/>
            <a:ext cx="7624110" cy="338384"/>
          </a:xfrm>
          <a:prstGeom prst="rect">
            <a:avLst/>
          </a:prstGeom>
          <a:noFill/>
        </p:spPr>
        <p:txBody>
          <a:bodyPr wrap="square" lIns="91400" tIns="45699" rIns="91400" bIns="45699" rtlCol="0">
            <a:spAutoFit/>
          </a:bodyPr>
          <a:lstStyle/>
          <a:p>
            <a:pPr defTabSz="1215390" fontAlgn="base">
              <a:spcBef>
                <a:spcPct val="20000"/>
              </a:spcBef>
              <a:spcAft>
                <a:spcPct val="0"/>
              </a:spcAft>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90204" pitchFamily="34" charset="0"/>
              </a:rPr>
              <a:t>单击编辑标题</a:t>
            </a:r>
            <a:endPar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par>
                          <p:cTn id="8" fill="hold">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1000"/>
                                        <p:tgtEl>
                                          <p:spTgt spid="13"/>
                                        </p:tgtEl>
                                      </p:cBhvr>
                                    </p:animEffect>
                                  </p:childTnLst>
                                </p:cTn>
                              </p:par>
                            </p:childTnLst>
                          </p:cTn>
                        </p:par>
                        <p:par>
                          <p:cTn id="12" fill="hold">
                            <p:stCondLst>
                              <p:cond delay="2500"/>
                            </p:stCondLst>
                            <p:childTnLst>
                              <p:par>
                                <p:cTn id="13" presetID="22" presetClass="entr" presetSubtype="8" fill="hold" grpId="0" nodeType="afterEffect">
                                  <p:stCondLst>
                                    <p:cond delay="50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childTnLst>
                          </p:cTn>
                        </p:par>
                        <p:par>
                          <p:cTn id="16" fill="hold">
                            <p:stCondLst>
                              <p:cond delay="40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childTnLst>
                                </p:cTn>
                              </p:par>
                            </p:childTnLst>
                          </p:cTn>
                        </p:par>
                        <p:par>
                          <p:cTn id="20" fill="hold">
                            <p:stCondLst>
                              <p:cond delay="4500"/>
                            </p:stCondLst>
                            <p:childTnLst>
                              <p:par>
                                <p:cTn id="21" presetID="10" presetClass="entr" presetSubtype="0" fill="hold" grpId="0" nodeType="afterEffect">
                                  <p:stCondLst>
                                    <p:cond delay="0"/>
                                  </p:stCondLst>
                                  <p:iterate type="lt">
                                    <p:tmPct val="10000"/>
                                  </p:iterate>
                                  <p:childTnLst>
                                    <p:set>
                                      <p:cBhvr>
                                        <p:cTn id="22" dur="1" fill="hold">
                                          <p:stCondLst>
                                            <p:cond delay="0"/>
                                          </p:stCondLst>
                                        </p:cTn>
                                        <p:tgtEl>
                                          <p:spTgt spid="15"/>
                                        </p:tgtEl>
                                        <p:attrNameLst>
                                          <p:attrName>style.visibility</p:attrName>
                                        </p:attrNameLst>
                                      </p:cBhvr>
                                      <p:to>
                                        <p:strVal val="visible"/>
                                      </p:to>
                                    </p:set>
                                    <p:animEffect transition="in" filter="fade">
                                      <p:cBhvr>
                                        <p:cTn id="23" dur="1000"/>
                                        <p:tgtEl>
                                          <p:spTgt spid="15"/>
                                        </p:tgtEl>
                                      </p:cBhvr>
                                    </p:animEffect>
                                  </p:childTnLst>
                                </p:cTn>
                              </p:par>
                            </p:childTnLst>
                          </p:cTn>
                        </p:par>
                        <p:par>
                          <p:cTn id="24" fill="hold">
                            <p:stCondLst>
                              <p:cond delay="14400"/>
                            </p:stCondLst>
                            <p:childTnLst>
                              <p:par>
                                <p:cTn id="25" presetID="22" presetClass="entr" presetSubtype="8" fill="hold" grpId="0" nodeType="afterEffect">
                                  <p:stCondLst>
                                    <p:cond delay="50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395413"/>
            <a:ext cx="12192000" cy="4392612"/>
            <a:chOff x="0" y="1395413"/>
            <a:chExt cx="12192000" cy="4392612"/>
          </a:xfrm>
        </p:grpSpPr>
        <p:sp>
          <p:nvSpPr>
            <p:cNvPr id="8" name="Freeform 5"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3308645" y="1395413"/>
              <a:ext cx="8883355" cy="1881187"/>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Freeform 6"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4075113"/>
              <a:ext cx="5693725" cy="171291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Freeform 7"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2052639"/>
              <a:ext cx="10728896"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5DA2"/>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e7d195523061f1c0" descr="e7d195523061f1c060910eeaeeff1464599dc3392e14be42F6605DBF3376AA578EAD49A2F34CDE9F8BA873D9FC4305B94F8C98BE913D0BB55B77B4982D855D57316D9666CF50C0C1F882EEA92AB650391898752DC0F28C027E30AABBE39009D367F52CF2EB08CFD5B7F9FB4301E8C18380EF535FE4A4CCCE7A68EA8B854FFF693052B82C6FF16E3D"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e7d195523061f1c060910eeaeeff1464599dc3392e14be42F6605DBF3376AA578EAD49A2F34CDE9F8BA873D9FC4305B94F8C98BE913D0BB55B77B4982D855D57316D9666CF50C0C1F882EEA92AB650391898752DC0F28C027E30AABBE39009D367F52CF2EB08CFD5B7F9FB4301E8C18380EF535FE4A4CCCE7A68EA8B854FFF693052B82C6FF16E3D</a:t>
            </a:r>
            <a:endParaRPr kumimoji="0" lang="zh-CN" altLang="en-US"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文本框 12"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txBox="1"/>
          <p:nvPr/>
        </p:nvSpPr>
        <p:spPr>
          <a:xfrm>
            <a:off x="1106396" y="1908176"/>
            <a:ext cx="1478290" cy="31547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4</a:t>
            </a:r>
            <a:endParaRPr kumimoji="0" lang="zh-CN" altLang="en-US" sz="19900"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4" name="文本框 13"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1" y="3598452"/>
            <a:ext cx="4410383" cy="5025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One needs 3 things to be truly happy living in the </a:t>
            </a:r>
            <a:r>
              <a:rPr kumimoji="0" lang="en-US" altLang="zh-CN" sz="1335" b="0" i="0" u="none" strike="noStrike" kern="1200" cap="none" spc="0" normalizeH="0" baseline="0" noProof="0" dirty="0" err="1">
                <a:ln>
                  <a:noFill/>
                </a:ln>
                <a:solidFill>
                  <a:prstClr val="white"/>
                </a:solidFill>
                <a:effectLst/>
                <a:uLnTx/>
                <a:uFillTx/>
                <a:latin typeface="Calibri Light" panose="020F0302020204030204" pitchFamily="34" charset="0"/>
                <a:ea typeface="等线" panose="02010600030101010101" pitchFamily="2" charset="-122"/>
                <a:cs typeface="+mn-cs"/>
              </a:rPr>
              <a:t>worl</a:t>
            </a: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 needs 3 things to be truly happy</a:t>
            </a:r>
            <a:endParaRPr kumimoji="0" lang="zh-CN" altLang="en-US"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5" name="文本框 14"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2" y="2668383"/>
            <a:ext cx="2476903" cy="769441"/>
          </a:xfrm>
          <a:prstGeom prst="rect">
            <a:avLst/>
          </a:prstGeom>
          <a:noFill/>
        </p:spPr>
        <p:txBody>
          <a:bodyPr wrap="square" rtlCol="0">
            <a:spAutoFit/>
          </a:bodyPr>
          <a:lstStyle/>
          <a:p>
            <a:pPr lvl="0"/>
            <a:r>
              <a:rPr lang="zh-CN" altLang="en-US" sz="4400" dirty="0">
                <a:solidFill>
                  <a:prstClr val="white"/>
                </a:solidFill>
                <a:latin typeface="华康俪金黑W8" panose="020B0809000000000000" pitchFamily="49" charset="-122"/>
                <a:ea typeface="华康俪金黑W8" panose="020B0809000000000000" pitchFamily="49" charset="-122"/>
              </a:rPr>
              <a:t>研究成果</a:t>
            </a:r>
            <a:endParaRPr lang="zh-CN" altLang="en-US" sz="4400" dirty="0">
              <a:solidFill>
                <a:prstClr val="white"/>
              </a:solidFill>
              <a:latin typeface="华康俪金黑W8" panose="020B0809000000000000" pitchFamily="49" charset="-122"/>
              <a:ea typeface="华康俪金黑W8" panose="020B0809000000000000" pitchFamily="49" charset="-122"/>
            </a:endParaRPr>
          </a:p>
        </p:txBody>
      </p:sp>
      <p:sp>
        <p:nvSpPr>
          <p:cNvPr id="16" name="矩形 15"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p:nvPr/>
        </p:nvSpPr>
        <p:spPr>
          <a:xfrm>
            <a:off x="2956407" y="3466746"/>
            <a:ext cx="566069" cy="60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Freeform 8"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11227177" y="1908176"/>
            <a:ext cx="556995" cy="900113"/>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研究目标</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62" name="矩形 6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04</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63" name="矩形 6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8" name="矩形 1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9" name="矩形 1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0" y="1167609"/>
            <a:ext cx="492444"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0" name="矩形 1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1" name="矩形 2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2" name="矩形 2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3" name="矩形 2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4" name="矩形 2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1" y="4116725"/>
            <a:ext cx="45719" cy="6583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26" name="组合 25"/>
          <p:cNvGrpSpPr/>
          <p:nvPr/>
        </p:nvGrpSpPr>
        <p:grpSpPr>
          <a:xfrm>
            <a:off x="4355795" y="2156602"/>
            <a:ext cx="3480410" cy="3487599"/>
            <a:chOff x="4355795" y="2304709"/>
            <a:chExt cx="3480410" cy="3487599"/>
          </a:xfrm>
        </p:grpSpPr>
        <p:sp>
          <p:nvSpPr>
            <p:cNvPr id="27" name="椭圆 1"/>
            <p:cNvSpPr/>
            <p:nvPr/>
          </p:nvSpPr>
          <p:spPr>
            <a:xfrm rot="16200000">
              <a:off x="4530405" y="4048928"/>
              <a:ext cx="1568771" cy="1917989"/>
            </a:xfrm>
            <a:custGeom>
              <a:avLst/>
              <a:gdLst/>
              <a:ahLst/>
              <a:cxnLst/>
              <a:rect l="l" t="t" r="r" b="b"/>
              <a:pathLst>
                <a:path w="3167967" h="3873176">
                  <a:moveTo>
                    <a:pt x="1584176" y="0"/>
                  </a:moveTo>
                  <a:cubicBezTo>
                    <a:pt x="709260" y="0"/>
                    <a:pt x="0" y="709260"/>
                    <a:pt x="0" y="1584176"/>
                  </a:cubicBezTo>
                  <a:cubicBezTo>
                    <a:pt x="0" y="2446365"/>
                    <a:pt x="688775" y="3147682"/>
                    <a:pt x="1546131" y="3166304"/>
                  </a:cubicBezTo>
                  <a:lnTo>
                    <a:pt x="1546131" y="3167968"/>
                  </a:lnTo>
                  <a:lnTo>
                    <a:pt x="2374131" y="3167968"/>
                  </a:lnTo>
                  <a:lnTo>
                    <a:pt x="2374131" y="2376264"/>
                  </a:lnTo>
                  <a:lnTo>
                    <a:pt x="1576556" y="2376264"/>
                  </a:lnTo>
                  <a:lnTo>
                    <a:pt x="1576556" y="2375879"/>
                  </a:lnTo>
                  <a:cubicBezTo>
                    <a:pt x="1142606" y="2372137"/>
                    <a:pt x="792088" y="2019090"/>
                    <a:pt x="792088" y="1584176"/>
                  </a:cubicBezTo>
                  <a:cubicBezTo>
                    <a:pt x="792088" y="1146718"/>
                    <a:pt x="1146718" y="792088"/>
                    <a:pt x="1584176" y="792088"/>
                  </a:cubicBezTo>
                  <a:cubicBezTo>
                    <a:pt x="2019090" y="792088"/>
                    <a:pt x="2372137" y="1142606"/>
                    <a:pt x="2375879" y="1576556"/>
                  </a:cubicBezTo>
                  <a:lnTo>
                    <a:pt x="2376263" y="1576556"/>
                  </a:lnTo>
                  <a:lnTo>
                    <a:pt x="2376263" y="3873176"/>
                  </a:lnTo>
                  <a:lnTo>
                    <a:pt x="3167967" y="3873176"/>
                  </a:lnTo>
                  <a:lnTo>
                    <a:pt x="3167967" y="1576556"/>
                  </a:lnTo>
                  <a:lnTo>
                    <a:pt x="3167967" y="1568728"/>
                  </a:lnTo>
                  <a:lnTo>
                    <a:pt x="3167539" y="1568728"/>
                  </a:lnTo>
                  <a:cubicBezTo>
                    <a:pt x="3159985" y="700924"/>
                    <a:pt x="2453935" y="0"/>
                    <a:pt x="1584176" y="0"/>
                  </a:cubicBezTo>
                  <a:close/>
                </a:path>
              </a:pathLst>
            </a:custGeom>
            <a:solidFill>
              <a:srgbClr val="005DA2"/>
            </a:solidFill>
            <a:ln>
              <a:noFill/>
            </a:ln>
          </p:spPr>
          <p:txBody>
            <a:bodyPr/>
            <a:lstStyle/>
            <a:p>
              <a:pPr marL="0" marR="0" lvl="0" indent="0" algn="ctr" defTabSz="815975" rtl="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28" name="矩形 4"/>
            <p:cNvSpPr/>
            <p:nvPr/>
          </p:nvSpPr>
          <p:spPr>
            <a:xfrm flipH="1" flipV="1">
              <a:off x="6267434" y="3871088"/>
              <a:ext cx="1568771" cy="1921220"/>
            </a:xfrm>
            <a:custGeom>
              <a:avLst/>
              <a:gdLst/>
              <a:ahLst/>
              <a:cxnLst/>
              <a:rect l="l" t="t" r="r" b="b"/>
              <a:pathLst>
                <a:path w="3167967" h="3879700">
                  <a:moveTo>
                    <a:pt x="1584176" y="0"/>
                  </a:moveTo>
                  <a:cubicBezTo>
                    <a:pt x="2456115" y="0"/>
                    <a:pt x="3163523" y="704441"/>
                    <a:pt x="3167896" y="1575252"/>
                  </a:cubicBezTo>
                  <a:lnTo>
                    <a:pt x="3167967" y="1575252"/>
                  </a:lnTo>
                  <a:lnTo>
                    <a:pt x="3167967" y="1576556"/>
                  </a:lnTo>
                  <a:lnTo>
                    <a:pt x="3167967" y="3879700"/>
                  </a:lnTo>
                  <a:lnTo>
                    <a:pt x="2376263" y="3879700"/>
                  </a:lnTo>
                  <a:lnTo>
                    <a:pt x="2376263" y="1576556"/>
                  </a:lnTo>
                  <a:lnTo>
                    <a:pt x="2375879" y="1576556"/>
                  </a:lnTo>
                  <a:cubicBezTo>
                    <a:pt x="2372137" y="1142606"/>
                    <a:pt x="2019090" y="792088"/>
                    <a:pt x="1584176" y="792088"/>
                  </a:cubicBezTo>
                  <a:cubicBezTo>
                    <a:pt x="1146718" y="792088"/>
                    <a:pt x="792088" y="1146718"/>
                    <a:pt x="792088" y="1584176"/>
                  </a:cubicBezTo>
                  <a:cubicBezTo>
                    <a:pt x="792088" y="2019090"/>
                    <a:pt x="1142606" y="2372137"/>
                    <a:pt x="1576556" y="2375879"/>
                  </a:cubicBezTo>
                  <a:lnTo>
                    <a:pt x="1576556" y="2376263"/>
                  </a:lnTo>
                  <a:lnTo>
                    <a:pt x="2369913" y="2376263"/>
                  </a:lnTo>
                  <a:lnTo>
                    <a:pt x="2369913" y="3167967"/>
                  </a:lnTo>
                  <a:lnTo>
                    <a:pt x="1576556" y="3167967"/>
                  </a:lnTo>
                  <a:lnTo>
                    <a:pt x="1541913" y="3167967"/>
                  </a:lnTo>
                  <a:lnTo>
                    <a:pt x="1541913" y="3166073"/>
                  </a:lnTo>
                  <a:cubicBezTo>
                    <a:pt x="686513" y="3145376"/>
                    <a:pt x="0" y="2444948"/>
                    <a:pt x="0" y="1584176"/>
                  </a:cubicBezTo>
                  <a:cubicBezTo>
                    <a:pt x="0" y="709260"/>
                    <a:pt x="709260" y="0"/>
                    <a:pt x="1584176" y="0"/>
                  </a:cubicBezTo>
                  <a:close/>
                </a:path>
              </a:pathLst>
            </a:custGeom>
            <a:solidFill>
              <a:srgbClr val="0070C0"/>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29" name="椭圆 1"/>
            <p:cNvSpPr/>
            <p:nvPr/>
          </p:nvSpPr>
          <p:spPr>
            <a:xfrm rot="16200000" flipH="1" flipV="1">
              <a:off x="6092825" y="2130481"/>
              <a:ext cx="1568771" cy="1917989"/>
            </a:xfrm>
            <a:custGeom>
              <a:avLst/>
              <a:gdLst/>
              <a:ahLst/>
              <a:cxnLst/>
              <a:rect l="l" t="t" r="r" b="b"/>
              <a:pathLst>
                <a:path w="3167967" h="3873176">
                  <a:moveTo>
                    <a:pt x="1584176" y="0"/>
                  </a:moveTo>
                  <a:cubicBezTo>
                    <a:pt x="709260" y="0"/>
                    <a:pt x="0" y="709260"/>
                    <a:pt x="0" y="1584176"/>
                  </a:cubicBezTo>
                  <a:cubicBezTo>
                    <a:pt x="0" y="2446365"/>
                    <a:pt x="688775" y="3147682"/>
                    <a:pt x="1546131" y="3166304"/>
                  </a:cubicBezTo>
                  <a:lnTo>
                    <a:pt x="1546131" y="3167968"/>
                  </a:lnTo>
                  <a:lnTo>
                    <a:pt x="2374131" y="3167968"/>
                  </a:lnTo>
                  <a:lnTo>
                    <a:pt x="2374131" y="2376264"/>
                  </a:lnTo>
                  <a:lnTo>
                    <a:pt x="1576556" y="2376264"/>
                  </a:lnTo>
                  <a:lnTo>
                    <a:pt x="1576556" y="2375879"/>
                  </a:lnTo>
                  <a:cubicBezTo>
                    <a:pt x="1142606" y="2372137"/>
                    <a:pt x="792088" y="2019090"/>
                    <a:pt x="792088" y="1584176"/>
                  </a:cubicBezTo>
                  <a:cubicBezTo>
                    <a:pt x="792088" y="1146718"/>
                    <a:pt x="1146718" y="792088"/>
                    <a:pt x="1584176" y="792088"/>
                  </a:cubicBezTo>
                  <a:cubicBezTo>
                    <a:pt x="2019090" y="792088"/>
                    <a:pt x="2372137" y="1142606"/>
                    <a:pt x="2375879" y="1576556"/>
                  </a:cubicBezTo>
                  <a:lnTo>
                    <a:pt x="2376263" y="1576556"/>
                  </a:lnTo>
                  <a:lnTo>
                    <a:pt x="2376263" y="3873176"/>
                  </a:lnTo>
                  <a:lnTo>
                    <a:pt x="3167967" y="3873176"/>
                  </a:lnTo>
                  <a:lnTo>
                    <a:pt x="3167967" y="1576556"/>
                  </a:lnTo>
                  <a:lnTo>
                    <a:pt x="3167967" y="1568728"/>
                  </a:lnTo>
                  <a:lnTo>
                    <a:pt x="3167539" y="1568728"/>
                  </a:lnTo>
                  <a:cubicBezTo>
                    <a:pt x="3159985" y="700924"/>
                    <a:pt x="2453935" y="0"/>
                    <a:pt x="1584176" y="0"/>
                  </a:cubicBezTo>
                  <a:close/>
                </a:path>
              </a:pathLst>
            </a:cu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30" name="TextBox 5"/>
            <p:cNvSpPr txBox="1"/>
            <p:nvPr/>
          </p:nvSpPr>
          <p:spPr>
            <a:xfrm>
              <a:off x="4707760" y="2872989"/>
              <a:ext cx="864096" cy="461665"/>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sz="24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01</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31" name="TextBox 6"/>
            <p:cNvSpPr txBox="1"/>
            <p:nvPr/>
          </p:nvSpPr>
          <p:spPr>
            <a:xfrm>
              <a:off x="6619771" y="2860289"/>
              <a:ext cx="864096" cy="461665"/>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sz="24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02</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32" name="TextBox 7"/>
            <p:cNvSpPr txBox="1"/>
            <p:nvPr/>
          </p:nvSpPr>
          <p:spPr>
            <a:xfrm>
              <a:off x="6619771" y="4786356"/>
              <a:ext cx="864096" cy="461665"/>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sz="24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03</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33" name="TextBox 8"/>
            <p:cNvSpPr txBox="1"/>
            <p:nvPr/>
          </p:nvSpPr>
          <p:spPr>
            <a:xfrm>
              <a:off x="4707760" y="4786355"/>
              <a:ext cx="864096" cy="461665"/>
            </a:xfrm>
            <a:prstGeom prst="rect">
              <a:avLst/>
            </a:prstGeom>
            <a:noFill/>
            <a:ln>
              <a:noFill/>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sz="24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04</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34" name="矩形 4"/>
            <p:cNvSpPr/>
            <p:nvPr/>
          </p:nvSpPr>
          <p:spPr>
            <a:xfrm>
              <a:off x="4355795" y="2304709"/>
              <a:ext cx="1568771" cy="1921220"/>
            </a:xfrm>
            <a:custGeom>
              <a:avLst/>
              <a:gdLst/>
              <a:ahLst/>
              <a:cxnLst/>
              <a:rect l="l" t="t" r="r" b="b"/>
              <a:pathLst>
                <a:path w="3167967" h="3879700">
                  <a:moveTo>
                    <a:pt x="1584176" y="0"/>
                  </a:moveTo>
                  <a:cubicBezTo>
                    <a:pt x="2456115" y="0"/>
                    <a:pt x="3163523" y="704441"/>
                    <a:pt x="3167896" y="1575252"/>
                  </a:cubicBezTo>
                  <a:lnTo>
                    <a:pt x="3167967" y="1575252"/>
                  </a:lnTo>
                  <a:lnTo>
                    <a:pt x="3167967" y="1576556"/>
                  </a:lnTo>
                  <a:lnTo>
                    <a:pt x="3167967" y="3879700"/>
                  </a:lnTo>
                  <a:lnTo>
                    <a:pt x="2376263" y="3879700"/>
                  </a:lnTo>
                  <a:lnTo>
                    <a:pt x="2376263" y="1576556"/>
                  </a:lnTo>
                  <a:lnTo>
                    <a:pt x="2375879" y="1576556"/>
                  </a:lnTo>
                  <a:cubicBezTo>
                    <a:pt x="2372137" y="1142606"/>
                    <a:pt x="2019090" y="792088"/>
                    <a:pt x="1584176" y="792088"/>
                  </a:cubicBezTo>
                  <a:cubicBezTo>
                    <a:pt x="1146718" y="792088"/>
                    <a:pt x="792088" y="1146718"/>
                    <a:pt x="792088" y="1584176"/>
                  </a:cubicBezTo>
                  <a:cubicBezTo>
                    <a:pt x="792088" y="2019090"/>
                    <a:pt x="1142606" y="2372137"/>
                    <a:pt x="1576556" y="2375879"/>
                  </a:cubicBezTo>
                  <a:lnTo>
                    <a:pt x="1576556" y="2376263"/>
                  </a:lnTo>
                  <a:lnTo>
                    <a:pt x="2369913" y="2376263"/>
                  </a:lnTo>
                  <a:lnTo>
                    <a:pt x="2369913" y="3167967"/>
                  </a:lnTo>
                  <a:lnTo>
                    <a:pt x="1576556" y="3167967"/>
                  </a:lnTo>
                  <a:lnTo>
                    <a:pt x="1541913" y="3167967"/>
                  </a:lnTo>
                  <a:lnTo>
                    <a:pt x="1541913" y="3166073"/>
                  </a:lnTo>
                  <a:cubicBezTo>
                    <a:pt x="686513" y="3145376"/>
                    <a:pt x="0" y="2444948"/>
                    <a:pt x="0" y="1584176"/>
                  </a:cubicBezTo>
                  <a:cubicBezTo>
                    <a:pt x="0" y="709260"/>
                    <a:pt x="709260" y="0"/>
                    <a:pt x="1584176" y="0"/>
                  </a:cubicBezTo>
                  <a:close/>
                </a:path>
              </a:pathLst>
            </a:custGeom>
            <a:solidFill>
              <a:srgbClr val="0070C0"/>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grpSp>
      <p:grpSp>
        <p:nvGrpSpPr>
          <p:cNvPr id="35" name="组合 34"/>
          <p:cNvGrpSpPr/>
          <p:nvPr/>
        </p:nvGrpSpPr>
        <p:grpSpPr>
          <a:xfrm>
            <a:off x="7989652" y="2230710"/>
            <a:ext cx="3327636" cy="828440"/>
            <a:chOff x="2012850" y="2098043"/>
            <a:chExt cx="3327636" cy="828440"/>
          </a:xfrm>
        </p:grpSpPr>
        <p:sp>
          <p:nvSpPr>
            <p:cNvPr id="36" name="矩形 35"/>
            <p:cNvSpPr/>
            <p:nvPr/>
          </p:nvSpPr>
          <p:spPr>
            <a:xfrm>
              <a:off x="2012850" y="2339014"/>
              <a:ext cx="3327636" cy="58746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此部分内容作为文字排版占位显示（建议使用主题字体）</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37" name="矩形 36"/>
            <p:cNvSpPr/>
            <p:nvPr/>
          </p:nvSpPr>
          <p:spPr>
            <a:xfrm>
              <a:off x="2078501" y="2098043"/>
              <a:ext cx="2241974" cy="3693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cap="all" dirty="0">
                  <a:solidFill>
                    <a:schemeClr val="tx1">
                      <a:lumMod val="75000"/>
                      <a:lumOff val="25000"/>
                    </a:schemeClr>
                  </a:solidFill>
                  <a:latin typeface="微软雅黑" panose="020B0503020204020204" pitchFamily="34" charset="-122"/>
                  <a:ea typeface="微软雅黑" panose="020B0503020204020204" pitchFamily="34" charset="-122"/>
                </a:rPr>
                <a:t>单击编辑标题</a:t>
              </a:r>
              <a:endParaRPr lang="zh-CN" altLang="en-US" cap="all"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874712" y="2230710"/>
            <a:ext cx="3327636" cy="865985"/>
            <a:chOff x="2012850" y="2060498"/>
            <a:chExt cx="3327636" cy="865985"/>
          </a:xfrm>
        </p:grpSpPr>
        <p:sp>
          <p:nvSpPr>
            <p:cNvPr id="39" name="矩形 38"/>
            <p:cNvSpPr/>
            <p:nvPr/>
          </p:nvSpPr>
          <p:spPr>
            <a:xfrm>
              <a:off x="2012850" y="2339014"/>
              <a:ext cx="3327636" cy="587469"/>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此部分内容作为文字排版占位显示（建议使用主题字体）</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3075978" y="2060498"/>
              <a:ext cx="2241974" cy="3796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r"/>
              <a:r>
                <a:rPr lang="zh-CN" altLang="en-US" cap="all" dirty="0">
                  <a:solidFill>
                    <a:schemeClr val="tx1">
                      <a:lumMod val="75000"/>
                      <a:lumOff val="25000"/>
                    </a:schemeClr>
                  </a:solidFill>
                  <a:latin typeface="微软雅黑" panose="020B0503020204020204" pitchFamily="34" charset="-122"/>
                  <a:ea typeface="微软雅黑" panose="020B0503020204020204" pitchFamily="34" charset="-122"/>
                </a:rPr>
                <a:t>单击编辑标题</a:t>
              </a:r>
              <a:endParaRPr lang="zh-CN" altLang="en-US" cap="all"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7989652" y="4407600"/>
            <a:ext cx="3327636" cy="853671"/>
            <a:chOff x="2012850" y="2072812"/>
            <a:chExt cx="3327636" cy="853671"/>
          </a:xfrm>
        </p:grpSpPr>
        <p:sp>
          <p:nvSpPr>
            <p:cNvPr id="42" name="矩形 41"/>
            <p:cNvSpPr/>
            <p:nvPr/>
          </p:nvSpPr>
          <p:spPr>
            <a:xfrm>
              <a:off x="2012850" y="2339014"/>
              <a:ext cx="3327636" cy="587469"/>
            </a:xfrm>
            <a:prstGeom prst="rect">
              <a:avLst/>
            </a:prstGeom>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此部分内容作为文字排版占位显示（建议使用主题字体）</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43" name="矩形 42"/>
            <p:cNvSpPr/>
            <p:nvPr/>
          </p:nvSpPr>
          <p:spPr>
            <a:xfrm>
              <a:off x="2035384" y="2072812"/>
              <a:ext cx="2241974" cy="3693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r>
                <a:rPr lang="zh-CN" altLang="en-US" cap="all" dirty="0">
                  <a:solidFill>
                    <a:schemeClr val="tx1">
                      <a:lumMod val="75000"/>
                      <a:lumOff val="25000"/>
                    </a:schemeClr>
                  </a:solidFill>
                  <a:latin typeface="微软雅黑" panose="020B0503020204020204" pitchFamily="34" charset="-122"/>
                  <a:ea typeface="微软雅黑" panose="020B0503020204020204" pitchFamily="34" charset="-122"/>
                </a:rPr>
                <a:t>单击编辑标题</a:t>
              </a:r>
              <a:endParaRPr lang="zh-CN" altLang="en-US" cap="all"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874712" y="4435622"/>
            <a:ext cx="3327636" cy="863194"/>
            <a:chOff x="2012850" y="2063289"/>
            <a:chExt cx="3327636" cy="863194"/>
          </a:xfrm>
        </p:grpSpPr>
        <p:sp>
          <p:nvSpPr>
            <p:cNvPr id="45" name="矩形 44"/>
            <p:cNvSpPr/>
            <p:nvPr/>
          </p:nvSpPr>
          <p:spPr>
            <a:xfrm>
              <a:off x="2012850" y="2339014"/>
              <a:ext cx="3327636" cy="587469"/>
            </a:xfrm>
            <a:prstGeom prst="rect">
              <a:avLst/>
            </a:prstGeom>
          </p:spPr>
          <p:txBody>
            <a:bodyPr wrap="square">
              <a:spAutoFit/>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此部分内容作为文字排版占位显示（建议使用主题字体）</a:t>
              </a:r>
              <a:endParaRPr kumimoji="0" lang="zh-CN" altLang="en-US" sz="1400"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46" name="矩形 45"/>
            <p:cNvSpPr/>
            <p:nvPr/>
          </p:nvSpPr>
          <p:spPr>
            <a:xfrm>
              <a:off x="3075978" y="2063289"/>
              <a:ext cx="2241974" cy="36933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r"/>
              <a:r>
                <a:rPr lang="zh-CN" altLang="en-US" cap="all" dirty="0">
                  <a:solidFill>
                    <a:schemeClr val="tx1">
                      <a:lumMod val="75000"/>
                      <a:lumOff val="25000"/>
                    </a:schemeClr>
                  </a:solidFill>
                  <a:latin typeface="微软雅黑" panose="020B0503020204020204" pitchFamily="34" charset="-122"/>
                  <a:ea typeface="微软雅黑" panose="020B0503020204020204" pitchFamily="34" charset="-122"/>
                </a:rPr>
                <a:t>单击编辑标题</a:t>
              </a:r>
              <a:endParaRPr lang="zh-CN" altLang="en-US" cap="all"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par>
                              <p:cTn id="11" fill="hold">
                                <p:stCondLst>
                                  <p:cond delay="1000"/>
                                </p:stCondLst>
                                <p:childTnLst>
                                  <p:par>
                                    <p:cTn id="12" presetID="2" presetClass="entr" presetSubtype="8" fill="hold" nodeType="afterEffect" p14:presetBounceEnd="51000">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14:bounceEnd="51000">
                                          <p:cBhvr additive="base">
                                            <p:cTn id="14" dur="1000" fill="hold"/>
                                            <p:tgtEl>
                                              <p:spTgt spid="38"/>
                                            </p:tgtEl>
                                            <p:attrNameLst>
                                              <p:attrName>ppt_x</p:attrName>
                                            </p:attrNameLst>
                                          </p:cBhvr>
                                          <p:tavLst>
                                            <p:tav tm="0">
                                              <p:val>
                                                <p:strVal val="0-#ppt_w/2"/>
                                              </p:val>
                                            </p:tav>
                                            <p:tav tm="100000">
                                              <p:val>
                                                <p:strVal val="#ppt_x"/>
                                              </p:val>
                                            </p:tav>
                                          </p:tavLst>
                                        </p:anim>
                                        <p:anim calcmode="lin" valueType="num" p14:bounceEnd="51000">
                                          <p:cBhvr additive="base">
                                            <p:cTn id="15" dur="1000" fill="hold"/>
                                            <p:tgtEl>
                                              <p:spTgt spid="3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14:presetBounceEnd="51000">
                                      <p:stCondLst>
                                        <p:cond delay="250"/>
                                      </p:stCondLst>
                                      <p:childTnLst>
                                        <p:set>
                                          <p:cBhvr>
                                            <p:cTn id="17" dur="1" fill="hold">
                                              <p:stCondLst>
                                                <p:cond delay="0"/>
                                              </p:stCondLst>
                                            </p:cTn>
                                            <p:tgtEl>
                                              <p:spTgt spid="35"/>
                                            </p:tgtEl>
                                            <p:attrNameLst>
                                              <p:attrName>style.visibility</p:attrName>
                                            </p:attrNameLst>
                                          </p:cBhvr>
                                          <p:to>
                                            <p:strVal val="visible"/>
                                          </p:to>
                                        </p:set>
                                        <p:anim calcmode="lin" valueType="num" p14:bounceEnd="51000">
                                          <p:cBhvr additive="base">
                                            <p:cTn id="18" dur="1000" fill="hold"/>
                                            <p:tgtEl>
                                              <p:spTgt spid="35"/>
                                            </p:tgtEl>
                                            <p:attrNameLst>
                                              <p:attrName>ppt_x</p:attrName>
                                            </p:attrNameLst>
                                          </p:cBhvr>
                                          <p:tavLst>
                                            <p:tav tm="0">
                                              <p:val>
                                                <p:strVal val="1+#ppt_w/2"/>
                                              </p:val>
                                            </p:tav>
                                            <p:tav tm="100000">
                                              <p:val>
                                                <p:strVal val="#ppt_x"/>
                                              </p:val>
                                            </p:tav>
                                          </p:tavLst>
                                        </p:anim>
                                        <p:anim calcmode="lin" valueType="num" p14:bounceEnd="51000">
                                          <p:cBhvr additive="base">
                                            <p:cTn id="19" dur="1000" fill="hold"/>
                                            <p:tgtEl>
                                              <p:spTgt spid="3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14:presetBounceEnd="51000">
                                      <p:stCondLst>
                                        <p:cond delay="500"/>
                                      </p:stCondLst>
                                      <p:childTnLst>
                                        <p:set>
                                          <p:cBhvr>
                                            <p:cTn id="21" dur="1" fill="hold">
                                              <p:stCondLst>
                                                <p:cond delay="0"/>
                                              </p:stCondLst>
                                            </p:cTn>
                                            <p:tgtEl>
                                              <p:spTgt spid="44"/>
                                            </p:tgtEl>
                                            <p:attrNameLst>
                                              <p:attrName>style.visibility</p:attrName>
                                            </p:attrNameLst>
                                          </p:cBhvr>
                                          <p:to>
                                            <p:strVal val="visible"/>
                                          </p:to>
                                        </p:set>
                                        <p:anim calcmode="lin" valueType="num" p14:bounceEnd="51000">
                                          <p:cBhvr additive="base">
                                            <p:cTn id="22" dur="1000" fill="hold"/>
                                            <p:tgtEl>
                                              <p:spTgt spid="44"/>
                                            </p:tgtEl>
                                            <p:attrNameLst>
                                              <p:attrName>ppt_x</p:attrName>
                                            </p:attrNameLst>
                                          </p:cBhvr>
                                          <p:tavLst>
                                            <p:tav tm="0">
                                              <p:val>
                                                <p:strVal val="0-#ppt_w/2"/>
                                              </p:val>
                                            </p:tav>
                                            <p:tav tm="100000">
                                              <p:val>
                                                <p:strVal val="#ppt_x"/>
                                              </p:val>
                                            </p:tav>
                                          </p:tavLst>
                                        </p:anim>
                                        <p:anim calcmode="lin" valueType="num" p14:bounceEnd="51000">
                                          <p:cBhvr additive="base">
                                            <p:cTn id="23" dur="10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14:presetBounceEnd="51000">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14:bounceEnd="51000">
                                          <p:cBhvr additive="base">
                                            <p:cTn id="26" dur="1000" fill="hold"/>
                                            <p:tgtEl>
                                              <p:spTgt spid="41"/>
                                            </p:tgtEl>
                                            <p:attrNameLst>
                                              <p:attrName>ppt_x</p:attrName>
                                            </p:attrNameLst>
                                          </p:cBhvr>
                                          <p:tavLst>
                                            <p:tav tm="0">
                                              <p:val>
                                                <p:strVal val="1+#ppt_w/2"/>
                                              </p:val>
                                            </p:tav>
                                            <p:tav tm="100000">
                                              <p:val>
                                                <p:strVal val="#ppt_x"/>
                                              </p:val>
                                            </p:tav>
                                          </p:tavLst>
                                        </p:anim>
                                        <p:anim calcmode="lin" valueType="num" p14:bounceEnd="51000">
                                          <p:cBhvr additive="base">
                                            <p:cTn id="27"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style.rotation</p:attrName>
                                            </p:attrNameLst>
                                          </p:cBhvr>
                                          <p:tavLst>
                                            <p:tav tm="0">
                                              <p:val>
                                                <p:fltVal val="90"/>
                                              </p:val>
                                            </p:tav>
                                            <p:tav tm="100000">
                                              <p:val>
                                                <p:fltVal val="0"/>
                                              </p:val>
                                            </p:tav>
                                          </p:tavLst>
                                        </p:anim>
                                        <p:animEffect transition="in" filter="fade">
                                          <p:cBhvr>
                                            <p:cTn id="10" dur="1000"/>
                                            <p:tgtEl>
                                              <p:spTgt spid="26"/>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1000" fill="hold"/>
                                            <p:tgtEl>
                                              <p:spTgt spid="38"/>
                                            </p:tgtEl>
                                            <p:attrNameLst>
                                              <p:attrName>ppt_x</p:attrName>
                                            </p:attrNameLst>
                                          </p:cBhvr>
                                          <p:tavLst>
                                            <p:tav tm="0">
                                              <p:val>
                                                <p:strVal val="0-#ppt_w/2"/>
                                              </p:val>
                                            </p:tav>
                                            <p:tav tm="100000">
                                              <p:val>
                                                <p:strVal val="#ppt_x"/>
                                              </p:val>
                                            </p:tav>
                                          </p:tavLst>
                                        </p:anim>
                                        <p:anim calcmode="lin" valueType="num">
                                          <p:cBhvr additive="base">
                                            <p:cTn id="15" dur="1000" fill="hold"/>
                                            <p:tgtEl>
                                              <p:spTgt spid="38"/>
                                            </p:tgtEl>
                                            <p:attrNameLst>
                                              <p:attrName>ppt_y</p:attrName>
                                            </p:attrNameLst>
                                          </p:cBhvr>
                                          <p:tavLst>
                                            <p:tav tm="0">
                                              <p:val>
                                                <p:strVal val="#ppt_y"/>
                                              </p:val>
                                            </p:tav>
                                            <p:tav tm="100000">
                                              <p:val>
                                                <p:strVal val="#ppt_y"/>
                                              </p:val>
                                            </p:tav>
                                          </p:tavLst>
                                        </p:anim>
                                      </p:childTnLst>
                                    </p:cTn>
                                  </p:par>
                                  <p:par>
                                    <p:cTn id="16" presetID="2" presetClass="entr" presetSubtype="2" fill="hold" nodeType="withEffect">
                                      <p:stCondLst>
                                        <p:cond delay="25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1000" fill="hold"/>
                                            <p:tgtEl>
                                              <p:spTgt spid="35"/>
                                            </p:tgtEl>
                                            <p:attrNameLst>
                                              <p:attrName>ppt_x</p:attrName>
                                            </p:attrNameLst>
                                          </p:cBhvr>
                                          <p:tavLst>
                                            <p:tav tm="0">
                                              <p:val>
                                                <p:strVal val="1+#ppt_w/2"/>
                                              </p:val>
                                            </p:tav>
                                            <p:tav tm="100000">
                                              <p:val>
                                                <p:strVal val="#ppt_x"/>
                                              </p:val>
                                            </p:tav>
                                          </p:tavLst>
                                        </p:anim>
                                        <p:anim calcmode="lin" valueType="num">
                                          <p:cBhvr additive="base">
                                            <p:cTn id="19" dur="1000" fill="hold"/>
                                            <p:tgtEl>
                                              <p:spTgt spid="35"/>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50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1000" fill="hold"/>
                                            <p:tgtEl>
                                              <p:spTgt spid="44"/>
                                            </p:tgtEl>
                                            <p:attrNameLst>
                                              <p:attrName>ppt_x</p:attrName>
                                            </p:attrNameLst>
                                          </p:cBhvr>
                                          <p:tavLst>
                                            <p:tav tm="0">
                                              <p:val>
                                                <p:strVal val="0-#ppt_w/2"/>
                                              </p:val>
                                            </p:tav>
                                            <p:tav tm="100000">
                                              <p:val>
                                                <p:strVal val="#ppt_x"/>
                                              </p:val>
                                            </p:tav>
                                          </p:tavLst>
                                        </p:anim>
                                        <p:anim calcmode="lin" valueType="num">
                                          <p:cBhvr additive="base">
                                            <p:cTn id="23" dur="1000" fill="hold"/>
                                            <p:tgtEl>
                                              <p:spTgt spid="44"/>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75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1000" fill="hold"/>
                                            <p:tgtEl>
                                              <p:spTgt spid="41"/>
                                            </p:tgtEl>
                                            <p:attrNameLst>
                                              <p:attrName>ppt_x</p:attrName>
                                            </p:attrNameLst>
                                          </p:cBhvr>
                                          <p:tavLst>
                                            <p:tav tm="0">
                                              <p:val>
                                                <p:strVal val="1+#ppt_w/2"/>
                                              </p:val>
                                            </p:tav>
                                            <p:tav tm="100000">
                                              <p:val>
                                                <p:strVal val="#ppt_x"/>
                                              </p:val>
                                            </p:tav>
                                          </p:tavLst>
                                        </p:anim>
                                        <p:anim calcmode="lin" valueType="num">
                                          <p:cBhvr additive="base">
                                            <p:cTn id="27"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研究成果</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62" name="矩形 6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04</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63" name="矩形 6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8" name="矩形 1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9" name="矩形 1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0" y="1167609"/>
            <a:ext cx="492444"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0" name="矩形 1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1" name="矩形 2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2" name="矩形 2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3" name="矩形 2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4" name="矩形 2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1" y="4116725"/>
            <a:ext cx="45719" cy="6583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2" name="任意多边形 43"/>
          <p:cNvSpPr/>
          <p:nvPr/>
        </p:nvSpPr>
        <p:spPr>
          <a:xfrm rot="2700000">
            <a:off x="2449680" y="2875280"/>
            <a:ext cx="1780603" cy="1780603"/>
          </a:xfrm>
          <a:custGeom>
            <a:avLst/>
            <a:gdLst>
              <a:gd name="connsiteX0" fmla="*/ 160257 w 1335452"/>
              <a:gd name="connsiteY0" fmla="*/ 160257 h 1335452"/>
              <a:gd name="connsiteX1" fmla="*/ 137885 w 1335452"/>
              <a:gd name="connsiteY1" fmla="*/ 214267 h 1335452"/>
              <a:gd name="connsiteX2" fmla="*/ 137885 w 1335452"/>
              <a:gd name="connsiteY2" fmla="*/ 1121185 h 1335452"/>
              <a:gd name="connsiteX3" fmla="*/ 214267 w 1335452"/>
              <a:gd name="connsiteY3" fmla="*/ 1197567 h 1335452"/>
              <a:gd name="connsiteX4" fmla="*/ 1121185 w 1335452"/>
              <a:gd name="connsiteY4" fmla="*/ 1197567 h 1335452"/>
              <a:gd name="connsiteX5" fmla="*/ 1197567 w 1335452"/>
              <a:gd name="connsiteY5" fmla="*/ 1121185 h 1335452"/>
              <a:gd name="connsiteX6" fmla="*/ 1197567 w 1335452"/>
              <a:gd name="connsiteY6" fmla="*/ 214267 h 1335452"/>
              <a:gd name="connsiteX7" fmla="*/ 1121185 w 1335452"/>
              <a:gd name="connsiteY7" fmla="*/ 137885 h 1335452"/>
              <a:gd name="connsiteX8" fmla="*/ 214267 w 1335452"/>
              <a:gd name="connsiteY8" fmla="*/ 137885 h 1335452"/>
              <a:gd name="connsiteX9" fmla="*/ 160257 w 1335452"/>
              <a:gd name="connsiteY9" fmla="*/ 160257 h 1335452"/>
              <a:gd name="connsiteX10" fmla="*/ 45166 w 1335452"/>
              <a:gd name="connsiteY10" fmla="*/ 45166 h 1335452"/>
              <a:gd name="connsiteX11" fmla="*/ 154205 w 1335452"/>
              <a:gd name="connsiteY11" fmla="*/ 0 h 1335452"/>
              <a:gd name="connsiteX12" fmla="*/ 1181247 w 1335452"/>
              <a:gd name="connsiteY12" fmla="*/ 0 h 1335452"/>
              <a:gd name="connsiteX13" fmla="*/ 1335452 w 1335452"/>
              <a:gd name="connsiteY13" fmla="*/ 154205 h 1335452"/>
              <a:gd name="connsiteX14" fmla="*/ 1335452 w 1335452"/>
              <a:gd name="connsiteY14" fmla="*/ 1181247 h 1335452"/>
              <a:gd name="connsiteX15" fmla="*/ 1181247 w 1335452"/>
              <a:gd name="connsiteY15" fmla="*/ 1335452 h 1335452"/>
              <a:gd name="connsiteX16" fmla="*/ 154205 w 1335452"/>
              <a:gd name="connsiteY16" fmla="*/ 1335452 h 1335452"/>
              <a:gd name="connsiteX17" fmla="*/ 0 w 1335452"/>
              <a:gd name="connsiteY17" fmla="*/ 1181247 h 1335452"/>
              <a:gd name="connsiteX18" fmla="*/ 0 w 1335452"/>
              <a:gd name="connsiteY18" fmla="*/ 154205 h 1335452"/>
              <a:gd name="connsiteX19" fmla="*/ 45166 w 1335452"/>
              <a:gd name="connsiteY19" fmla="*/ 45166 h 133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5452" h="1335452">
                <a:moveTo>
                  <a:pt x="160257" y="160257"/>
                </a:moveTo>
                <a:cubicBezTo>
                  <a:pt x="146434" y="174079"/>
                  <a:pt x="137885" y="193174"/>
                  <a:pt x="137885" y="214267"/>
                </a:cubicBezTo>
                <a:lnTo>
                  <a:pt x="137885" y="1121185"/>
                </a:lnTo>
                <a:cubicBezTo>
                  <a:pt x="137885" y="1163370"/>
                  <a:pt x="172082" y="1197567"/>
                  <a:pt x="214267" y="1197567"/>
                </a:cubicBezTo>
                <a:lnTo>
                  <a:pt x="1121185" y="1197567"/>
                </a:lnTo>
                <a:cubicBezTo>
                  <a:pt x="1163370" y="1197567"/>
                  <a:pt x="1197567" y="1163370"/>
                  <a:pt x="1197567" y="1121185"/>
                </a:cubicBezTo>
                <a:lnTo>
                  <a:pt x="1197567" y="214267"/>
                </a:lnTo>
                <a:cubicBezTo>
                  <a:pt x="1197567" y="172082"/>
                  <a:pt x="1163370" y="137885"/>
                  <a:pt x="1121185" y="137885"/>
                </a:cubicBezTo>
                <a:lnTo>
                  <a:pt x="214267" y="137885"/>
                </a:lnTo>
                <a:cubicBezTo>
                  <a:pt x="193175" y="137885"/>
                  <a:pt x="174079" y="146434"/>
                  <a:pt x="160257" y="160257"/>
                </a:cubicBezTo>
                <a:close/>
                <a:moveTo>
                  <a:pt x="45166" y="45166"/>
                </a:moveTo>
                <a:cubicBezTo>
                  <a:pt x="73071" y="17260"/>
                  <a:pt x="111623" y="0"/>
                  <a:pt x="154205" y="0"/>
                </a:cubicBezTo>
                <a:lnTo>
                  <a:pt x="1181247" y="0"/>
                </a:lnTo>
                <a:cubicBezTo>
                  <a:pt x="1266412" y="0"/>
                  <a:pt x="1335452" y="69040"/>
                  <a:pt x="1335452" y="154205"/>
                </a:cubicBezTo>
                <a:lnTo>
                  <a:pt x="1335452" y="1181247"/>
                </a:lnTo>
                <a:cubicBezTo>
                  <a:pt x="1335452" y="1266412"/>
                  <a:pt x="1266412" y="1335452"/>
                  <a:pt x="1181247" y="1335452"/>
                </a:cubicBezTo>
                <a:lnTo>
                  <a:pt x="154205" y="1335452"/>
                </a:lnTo>
                <a:cubicBezTo>
                  <a:pt x="69040" y="1335452"/>
                  <a:pt x="0" y="1266412"/>
                  <a:pt x="0" y="1181247"/>
                </a:cubicBezTo>
                <a:lnTo>
                  <a:pt x="0" y="154205"/>
                </a:lnTo>
                <a:cubicBezTo>
                  <a:pt x="0" y="111623"/>
                  <a:pt x="17260" y="73071"/>
                  <a:pt x="45166" y="45166"/>
                </a:cubicBezTo>
                <a:close/>
              </a:path>
            </a:pathLst>
          </a:custGeom>
          <a:solidFill>
            <a:srgbClr val="005DA2"/>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3" name="任意多边形 44"/>
          <p:cNvSpPr/>
          <p:nvPr/>
        </p:nvSpPr>
        <p:spPr>
          <a:xfrm rot="2700000">
            <a:off x="4358184" y="2875278"/>
            <a:ext cx="1780603" cy="1780603"/>
          </a:xfrm>
          <a:custGeom>
            <a:avLst/>
            <a:gdLst>
              <a:gd name="connsiteX0" fmla="*/ 160257 w 1335452"/>
              <a:gd name="connsiteY0" fmla="*/ 160257 h 1335452"/>
              <a:gd name="connsiteX1" fmla="*/ 137885 w 1335452"/>
              <a:gd name="connsiteY1" fmla="*/ 214267 h 1335452"/>
              <a:gd name="connsiteX2" fmla="*/ 137885 w 1335452"/>
              <a:gd name="connsiteY2" fmla="*/ 1121185 h 1335452"/>
              <a:gd name="connsiteX3" fmla="*/ 214267 w 1335452"/>
              <a:gd name="connsiteY3" fmla="*/ 1197567 h 1335452"/>
              <a:gd name="connsiteX4" fmla="*/ 1121185 w 1335452"/>
              <a:gd name="connsiteY4" fmla="*/ 1197567 h 1335452"/>
              <a:gd name="connsiteX5" fmla="*/ 1197567 w 1335452"/>
              <a:gd name="connsiteY5" fmla="*/ 1121185 h 1335452"/>
              <a:gd name="connsiteX6" fmla="*/ 1197567 w 1335452"/>
              <a:gd name="connsiteY6" fmla="*/ 214267 h 1335452"/>
              <a:gd name="connsiteX7" fmla="*/ 1121185 w 1335452"/>
              <a:gd name="connsiteY7" fmla="*/ 137885 h 1335452"/>
              <a:gd name="connsiteX8" fmla="*/ 214267 w 1335452"/>
              <a:gd name="connsiteY8" fmla="*/ 137885 h 1335452"/>
              <a:gd name="connsiteX9" fmla="*/ 160257 w 1335452"/>
              <a:gd name="connsiteY9" fmla="*/ 160257 h 1335452"/>
              <a:gd name="connsiteX10" fmla="*/ 45166 w 1335452"/>
              <a:gd name="connsiteY10" fmla="*/ 45166 h 1335452"/>
              <a:gd name="connsiteX11" fmla="*/ 154205 w 1335452"/>
              <a:gd name="connsiteY11" fmla="*/ 0 h 1335452"/>
              <a:gd name="connsiteX12" fmla="*/ 1181247 w 1335452"/>
              <a:gd name="connsiteY12" fmla="*/ 0 h 1335452"/>
              <a:gd name="connsiteX13" fmla="*/ 1335452 w 1335452"/>
              <a:gd name="connsiteY13" fmla="*/ 154205 h 1335452"/>
              <a:gd name="connsiteX14" fmla="*/ 1335452 w 1335452"/>
              <a:gd name="connsiteY14" fmla="*/ 1181247 h 1335452"/>
              <a:gd name="connsiteX15" fmla="*/ 1181247 w 1335452"/>
              <a:gd name="connsiteY15" fmla="*/ 1335452 h 1335452"/>
              <a:gd name="connsiteX16" fmla="*/ 154205 w 1335452"/>
              <a:gd name="connsiteY16" fmla="*/ 1335452 h 1335452"/>
              <a:gd name="connsiteX17" fmla="*/ 0 w 1335452"/>
              <a:gd name="connsiteY17" fmla="*/ 1181247 h 1335452"/>
              <a:gd name="connsiteX18" fmla="*/ 0 w 1335452"/>
              <a:gd name="connsiteY18" fmla="*/ 154205 h 1335452"/>
              <a:gd name="connsiteX19" fmla="*/ 45166 w 1335452"/>
              <a:gd name="connsiteY19" fmla="*/ 45166 h 133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5452" h="1335452">
                <a:moveTo>
                  <a:pt x="160257" y="160257"/>
                </a:moveTo>
                <a:cubicBezTo>
                  <a:pt x="146434" y="174079"/>
                  <a:pt x="137885" y="193174"/>
                  <a:pt x="137885" y="214267"/>
                </a:cubicBezTo>
                <a:lnTo>
                  <a:pt x="137885" y="1121185"/>
                </a:lnTo>
                <a:cubicBezTo>
                  <a:pt x="137885" y="1163370"/>
                  <a:pt x="172082" y="1197567"/>
                  <a:pt x="214267" y="1197567"/>
                </a:cubicBezTo>
                <a:lnTo>
                  <a:pt x="1121185" y="1197567"/>
                </a:lnTo>
                <a:cubicBezTo>
                  <a:pt x="1163370" y="1197567"/>
                  <a:pt x="1197567" y="1163370"/>
                  <a:pt x="1197567" y="1121185"/>
                </a:cubicBezTo>
                <a:lnTo>
                  <a:pt x="1197567" y="214267"/>
                </a:lnTo>
                <a:cubicBezTo>
                  <a:pt x="1197567" y="172082"/>
                  <a:pt x="1163370" y="137885"/>
                  <a:pt x="1121185" y="137885"/>
                </a:cubicBezTo>
                <a:lnTo>
                  <a:pt x="214267" y="137885"/>
                </a:lnTo>
                <a:cubicBezTo>
                  <a:pt x="193174" y="137885"/>
                  <a:pt x="174079" y="146434"/>
                  <a:pt x="160257" y="160257"/>
                </a:cubicBezTo>
                <a:close/>
                <a:moveTo>
                  <a:pt x="45166" y="45166"/>
                </a:moveTo>
                <a:cubicBezTo>
                  <a:pt x="73071" y="17260"/>
                  <a:pt x="111623" y="0"/>
                  <a:pt x="154205" y="0"/>
                </a:cubicBezTo>
                <a:lnTo>
                  <a:pt x="1181247" y="0"/>
                </a:lnTo>
                <a:cubicBezTo>
                  <a:pt x="1266412" y="0"/>
                  <a:pt x="1335452" y="69040"/>
                  <a:pt x="1335452" y="154205"/>
                </a:cubicBezTo>
                <a:lnTo>
                  <a:pt x="1335452" y="1181247"/>
                </a:lnTo>
                <a:cubicBezTo>
                  <a:pt x="1335452" y="1266412"/>
                  <a:pt x="1266412" y="1335452"/>
                  <a:pt x="1181247" y="1335452"/>
                </a:cubicBezTo>
                <a:lnTo>
                  <a:pt x="154205" y="1335452"/>
                </a:lnTo>
                <a:cubicBezTo>
                  <a:pt x="69040" y="1335452"/>
                  <a:pt x="0" y="1266412"/>
                  <a:pt x="0" y="1181247"/>
                </a:cubicBezTo>
                <a:lnTo>
                  <a:pt x="0" y="154205"/>
                </a:lnTo>
                <a:cubicBezTo>
                  <a:pt x="0" y="111623"/>
                  <a:pt x="17260" y="73071"/>
                  <a:pt x="45166" y="45166"/>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4" name="任意多边形 51"/>
          <p:cNvSpPr/>
          <p:nvPr/>
        </p:nvSpPr>
        <p:spPr>
          <a:xfrm rot="2700000">
            <a:off x="6266688" y="2875278"/>
            <a:ext cx="1780603" cy="1780603"/>
          </a:xfrm>
          <a:custGeom>
            <a:avLst/>
            <a:gdLst>
              <a:gd name="connsiteX0" fmla="*/ 160256 w 1335452"/>
              <a:gd name="connsiteY0" fmla="*/ 160256 h 1335452"/>
              <a:gd name="connsiteX1" fmla="*/ 137885 w 1335452"/>
              <a:gd name="connsiteY1" fmla="*/ 214266 h 1335452"/>
              <a:gd name="connsiteX2" fmla="*/ 137884 w 1335452"/>
              <a:gd name="connsiteY2" fmla="*/ 1121184 h 1335452"/>
              <a:gd name="connsiteX3" fmla="*/ 214266 w 1335452"/>
              <a:gd name="connsiteY3" fmla="*/ 1197566 h 1335452"/>
              <a:gd name="connsiteX4" fmla="*/ 1121184 w 1335452"/>
              <a:gd name="connsiteY4" fmla="*/ 1197566 h 1335452"/>
              <a:gd name="connsiteX5" fmla="*/ 1197566 w 1335452"/>
              <a:gd name="connsiteY5" fmla="*/ 1121184 h 1335452"/>
              <a:gd name="connsiteX6" fmla="*/ 1197566 w 1335452"/>
              <a:gd name="connsiteY6" fmla="*/ 214266 h 1335452"/>
              <a:gd name="connsiteX7" fmla="*/ 1121184 w 1335452"/>
              <a:gd name="connsiteY7" fmla="*/ 137884 h 1335452"/>
              <a:gd name="connsiteX8" fmla="*/ 214266 w 1335452"/>
              <a:gd name="connsiteY8" fmla="*/ 137885 h 1335452"/>
              <a:gd name="connsiteX9" fmla="*/ 160256 w 1335452"/>
              <a:gd name="connsiteY9" fmla="*/ 160256 h 1335452"/>
              <a:gd name="connsiteX10" fmla="*/ 45166 w 1335452"/>
              <a:gd name="connsiteY10" fmla="*/ 45166 h 1335452"/>
              <a:gd name="connsiteX11" fmla="*/ 154205 w 1335452"/>
              <a:gd name="connsiteY11" fmla="*/ 0 h 1335452"/>
              <a:gd name="connsiteX12" fmla="*/ 1181247 w 1335452"/>
              <a:gd name="connsiteY12" fmla="*/ 0 h 1335452"/>
              <a:gd name="connsiteX13" fmla="*/ 1335452 w 1335452"/>
              <a:gd name="connsiteY13" fmla="*/ 154205 h 1335452"/>
              <a:gd name="connsiteX14" fmla="*/ 1335452 w 1335452"/>
              <a:gd name="connsiteY14" fmla="*/ 1181247 h 1335452"/>
              <a:gd name="connsiteX15" fmla="*/ 1181247 w 1335452"/>
              <a:gd name="connsiteY15" fmla="*/ 1335452 h 1335452"/>
              <a:gd name="connsiteX16" fmla="*/ 154205 w 1335452"/>
              <a:gd name="connsiteY16" fmla="*/ 1335452 h 1335452"/>
              <a:gd name="connsiteX17" fmla="*/ 0 w 1335452"/>
              <a:gd name="connsiteY17" fmla="*/ 1181247 h 1335452"/>
              <a:gd name="connsiteX18" fmla="*/ 0 w 1335452"/>
              <a:gd name="connsiteY18" fmla="*/ 154205 h 1335452"/>
              <a:gd name="connsiteX19" fmla="*/ 45166 w 1335452"/>
              <a:gd name="connsiteY19" fmla="*/ 45166 h 133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5452" h="1335452">
                <a:moveTo>
                  <a:pt x="160256" y="160256"/>
                </a:moveTo>
                <a:cubicBezTo>
                  <a:pt x="146434" y="174078"/>
                  <a:pt x="137884" y="193174"/>
                  <a:pt x="137885" y="214266"/>
                </a:cubicBezTo>
                <a:lnTo>
                  <a:pt x="137884" y="1121184"/>
                </a:lnTo>
                <a:cubicBezTo>
                  <a:pt x="137884" y="1163369"/>
                  <a:pt x="172081" y="1197566"/>
                  <a:pt x="214266" y="1197566"/>
                </a:cubicBezTo>
                <a:lnTo>
                  <a:pt x="1121184" y="1197566"/>
                </a:lnTo>
                <a:cubicBezTo>
                  <a:pt x="1163369" y="1197566"/>
                  <a:pt x="1197566" y="1163369"/>
                  <a:pt x="1197566" y="1121184"/>
                </a:cubicBezTo>
                <a:lnTo>
                  <a:pt x="1197566" y="214266"/>
                </a:lnTo>
                <a:cubicBezTo>
                  <a:pt x="1197566" y="172081"/>
                  <a:pt x="1163369" y="137884"/>
                  <a:pt x="1121184" y="137884"/>
                </a:cubicBezTo>
                <a:lnTo>
                  <a:pt x="214266" y="137885"/>
                </a:lnTo>
                <a:cubicBezTo>
                  <a:pt x="193174" y="137884"/>
                  <a:pt x="174079" y="146433"/>
                  <a:pt x="160256" y="160256"/>
                </a:cubicBezTo>
                <a:close/>
                <a:moveTo>
                  <a:pt x="45166" y="45166"/>
                </a:moveTo>
                <a:cubicBezTo>
                  <a:pt x="73071" y="17260"/>
                  <a:pt x="111623" y="0"/>
                  <a:pt x="154205" y="0"/>
                </a:cubicBezTo>
                <a:lnTo>
                  <a:pt x="1181247" y="0"/>
                </a:lnTo>
                <a:cubicBezTo>
                  <a:pt x="1266412" y="0"/>
                  <a:pt x="1335452" y="69040"/>
                  <a:pt x="1335452" y="154205"/>
                </a:cubicBezTo>
                <a:lnTo>
                  <a:pt x="1335452" y="1181247"/>
                </a:lnTo>
                <a:cubicBezTo>
                  <a:pt x="1335452" y="1266412"/>
                  <a:pt x="1266412" y="1335452"/>
                  <a:pt x="1181247" y="1335452"/>
                </a:cubicBezTo>
                <a:lnTo>
                  <a:pt x="154205" y="1335452"/>
                </a:lnTo>
                <a:cubicBezTo>
                  <a:pt x="69040" y="1335452"/>
                  <a:pt x="0" y="1266412"/>
                  <a:pt x="0" y="1181247"/>
                </a:cubicBezTo>
                <a:lnTo>
                  <a:pt x="0" y="154205"/>
                </a:lnTo>
                <a:cubicBezTo>
                  <a:pt x="0" y="111623"/>
                  <a:pt x="17260" y="73071"/>
                  <a:pt x="45166" y="45166"/>
                </a:cubicBezTo>
                <a:close/>
              </a:path>
            </a:pathLst>
          </a:custGeom>
          <a:solidFill>
            <a:srgbClr val="005DA2"/>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5" name="任意多边形 52"/>
          <p:cNvSpPr/>
          <p:nvPr/>
        </p:nvSpPr>
        <p:spPr>
          <a:xfrm rot="2700000">
            <a:off x="8175192" y="2875277"/>
            <a:ext cx="1780603" cy="1780603"/>
          </a:xfrm>
          <a:custGeom>
            <a:avLst/>
            <a:gdLst>
              <a:gd name="connsiteX0" fmla="*/ 160257 w 1335452"/>
              <a:gd name="connsiteY0" fmla="*/ 160257 h 1335452"/>
              <a:gd name="connsiteX1" fmla="*/ 137885 w 1335452"/>
              <a:gd name="connsiteY1" fmla="*/ 214267 h 1335452"/>
              <a:gd name="connsiteX2" fmla="*/ 137885 w 1335452"/>
              <a:gd name="connsiteY2" fmla="*/ 1121185 h 1335452"/>
              <a:gd name="connsiteX3" fmla="*/ 214267 w 1335452"/>
              <a:gd name="connsiteY3" fmla="*/ 1197567 h 1335452"/>
              <a:gd name="connsiteX4" fmla="*/ 1121185 w 1335452"/>
              <a:gd name="connsiteY4" fmla="*/ 1197567 h 1335452"/>
              <a:gd name="connsiteX5" fmla="*/ 1197567 w 1335452"/>
              <a:gd name="connsiteY5" fmla="*/ 1121185 h 1335452"/>
              <a:gd name="connsiteX6" fmla="*/ 1197567 w 1335452"/>
              <a:gd name="connsiteY6" fmla="*/ 214267 h 1335452"/>
              <a:gd name="connsiteX7" fmla="*/ 1121185 w 1335452"/>
              <a:gd name="connsiteY7" fmla="*/ 137885 h 1335452"/>
              <a:gd name="connsiteX8" fmla="*/ 214267 w 1335452"/>
              <a:gd name="connsiteY8" fmla="*/ 137885 h 1335452"/>
              <a:gd name="connsiteX9" fmla="*/ 160257 w 1335452"/>
              <a:gd name="connsiteY9" fmla="*/ 160257 h 1335452"/>
              <a:gd name="connsiteX10" fmla="*/ 45166 w 1335452"/>
              <a:gd name="connsiteY10" fmla="*/ 45166 h 1335452"/>
              <a:gd name="connsiteX11" fmla="*/ 154205 w 1335452"/>
              <a:gd name="connsiteY11" fmla="*/ 0 h 1335452"/>
              <a:gd name="connsiteX12" fmla="*/ 1181247 w 1335452"/>
              <a:gd name="connsiteY12" fmla="*/ 0 h 1335452"/>
              <a:gd name="connsiteX13" fmla="*/ 1335452 w 1335452"/>
              <a:gd name="connsiteY13" fmla="*/ 154205 h 1335452"/>
              <a:gd name="connsiteX14" fmla="*/ 1335452 w 1335452"/>
              <a:gd name="connsiteY14" fmla="*/ 1181247 h 1335452"/>
              <a:gd name="connsiteX15" fmla="*/ 1181247 w 1335452"/>
              <a:gd name="connsiteY15" fmla="*/ 1335452 h 1335452"/>
              <a:gd name="connsiteX16" fmla="*/ 154205 w 1335452"/>
              <a:gd name="connsiteY16" fmla="*/ 1335452 h 1335452"/>
              <a:gd name="connsiteX17" fmla="*/ 0 w 1335452"/>
              <a:gd name="connsiteY17" fmla="*/ 1181247 h 1335452"/>
              <a:gd name="connsiteX18" fmla="*/ 0 w 1335452"/>
              <a:gd name="connsiteY18" fmla="*/ 154205 h 1335452"/>
              <a:gd name="connsiteX19" fmla="*/ 45166 w 1335452"/>
              <a:gd name="connsiteY19" fmla="*/ 45166 h 133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35452" h="1335452">
                <a:moveTo>
                  <a:pt x="160257" y="160257"/>
                </a:moveTo>
                <a:cubicBezTo>
                  <a:pt x="146435" y="174079"/>
                  <a:pt x="137885" y="193174"/>
                  <a:pt x="137885" y="214267"/>
                </a:cubicBezTo>
                <a:lnTo>
                  <a:pt x="137885" y="1121185"/>
                </a:lnTo>
                <a:cubicBezTo>
                  <a:pt x="137885" y="1163370"/>
                  <a:pt x="172082" y="1197567"/>
                  <a:pt x="214267" y="1197567"/>
                </a:cubicBezTo>
                <a:lnTo>
                  <a:pt x="1121185" y="1197567"/>
                </a:lnTo>
                <a:cubicBezTo>
                  <a:pt x="1163370" y="1197567"/>
                  <a:pt x="1197567" y="1163370"/>
                  <a:pt x="1197567" y="1121185"/>
                </a:cubicBezTo>
                <a:lnTo>
                  <a:pt x="1197567" y="214267"/>
                </a:lnTo>
                <a:cubicBezTo>
                  <a:pt x="1197567" y="172082"/>
                  <a:pt x="1163370" y="137885"/>
                  <a:pt x="1121185" y="137885"/>
                </a:cubicBezTo>
                <a:lnTo>
                  <a:pt x="214267" y="137885"/>
                </a:lnTo>
                <a:cubicBezTo>
                  <a:pt x="193174" y="137885"/>
                  <a:pt x="174079" y="146434"/>
                  <a:pt x="160257" y="160257"/>
                </a:cubicBezTo>
                <a:close/>
                <a:moveTo>
                  <a:pt x="45166" y="45166"/>
                </a:moveTo>
                <a:cubicBezTo>
                  <a:pt x="73071" y="17260"/>
                  <a:pt x="111623" y="0"/>
                  <a:pt x="154205" y="0"/>
                </a:cubicBezTo>
                <a:lnTo>
                  <a:pt x="1181247" y="0"/>
                </a:lnTo>
                <a:cubicBezTo>
                  <a:pt x="1266412" y="0"/>
                  <a:pt x="1335452" y="69040"/>
                  <a:pt x="1335452" y="154205"/>
                </a:cubicBezTo>
                <a:lnTo>
                  <a:pt x="1335452" y="1181247"/>
                </a:lnTo>
                <a:cubicBezTo>
                  <a:pt x="1335452" y="1266412"/>
                  <a:pt x="1266412" y="1335452"/>
                  <a:pt x="1181247" y="1335452"/>
                </a:cubicBezTo>
                <a:lnTo>
                  <a:pt x="154205" y="1335452"/>
                </a:lnTo>
                <a:cubicBezTo>
                  <a:pt x="69040" y="1335452"/>
                  <a:pt x="0" y="1266412"/>
                  <a:pt x="0" y="1181247"/>
                </a:cubicBezTo>
                <a:lnTo>
                  <a:pt x="0" y="154205"/>
                </a:lnTo>
                <a:cubicBezTo>
                  <a:pt x="0" y="111623"/>
                  <a:pt x="17260" y="73071"/>
                  <a:pt x="45166" y="45166"/>
                </a:cubicBezTo>
                <a:close/>
              </a:path>
            </a:pathLst>
          </a:custGeom>
          <a:solidFill>
            <a:srgbClr val="0070C0"/>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6" name="KSO_Shape"/>
          <p:cNvSpPr/>
          <p:nvPr/>
        </p:nvSpPr>
        <p:spPr bwMode="auto">
          <a:xfrm>
            <a:off x="4940705" y="3532178"/>
            <a:ext cx="615560" cy="466803"/>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17" name="KSO_Shape"/>
          <p:cNvSpPr/>
          <p:nvPr/>
        </p:nvSpPr>
        <p:spPr bwMode="auto">
          <a:xfrm>
            <a:off x="3082957" y="3492149"/>
            <a:ext cx="514048" cy="546864"/>
          </a:xfrm>
          <a:custGeom>
            <a:avLst/>
            <a:gdLst>
              <a:gd name="T0" fmla="*/ 238156 w 1514475"/>
              <a:gd name="T1" fmla="*/ 1572158 h 1609726"/>
              <a:gd name="T2" fmla="*/ 225325 w 1514475"/>
              <a:gd name="T3" fmla="*/ 1573723 h 1609726"/>
              <a:gd name="T4" fmla="*/ 208738 w 1514475"/>
              <a:gd name="T5" fmla="*/ 1578733 h 1609726"/>
              <a:gd name="T6" fmla="*/ 194342 w 1514475"/>
              <a:gd name="T7" fmla="*/ 1586874 h 1609726"/>
              <a:gd name="T8" fmla="*/ 181199 w 1514475"/>
              <a:gd name="T9" fmla="*/ 1597207 h 1609726"/>
              <a:gd name="T10" fmla="*/ 170559 w 1514475"/>
              <a:gd name="T11" fmla="*/ 1610358 h 1609726"/>
              <a:gd name="T12" fmla="*/ 162735 w 1514475"/>
              <a:gd name="T13" fmla="*/ 1625075 h 1609726"/>
              <a:gd name="T14" fmla="*/ 157414 w 1514475"/>
              <a:gd name="T15" fmla="*/ 1641043 h 1609726"/>
              <a:gd name="T16" fmla="*/ 155850 w 1514475"/>
              <a:gd name="T17" fmla="*/ 1654194 h 1609726"/>
              <a:gd name="T18" fmla="*/ 155850 w 1514475"/>
              <a:gd name="T19" fmla="*/ 1663275 h 1609726"/>
              <a:gd name="T20" fmla="*/ 157414 w 1514475"/>
              <a:gd name="T21" fmla="*/ 1676425 h 1609726"/>
              <a:gd name="T22" fmla="*/ 162735 w 1514475"/>
              <a:gd name="T23" fmla="*/ 1692394 h 1609726"/>
              <a:gd name="T24" fmla="*/ 170559 w 1514475"/>
              <a:gd name="T25" fmla="*/ 1707424 h 1609726"/>
              <a:gd name="T26" fmla="*/ 181199 w 1514475"/>
              <a:gd name="T27" fmla="*/ 1720262 h 1609726"/>
              <a:gd name="T28" fmla="*/ 194342 w 1514475"/>
              <a:gd name="T29" fmla="*/ 1730594 h 1609726"/>
              <a:gd name="T30" fmla="*/ 208738 w 1514475"/>
              <a:gd name="T31" fmla="*/ 1739049 h 1609726"/>
              <a:gd name="T32" fmla="*/ 225325 w 1514475"/>
              <a:gd name="T33" fmla="*/ 1743746 h 1609726"/>
              <a:gd name="T34" fmla="*/ 238156 w 1514475"/>
              <a:gd name="T35" fmla="*/ 1745624 h 1609726"/>
              <a:gd name="T36" fmla="*/ 246917 w 1514475"/>
              <a:gd name="T37" fmla="*/ 1745624 h 1609726"/>
              <a:gd name="T38" fmla="*/ 260062 w 1514475"/>
              <a:gd name="T39" fmla="*/ 1743746 h 1609726"/>
              <a:gd name="T40" fmla="*/ 276649 w 1514475"/>
              <a:gd name="T41" fmla="*/ 1739049 h 1609726"/>
              <a:gd name="T42" fmla="*/ 291356 w 1514475"/>
              <a:gd name="T43" fmla="*/ 1730594 h 1609726"/>
              <a:gd name="T44" fmla="*/ 303874 w 1514475"/>
              <a:gd name="T45" fmla="*/ 1720262 h 1609726"/>
              <a:gd name="T46" fmla="*/ 314828 w 1514475"/>
              <a:gd name="T47" fmla="*/ 1707424 h 1609726"/>
              <a:gd name="T48" fmla="*/ 322652 w 1514475"/>
              <a:gd name="T49" fmla="*/ 1692394 h 1609726"/>
              <a:gd name="T50" fmla="*/ 327971 w 1514475"/>
              <a:gd name="T51" fmla="*/ 1676425 h 1609726"/>
              <a:gd name="T52" fmla="*/ 329537 w 1514475"/>
              <a:gd name="T53" fmla="*/ 1663275 h 1609726"/>
              <a:gd name="T54" fmla="*/ 329537 w 1514475"/>
              <a:gd name="T55" fmla="*/ 1654194 h 1609726"/>
              <a:gd name="T56" fmla="*/ 327971 w 1514475"/>
              <a:gd name="T57" fmla="*/ 1641043 h 1609726"/>
              <a:gd name="T58" fmla="*/ 322652 w 1514475"/>
              <a:gd name="T59" fmla="*/ 1625075 h 1609726"/>
              <a:gd name="T60" fmla="*/ 314828 w 1514475"/>
              <a:gd name="T61" fmla="*/ 1610358 h 1609726"/>
              <a:gd name="T62" fmla="*/ 303874 w 1514475"/>
              <a:gd name="T63" fmla="*/ 1597207 h 1609726"/>
              <a:gd name="T64" fmla="*/ 291356 w 1514475"/>
              <a:gd name="T65" fmla="*/ 1586874 h 1609726"/>
              <a:gd name="T66" fmla="*/ 276649 w 1514475"/>
              <a:gd name="T67" fmla="*/ 1578733 h 1609726"/>
              <a:gd name="T68" fmla="*/ 260062 w 1514475"/>
              <a:gd name="T69" fmla="*/ 1573723 h 1609726"/>
              <a:gd name="T70" fmla="*/ 246917 w 1514475"/>
              <a:gd name="T71" fmla="*/ 1572158 h 1609726"/>
              <a:gd name="T72" fmla="*/ 1237718 w 1514475"/>
              <a:gd name="T73" fmla="*/ 777782 h 1609726"/>
              <a:gd name="T74" fmla="*/ 633724 w 1514475"/>
              <a:gd name="T75" fmla="*/ 1582178 h 1609726"/>
              <a:gd name="T76" fmla="*/ 1237718 w 1514475"/>
              <a:gd name="T77" fmla="*/ 777782 h 1609726"/>
              <a:gd name="T78" fmla="*/ 311698 w 1514475"/>
              <a:gd name="T79" fmla="*/ 1259980 h 1609726"/>
              <a:gd name="T80" fmla="*/ 1119735 w 1514475"/>
              <a:gd name="T81" fmla="*/ 651282 h 1609726"/>
              <a:gd name="T82" fmla="*/ 1032735 w 1514475"/>
              <a:gd name="T83" fmla="*/ 122116 h 1609726"/>
              <a:gd name="T84" fmla="*/ 759529 w 1514475"/>
              <a:gd name="T85" fmla="*/ 1903122 h 1609726"/>
              <a:gd name="T86" fmla="*/ 1878 w 1514475"/>
              <a:gd name="T87" fmla="*/ 1145067 h 1609726"/>
              <a:gd name="T88" fmla="*/ 620518 w 1514475"/>
              <a:gd name="T89" fmla="*/ 0 h 1609726"/>
              <a:gd name="T90" fmla="*/ 159549 w 1514475"/>
              <a:gd name="T91" fmla="*/ 847293 h 160972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514475" h="1609726">
                <a:moveTo>
                  <a:pt x="205124" y="1328209"/>
                </a:moveTo>
                <a:lnTo>
                  <a:pt x="201419" y="1328474"/>
                </a:lnTo>
                <a:lnTo>
                  <a:pt x="197713" y="1328474"/>
                </a:lnTo>
                <a:lnTo>
                  <a:pt x="190567" y="1329797"/>
                </a:lnTo>
                <a:lnTo>
                  <a:pt x="183156" y="1331649"/>
                </a:lnTo>
                <a:lnTo>
                  <a:pt x="176539" y="1334030"/>
                </a:lnTo>
                <a:lnTo>
                  <a:pt x="170187" y="1336941"/>
                </a:lnTo>
                <a:lnTo>
                  <a:pt x="164364" y="1340909"/>
                </a:lnTo>
                <a:lnTo>
                  <a:pt x="158541" y="1344878"/>
                </a:lnTo>
                <a:lnTo>
                  <a:pt x="153248" y="1349641"/>
                </a:lnTo>
                <a:lnTo>
                  <a:pt x="148748" y="1354932"/>
                </a:lnTo>
                <a:lnTo>
                  <a:pt x="144249" y="1360753"/>
                </a:lnTo>
                <a:lnTo>
                  <a:pt x="140808" y="1366839"/>
                </a:lnTo>
                <a:lnTo>
                  <a:pt x="137632" y="1373189"/>
                </a:lnTo>
                <a:lnTo>
                  <a:pt x="134985" y="1379803"/>
                </a:lnTo>
                <a:lnTo>
                  <a:pt x="133132" y="1386682"/>
                </a:lnTo>
                <a:lnTo>
                  <a:pt x="132338" y="1394091"/>
                </a:lnTo>
                <a:lnTo>
                  <a:pt x="131809" y="1397795"/>
                </a:lnTo>
                <a:lnTo>
                  <a:pt x="131809" y="1401499"/>
                </a:lnTo>
                <a:lnTo>
                  <a:pt x="131809" y="1405468"/>
                </a:lnTo>
                <a:lnTo>
                  <a:pt x="132338" y="1409172"/>
                </a:lnTo>
                <a:lnTo>
                  <a:pt x="133132" y="1416580"/>
                </a:lnTo>
                <a:lnTo>
                  <a:pt x="134985" y="1423459"/>
                </a:lnTo>
                <a:lnTo>
                  <a:pt x="137632" y="1430074"/>
                </a:lnTo>
                <a:lnTo>
                  <a:pt x="140808" y="1436689"/>
                </a:lnTo>
                <a:lnTo>
                  <a:pt x="144249" y="1442774"/>
                </a:lnTo>
                <a:lnTo>
                  <a:pt x="148748" y="1448595"/>
                </a:lnTo>
                <a:lnTo>
                  <a:pt x="153248" y="1453622"/>
                </a:lnTo>
                <a:lnTo>
                  <a:pt x="158541" y="1458384"/>
                </a:lnTo>
                <a:lnTo>
                  <a:pt x="164364" y="1462353"/>
                </a:lnTo>
                <a:lnTo>
                  <a:pt x="170187" y="1466322"/>
                </a:lnTo>
                <a:lnTo>
                  <a:pt x="176539" y="1469497"/>
                </a:lnTo>
                <a:lnTo>
                  <a:pt x="183156" y="1471878"/>
                </a:lnTo>
                <a:lnTo>
                  <a:pt x="190567" y="1473466"/>
                </a:lnTo>
                <a:lnTo>
                  <a:pt x="197713" y="1474789"/>
                </a:lnTo>
                <a:lnTo>
                  <a:pt x="201419" y="1475053"/>
                </a:lnTo>
                <a:lnTo>
                  <a:pt x="205124" y="1475053"/>
                </a:lnTo>
                <a:lnTo>
                  <a:pt x="208829" y="1475053"/>
                </a:lnTo>
                <a:lnTo>
                  <a:pt x="212800" y="1474789"/>
                </a:lnTo>
                <a:lnTo>
                  <a:pt x="219946" y="1473466"/>
                </a:lnTo>
                <a:lnTo>
                  <a:pt x="227092" y="1471878"/>
                </a:lnTo>
                <a:lnTo>
                  <a:pt x="233974" y="1469497"/>
                </a:lnTo>
                <a:lnTo>
                  <a:pt x="240326" y="1466322"/>
                </a:lnTo>
                <a:lnTo>
                  <a:pt x="246413" y="1462353"/>
                </a:lnTo>
                <a:lnTo>
                  <a:pt x="251972" y="1458384"/>
                </a:lnTo>
                <a:lnTo>
                  <a:pt x="257000" y="1453622"/>
                </a:lnTo>
                <a:lnTo>
                  <a:pt x="261765" y="1448595"/>
                </a:lnTo>
                <a:lnTo>
                  <a:pt x="266264" y="1442774"/>
                </a:lnTo>
                <a:lnTo>
                  <a:pt x="269705" y="1436689"/>
                </a:lnTo>
                <a:lnTo>
                  <a:pt x="272881" y="1430074"/>
                </a:lnTo>
                <a:lnTo>
                  <a:pt x="275528" y="1423459"/>
                </a:lnTo>
                <a:lnTo>
                  <a:pt x="277380" y="1416580"/>
                </a:lnTo>
                <a:lnTo>
                  <a:pt x="278439" y="1409172"/>
                </a:lnTo>
                <a:lnTo>
                  <a:pt x="278704" y="1405468"/>
                </a:lnTo>
                <a:lnTo>
                  <a:pt x="278704" y="1401499"/>
                </a:lnTo>
                <a:lnTo>
                  <a:pt x="278704" y="1397795"/>
                </a:lnTo>
                <a:lnTo>
                  <a:pt x="278439" y="1394091"/>
                </a:lnTo>
                <a:lnTo>
                  <a:pt x="277380" y="1386682"/>
                </a:lnTo>
                <a:lnTo>
                  <a:pt x="275528" y="1379803"/>
                </a:lnTo>
                <a:lnTo>
                  <a:pt x="272881" y="1373189"/>
                </a:lnTo>
                <a:lnTo>
                  <a:pt x="269705" y="1366839"/>
                </a:lnTo>
                <a:lnTo>
                  <a:pt x="266264" y="1360753"/>
                </a:lnTo>
                <a:lnTo>
                  <a:pt x="261765" y="1354932"/>
                </a:lnTo>
                <a:lnTo>
                  <a:pt x="257000" y="1349641"/>
                </a:lnTo>
                <a:lnTo>
                  <a:pt x="251972" y="1344878"/>
                </a:lnTo>
                <a:lnTo>
                  <a:pt x="246413" y="1340909"/>
                </a:lnTo>
                <a:lnTo>
                  <a:pt x="240326" y="1336941"/>
                </a:lnTo>
                <a:lnTo>
                  <a:pt x="233974" y="1334030"/>
                </a:lnTo>
                <a:lnTo>
                  <a:pt x="227092" y="1331649"/>
                </a:lnTo>
                <a:lnTo>
                  <a:pt x="219946" y="1329797"/>
                </a:lnTo>
                <a:lnTo>
                  <a:pt x="212800" y="1328474"/>
                </a:lnTo>
                <a:lnTo>
                  <a:pt x="208829" y="1328474"/>
                </a:lnTo>
                <a:lnTo>
                  <a:pt x="205124" y="1328209"/>
                </a:lnTo>
                <a:close/>
                <a:moveTo>
                  <a:pt x="1046793" y="657226"/>
                </a:moveTo>
                <a:lnTo>
                  <a:pt x="451537" y="1252539"/>
                </a:lnTo>
                <a:lnTo>
                  <a:pt x="535969" y="1336941"/>
                </a:lnTo>
                <a:lnTo>
                  <a:pt x="1131224" y="741893"/>
                </a:lnTo>
                <a:lnTo>
                  <a:pt x="1046793" y="657226"/>
                </a:lnTo>
                <a:close/>
                <a:moveTo>
                  <a:pt x="862314" y="465932"/>
                </a:moveTo>
                <a:lnTo>
                  <a:pt x="263617" y="1064684"/>
                </a:lnTo>
                <a:lnTo>
                  <a:pt x="348049" y="1149086"/>
                </a:lnTo>
                <a:lnTo>
                  <a:pt x="947010" y="550334"/>
                </a:lnTo>
                <a:lnTo>
                  <a:pt x="862314" y="465932"/>
                </a:lnTo>
                <a:close/>
                <a:moveTo>
                  <a:pt x="873430" y="103188"/>
                </a:moveTo>
                <a:lnTo>
                  <a:pt x="1514475" y="743480"/>
                </a:lnTo>
                <a:lnTo>
                  <a:pt x="642368" y="1608139"/>
                </a:lnTo>
                <a:lnTo>
                  <a:pt x="0" y="1609726"/>
                </a:lnTo>
                <a:lnTo>
                  <a:pt x="1588" y="967582"/>
                </a:lnTo>
                <a:lnTo>
                  <a:pt x="873430" y="103188"/>
                </a:lnTo>
                <a:close/>
                <a:moveTo>
                  <a:pt x="524800" y="0"/>
                </a:moveTo>
                <a:lnTo>
                  <a:pt x="760413" y="111713"/>
                </a:lnTo>
                <a:lnTo>
                  <a:pt x="134938" y="715963"/>
                </a:lnTo>
                <a:lnTo>
                  <a:pt x="524800" y="0"/>
                </a:lnTo>
                <a:close/>
              </a:path>
            </a:pathLst>
          </a:custGeom>
          <a:solidFill>
            <a:srgbClr val="005DA2"/>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tx1">
                  <a:lumMod val="75000"/>
                  <a:lumOff val="2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5" name="KSO_Shape"/>
          <p:cNvSpPr/>
          <p:nvPr/>
        </p:nvSpPr>
        <p:spPr bwMode="auto">
          <a:xfrm>
            <a:off x="6818905" y="3540190"/>
            <a:ext cx="676168" cy="450779"/>
          </a:xfrm>
          <a:custGeom>
            <a:avLst/>
            <a:gdLst>
              <a:gd name="T0" fmla="*/ 1006919 w 1450975"/>
              <a:gd name="T1" fmla="*/ 486464 h 968375"/>
              <a:gd name="T2" fmla="*/ 1058912 w 1450975"/>
              <a:gd name="T3" fmla="*/ 517972 h 968375"/>
              <a:gd name="T4" fmla="*/ 1095306 w 1450975"/>
              <a:gd name="T5" fmla="*/ 566445 h 968375"/>
              <a:gd name="T6" fmla="*/ 1110903 w 1450975"/>
              <a:gd name="T7" fmla="*/ 626690 h 968375"/>
              <a:gd name="T8" fmla="*/ 1101198 w 1450975"/>
              <a:gd name="T9" fmla="*/ 689359 h 968375"/>
              <a:gd name="T10" fmla="*/ 1069657 w 1450975"/>
              <a:gd name="T11" fmla="*/ 741293 h 968375"/>
              <a:gd name="T12" fmla="*/ 1021130 w 1450975"/>
              <a:gd name="T13" fmla="*/ 777649 h 968375"/>
              <a:gd name="T14" fmla="*/ 960819 w 1450975"/>
              <a:gd name="T15" fmla="*/ 793229 h 968375"/>
              <a:gd name="T16" fmla="*/ 898083 w 1450975"/>
              <a:gd name="T17" fmla="*/ 783534 h 968375"/>
              <a:gd name="T18" fmla="*/ 846091 w 1450975"/>
              <a:gd name="T19" fmla="*/ 752028 h 968375"/>
              <a:gd name="T20" fmla="*/ 809695 w 1450975"/>
              <a:gd name="T21" fmla="*/ 703900 h 968375"/>
              <a:gd name="T22" fmla="*/ 794098 w 1450975"/>
              <a:gd name="T23" fmla="*/ 643309 h 968375"/>
              <a:gd name="T24" fmla="*/ 803803 w 1450975"/>
              <a:gd name="T25" fmla="*/ 580986 h 968375"/>
              <a:gd name="T26" fmla="*/ 835346 w 1450975"/>
              <a:gd name="T27" fmla="*/ 528706 h 968375"/>
              <a:gd name="T28" fmla="*/ 883871 w 1450975"/>
              <a:gd name="T29" fmla="*/ 492350 h 968375"/>
              <a:gd name="T30" fmla="*/ 944182 w 1450975"/>
              <a:gd name="T31" fmla="*/ 477116 h 968375"/>
              <a:gd name="T32" fmla="*/ 892405 w 1450975"/>
              <a:gd name="T33" fmla="*/ 242814 h 968375"/>
              <a:gd name="T34" fmla="*/ 816330 w 1450975"/>
              <a:gd name="T35" fmla="*/ 262615 h 968375"/>
              <a:gd name="T36" fmla="*/ 685717 w 1450975"/>
              <a:gd name="T37" fmla="*/ 341469 h 968375"/>
              <a:gd name="T38" fmla="*/ 595052 w 1450975"/>
              <a:gd name="T39" fmla="*/ 463050 h 968375"/>
              <a:gd name="T40" fmla="*/ 563789 w 1450975"/>
              <a:gd name="T41" fmla="*/ 555104 h 968375"/>
              <a:gd name="T42" fmla="*/ 555798 w 1450975"/>
              <a:gd name="T43" fmla="*/ 635001 h 968375"/>
              <a:gd name="T44" fmla="*/ 563789 w 1450975"/>
              <a:gd name="T45" fmla="*/ 715243 h 968375"/>
              <a:gd name="T46" fmla="*/ 595052 w 1450975"/>
              <a:gd name="T47" fmla="*/ 807298 h 968375"/>
              <a:gd name="T48" fmla="*/ 685717 w 1450975"/>
              <a:gd name="T49" fmla="*/ 928879 h 968375"/>
              <a:gd name="T50" fmla="*/ 816330 w 1450975"/>
              <a:gd name="T51" fmla="*/ 1007732 h 968375"/>
              <a:gd name="T52" fmla="*/ 892405 w 1450975"/>
              <a:gd name="T53" fmla="*/ 1027533 h 968375"/>
              <a:gd name="T54" fmla="*/ 972995 w 1450975"/>
              <a:gd name="T55" fmla="*/ 1031355 h 968375"/>
              <a:gd name="T56" fmla="*/ 1051502 w 1450975"/>
              <a:gd name="T57" fmla="*/ 1019544 h 968375"/>
              <a:gd name="T58" fmla="*/ 1158494 w 1450975"/>
              <a:gd name="T59" fmla="*/ 974732 h 968375"/>
              <a:gd name="T60" fmla="*/ 1270695 w 1450975"/>
              <a:gd name="T61" fmla="*/ 872605 h 968375"/>
              <a:gd name="T62" fmla="*/ 1331485 w 1450975"/>
              <a:gd name="T63" fmla="*/ 753107 h 968375"/>
              <a:gd name="T64" fmla="*/ 1347465 w 1450975"/>
              <a:gd name="T65" fmla="*/ 675643 h 968375"/>
              <a:gd name="T66" fmla="*/ 1347465 w 1450975"/>
              <a:gd name="T67" fmla="*/ 594358 h 968375"/>
              <a:gd name="T68" fmla="*/ 1331485 w 1450975"/>
              <a:gd name="T69" fmla="*/ 517241 h 968375"/>
              <a:gd name="T70" fmla="*/ 1270695 w 1450975"/>
              <a:gd name="T71" fmla="*/ 397743 h 968375"/>
              <a:gd name="T72" fmla="*/ 1158494 w 1450975"/>
              <a:gd name="T73" fmla="*/ 295616 h 968375"/>
              <a:gd name="T74" fmla="*/ 1051502 w 1450975"/>
              <a:gd name="T75" fmla="*/ 250804 h 968375"/>
              <a:gd name="T76" fmla="*/ 972995 w 1450975"/>
              <a:gd name="T77" fmla="*/ 238994 h 968375"/>
              <a:gd name="T78" fmla="*/ 1074081 w 1450975"/>
              <a:gd name="T79" fmla="*/ 11116 h 968375"/>
              <a:gd name="T80" fmla="*/ 1258189 w 1450975"/>
              <a:gd name="T81" fmla="*/ 68085 h 968375"/>
              <a:gd name="T82" fmla="*/ 1426666 w 1450975"/>
              <a:gd name="T83" fmla="*/ 160487 h 968375"/>
              <a:gd name="T84" fmla="*/ 1576037 w 1450975"/>
              <a:gd name="T85" fmla="*/ 273036 h 968375"/>
              <a:gd name="T86" fmla="*/ 1742429 w 1450975"/>
              <a:gd name="T87" fmla="*/ 434218 h 968375"/>
              <a:gd name="T88" fmla="*/ 1885548 w 1450975"/>
              <a:gd name="T89" fmla="*/ 607906 h 968375"/>
              <a:gd name="T90" fmla="*/ 1829967 w 1450975"/>
              <a:gd name="T91" fmla="*/ 734349 h 968375"/>
              <a:gd name="T92" fmla="*/ 1642039 w 1450975"/>
              <a:gd name="T93" fmla="*/ 937911 h 968375"/>
              <a:gd name="T94" fmla="*/ 1503782 w 1450975"/>
              <a:gd name="T95" fmla="*/ 1054976 h 968375"/>
              <a:gd name="T96" fmla="*/ 1344685 w 1450975"/>
              <a:gd name="T97" fmla="*/ 1159536 h 968375"/>
              <a:gd name="T98" fmla="*/ 1167525 w 1450975"/>
              <a:gd name="T99" fmla="*/ 1235958 h 968375"/>
              <a:gd name="T100" fmla="*/ 977164 w 1450975"/>
              <a:gd name="T101" fmla="*/ 1269652 h 968375"/>
              <a:gd name="T102" fmla="*/ 783676 w 1450975"/>
              <a:gd name="T103" fmla="*/ 1248810 h 968375"/>
              <a:gd name="T104" fmla="*/ 603389 w 1450975"/>
              <a:gd name="T105" fmla="*/ 1182114 h 968375"/>
              <a:gd name="T106" fmla="*/ 439081 w 1450975"/>
              <a:gd name="T107" fmla="*/ 1083113 h 968375"/>
              <a:gd name="T108" fmla="*/ 295616 w 1450975"/>
              <a:gd name="T109" fmla="*/ 967437 h 968375"/>
              <a:gd name="T110" fmla="*/ 114981 w 1450975"/>
              <a:gd name="T111" fmla="*/ 782635 h 968375"/>
              <a:gd name="T112" fmla="*/ 0 w 1450975"/>
              <a:gd name="T113" fmla="*/ 635001 h 968375"/>
              <a:gd name="T114" fmla="*/ 114981 w 1450975"/>
              <a:gd name="T115" fmla="*/ 487714 h 968375"/>
              <a:gd name="T116" fmla="*/ 295616 w 1450975"/>
              <a:gd name="T117" fmla="*/ 302563 h 968375"/>
              <a:gd name="T118" fmla="*/ 439081 w 1450975"/>
              <a:gd name="T119" fmla="*/ 187235 h 968375"/>
              <a:gd name="T120" fmla="*/ 603389 w 1450975"/>
              <a:gd name="T121" fmla="*/ 88233 h 968375"/>
              <a:gd name="T122" fmla="*/ 783676 w 1450975"/>
              <a:gd name="T123" fmla="*/ 21190 h 9683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50975" h="968375">
                <a:moveTo>
                  <a:pt x="725752" y="363537"/>
                </a:moveTo>
                <a:lnTo>
                  <a:pt x="731824" y="363801"/>
                </a:lnTo>
                <a:lnTo>
                  <a:pt x="737896" y="364065"/>
                </a:lnTo>
                <a:lnTo>
                  <a:pt x="743969" y="365121"/>
                </a:lnTo>
                <a:lnTo>
                  <a:pt x="749777" y="365913"/>
                </a:lnTo>
                <a:lnTo>
                  <a:pt x="755849" y="367497"/>
                </a:lnTo>
                <a:lnTo>
                  <a:pt x="761129" y="369081"/>
                </a:lnTo>
                <a:lnTo>
                  <a:pt x="766937" y="370929"/>
                </a:lnTo>
                <a:lnTo>
                  <a:pt x="772481" y="373041"/>
                </a:lnTo>
                <a:lnTo>
                  <a:pt x="777761" y="375417"/>
                </a:lnTo>
                <a:lnTo>
                  <a:pt x="783041" y="378057"/>
                </a:lnTo>
                <a:lnTo>
                  <a:pt x="788057" y="381225"/>
                </a:lnTo>
                <a:lnTo>
                  <a:pt x="792809" y="384129"/>
                </a:lnTo>
                <a:lnTo>
                  <a:pt x="797825" y="387562"/>
                </a:lnTo>
                <a:lnTo>
                  <a:pt x="802314" y="391258"/>
                </a:lnTo>
                <a:lnTo>
                  <a:pt x="806538" y="394954"/>
                </a:lnTo>
                <a:lnTo>
                  <a:pt x="810762" y="398914"/>
                </a:lnTo>
                <a:lnTo>
                  <a:pt x="814722" y="403138"/>
                </a:lnTo>
                <a:lnTo>
                  <a:pt x="818682" y="407626"/>
                </a:lnTo>
                <a:lnTo>
                  <a:pt x="822114" y="412114"/>
                </a:lnTo>
                <a:lnTo>
                  <a:pt x="825546" y="416866"/>
                </a:lnTo>
                <a:lnTo>
                  <a:pt x="828714" y="421618"/>
                </a:lnTo>
                <a:lnTo>
                  <a:pt x="831618" y="426898"/>
                </a:lnTo>
                <a:lnTo>
                  <a:pt x="834258" y="431914"/>
                </a:lnTo>
                <a:lnTo>
                  <a:pt x="836634" y="437458"/>
                </a:lnTo>
                <a:lnTo>
                  <a:pt x="838746" y="443002"/>
                </a:lnTo>
                <a:lnTo>
                  <a:pt x="840594" y="448547"/>
                </a:lnTo>
                <a:lnTo>
                  <a:pt x="842442" y="454091"/>
                </a:lnTo>
                <a:lnTo>
                  <a:pt x="843762" y="459899"/>
                </a:lnTo>
                <a:lnTo>
                  <a:pt x="844818" y="465707"/>
                </a:lnTo>
                <a:lnTo>
                  <a:pt x="845610" y="471779"/>
                </a:lnTo>
                <a:lnTo>
                  <a:pt x="846138" y="477851"/>
                </a:lnTo>
                <a:lnTo>
                  <a:pt x="846138" y="484187"/>
                </a:lnTo>
                <a:lnTo>
                  <a:pt x="846138" y="490523"/>
                </a:lnTo>
                <a:lnTo>
                  <a:pt x="845610" y="496595"/>
                </a:lnTo>
                <a:lnTo>
                  <a:pt x="844818" y="502667"/>
                </a:lnTo>
                <a:lnTo>
                  <a:pt x="843762" y="508740"/>
                </a:lnTo>
                <a:lnTo>
                  <a:pt x="842442" y="514548"/>
                </a:lnTo>
                <a:lnTo>
                  <a:pt x="840594" y="520092"/>
                </a:lnTo>
                <a:lnTo>
                  <a:pt x="838746" y="525636"/>
                </a:lnTo>
                <a:lnTo>
                  <a:pt x="836634" y="531180"/>
                </a:lnTo>
                <a:lnTo>
                  <a:pt x="834258" y="536724"/>
                </a:lnTo>
                <a:lnTo>
                  <a:pt x="831618" y="541740"/>
                </a:lnTo>
                <a:lnTo>
                  <a:pt x="828714" y="546756"/>
                </a:lnTo>
                <a:lnTo>
                  <a:pt x="825546" y="551772"/>
                </a:lnTo>
                <a:lnTo>
                  <a:pt x="822114" y="556524"/>
                </a:lnTo>
                <a:lnTo>
                  <a:pt x="818682" y="561012"/>
                </a:lnTo>
                <a:lnTo>
                  <a:pt x="814722" y="565236"/>
                </a:lnTo>
                <a:lnTo>
                  <a:pt x="810762" y="569461"/>
                </a:lnTo>
                <a:lnTo>
                  <a:pt x="806538" y="573421"/>
                </a:lnTo>
                <a:lnTo>
                  <a:pt x="802314" y="577381"/>
                </a:lnTo>
                <a:lnTo>
                  <a:pt x="797825" y="581077"/>
                </a:lnTo>
                <a:lnTo>
                  <a:pt x="792809" y="584509"/>
                </a:lnTo>
                <a:lnTo>
                  <a:pt x="788057" y="587413"/>
                </a:lnTo>
                <a:lnTo>
                  <a:pt x="783041" y="590581"/>
                </a:lnTo>
                <a:lnTo>
                  <a:pt x="777761" y="592957"/>
                </a:lnTo>
                <a:lnTo>
                  <a:pt x="772481" y="595333"/>
                </a:lnTo>
                <a:lnTo>
                  <a:pt x="766937" y="597445"/>
                </a:lnTo>
                <a:lnTo>
                  <a:pt x="761129" y="599557"/>
                </a:lnTo>
                <a:lnTo>
                  <a:pt x="755849" y="601141"/>
                </a:lnTo>
                <a:lnTo>
                  <a:pt x="749777" y="602461"/>
                </a:lnTo>
                <a:lnTo>
                  <a:pt x="743969" y="603517"/>
                </a:lnTo>
                <a:lnTo>
                  <a:pt x="737896" y="604045"/>
                </a:lnTo>
                <a:lnTo>
                  <a:pt x="731824" y="604837"/>
                </a:lnTo>
                <a:lnTo>
                  <a:pt x="725752" y="604837"/>
                </a:lnTo>
                <a:lnTo>
                  <a:pt x="719152" y="604837"/>
                </a:lnTo>
                <a:lnTo>
                  <a:pt x="713080" y="604045"/>
                </a:lnTo>
                <a:lnTo>
                  <a:pt x="707008" y="603517"/>
                </a:lnTo>
                <a:lnTo>
                  <a:pt x="701200" y="602461"/>
                </a:lnTo>
                <a:lnTo>
                  <a:pt x="695128" y="601141"/>
                </a:lnTo>
                <a:lnTo>
                  <a:pt x="689848" y="599557"/>
                </a:lnTo>
                <a:lnTo>
                  <a:pt x="684040" y="597445"/>
                </a:lnTo>
                <a:lnTo>
                  <a:pt x="678495" y="595333"/>
                </a:lnTo>
                <a:lnTo>
                  <a:pt x="673215" y="592957"/>
                </a:lnTo>
                <a:lnTo>
                  <a:pt x="668199" y="590581"/>
                </a:lnTo>
                <a:lnTo>
                  <a:pt x="662919" y="587413"/>
                </a:lnTo>
                <a:lnTo>
                  <a:pt x="658167" y="584509"/>
                </a:lnTo>
                <a:lnTo>
                  <a:pt x="653151" y="581077"/>
                </a:lnTo>
                <a:lnTo>
                  <a:pt x="648663" y="577381"/>
                </a:lnTo>
                <a:lnTo>
                  <a:pt x="644439" y="573421"/>
                </a:lnTo>
                <a:lnTo>
                  <a:pt x="640215" y="569461"/>
                </a:lnTo>
                <a:lnTo>
                  <a:pt x="636255" y="565236"/>
                </a:lnTo>
                <a:lnTo>
                  <a:pt x="632559" y="561012"/>
                </a:lnTo>
                <a:lnTo>
                  <a:pt x="628863" y="556524"/>
                </a:lnTo>
                <a:lnTo>
                  <a:pt x="625694" y="551772"/>
                </a:lnTo>
                <a:lnTo>
                  <a:pt x="622262" y="546756"/>
                </a:lnTo>
                <a:lnTo>
                  <a:pt x="619622" y="541740"/>
                </a:lnTo>
                <a:lnTo>
                  <a:pt x="616718" y="536724"/>
                </a:lnTo>
                <a:lnTo>
                  <a:pt x="614342" y="531180"/>
                </a:lnTo>
                <a:lnTo>
                  <a:pt x="612230" y="525636"/>
                </a:lnTo>
                <a:lnTo>
                  <a:pt x="610382" y="520092"/>
                </a:lnTo>
                <a:lnTo>
                  <a:pt x="608534" y="514548"/>
                </a:lnTo>
                <a:lnTo>
                  <a:pt x="607214" y="508740"/>
                </a:lnTo>
                <a:lnTo>
                  <a:pt x="606422" y="502667"/>
                </a:lnTo>
                <a:lnTo>
                  <a:pt x="605630" y="496595"/>
                </a:lnTo>
                <a:lnTo>
                  <a:pt x="604838" y="490523"/>
                </a:lnTo>
                <a:lnTo>
                  <a:pt x="604838" y="484187"/>
                </a:lnTo>
                <a:lnTo>
                  <a:pt x="604838" y="477851"/>
                </a:lnTo>
                <a:lnTo>
                  <a:pt x="605630" y="471779"/>
                </a:lnTo>
                <a:lnTo>
                  <a:pt x="606422" y="465707"/>
                </a:lnTo>
                <a:lnTo>
                  <a:pt x="607214" y="459899"/>
                </a:lnTo>
                <a:lnTo>
                  <a:pt x="608534" y="454091"/>
                </a:lnTo>
                <a:lnTo>
                  <a:pt x="610382" y="448547"/>
                </a:lnTo>
                <a:lnTo>
                  <a:pt x="612230" y="443002"/>
                </a:lnTo>
                <a:lnTo>
                  <a:pt x="614342" y="437458"/>
                </a:lnTo>
                <a:lnTo>
                  <a:pt x="616718" y="431914"/>
                </a:lnTo>
                <a:lnTo>
                  <a:pt x="619622" y="426898"/>
                </a:lnTo>
                <a:lnTo>
                  <a:pt x="622262" y="421618"/>
                </a:lnTo>
                <a:lnTo>
                  <a:pt x="625694" y="416866"/>
                </a:lnTo>
                <a:lnTo>
                  <a:pt x="628863" y="412114"/>
                </a:lnTo>
                <a:lnTo>
                  <a:pt x="632559" y="407626"/>
                </a:lnTo>
                <a:lnTo>
                  <a:pt x="636255" y="403138"/>
                </a:lnTo>
                <a:lnTo>
                  <a:pt x="640215" y="398914"/>
                </a:lnTo>
                <a:lnTo>
                  <a:pt x="644439" y="394954"/>
                </a:lnTo>
                <a:lnTo>
                  <a:pt x="648663" y="391258"/>
                </a:lnTo>
                <a:lnTo>
                  <a:pt x="653151" y="387562"/>
                </a:lnTo>
                <a:lnTo>
                  <a:pt x="658167" y="384129"/>
                </a:lnTo>
                <a:lnTo>
                  <a:pt x="662919" y="381225"/>
                </a:lnTo>
                <a:lnTo>
                  <a:pt x="668199" y="378057"/>
                </a:lnTo>
                <a:lnTo>
                  <a:pt x="673215" y="375417"/>
                </a:lnTo>
                <a:lnTo>
                  <a:pt x="678495" y="373041"/>
                </a:lnTo>
                <a:lnTo>
                  <a:pt x="684040" y="370929"/>
                </a:lnTo>
                <a:lnTo>
                  <a:pt x="689848" y="369081"/>
                </a:lnTo>
                <a:lnTo>
                  <a:pt x="695128" y="367497"/>
                </a:lnTo>
                <a:lnTo>
                  <a:pt x="701200" y="365913"/>
                </a:lnTo>
                <a:lnTo>
                  <a:pt x="707008" y="365121"/>
                </a:lnTo>
                <a:lnTo>
                  <a:pt x="713080" y="364065"/>
                </a:lnTo>
                <a:lnTo>
                  <a:pt x="719152" y="363801"/>
                </a:lnTo>
                <a:lnTo>
                  <a:pt x="725752" y="363537"/>
                </a:lnTo>
                <a:close/>
                <a:moveTo>
                  <a:pt x="725752" y="181438"/>
                </a:moveTo>
                <a:lnTo>
                  <a:pt x="717815" y="181968"/>
                </a:lnTo>
                <a:lnTo>
                  <a:pt x="710142" y="182233"/>
                </a:lnTo>
                <a:lnTo>
                  <a:pt x="702204" y="182497"/>
                </a:lnTo>
                <a:lnTo>
                  <a:pt x="694531" y="183292"/>
                </a:lnTo>
                <a:lnTo>
                  <a:pt x="686859" y="184087"/>
                </a:lnTo>
                <a:lnTo>
                  <a:pt x="679715" y="185146"/>
                </a:lnTo>
                <a:lnTo>
                  <a:pt x="672042" y="186471"/>
                </a:lnTo>
                <a:lnTo>
                  <a:pt x="664634" y="188060"/>
                </a:lnTo>
                <a:lnTo>
                  <a:pt x="657490" y="189384"/>
                </a:lnTo>
                <a:lnTo>
                  <a:pt x="650081" y="191238"/>
                </a:lnTo>
                <a:lnTo>
                  <a:pt x="642673" y="193092"/>
                </a:lnTo>
                <a:lnTo>
                  <a:pt x="635794" y="195211"/>
                </a:lnTo>
                <a:lnTo>
                  <a:pt x="628650" y="197595"/>
                </a:lnTo>
                <a:lnTo>
                  <a:pt x="621771" y="200244"/>
                </a:lnTo>
                <a:lnTo>
                  <a:pt x="608013" y="205276"/>
                </a:lnTo>
                <a:lnTo>
                  <a:pt x="594519" y="211369"/>
                </a:lnTo>
                <a:lnTo>
                  <a:pt x="581554" y="218255"/>
                </a:lnTo>
                <a:lnTo>
                  <a:pt x="568590" y="225407"/>
                </a:lnTo>
                <a:lnTo>
                  <a:pt x="556419" y="233353"/>
                </a:lnTo>
                <a:lnTo>
                  <a:pt x="544513" y="241564"/>
                </a:lnTo>
                <a:lnTo>
                  <a:pt x="533400" y="250835"/>
                </a:lnTo>
                <a:lnTo>
                  <a:pt x="522288" y="260370"/>
                </a:lnTo>
                <a:lnTo>
                  <a:pt x="511704" y="270435"/>
                </a:lnTo>
                <a:lnTo>
                  <a:pt x="501915" y="280765"/>
                </a:lnTo>
                <a:lnTo>
                  <a:pt x="492390" y="291625"/>
                </a:lnTo>
                <a:lnTo>
                  <a:pt x="483394" y="303279"/>
                </a:lnTo>
                <a:lnTo>
                  <a:pt x="474663" y="315199"/>
                </a:lnTo>
                <a:lnTo>
                  <a:pt x="467254" y="327383"/>
                </a:lnTo>
                <a:lnTo>
                  <a:pt x="459846" y="339832"/>
                </a:lnTo>
                <a:lnTo>
                  <a:pt x="453231" y="353076"/>
                </a:lnTo>
                <a:lnTo>
                  <a:pt x="447146" y="366584"/>
                </a:lnTo>
                <a:lnTo>
                  <a:pt x="441590" y="380357"/>
                </a:lnTo>
                <a:lnTo>
                  <a:pt x="439208" y="387244"/>
                </a:lnTo>
                <a:lnTo>
                  <a:pt x="437092" y="394396"/>
                </a:lnTo>
                <a:lnTo>
                  <a:pt x="434711" y="401282"/>
                </a:lnTo>
                <a:lnTo>
                  <a:pt x="432594" y="408699"/>
                </a:lnTo>
                <a:lnTo>
                  <a:pt x="430742" y="415850"/>
                </a:lnTo>
                <a:lnTo>
                  <a:pt x="429419" y="423267"/>
                </a:lnTo>
                <a:lnTo>
                  <a:pt x="428096" y="430683"/>
                </a:lnTo>
                <a:lnTo>
                  <a:pt x="426508" y="438100"/>
                </a:lnTo>
                <a:lnTo>
                  <a:pt x="425715" y="445781"/>
                </a:lnTo>
                <a:lnTo>
                  <a:pt x="424656" y="453198"/>
                </a:lnTo>
                <a:lnTo>
                  <a:pt x="424127" y="461144"/>
                </a:lnTo>
                <a:lnTo>
                  <a:pt x="423598" y="468825"/>
                </a:lnTo>
                <a:lnTo>
                  <a:pt x="423333" y="476506"/>
                </a:lnTo>
                <a:lnTo>
                  <a:pt x="423333" y="484188"/>
                </a:lnTo>
                <a:lnTo>
                  <a:pt x="423333" y="491869"/>
                </a:lnTo>
                <a:lnTo>
                  <a:pt x="423598" y="499815"/>
                </a:lnTo>
                <a:lnTo>
                  <a:pt x="424127" y="507496"/>
                </a:lnTo>
                <a:lnTo>
                  <a:pt x="424656" y="515178"/>
                </a:lnTo>
                <a:lnTo>
                  <a:pt x="425715" y="522859"/>
                </a:lnTo>
                <a:lnTo>
                  <a:pt x="426508" y="530276"/>
                </a:lnTo>
                <a:lnTo>
                  <a:pt x="428096" y="537692"/>
                </a:lnTo>
                <a:lnTo>
                  <a:pt x="429419" y="545373"/>
                </a:lnTo>
                <a:lnTo>
                  <a:pt x="430742" y="552790"/>
                </a:lnTo>
                <a:lnTo>
                  <a:pt x="432594" y="559941"/>
                </a:lnTo>
                <a:lnTo>
                  <a:pt x="434711" y="567093"/>
                </a:lnTo>
                <a:lnTo>
                  <a:pt x="437092" y="574244"/>
                </a:lnTo>
                <a:lnTo>
                  <a:pt x="439208" y="581396"/>
                </a:lnTo>
                <a:lnTo>
                  <a:pt x="441590" y="588283"/>
                </a:lnTo>
                <a:lnTo>
                  <a:pt x="447146" y="602056"/>
                </a:lnTo>
                <a:lnTo>
                  <a:pt x="453231" y="615565"/>
                </a:lnTo>
                <a:lnTo>
                  <a:pt x="459846" y="628278"/>
                </a:lnTo>
                <a:lnTo>
                  <a:pt x="467254" y="641257"/>
                </a:lnTo>
                <a:lnTo>
                  <a:pt x="474663" y="653441"/>
                </a:lnTo>
                <a:lnTo>
                  <a:pt x="483394" y="665361"/>
                </a:lnTo>
                <a:lnTo>
                  <a:pt x="492390" y="676485"/>
                </a:lnTo>
                <a:lnTo>
                  <a:pt x="501915" y="687610"/>
                </a:lnTo>
                <a:lnTo>
                  <a:pt x="511704" y="698205"/>
                </a:lnTo>
                <a:lnTo>
                  <a:pt x="522288" y="708270"/>
                </a:lnTo>
                <a:lnTo>
                  <a:pt x="533400" y="717805"/>
                </a:lnTo>
                <a:lnTo>
                  <a:pt x="544513" y="726546"/>
                </a:lnTo>
                <a:lnTo>
                  <a:pt x="556419" y="735287"/>
                </a:lnTo>
                <a:lnTo>
                  <a:pt x="568590" y="743233"/>
                </a:lnTo>
                <a:lnTo>
                  <a:pt x="581554" y="750385"/>
                </a:lnTo>
                <a:lnTo>
                  <a:pt x="594519" y="757272"/>
                </a:lnTo>
                <a:lnTo>
                  <a:pt x="608013" y="763099"/>
                </a:lnTo>
                <a:lnTo>
                  <a:pt x="621771" y="768396"/>
                </a:lnTo>
                <a:lnTo>
                  <a:pt x="628650" y="770780"/>
                </a:lnTo>
                <a:lnTo>
                  <a:pt x="635794" y="773429"/>
                </a:lnTo>
                <a:lnTo>
                  <a:pt x="642673" y="775548"/>
                </a:lnTo>
                <a:lnTo>
                  <a:pt x="650081" y="777402"/>
                </a:lnTo>
                <a:lnTo>
                  <a:pt x="657490" y="779256"/>
                </a:lnTo>
                <a:lnTo>
                  <a:pt x="664634" y="780580"/>
                </a:lnTo>
                <a:lnTo>
                  <a:pt x="672042" y="782170"/>
                </a:lnTo>
                <a:lnTo>
                  <a:pt x="679715" y="783494"/>
                </a:lnTo>
                <a:lnTo>
                  <a:pt x="686859" y="784289"/>
                </a:lnTo>
                <a:lnTo>
                  <a:pt x="694531" y="785348"/>
                </a:lnTo>
                <a:lnTo>
                  <a:pt x="702204" y="785878"/>
                </a:lnTo>
                <a:lnTo>
                  <a:pt x="710142" y="786408"/>
                </a:lnTo>
                <a:lnTo>
                  <a:pt x="717815" y="786672"/>
                </a:lnTo>
                <a:lnTo>
                  <a:pt x="725752" y="786672"/>
                </a:lnTo>
                <a:lnTo>
                  <a:pt x="733161" y="786672"/>
                </a:lnTo>
                <a:lnTo>
                  <a:pt x="741098" y="786408"/>
                </a:lnTo>
                <a:lnTo>
                  <a:pt x="748771" y="785878"/>
                </a:lnTo>
                <a:lnTo>
                  <a:pt x="756444" y="785348"/>
                </a:lnTo>
                <a:lnTo>
                  <a:pt x="764117" y="784289"/>
                </a:lnTo>
                <a:lnTo>
                  <a:pt x="771790" y="783494"/>
                </a:lnTo>
                <a:lnTo>
                  <a:pt x="778934" y="782170"/>
                </a:lnTo>
                <a:lnTo>
                  <a:pt x="786342" y="780580"/>
                </a:lnTo>
                <a:lnTo>
                  <a:pt x="793750" y="779256"/>
                </a:lnTo>
                <a:lnTo>
                  <a:pt x="800894" y="777402"/>
                </a:lnTo>
                <a:lnTo>
                  <a:pt x="808302" y="775548"/>
                </a:lnTo>
                <a:lnTo>
                  <a:pt x="815181" y="773429"/>
                </a:lnTo>
                <a:lnTo>
                  <a:pt x="822590" y="770780"/>
                </a:lnTo>
                <a:lnTo>
                  <a:pt x="829204" y="768396"/>
                </a:lnTo>
                <a:lnTo>
                  <a:pt x="842963" y="763099"/>
                </a:lnTo>
                <a:lnTo>
                  <a:pt x="856456" y="757272"/>
                </a:lnTo>
                <a:lnTo>
                  <a:pt x="869421" y="750385"/>
                </a:lnTo>
                <a:lnTo>
                  <a:pt x="882386" y="743233"/>
                </a:lnTo>
                <a:lnTo>
                  <a:pt x="894556" y="735287"/>
                </a:lnTo>
                <a:lnTo>
                  <a:pt x="906463" y="726546"/>
                </a:lnTo>
                <a:lnTo>
                  <a:pt x="917840" y="717805"/>
                </a:lnTo>
                <a:lnTo>
                  <a:pt x="928688" y="708270"/>
                </a:lnTo>
                <a:lnTo>
                  <a:pt x="939271" y="698205"/>
                </a:lnTo>
                <a:lnTo>
                  <a:pt x="949061" y="687610"/>
                </a:lnTo>
                <a:lnTo>
                  <a:pt x="958850" y="676485"/>
                </a:lnTo>
                <a:lnTo>
                  <a:pt x="967846" y="665361"/>
                </a:lnTo>
                <a:lnTo>
                  <a:pt x="976313" y="653441"/>
                </a:lnTo>
                <a:lnTo>
                  <a:pt x="984250" y="641257"/>
                </a:lnTo>
                <a:lnTo>
                  <a:pt x="991129" y="628278"/>
                </a:lnTo>
                <a:lnTo>
                  <a:pt x="998009" y="615565"/>
                </a:lnTo>
                <a:lnTo>
                  <a:pt x="1004094" y="602056"/>
                </a:lnTo>
                <a:lnTo>
                  <a:pt x="1009386" y="588283"/>
                </a:lnTo>
                <a:lnTo>
                  <a:pt x="1012031" y="581396"/>
                </a:lnTo>
                <a:lnTo>
                  <a:pt x="1014148" y="574244"/>
                </a:lnTo>
                <a:lnTo>
                  <a:pt x="1016265" y="567093"/>
                </a:lnTo>
                <a:lnTo>
                  <a:pt x="1018381" y="559941"/>
                </a:lnTo>
                <a:lnTo>
                  <a:pt x="1020234" y="552790"/>
                </a:lnTo>
                <a:lnTo>
                  <a:pt x="1021556" y="545373"/>
                </a:lnTo>
                <a:lnTo>
                  <a:pt x="1023144" y="537692"/>
                </a:lnTo>
                <a:lnTo>
                  <a:pt x="1024467" y="530276"/>
                </a:lnTo>
                <a:lnTo>
                  <a:pt x="1025261" y="522859"/>
                </a:lnTo>
                <a:lnTo>
                  <a:pt x="1026319" y="515178"/>
                </a:lnTo>
                <a:lnTo>
                  <a:pt x="1026848" y="507496"/>
                </a:lnTo>
                <a:lnTo>
                  <a:pt x="1027377" y="499815"/>
                </a:lnTo>
                <a:lnTo>
                  <a:pt x="1027642" y="491869"/>
                </a:lnTo>
                <a:lnTo>
                  <a:pt x="1027642" y="484188"/>
                </a:lnTo>
                <a:lnTo>
                  <a:pt x="1027642" y="476506"/>
                </a:lnTo>
                <a:lnTo>
                  <a:pt x="1027377" y="468825"/>
                </a:lnTo>
                <a:lnTo>
                  <a:pt x="1026848" y="461144"/>
                </a:lnTo>
                <a:lnTo>
                  <a:pt x="1026319" y="453198"/>
                </a:lnTo>
                <a:lnTo>
                  <a:pt x="1025261" y="445781"/>
                </a:lnTo>
                <a:lnTo>
                  <a:pt x="1024467" y="438100"/>
                </a:lnTo>
                <a:lnTo>
                  <a:pt x="1023144" y="430683"/>
                </a:lnTo>
                <a:lnTo>
                  <a:pt x="1021556" y="423267"/>
                </a:lnTo>
                <a:lnTo>
                  <a:pt x="1020234" y="415850"/>
                </a:lnTo>
                <a:lnTo>
                  <a:pt x="1018381" y="408699"/>
                </a:lnTo>
                <a:lnTo>
                  <a:pt x="1016265" y="401282"/>
                </a:lnTo>
                <a:lnTo>
                  <a:pt x="1014148" y="394396"/>
                </a:lnTo>
                <a:lnTo>
                  <a:pt x="1012031" y="387244"/>
                </a:lnTo>
                <a:lnTo>
                  <a:pt x="1009386" y="380357"/>
                </a:lnTo>
                <a:lnTo>
                  <a:pt x="1004094" y="366584"/>
                </a:lnTo>
                <a:lnTo>
                  <a:pt x="998009" y="353076"/>
                </a:lnTo>
                <a:lnTo>
                  <a:pt x="991129" y="339832"/>
                </a:lnTo>
                <a:lnTo>
                  <a:pt x="984250" y="327383"/>
                </a:lnTo>
                <a:lnTo>
                  <a:pt x="976313" y="315199"/>
                </a:lnTo>
                <a:lnTo>
                  <a:pt x="967846" y="303279"/>
                </a:lnTo>
                <a:lnTo>
                  <a:pt x="958850" y="291625"/>
                </a:lnTo>
                <a:lnTo>
                  <a:pt x="949061" y="280765"/>
                </a:lnTo>
                <a:lnTo>
                  <a:pt x="939271" y="270435"/>
                </a:lnTo>
                <a:lnTo>
                  <a:pt x="928688" y="260370"/>
                </a:lnTo>
                <a:lnTo>
                  <a:pt x="917840" y="250835"/>
                </a:lnTo>
                <a:lnTo>
                  <a:pt x="906463" y="241564"/>
                </a:lnTo>
                <a:lnTo>
                  <a:pt x="894556" y="233353"/>
                </a:lnTo>
                <a:lnTo>
                  <a:pt x="882386" y="225407"/>
                </a:lnTo>
                <a:lnTo>
                  <a:pt x="869421" y="218255"/>
                </a:lnTo>
                <a:lnTo>
                  <a:pt x="856456" y="211369"/>
                </a:lnTo>
                <a:lnTo>
                  <a:pt x="842963" y="205276"/>
                </a:lnTo>
                <a:lnTo>
                  <a:pt x="829204" y="200244"/>
                </a:lnTo>
                <a:lnTo>
                  <a:pt x="822590" y="197595"/>
                </a:lnTo>
                <a:lnTo>
                  <a:pt x="815181" y="195211"/>
                </a:lnTo>
                <a:lnTo>
                  <a:pt x="808302" y="193092"/>
                </a:lnTo>
                <a:lnTo>
                  <a:pt x="800894" y="191238"/>
                </a:lnTo>
                <a:lnTo>
                  <a:pt x="793750" y="189384"/>
                </a:lnTo>
                <a:lnTo>
                  <a:pt x="786342" y="188060"/>
                </a:lnTo>
                <a:lnTo>
                  <a:pt x="778934" y="186471"/>
                </a:lnTo>
                <a:lnTo>
                  <a:pt x="771790" y="185146"/>
                </a:lnTo>
                <a:lnTo>
                  <a:pt x="764117" y="184087"/>
                </a:lnTo>
                <a:lnTo>
                  <a:pt x="756444" y="183292"/>
                </a:lnTo>
                <a:lnTo>
                  <a:pt x="748771" y="182497"/>
                </a:lnTo>
                <a:lnTo>
                  <a:pt x="741098" y="182233"/>
                </a:lnTo>
                <a:lnTo>
                  <a:pt x="733161" y="181968"/>
                </a:lnTo>
                <a:lnTo>
                  <a:pt x="725752" y="181438"/>
                </a:lnTo>
                <a:close/>
                <a:moveTo>
                  <a:pt x="725752" y="0"/>
                </a:moveTo>
                <a:lnTo>
                  <a:pt x="744273" y="530"/>
                </a:lnTo>
                <a:lnTo>
                  <a:pt x="762794" y="1589"/>
                </a:lnTo>
                <a:lnTo>
                  <a:pt x="781579" y="3179"/>
                </a:lnTo>
                <a:lnTo>
                  <a:pt x="799836" y="5562"/>
                </a:lnTo>
                <a:lnTo>
                  <a:pt x="818092" y="8476"/>
                </a:lnTo>
                <a:lnTo>
                  <a:pt x="836084" y="12184"/>
                </a:lnTo>
                <a:lnTo>
                  <a:pt x="854075" y="16157"/>
                </a:lnTo>
                <a:lnTo>
                  <a:pt x="871802" y="20925"/>
                </a:lnTo>
                <a:lnTo>
                  <a:pt x="889265" y="26222"/>
                </a:lnTo>
                <a:lnTo>
                  <a:pt x="906727" y="32050"/>
                </a:lnTo>
                <a:lnTo>
                  <a:pt x="924190" y="38142"/>
                </a:lnTo>
                <a:lnTo>
                  <a:pt x="941123" y="44764"/>
                </a:lnTo>
                <a:lnTo>
                  <a:pt x="958321" y="51915"/>
                </a:lnTo>
                <a:lnTo>
                  <a:pt x="974990" y="59332"/>
                </a:lnTo>
                <a:lnTo>
                  <a:pt x="991394" y="67278"/>
                </a:lnTo>
                <a:lnTo>
                  <a:pt x="1008063" y="75754"/>
                </a:lnTo>
                <a:lnTo>
                  <a:pt x="1024202" y="84494"/>
                </a:lnTo>
                <a:lnTo>
                  <a:pt x="1040077" y="93235"/>
                </a:lnTo>
                <a:lnTo>
                  <a:pt x="1055688" y="102771"/>
                </a:lnTo>
                <a:lnTo>
                  <a:pt x="1071298" y="112306"/>
                </a:lnTo>
                <a:lnTo>
                  <a:pt x="1086644" y="122371"/>
                </a:lnTo>
                <a:lnTo>
                  <a:pt x="1101461" y="132436"/>
                </a:lnTo>
                <a:lnTo>
                  <a:pt x="1116542" y="142767"/>
                </a:lnTo>
                <a:lnTo>
                  <a:pt x="1131094" y="153097"/>
                </a:lnTo>
                <a:lnTo>
                  <a:pt x="1145381" y="164221"/>
                </a:lnTo>
                <a:lnTo>
                  <a:pt x="1159404" y="174816"/>
                </a:lnTo>
                <a:lnTo>
                  <a:pt x="1173427" y="185941"/>
                </a:lnTo>
                <a:lnTo>
                  <a:pt x="1186921" y="197065"/>
                </a:lnTo>
                <a:lnTo>
                  <a:pt x="1200415" y="208190"/>
                </a:lnTo>
                <a:lnTo>
                  <a:pt x="1213115" y="219315"/>
                </a:lnTo>
                <a:lnTo>
                  <a:pt x="1225815" y="230704"/>
                </a:lnTo>
                <a:lnTo>
                  <a:pt x="1238515" y="242359"/>
                </a:lnTo>
                <a:lnTo>
                  <a:pt x="1250686" y="253483"/>
                </a:lnTo>
                <a:lnTo>
                  <a:pt x="1262592" y="264873"/>
                </a:lnTo>
                <a:lnTo>
                  <a:pt x="1285346" y="287387"/>
                </a:lnTo>
                <a:lnTo>
                  <a:pt x="1306777" y="309372"/>
                </a:lnTo>
                <a:lnTo>
                  <a:pt x="1327150" y="331091"/>
                </a:lnTo>
                <a:lnTo>
                  <a:pt x="1345936" y="351751"/>
                </a:lnTo>
                <a:lnTo>
                  <a:pt x="1363398" y="371882"/>
                </a:lnTo>
                <a:lnTo>
                  <a:pt x="1379273" y="390952"/>
                </a:lnTo>
                <a:lnTo>
                  <a:pt x="1393825" y="408699"/>
                </a:lnTo>
                <a:lnTo>
                  <a:pt x="1407054" y="424856"/>
                </a:lnTo>
                <a:lnTo>
                  <a:pt x="1418167" y="439424"/>
                </a:lnTo>
                <a:lnTo>
                  <a:pt x="1427956" y="452668"/>
                </a:lnTo>
                <a:lnTo>
                  <a:pt x="1436159" y="463528"/>
                </a:lnTo>
                <a:lnTo>
                  <a:pt x="1447271" y="478890"/>
                </a:lnTo>
                <a:lnTo>
                  <a:pt x="1450975" y="484188"/>
                </a:lnTo>
                <a:lnTo>
                  <a:pt x="1447271" y="489750"/>
                </a:lnTo>
                <a:lnTo>
                  <a:pt x="1436159" y="505113"/>
                </a:lnTo>
                <a:lnTo>
                  <a:pt x="1427956" y="515972"/>
                </a:lnTo>
                <a:lnTo>
                  <a:pt x="1418167" y="528951"/>
                </a:lnTo>
                <a:lnTo>
                  <a:pt x="1407054" y="543519"/>
                </a:lnTo>
                <a:lnTo>
                  <a:pt x="1393825" y="559941"/>
                </a:lnTo>
                <a:lnTo>
                  <a:pt x="1379273" y="577688"/>
                </a:lnTo>
                <a:lnTo>
                  <a:pt x="1363398" y="596759"/>
                </a:lnTo>
                <a:lnTo>
                  <a:pt x="1345936" y="616359"/>
                </a:lnTo>
                <a:lnTo>
                  <a:pt x="1327150" y="637549"/>
                </a:lnTo>
                <a:lnTo>
                  <a:pt x="1306777" y="659269"/>
                </a:lnTo>
                <a:lnTo>
                  <a:pt x="1285346" y="681253"/>
                </a:lnTo>
                <a:lnTo>
                  <a:pt x="1262592" y="703767"/>
                </a:lnTo>
                <a:lnTo>
                  <a:pt x="1250686" y="715157"/>
                </a:lnTo>
                <a:lnTo>
                  <a:pt x="1238515" y="726281"/>
                </a:lnTo>
                <a:lnTo>
                  <a:pt x="1225815" y="737671"/>
                </a:lnTo>
                <a:lnTo>
                  <a:pt x="1213115" y="749060"/>
                </a:lnTo>
                <a:lnTo>
                  <a:pt x="1200415" y="760185"/>
                </a:lnTo>
                <a:lnTo>
                  <a:pt x="1186921" y="771575"/>
                </a:lnTo>
                <a:lnTo>
                  <a:pt x="1173427" y="782434"/>
                </a:lnTo>
                <a:lnTo>
                  <a:pt x="1159404" y="793824"/>
                </a:lnTo>
                <a:lnTo>
                  <a:pt x="1145381" y="804419"/>
                </a:lnTo>
                <a:lnTo>
                  <a:pt x="1131094" y="815279"/>
                </a:lnTo>
                <a:lnTo>
                  <a:pt x="1116542" y="825874"/>
                </a:lnTo>
                <a:lnTo>
                  <a:pt x="1101461" y="836204"/>
                </a:lnTo>
                <a:lnTo>
                  <a:pt x="1086644" y="846269"/>
                </a:lnTo>
                <a:lnTo>
                  <a:pt x="1071298" y="856069"/>
                </a:lnTo>
                <a:lnTo>
                  <a:pt x="1055688" y="865869"/>
                </a:lnTo>
                <a:lnTo>
                  <a:pt x="1040077" y="874875"/>
                </a:lnTo>
                <a:lnTo>
                  <a:pt x="1024202" y="884146"/>
                </a:lnTo>
                <a:lnTo>
                  <a:pt x="1008063" y="892622"/>
                </a:lnTo>
                <a:lnTo>
                  <a:pt x="991394" y="901362"/>
                </a:lnTo>
                <a:lnTo>
                  <a:pt x="974990" y="909044"/>
                </a:lnTo>
                <a:lnTo>
                  <a:pt x="958321" y="916460"/>
                </a:lnTo>
                <a:lnTo>
                  <a:pt x="941123" y="923877"/>
                </a:lnTo>
                <a:lnTo>
                  <a:pt x="924190" y="930498"/>
                </a:lnTo>
                <a:lnTo>
                  <a:pt x="906727" y="936590"/>
                </a:lnTo>
                <a:lnTo>
                  <a:pt x="889265" y="942418"/>
                </a:lnTo>
                <a:lnTo>
                  <a:pt x="871802" y="947715"/>
                </a:lnTo>
                <a:lnTo>
                  <a:pt x="854075" y="952218"/>
                </a:lnTo>
                <a:lnTo>
                  <a:pt x="836084" y="956456"/>
                </a:lnTo>
                <a:lnTo>
                  <a:pt x="818092" y="960164"/>
                </a:lnTo>
                <a:lnTo>
                  <a:pt x="799836" y="962813"/>
                </a:lnTo>
                <a:lnTo>
                  <a:pt x="781579" y="965462"/>
                </a:lnTo>
                <a:lnTo>
                  <a:pt x="762794" y="967051"/>
                </a:lnTo>
                <a:lnTo>
                  <a:pt x="744273" y="968110"/>
                </a:lnTo>
                <a:lnTo>
                  <a:pt x="725752" y="968375"/>
                </a:lnTo>
                <a:lnTo>
                  <a:pt x="706702" y="968110"/>
                </a:lnTo>
                <a:lnTo>
                  <a:pt x="688181" y="967051"/>
                </a:lnTo>
                <a:lnTo>
                  <a:pt x="669661" y="965462"/>
                </a:lnTo>
                <a:lnTo>
                  <a:pt x="651404" y="962813"/>
                </a:lnTo>
                <a:lnTo>
                  <a:pt x="633413" y="960164"/>
                </a:lnTo>
                <a:lnTo>
                  <a:pt x="614892" y="956456"/>
                </a:lnTo>
                <a:lnTo>
                  <a:pt x="596900" y="952218"/>
                </a:lnTo>
                <a:lnTo>
                  <a:pt x="579438" y="947715"/>
                </a:lnTo>
                <a:lnTo>
                  <a:pt x="561711" y="942418"/>
                </a:lnTo>
                <a:lnTo>
                  <a:pt x="544248" y="936590"/>
                </a:lnTo>
                <a:lnTo>
                  <a:pt x="526786" y="930498"/>
                </a:lnTo>
                <a:lnTo>
                  <a:pt x="509852" y="923877"/>
                </a:lnTo>
                <a:lnTo>
                  <a:pt x="492654" y="916460"/>
                </a:lnTo>
                <a:lnTo>
                  <a:pt x="475986" y="909044"/>
                </a:lnTo>
                <a:lnTo>
                  <a:pt x="459581" y="901362"/>
                </a:lnTo>
                <a:lnTo>
                  <a:pt x="443177" y="892622"/>
                </a:lnTo>
                <a:lnTo>
                  <a:pt x="426773" y="884146"/>
                </a:lnTo>
                <a:lnTo>
                  <a:pt x="411163" y="874875"/>
                </a:lnTo>
                <a:lnTo>
                  <a:pt x="395288" y="865869"/>
                </a:lnTo>
                <a:lnTo>
                  <a:pt x="379677" y="856069"/>
                </a:lnTo>
                <a:lnTo>
                  <a:pt x="364331" y="846269"/>
                </a:lnTo>
                <a:lnTo>
                  <a:pt x="349515" y="836204"/>
                </a:lnTo>
                <a:lnTo>
                  <a:pt x="334433" y="825874"/>
                </a:lnTo>
                <a:lnTo>
                  <a:pt x="319881" y="815279"/>
                </a:lnTo>
                <a:lnTo>
                  <a:pt x="305594" y="804419"/>
                </a:lnTo>
                <a:lnTo>
                  <a:pt x="291571" y="793824"/>
                </a:lnTo>
                <a:lnTo>
                  <a:pt x="277548" y="782434"/>
                </a:lnTo>
                <a:lnTo>
                  <a:pt x="264054" y="771575"/>
                </a:lnTo>
                <a:lnTo>
                  <a:pt x="250825" y="760185"/>
                </a:lnTo>
                <a:lnTo>
                  <a:pt x="237861" y="749060"/>
                </a:lnTo>
                <a:lnTo>
                  <a:pt x="225161" y="737671"/>
                </a:lnTo>
                <a:lnTo>
                  <a:pt x="212461" y="726281"/>
                </a:lnTo>
                <a:lnTo>
                  <a:pt x="200290" y="715157"/>
                </a:lnTo>
                <a:lnTo>
                  <a:pt x="188383" y="703767"/>
                </a:lnTo>
                <a:lnTo>
                  <a:pt x="165629" y="681253"/>
                </a:lnTo>
                <a:lnTo>
                  <a:pt x="144198" y="659269"/>
                </a:lnTo>
                <a:lnTo>
                  <a:pt x="123825" y="637549"/>
                </a:lnTo>
                <a:lnTo>
                  <a:pt x="105040" y="616359"/>
                </a:lnTo>
                <a:lnTo>
                  <a:pt x="87577" y="596759"/>
                </a:lnTo>
                <a:lnTo>
                  <a:pt x="71702" y="577688"/>
                </a:lnTo>
                <a:lnTo>
                  <a:pt x="57150" y="559941"/>
                </a:lnTo>
                <a:lnTo>
                  <a:pt x="43921" y="543519"/>
                </a:lnTo>
                <a:lnTo>
                  <a:pt x="32808" y="528951"/>
                </a:lnTo>
                <a:lnTo>
                  <a:pt x="23019" y="515972"/>
                </a:lnTo>
                <a:lnTo>
                  <a:pt x="14817" y="505113"/>
                </a:lnTo>
                <a:lnTo>
                  <a:pt x="3704" y="489750"/>
                </a:lnTo>
                <a:lnTo>
                  <a:pt x="0" y="484188"/>
                </a:lnTo>
                <a:lnTo>
                  <a:pt x="3704" y="478890"/>
                </a:lnTo>
                <a:lnTo>
                  <a:pt x="14817" y="463528"/>
                </a:lnTo>
                <a:lnTo>
                  <a:pt x="23019" y="452668"/>
                </a:lnTo>
                <a:lnTo>
                  <a:pt x="32808" y="439424"/>
                </a:lnTo>
                <a:lnTo>
                  <a:pt x="43921" y="424856"/>
                </a:lnTo>
                <a:lnTo>
                  <a:pt x="57150" y="408699"/>
                </a:lnTo>
                <a:lnTo>
                  <a:pt x="71702" y="390952"/>
                </a:lnTo>
                <a:lnTo>
                  <a:pt x="87577" y="371882"/>
                </a:lnTo>
                <a:lnTo>
                  <a:pt x="105040" y="351751"/>
                </a:lnTo>
                <a:lnTo>
                  <a:pt x="123825" y="331091"/>
                </a:lnTo>
                <a:lnTo>
                  <a:pt x="144198" y="309372"/>
                </a:lnTo>
                <a:lnTo>
                  <a:pt x="165629" y="287387"/>
                </a:lnTo>
                <a:lnTo>
                  <a:pt x="188383" y="264873"/>
                </a:lnTo>
                <a:lnTo>
                  <a:pt x="200290" y="253483"/>
                </a:lnTo>
                <a:lnTo>
                  <a:pt x="212461" y="242359"/>
                </a:lnTo>
                <a:lnTo>
                  <a:pt x="225161" y="230704"/>
                </a:lnTo>
                <a:lnTo>
                  <a:pt x="237861" y="219315"/>
                </a:lnTo>
                <a:lnTo>
                  <a:pt x="250825" y="208190"/>
                </a:lnTo>
                <a:lnTo>
                  <a:pt x="264054" y="197065"/>
                </a:lnTo>
                <a:lnTo>
                  <a:pt x="277548" y="185941"/>
                </a:lnTo>
                <a:lnTo>
                  <a:pt x="291571" y="174816"/>
                </a:lnTo>
                <a:lnTo>
                  <a:pt x="305594" y="164221"/>
                </a:lnTo>
                <a:lnTo>
                  <a:pt x="319881" y="153097"/>
                </a:lnTo>
                <a:lnTo>
                  <a:pt x="334433" y="142767"/>
                </a:lnTo>
                <a:lnTo>
                  <a:pt x="349515" y="132436"/>
                </a:lnTo>
                <a:lnTo>
                  <a:pt x="364331" y="122371"/>
                </a:lnTo>
                <a:lnTo>
                  <a:pt x="379677" y="112306"/>
                </a:lnTo>
                <a:lnTo>
                  <a:pt x="395288" y="102771"/>
                </a:lnTo>
                <a:lnTo>
                  <a:pt x="411163" y="93235"/>
                </a:lnTo>
                <a:lnTo>
                  <a:pt x="426773" y="84494"/>
                </a:lnTo>
                <a:lnTo>
                  <a:pt x="443177" y="75754"/>
                </a:lnTo>
                <a:lnTo>
                  <a:pt x="459581" y="67278"/>
                </a:lnTo>
                <a:lnTo>
                  <a:pt x="475986" y="59332"/>
                </a:lnTo>
                <a:lnTo>
                  <a:pt x="492654" y="51915"/>
                </a:lnTo>
                <a:lnTo>
                  <a:pt x="509852" y="44764"/>
                </a:lnTo>
                <a:lnTo>
                  <a:pt x="526786" y="38142"/>
                </a:lnTo>
                <a:lnTo>
                  <a:pt x="544248" y="32050"/>
                </a:lnTo>
                <a:lnTo>
                  <a:pt x="561711" y="26222"/>
                </a:lnTo>
                <a:lnTo>
                  <a:pt x="579438" y="20925"/>
                </a:lnTo>
                <a:lnTo>
                  <a:pt x="596900" y="16157"/>
                </a:lnTo>
                <a:lnTo>
                  <a:pt x="614892" y="12184"/>
                </a:lnTo>
                <a:lnTo>
                  <a:pt x="633413" y="8476"/>
                </a:lnTo>
                <a:lnTo>
                  <a:pt x="651404" y="5562"/>
                </a:lnTo>
                <a:lnTo>
                  <a:pt x="669661" y="3179"/>
                </a:lnTo>
                <a:lnTo>
                  <a:pt x="688181" y="1589"/>
                </a:lnTo>
                <a:lnTo>
                  <a:pt x="706702" y="530"/>
                </a:lnTo>
                <a:lnTo>
                  <a:pt x="725752" y="0"/>
                </a:lnTo>
                <a:close/>
              </a:path>
            </a:pathLst>
          </a:custGeom>
          <a:solidFill>
            <a:srgbClr val="005DA2"/>
          </a:solidFill>
          <a:ln>
            <a:noFill/>
          </a:ln>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6" name="KSO_Shape"/>
          <p:cNvSpPr/>
          <p:nvPr/>
        </p:nvSpPr>
        <p:spPr bwMode="auto">
          <a:xfrm>
            <a:off x="8801900" y="3514906"/>
            <a:ext cx="603376" cy="550075"/>
          </a:xfrm>
          <a:custGeom>
            <a:avLst/>
            <a:gdLst>
              <a:gd name="T0" fmla="*/ 493597 w 1939925"/>
              <a:gd name="T1" fmla="*/ 1733079 h 1768475"/>
              <a:gd name="T2" fmla="*/ 432444 w 1939925"/>
              <a:gd name="T3" fmla="*/ 1731256 h 1768475"/>
              <a:gd name="T4" fmla="*/ 382481 w 1939925"/>
              <a:gd name="T5" fmla="*/ 1692447 h 1768475"/>
              <a:gd name="T6" fmla="*/ 366347 w 1939925"/>
              <a:gd name="T7" fmla="*/ 1634364 h 1768475"/>
              <a:gd name="T8" fmla="*/ 388987 w 1939925"/>
              <a:gd name="T9" fmla="*/ 1577845 h 1768475"/>
              <a:gd name="T10" fmla="*/ 978135 w 1939925"/>
              <a:gd name="T11" fmla="*/ 1097558 h 1768475"/>
              <a:gd name="T12" fmla="*/ 1023934 w 1939925"/>
              <a:gd name="T13" fmla="*/ 1140795 h 1768475"/>
              <a:gd name="T14" fmla="*/ 1033823 w 1939925"/>
              <a:gd name="T15" fmla="*/ 1199919 h 1768475"/>
              <a:gd name="T16" fmla="*/ 1005459 w 1939925"/>
              <a:gd name="T17" fmla="*/ 1254615 h 1768475"/>
              <a:gd name="T18" fmla="*/ 907874 w 1939925"/>
              <a:gd name="T19" fmla="*/ 1091828 h 1768475"/>
              <a:gd name="T20" fmla="*/ 1354102 w 1939925"/>
              <a:gd name="T21" fmla="*/ 401443 h 1768475"/>
              <a:gd name="T22" fmla="*/ 1253373 w 1939925"/>
              <a:gd name="T23" fmla="*/ 436780 h 1768475"/>
              <a:gd name="T24" fmla="*/ 1166143 w 1939925"/>
              <a:gd name="T25" fmla="*/ 503817 h 1768475"/>
              <a:gd name="T26" fmla="*/ 1105912 w 1939925"/>
              <a:gd name="T27" fmla="*/ 593460 h 1768475"/>
              <a:gd name="T28" fmla="*/ 1079172 w 1939925"/>
              <a:gd name="T29" fmla="*/ 694015 h 1768475"/>
              <a:gd name="T30" fmla="*/ 1084624 w 1939925"/>
              <a:gd name="T31" fmla="*/ 797429 h 1768475"/>
              <a:gd name="T32" fmla="*/ 1123047 w 1939925"/>
              <a:gd name="T33" fmla="*/ 895126 h 1768475"/>
              <a:gd name="T34" fmla="*/ 1194440 w 1939925"/>
              <a:gd name="T35" fmla="*/ 979052 h 1768475"/>
              <a:gd name="T36" fmla="*/ 1287641 w 1939925"/>
              <a:gd name="T37" fmla="*/ 1035436 h 1768475"/>
              <a:gd name="T38" fmla="*/ 1390967 w 1939925"/>
              <a:gd name="T39" fmla="*/ 1059341 h 1768475"/>
              <a:gd name="T40" fmla="*/ 1496370 w 1939925"/>
              <a:gd name="T41" fmla="*/ 1051286 h 1768475"/>
              <a:gd name="T42" fmla="*/ 1595282 w 1939925"/>
              <a:gd name="T43" fmla="*/ 1011011 h 1768475"/>
              <a:gd name="T44" fmla="*/ 1679656 w 1939925"/>
              <a:gd name="T45" fmla="*/ 939297 h 1768475"/>
              <a:gd name="T46" fmla="*/ 1734434 w 1939925"/>
              <a:gd name="T47" fmla="*/ 847576 h 1768475"/>
              <a:gd name="T48" fmla="*/ 1756501 w 1939925"/>
              <a:gd name="T49" fmla="*/ 745722 h 1768475"/>
              <a:gd name="T50" fmla="*/ 1745858 w 1939925"/>
              <a:gd name="T51" fmla="*/ 643087 h 1768475"/>
              <a:gd name="T52" fmla="*/ 1701983 w 1939925"/>
              <a:gd name="T53" fmla="*/ 546950 h 1768475"/>
              <a:gd name="T54" fmla="*/ 1626436 w 1939925"/>
              <a:gd name="T55" fmla="*/ 466141 h 1768475"/>
              <a:gd name="T56" fmla="*/ 1531417 w 1939925"/>
              <a:gd name="T57" fmla="*/ 414954 h 1768475"/>
              <a:gd name="T58" fmla="*/ 1427053 w 1939925"/>
              <a:gd name="T59" fmla="*/ 395727 h 1768475"/>
              <a:gd name="T60" fmla="*/ 1512985 w 1939925"/>
              <a:gd name="T61" fmla="*/ 260353 h 1768475"/>
              <a:gd name="T62" fmla="*/ 1657070 w 1939925"/>
              <a:gd name="T63" fmla="*/ 312580 h 1768475"/>
              <a:gd name="T64" fmla="*/ 1781425 w 1939925"/>
              <a:gd name="T65" fmla="*/ 410277 h 1768475"/>
              <a:gd name="T66" fmla="*/ 1865799 w 1939925"/>
              <a:gd name="T67" fmla="*/ 540454 h 1768475"/>
              <a:gd name="T68" fmla="*/ 1903182 w 1939925"/>
              <a:gd name="T69" fmla="*/ 684921 h 1768475"/>
              <a:gd name="T70" fmla="*/ 1893317 w 1939925"/>
              <a:gd name="T71" fmla="*/ 833285 h 1768475"/>
              <a:gd name="T72" fmla="*/ 1836202 w 1939925"/>
              <a:gd name="T73" fmla="*/ 972816 h 1768475"/>
              <a:gd name="T74" fmla="*/ 1732358 w 1939925"/>
              <a:gd name="T75" fmla="*/ 1092339 h 1768475"/>
              <a:gd name="T76" fmla="*/ 1598138 w 1939925"/>
              <a:gd name="T77" fmla="*/ 1171069 h 1768475"/>
              <a:gd name="T78" fmla="*/ 1449639 w 1939925"/>
              <a:gd name="T79" fmla="*/ 1204327 h 1768475"/>
              <a:gd name="T80" fmla="*/ 1298285 w 1939925"/>
              <a:gd name="T81" fmla="*/ 1190816 h 1768475"/>
              <a:gd name="T82" fmla="*/ 1156537 w 1939925"/>
              <a:gd name="T83" fmla="*/ 1131574 h 1768475"/>
              <a:gd name="T84" fmla="*/ 1036855 w 1939925"/>
              <a:gd name="T85" fmla="*/ 1027122 h 1768475"/>
              <a:gd name="T86" fmla="*/ 959751 w 1939925"/>
              <a:gd name="T87" fmla="*/ 894346 h 1768475"/>
              <a:gd name="T88" fmla="*/ 929636 w 1939925"/>
              <a:gd name="T89" fmla="*/ 748060 h 1768475"/>
              <a:gd name="T90" fmla="*/ 946770 w 1939925"/>
              <a:gd name="T91" fmla="*/ 600475 h 1768475"/>
              <a:gd name="T92" fmla="*/ 1011154 w 1939925"/>
              <a:gd name="T93" fmla="*/ 463023 h 1768475"/>
              <a:gd name="T94" fmla="*/ 1120711 w 1939925"/>
              <a:gd name="T95" fmla="*/ 348696 h 1768475"/>
              <a:gd name="T96" fmla="*/ 1258305 w 1939925"/>
              <a:gd name="T97" fmla="*/ 276463 h 1768475"/>
              <a:gd name="T98" fmla="*/ 1408102 w 1939925"/>
              <a:gd name="T99" fmla="*/ 250999 h 1768475"/>
              <a:gd name="T100" fmla="*/ 1083489 w 1939925"/>
              <a:gd name="T101" fmla="*/ 222937 h 1768475"/>
              <a:gd name="T102" fmla="*/ 944546 w 1939925"/>
              <a:gd name="T103" fmla="*/ 340381 h 1768475"/>
              <a:gd name="T104" fmla="*/ 856506 w 1939925"/>
              <a:gd name="T105" fmla="*/ 472636 h 1768475"/>
              <a:gd name="T106" fmla="*/ 807682 w 1939925"/>
              <a:gd name="T107" fmla="*/ 618663 h 1768475"/>
              <a:gd name="T108" fmla="*/ 798333 w 1939925"/>
              <a:gd name="T109" fmla="*/ 770666 h 1768475"/>
              <a:gd name="T110" fmla="*/ 828198 w 1939925"/>
              <a:gd name="T111" fmla="*/ 920849 h 1768475"/>
              <a:gd name="T112" fmla="*/ 7532 w 1939925"/>
              <a:gd name="T113" fmla="*/ 162136 h 1768475"/>
              <a:gd name="T114" fmla="*/ 43371 w 1939925"/>
              <a:gd name="T115" fmla="*/ 49888 h 1768475"/>
              <a:gd name="T116" fmla="*/ 126736 w 1939925"/>
              <a:gd name="T117" fmla="*/ 5977 h 17684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939925" h="1768475">
                <a:moveTo>
                  <a:pt x="829650" y="1186581"/>
                </a:moveTo>
                <a:lnTo>
                  <a:pt x="972217" y="1327678"/>
                </a:lnTo>
                <a:lnTo>
                  <a:pt x="545575" y="1739831"/>
                </a:lnTo>
                <a:lnTo>
                  <a:pt x="541865" y="1743544"/>
                </a:lnTo>
                <a:lnTo>
                  <a:pt x="537890" y="1746727"/>
                </a:lnTo>
                <a:lnTo>
                  <a:pt x="533650" y="1749645"/>
                </a:lnTo>
                <a:lnTo>
                  <a:pt x="529675" y="1752297"/>
                </a:lnTo>
                <a:lnTo>
                  <a:pt x="525435" y="1755214"/>
                </a:lnTo>
                <a:lnTo>
                  <a:pt x="520930" y="1757601"/>
                </a:lnTo>
                <a:lnTo>
                  <a:pt x="516425" y="1759458"/>
                </a:lnTo>
                <a:lnTo>
                  <a:pt x="511921" y="1761314"/>
                </a:lnTo>
                <a:lnTo>
                  <a:pt x="507416" y="1763171"/>
                </a:lnTo>
                <a:lnTo>
                  <a:pt x="502646" y="1764762"/>
                </a:lnTo>
                <a:lnTo>
                  <a:pt x="497876" y="1765823"/>
                </a:lnTo>
                <a:lnTo>
                  <a:pt x="493106" y="1766619"/>
                </a:lnTo>
                <a:lnTo>
                  <a:pt x="488336" y="1767680"/>
                </a:lnTo>
                <a:lnTo>
                  <a:pt x="483566" y="1768210"/>
                </a:lnTo>
                <a:lnTo>
                  <a:pt x="478531" y="1768475"/>
                </a:lnTo>
                <a:lnTo>
                  <a:pt x="473761" y="1768475"/>
                </a:lnTo>
                <a:lnTo>
                  <a:pt x="468991" y="1768475"/>
                </a:lnTo>
                <a:lnTo>
                  <a:pt x="463956" y="1767945"/>
                </a:lnTo>
                <a:lnTo>
                  <a:pt x="459186" y="1767414"/>
                </a:lnTo>
                <a:lnTo>
                  <a:pt x="454417" y="1766619"/>
                </a:lnTo>
                <a:lnTo>
                  <a:pt x="449647" y="1765558"/>
                </a:lnTo>
                <a:lnTo>
                  <a:pt x="444877" y="1764232"/>
                </a:lnTo>
                <a:lnTo>
                  <a:pt x="440372" y="1762906"/>
                </a:lnTo>
                <a:lnTo>
                  <a:pt x="435602" y="1761049"/>
                </a:lnTo>
                <a:lnTo>
                  <a:pt x="431097" y="1758927"/>
                </a:lnTo>
                <a:lnTo>
                  <a:pt x="426857" y="1756805"/>
                </a:lnTo>
                <a:lnTo>
                  <a:pt x="422352" y="1754419"/>
                </a:lnTo>
                <a:lnTo>
                  <a:pt x="418112" y="1751766"/>
                </a:lnTo>
                <a:lnTo>
                  <a:pt x="413872" y="1749114"/>
                </a:lnTo>
                <a:lnTo>
                  <a:pt x="410162" y="1745931"/>
                </a:lnTo>
                <a:lnTo>
                  <a:pt x="406187" y="1742484"/>
                </a:lnTo>
                <a:lnTo>
                  <a:pt x="402212" y="1739036"/>
                </a:lnTo>
                <a:lnTo>
                  <a:pt x="398768" y="1735323"/>
                </a:lnTo>
                <a:lnTo>
                  <a:pt x="395323" y="1731610"/>
                </a:lnTo>
                <a:lnTo>
                  <a:pt x="392143" y="1727366"/>
                </a:lnTo>
                <a:lnTo>
                  <a:pt x="389493" y="1723388"/>
                </a:lnTo>
                <a:lnTo>
                  <a:pt x="386843" y="1719409"/>
                </a:lnTo>
                <a:lnTo>
                  <a:pt x="384458" y="1714901"/>
                </a:lnTo>
                <a:lnTo>
                  <a:pt x="382338" y="1710657"/>
                </a:lnTo>
                <a:lnTo>
                  <a:pt x="380218" y="1706148"/>
                </a:lnTo>
                <a:lnTo>
                  <a:pt x="378363" y="1701640"/>
                </a:lnTo>
                <a:lnTo>
                  <a:pt x="377038" y="1696866"/>
                </a:lnTo>
                <a:lnTo>
                  <a:pt x="375713" y="1692357"/>
                </a:lnTo>
                <a:lnTo>
                  <a:pt x="374918" y="1687583"/>
                </a:lnTo>
                <a:lnTo>
                  <a:pt x="373858" y="1682809"/>
                </a:lnTo>
                <a:lnTo>
                  <a:pt x="373328" y="1678565"/>
                </a:lnTo>
                <a:lnTo>
                  <a:pt x="373063" y="1673791"/>
                </a:lnTo>
                <a:lnTo>
                  <a:pt x="373063" y="1669017"/>
                </a:lnTo>
                <a:lnTo>
                  <a:pt x="373063" y="1664243"/>
                </a:lnTo>
                <a:lnTo>
                  <a:pt x="373593" y="1659469"/>
                </a:lnTo>
                <a:lnTo>
                  <a:pt x="374388" y="1654695"/>
                </a:lnTo>
                <a:lnTo>
                  <a:pt x="374918" y="1649921"/>
                </a:lnTo>
                <a:lnTo>
                  <a:pt x="375978" y="1645413"/>
                </a:lnTo>
                <a:lnTo>
                  <a:pt x="377303" y="1640639"/>
                </a:lnTo>
                <a:lnTo>
                  <a:pt x="379158" y="1636130"/>
                </a:lnTo>
                <a:lnTo>
                  <a:pt x="380483" y="1631621"/>
                </a:lnTo>
                <a:lnTo>
                  <a:pt x="382603" y="1627113"/>
                </a:lnTo>
                <a:lnTo>
                  <a:pt x="384988" y="1622869"/>
                </a:lnTo>
                <a:lnTo>
                  <a:pt x="387373" y="1618625"/>
                </a:lnTo>
                <a:lnTo>
                  <a:pt x="390023" y="1614382"/>
                </a:lnTo>
                <a:lnTo>
                  <a:pt x="392938" y="1610404"/>
                </a:lnTo>
                <a:lnTo>
                  <a:pt x="396118" y="1606690"/>
                </a:lnTo>
                <a:lnTo>
                  <a:pt x="399563" y="1602712"/>
                </a:lnTo>
                <a:lnTo>
                  <a:pt x="403272" y="1599264"/>
                </a:lnTo>
                <a:lnTo>
                  <a:pt x="829650" y="1186581"/>
                </a:lnTo>
                <a:close/>
                <a:moveTo>
                  <a:pt x="953403" y="1108075"/>
                </a:moveTo>
                <a:lnTo>
                  <a:pt x="958173" y="1108340"/>
                </a:lnTo>
                <a:lnTo>
                  <a:pt x="963208" y="1108606"/>
                </a:lnTo>
                <a:lnTo>
                  <a:pt x="967978" y="1109136"/>
                </a:lnTo>
                <a:lnTo>
                  <a:pt x="972747" y="1109932"/>
                </a:lnTo>
                <a:lnTo>
                  <a:pt x="977517" y="1110993"/>
                </a:lnTo>
                <a:lnTo>
                  <a:pt x="982287" y="1112053"/>
                </a:lnTo>
                <a:lnTo>
                  <a:pt x="986792" y="1113910"/>
                </a:lnTo>
                <a:lnTo>
                  <a:pt x="991562" y="1115501"/>
                </a:lnTo>
                <a:lnTo>
                  <a:pt x="996067" y="1117623"/>
                </a:lnTo>
                <a:lnTo>
                  <a:pt x="1000307" y="1119480"/>
                </a:lnTo>
                <a:lnTo>
                  <a:pt x="1004547" y="1121867"/>
                </a:lnTo>
                <a:lnTo>
                  <a:pt x="1009052" y="1124784"/>
                </a:lnTo>
                <a:lnTo>
                  <a:pt x="1013292" y="1127701"/>
                </a:lnTo>
                <a:lnTo>
                  <a:pt x="1017002" y="1130619"/>
                </a:lnTo>
                <a:lnTo>
                  <a:pt x="1020977" y="1133802"/>
                </a:lnTo>
                <a:lnTo>
                  <a:pt x="1024952" y="1137515"/>
                </a:lnTo>
                <a:lnTo>
                  <a:pt x="1028396" y="1140963"/>
                </a:lnTo>
                <a:lnTo>
                  <a:pt x="1031576" y="1144941"/>
                </a:lnTo>
                <a:lnTo>
                  <a:pt x="1034756" y="1149184"/>
                </a:lnTo>
                <a:lnTo>
                  <a:pt x="1037671" y="1152897"/>
                </a:lnTo>
                <a:lnTo>
                  <a:pt x="1040321" y="1157141"/>
                </a:lnTo>
                <a:lnTo>
                  <a:pt x="1042706" y="1161650"/>
                </a:lnTo>
                <a:lnTo>
                  <a:pt x="1044826" y="1165893"/>
                </a:lnTo>
                <a:lnTo>
                  <a:pt x="1046946" y="1170402"/>
                </a:lnTo>
                <a:lnTo>
                  <a:pt x="1048801" y="1174646"/>
                </a:lnTo>
                <a:lnTo>
                  <a:pt x="1049861" y="1179420"/>
                </a:lnTo>
                <a:lnTo>
                  <a:pt x="1051451" y="1183928"/>
                </a:lnTo>
                <a:lnTo>
                  <a:pt x="1052246" y="1188702"/>
                </a:lnTo>
                <a:lnTo>
                  <a:pt x="1053041" y="1193476"/>
                </a:lnTo>
                <a:lnTo>
                  <a:pt x="1053836" y="1197985"/>
                </a:lnTo>
                <a:lnTo>
                  <a:pt x="1054101" y="1202759"/>
                </a:lnTo>
                <a:lnTo>
                  <a:pt x="1054101" y="1207533"/>
                </a:lnTo>
                <a:lnTo>
                  <a:pt x="1053836" y="1212307"/>
                </a:lnTo>
                <a:lnTo>
                  <a:pt x="1053571" y="1217081"/>
                </a:lnTo>
                <a:lnTo>
                  <a:pt x="1052776" y="1221855"/>
                </a:lnTo>
                <a:lnTo>
                  <a:pt x="1051981" y="1226629"/>
                </a:lnTo>
                <a:lnTo>
                  <a:pt x="1051186" y="1231138"/>
                </a:lnTo>
                <a:lnTo>
                  <a:pt x="1049596" y="1235912"/>
                </a:lnTo>
                <a:lnTo>
                  <a:pt x="1048006" y="1240420"/>
                </a:lnTo>
                <a:lnTo>
                  <a:pt x="1046416" y="1244929"/>
                </a:lnTo>
                <a:lnTo>
                  <a:pt x="1044561" y="1249438"/>
                </a:lnTo>
                <a:lnTo>
                  <a:pt x="1042176" y="1253681"/>
                </a:lnTo>
                <a:lnTo>
                  <a:pt x="1039791" y="1257925"/>
                </a:lnTo>
                <a:lnTo>
                  <a:pt x="1037141" y="1262168"/>
                </a:lnTo>
                <a:lnTo>
                  <a:pt x="1033961" y="1266147"/>
                </a:lnTo>
                <a:lnTo>
                  <a:pt x="1031046" y="1269860"/>
                </a:lnTo>
                <a:lnTo>
                  <a:pt x="1027601" y="1273838"/>
                </a:lnTo>
                <a:lnTo>
                  <a:pt x="1023892" y="1277551"/>
                </a:lnTo>
                <a:lnTo>
                  <a:pt x="1018592" y="1282856"/>
                </a:lnTo>
                <a:lnTo>
                  <a:pt x="876024" y="1141758"/>
                </a:lnTo>
                <a:lnTo>
                  <a:pt x="881589" y="1136719"/>
                </a:lnTo>
                <a:lnTo>
                  <a:pt x="885299" y="1133006"/>
                </a:lnTo>
                <a:lnTo>
                  <a:pt x="889274" y="1129823"/>
                </a:lnTo>
                <a:lnTo>
                  <a:pt x="893514" y="1126641"/>
                </a:lnTo>
                <a:lnTo>
                  <a:pt x="897489" y="1123988"/>
                </a:lnTo>
                <a:lnTo>
                  <a:pt x="901729" y="1121336"/>
                </a:lnTo>
                <a:lnTo>
                  <a:pt x="906234" y="1118949"/>
                </a:lnTo>
                <a:lnTo>
                  <a:pt x="910738" y="1116827"/>
                </a:lnTo>
                <a:lnTo>
                  <a:pt x="915243" y="1115236"/>
                </a:lnTo>
                <a:lnTo>
                  <a:pt x="919748" y="1113380"/>
                </a:lnTo>
                <a:lnTo>
                  <a:pt x="924518" y="1111788"/>
                </a:lnTo>
                <a:lnTo>
                  <a:pt x="929288" y="1110727"/>
                </a:lnTo>
                <a:lnTo>
                  <a:pt x="934058" y="1109666"/>
                </a:lnTo>
                <a:lnTo>
                  <a:pt x="938828" y="1108871"/>
                </a:lnTo>
                <a:lnTo>
                  <a:pt x="943598" y="1108606"/>
                </a:lnTo>
                <a:lnTo>
                  <a:pt x="948633" y="1108340"/>
                </a:lnTo>
                <a:lnTo>
                  <a:pt x="953403" y="1108075"/>
                </a:lnTo>
                <a:close/>
                <a:moveTo>
                  <a:pt x="1428629" y="402961"/>
                </a:moveTo>
                <a:lnTo>
                  <a:pt x="1420169" y="403755"/>
                </a:lnTo>
                <a:lnTo>
                  <a:pt x="1411974" y="404284"/>
                </a:lnTo>
                <a:lnTo>
                  <a:pt x="1403514" y="405078"/>
                </a:lnTo>
                <a:lnTo>
                  <a:pt x="1395318" y="406136"/>
                </a:lnTo>
                <a:lnTo>
                  <a:pt x="1387123" y="407194"/>
                </a:lnTo>
                <a:lnTo>
                  <a:pt x="1378927" y="408782"/>
                </a:lnTo>
                <a:lnTo>
                  <a:pt x="1370467" y="410105"/>
                </a:lnTo>
                <a:lnTo>
                  <a:pt x="1362536" y="411957"/>
                </a:lnTo>
                <a:lnTo>
                  <a:pt x="1354605" y="414074"/>
                </a:lnTo>
                <a:lnTo>
                  <a:pt x="1346409" y="416190"/>
                </a:lnTo>
                <a:lnTo>
                  <a:pt x="1338478" y="418571"/>
                </a:lnTo>
                <a:lnTo>
                  <a:pt x="1330547" y="421217"/>
                </a:lnTo>
                <a:lnTo>
                  <a:pt x="1322352" y="423863"/>
                </a:lnTo>
                <a:lnTo>
                  <a:pt x="1314685" y="426774"/>
                </a:lnTo>
                <a:lnTo>
                  <a:pt x="1307018" y="430213"/>
                </a:lnTo>
                <a:lnTo>
                  <a:pt x="1299351" y="433388"/>
                </a:lnTo>
                <a:lnTo>
                  <a:pt x="1291420" y="436828"/>
                </a:lnTo>
                <a:lnTo>
                  <a:pt x="1283753" y="440796"/>
                </a:lnTo>
                <a:lnTo>
                  <a:pt x="1276351" y="444765"/>
                </a:lnTo>
                <a:lnTo>
                  <a:pt x="1268948" y="448734"/>
                </a:lnTo>
                <a:lnTo>
                  <a:pt x="1261546" y="452967"/>
                </a:lnTo>
                <a:lnTo>
                  <a:pt x="1254408" y="457465"/>
                </a:lnTo>
                <a:lnTo>
                  <a:pt x="1247270" y="462228"/>
                </a:lnTo>
                <a:lnTo>
                  <a:pt x="1240132" y="466990"/>
                </a:lnTo>
                <a:lnTo>
                  <a:pt x="1232994" y="472282"/>
                </a:lnTo>
                <a:lnTo>
                  <a:pt x="1226120" y="477309"/>
                </a:lnTo>
                <a:lnTo>
                  <a:pt x="1219246" y="483130"/>
                </a:lnTo>
                <a:lnTo>
                  <a:pt x="1212637" y="488686"/>
                </a:lnTo>
                <a:lnTo>
                  <a:pt x="1206292" y="494771"/>
                </a:lnTo>
                <a:lnTo>
                  <a:pt x="1199683" y="500592"/>
                </a:lnTo>
                <a:lnTo>
                  <a:pt x="1193338" y="506942"/>
                </a:lnTo>
                <a:lnTo>
                  <a:pt x="1187522" y="513028"/>
                </a:lnTo>
                <a:lnTo>
                  <a:pt x="1181441" y="519642"/>
                </a:lnTo>
                <a:lnTo>
                  <a:pt x="1175889" y="526257"/>
                </a:lnTo>
                <a:lnTo>
                  <a:pt x="1170338" y="532871"/>
                </a:lnTo>
                <a:lnTo>
                  <a:pt x="1165050" y="539486"/>
                </a:lnTo>
                <a:lnTo>
                  <a:pt x="1160027" y="546365"/>
                </a:lnTo>
                <a:lnTo>
                  <a:pt x="1155004" y="553509"/>
                </a:lnTo>
                <a:lnTo>
                  <a:pt x="1150245" y="560388"/>
                </a:lnTo>
                <a:lnTo>
                  <a:pt x="1145751" y="567532"/>
                </a:lnTo>
                <a:lnTo>
                  <a:pt x="1141785" y="574940"/>
                </a:lnTo>
                <a:lnTo>
                  <a:pt x="1137555" y="582084"/>
                </a:lnTo>
                <a:lnTo>
                  <a:pt x="1133590" y="589492"/>
                </a:lnTo>
                <a:lnTo>
                  <a:pt x="1129889" y="596901"/>
                </a:lnTo>
                <a:lnTo>
                  <a:pt x="1126187" y="604309"/>
                </a:lnTo>
                <a:lnTo>
                  <a:pt x="1123015" y="612246"/>
                </a:lnTo>
                <a:lnTo>
                  <a:pt x="1119843" y="619919"/>
                </a:lnTo>
                <a:lnTo>
                  <a:pt x="1116934" y="627328"/>
                </a:lnTo>
                <a:lnTo>
                  <a:pt x="1114291" y="635265"/>
                </a:lnTo>
                <a:lnTo>
                  <a:pt x="1111647" y="643203"/>
                </a:lnTo>
                <a:lnTo>
                  <a:pt x="1109532" y="650876"/>
                </a:lnTo>
                <a:lnTo>
                  <a:pt x="1107153" y="658813"/>
                </a:lnTo>
                <a:lnTo>
                  <a:pt x="1105302" y="666486"/>
                </a:lnTo>
                <a:lnTo>
                  <a:pt x="1103716" y="674688"/>
                </a:lnTo>
                <a:lnTo>
                  <a:pt x="1102130" y="682626"/>
                </a:lnTo>
                <a:lnTo>
                  <a:pt x="1100808" y="690828"/>
                </a:lnTo>
                <a:lnTo>
                  <a:pt x="1099750" y="698765"/>
                </a:lnTo>
                <a:lnTo>
                  <a:pt x="1098957" y="706703"/>
                </a:lnTo>
                <a:lnTo>
                  <a:pt x="1097900" y="715169"/>
                </a:lnTo>
                <a:lnTo>
                  <a:pt x="1097371" y="723107"/>
                </a:lnTo>
                <a:lnTo>
                  <a:pt x="1097107" y="731044"/>
                </a:lnTo>
                <a:lnTo>
                  <a:pt x="1097107" y="739246"/>
                </a:lnTo>
                <a:lnTo>
                  <a:pt x="1097107" y="747449"/>
                </a:lnTo>
                <a:lnTo>
                  <a:pt x="1097371" y="755651"/>
                </a:lnTo>
                <a:lnTo>
                  <a:pt x="1097635" y="763588"/>
                </a:lnTo>
                <a:lnTo>
                  <a:pt x="1098164" y="771526"/>
                </a:lnTo>
                <a:lnTo>
                  <a:pt x="1099221" y="779992"/>
                </a:lnTo>
                <a:lnTo>
                  <a:pt x="1100279" y="787930"/>
                </a:lnTo>
                <a:lnTo>
                  <a:pt x="1101601" y="796132"/>
                </a:lnTo>
                <a:lnTo>
                  <a:pt x="1102923" y="804069"/>
                </a:lnTo>
                <a:lnTo>
                  <a:pt x="1104509" y="812007"/>
                </a:lnTo>
                <a:lnTo>
                  <a:pt x="1106360" y="819944"/>
                </a:lnTo>
                <a:lnTo>
                  <a:pt x="1108475" y="827882"/>
                </a:lnTo>
                <a:lnTo>
                  <a:pt x="1110854" y="835819"/>
                </a:lnTo>
                <a:lnTo>
                  <a:pt x="1113233" y="843757"/>
                </a:lnTo>
                <a:lnTo>
                  <a:pt x="1115877" y="851430"/>
                </a:lnTo>
                <a:lnTo>
                  <a:pt x="1118521" y="859103"/>
                </a:lnTo>
                <a:lnTo>
                  <a:pt x="1121429" y="866776"/>
                </a:lnTo>
                <a:lnTo>
                  <a:pt x="1124601" y="874449"/>
                </a:lnTo>
                <a:lnTo>
                  <a:pt x="1128302" y="882121"/>
                </a:lnTo>
                <a:lnTo>
                  <a:pt x="1131739" y="889530"/>
                </a:lnTo>
                <a:lnTo>
                  <a:pt x="1135705" y="896938"/>
                </a:lnTo>
                <a:lnTo>
                  <a:pt x="1139670" y="904346"/>
                </a:lnTo>
                <a:lnTo>
                  <a:pt x="1143636" y="911490"/>
                </a:lnTo>
                <a:lnTo>
                  <a:pt x="1148130" y="918634"/>
                </a:lnTo>
                <a:lnTo>
                  <a:pt x="1152889" y="925778"/>
                </a:lnTo>
                <a:lnTo>
                  <a:pt x="1157648" y="932921"/>
                </a:lnTo>
                <a:lnTo>
                  <a:pt x="1162671" y="939801"/>
                </a:lnTo>
                <a:lnTo>
                  <a:pt x="1167958" y="946680"/>
                </a:lnTo>
                <a:lnTo>
                  <a:pt x="1173510" y="953294"/>
                </a:lnTo>
                <a:lnTo>
                  <a:pt x="1178798" y="959909"/>
                </a:lnTo>
                <a:lnTo>
                  <a:pt x="1184878" y="966524"/>
                </a:lnTo>
                <a:lnTo>
                  <a:pt x="1190694" y="972874"/>
                </a:lnTo>
                <a:lnTo>
                  <a:pt x="1197039" y="979224"/>
                </a:lnTo>
                <a:lnTo>
                  <a:pt x="1203120" y="985309"/>
                </a:lnTo>
                <a:lnTo>
                  <a:pt x="1209729" y="991130"/>
                </a:lnTo>
                <a:lnTo>
                  <a:pt x="1216338" y="996951"/>
                </a:lnTo>
                <a:lnTo>
                  <a:pt x="1223212" y="1002507"/>
                </a:lnTo>
                <a:lnTo>
                  <a:pt x="1230086" y="1007799"/>
                </a:lnTo>
                <a:lnTo>
                  <a:pt x="1236695" y="1013090"/>
                </a:lnTo>
                <a:lnTo>
                  <a:pt x="1243833" y="1017853"/>
                </a:lnTo>
                <a:lnTo>
                  <a:pt x="1250971" y="1022615"/>
                </a:lnTo>
                <a:lnTo>
                  <a:pt x="1258109" y="1027378"/>
                </a:lnTo>
                <a:lnTo>
                  <a:pt x="1265776" y="1031876"/>
                </a:lnTo>
                <a:lnTo>
                  <a:pt x="1273178" y="1036109"/>
                </a:lnTo>
                <a:lnTo>
                  <a:pt x="1280581" y="1040078"/>
                </a:lnTo>
                <a:lnTo>
                  <a:pt x="1287983" y="1043782"/>
                </a:lnTo>
                <a:lnTo>
                  <a:pt x="1295650" y="1047486"/>
                </a:lnTo>
                <a:lnTo>
                  <a:pt x="1303317" y="1050926"/>
                </a:lnTo>
                <a:lnTo>
                  <a:pt x="1311248" y="1054365"/>
                </a:lnTo>
                <a:lnTo>
                  <a:pt x="1318915" y="1057276"/>
                </a:lnTo>
                <a:lnTo>
                  <a:pt x="1326846" y="1060186"/>
                </a:lnTo>
                <a:lnTo>
                  <a:pt x="1334513" y="1062832"/>
                </a:lnTo>
                <a:lnTo>
                  <a:pt x="1342708" y="1065213"/>
                </a:lnTo>
                <a:lnTo>
                  <a:pt x="1350639" y="1067330"/>
                </a:lnTo>
                <a:lnTo>
                  <a:pt x="1358835" y="1069446"/>
                </a:lnTo>
                <a:lnTo>
                  <a:pt x="1367030" y="1071563"/>
                </a:lnTo>
                <a:lnTo>
                  <a:pt x="1374962" y="1072886"/>
                </a:lnTo>
                <a:lnTo>
                  <a:pt x="1383422" y="1074738"/>
                </a:lnTo>
                <a:lnTo>
                  <a:pt x="1391353" y="1076061"/>
                </a:lnTo>
                <a:lnTo>
                  <a:pt x="1399813" y="1077119"/>
                </a:lnTo>
                <a:lnTo>
                  <a:pt x="1408008" y="1078178"/>
                </a:lnTo>
                <a:lnTo>
                  <a:pt x="1416468" y="1078707"/>
                </a:lnTo>
                <a:lnTo>
                  <a:pt x="1424399" y="1079236"/>
                </a:lnTo>
                <a:lnTo>
                  <a:pt x="1432859" y="1079501"/>
                </a:lnTo>
                <a:lnTo>
                  <a:pt x="1441055" y="1079765"/>
                </a:lnTo>
                <a:lnTo>
                  <a:pt x="1449515" y="1079501"/>
                </a:lnTo>
                <a:lnTo>
                  <a:pt x="1457710" y="1079501"/>
                </a:lnTo>
                <a:lnTo>
                  <a:pt x="1465906" y="1078971"/>
                </a:lnTo>
                <a:lnTo>
                  <a:pt x="1474366" y="1078442"/>
                </a:lnTo>
                <a:lnTo>
                  <a:pt x="1482561" y="1077384"/>
                </a:lnTo>
                <a:lnTo>
                  <a:pt x="1490757" y="1076590"/>
                </a:lnTo>
                <a:lnTo>
                  <a:pt x="1498952" y="1075267"/>
                </a:lnTo>
                <a:lnTo>
                  <a:pt x="1507412" y="1073944"/>
                </a:lnTo>
                <a:lnTo>
                  <a:pt x="1515343" y="1072357"/>
                </a:lnTo>
                <a:lnTo>
                  <a:pt x="1523803" y="1070505"/>
                </a:lnTo>
                <a:lnTo>
                  <a:pt x="1531734" y="1068653"/>
                </a:lnTo>
                <a:lnTo>
                  <a:pt x="1539666" y="1066536"/>
                </a:lnTo>
                <a:lnTo>
                  <a:pt x="1547861" y="1064155"/>
                </a:lnTo>
                <a:lnTo>
                  <a:pt x="1555792" y="1061509"/>
                </a:lnTo>
                <a:lnTo>
                  <a:pt x="1563459" y="1058599"/>
                </a:lnTo>
                <a:lnTo>
                  <a:pt x="1571655" y="1055688"/>
                </a:lnTo>
                <a:lnTo>
                  <a:pt x="1579321" y="1052513"/>
                </a:lnTo>
                <a:lnTo>
                  <a:pt x="1586988" y="1049074"/>
                </a:lnTo>
                <a:lnTo>
                  <a:pt x="1594655" y="1045634"/>
                </a:lnTo>
                <a:lnTo>
                  <a:pt x="1602322" y="1041930"/>
                </a:lnTo>
                <a:lnTo>
                  <a:pt x="1609988" y="1037961"/>
                </a:lnTo>
                <a:lnTo>
                  <a:pt x="1617391" y="1033728"/>
                </a:lnTo>
                <a:lnTo>
                  <a:pt x="1624529" y="1029494"/>
                </a:lnTo>
                <a:lnTo>
                  <a:pt x="1631931" y="1024996"/>
                </a:lnTo>
                <a:lnTo>
                  <a:pt x="1639069" y="1020234"/>
                </a:lnTo>
                <a:lnTo>
                  <a:pt x="1646208" y="1015471"/>
                </a:lnTo>
                <a:lnTo>
                  <a:pt x="1653081" y="1010180"/>
                </a:lnTo>
                <a:lnTo>
                  <a:pt x="1659955" y="1005153"/>
                </a:lnTo>
                <a:lnTo>
                  <a:pt x="1666829" y="999596"/>
                </a:lnTo>
                <a:lnTo>
                  <a:pt x="1673438" y="993776"/>
                </a:lnTo>
                <a:lnTo>
                  <a:pt x="1680047" y="987955"/>
                </a:lnTo>
                <a:lnTo>
                  <a:pt x="1686392" y="981869"/>
                </a:lnTo>
                <a:lnTo>
                  <a:pt x="1692473" y="975784"/>
                </a:lnTo>
                <a:lnTo>
                  <a:pt x="1698818" y="969434"/>
                </a:lnTo>
                <a:lnTo>
                  <a:pt x="1704898" y="962819"/>
                </a:lnTo>
                <a:lnTo>
                  <a:pt x="1710450" y="956469"/>
                </a:lnTo>
                <a:lnTo>
                  <a:pt x="1715737" y="949855"/>
                </a:lnTo>
                <a:lnTo>
                  <a:pt x="1721025" y="942976"/>
                </a:lnTo>
                <a:lnTo>
                  <a:pt x="1726048" y="936096"/>
                </a:lnTo>
                <a:lnTo>
                  <a:pt x="1731335" y="929217"/>
                </a:lnTo>
                <a:lnTo>
                  <a:pt x="1735565" y="922074"/>
                </a:lnTo>
                <a:lnTo>
                  <a:pt x="1740060" y="914930"/>
                </a:lnTo>
                <a:lnTo>
                  <a:pt x="1744554" y="907786"/>
                </a:lnTo>
                <a:lnTo>
                  <a:pt x="1748784" y="900378"/>
                </a:lnTo>
                <a:lnTo>
                  <a:pt x="1752750" y="892969"/>
                </a:lnTo>
                <a:lnTo>
                  <a:pt x="1756186" y="885561"/>
                </a:lnTo>
                <a:lnTo>
                  <a:pt x="1759888" y="878153"/>
                </a:lnTo>
                <a:lnTo>
                  <a:pt x="1763060" y="870480"/>
                </a:lnTo>
                <a:lnTo>
                  <a:pt x="1766232" y="863071"/>
                </a:lnTo>
                <a:lnTo>
                  <a:pt x="1769405" y="855134"/>
                </a:lnTo>
                <a:lnTo>
                  <a:pt x="1772049" y="847461"/>
                </a:lnTo>
                <a:lnTo>
                  <a:pt x="1774428" y="839524"/>
                </a:lnTo>
                <a:lnTo>
                  <a:pt x="1776807" y="831851"/>
                </a:lnTo>
                <a:lnTo>
                  <a:pt x="1778922" y="823649"/>
                </a:lnTo>
                <a:lnTo>
                  <a:pt x="1780773" y="815976"/>
                </a:lnTo>
                <a:lnTo>
                  <a:pt x="1782624" y="808038"/>
                </a:lnTo>
                <a:lnTo>
                  <a:pt x="1784210" y="799836"/>
                </a:lnTo>
                <a:lnTo>
                  <a:pt x="1785267" y="791899"/>
                </a:lnTo>
                <a:lnTo>
                  <a:pt x="1786589" y="783961"/>
                </a:lnTo>
                <a:lnTo>
                  <a:pt x="1787382" y="775759"/>
                </a:lnTo>
                <a:lnTo>
                  <a:pt x="1788440" y="767821"/>
                </a:lnTo>
                <a:lnTo>
                  <a:pt x="1788704" y="759355"/>
                </a:lnTo>
                <a:lnTo>
                  <a:pt x="1789233" y="751417"/>
                </a:lnTo>
                <a:lnTo>
                  <a:pt x="1789233" y="743480"/>
                </a:lnTo>
                <a:lnTo>
                  <a:pt x="1789233" y="735278"/>
                </a:lnTo>
                <a:lnTo>
                  <a:pt x="1788968" y="727076"/>
                </a:lnTo>
                <a:lnTo>
                  <a:pt x="1788704" y="718874"/>
                </a:lnTo>
                <a:lnTo>
                  <a:pt x="1787647" y="710936"/>
                </a:lnTo>
                <a:lnTo>
                  <a:pt x="1787118" y="702999"/>
                </a:lnTo>
                <a:lnTo>
                  <a:pt x="1786060" y="694796"/>
                </a:lnTo>
                <a:lnTo>
                  <a:pt x="1784739" y="686594"/>
                </a:lnTo>
                <a:lnTo>
                  <a:pt x="1783152" y="678392"/>
                </a:lnTo>
                <a:lnTo>
                  <a:pt x="1781830" y="670719"/>
                </a:lnTo>
                <a:lnTo>
                  <a:pt x="1779715" y="662782"/>
                </a:lnTo>
                <a:lnTo>
                  <a:pt x="1777865" y="654844"/>
                </a:lnTo>
                <a:lnTo>
                  <a:pt x="1775486" y="646907"/>
                </a:lnTo>
                <a:lnTo>
                  <a:pt x="1773106" y="638969"/>
                </a:lnTo>
                <a:lnTo>
                  <a:pt x="1770462" y="631296"/>
                </a:lnTo>
                <a:lnTo>
                  <a:pt x="1767554" y="623359"/>
                </a:lnTo>
                <a:lnTo>
                  <a:pt x="1764646" y="615686"/>
                </a:lnTo>
                <a:lnTo>
                  <a:pt x="1761209" y="608278"/>
                </a:lnTo>
                <a:lnTo>
                  <a:pt x="1758037" y="600605"/>
                </a:lnTo>
                <a:lnTo>
                  <a:pt x="1754336" y="593196"/>
                </a:lnTo>
                <a:lnTo>
                  <a:pt x="1750634" y="585788"/>
                </a:lnTo>
                <a:lnTo>
                  <a:pt x="1746405" y="578380"/>
                </a:lnTo>
                <a:lnTo>
                  <a:pt x="1742175" y="571236"/>
                </a:lnTo>
                <a:lnTo>
                  <a:pt x="1737680" y="564092"/>
                </a:lnTo>
                <a:lnTo>
                  <a:pt x="1733186" y="556949"/>
                </a:lnTo>
                <a:lnTo>
                  <a:pt x="1728427" y="549805"/>
                </a:lnTo>
                <a:lnTo>
                  <a:pt x="1723404" y="542926"/>
                </a:lnTo>
                <a:lnTo>
                  <a:pt x="1718117" y="536046"/>
                </a:lnTo>
                <a:lnTo>
                  <a:pt x="1712829" y="529167"/>
                </a:lnTo>
                <a:lnTo>
                  <a:pt x="1707278" y="522553"/>
                </a:lnTo>
                <a:lnTo>
                  <a:pt x="1701461" y="516203"/>
                </a:lnTo>
                <a:lnTo>
                  <a:pt x="1695381" y="509853"/>
                </a:lnTo>
                <a:lnTo>
                  <a:pt x="1689300" y="503238"/>
                </a:lnTo>
                <a:lnTo>
                  <a:pt x="1682691" y="497417"/>
                </a:lnTo>
                <a:lnTo>
                  <a:pt x="1676346" y="491332"/>
                </a:lnTo>
                <a:lnTo>
                  <a:pt x="1669737" y="485776"/>
                </a:lnTo>
                <a:lnTo>
                  <a:pt x="1663127" y="479955"/>
                </a:lnTo>
                <a:lnTo>
                  <a:pt x="1656254" y="474663"/>
                </a:lnTo>
                <a:lnTo>
                  <a:pt x="1649116" y="469371"/>
                </a:lnTo>
                <a:lnTo>
                  <a:pt x="1642242" y="464609"/>
                </a:lnTo>
                <a:lnTo>
                  <a:pt x="1635104" y="459846"/>
                </a:lnTo>
                <a:lnTo>
                  <a:pt x="1627966" y="455084"/>
                </a:lnTo>
                <a:lnTo>
                  <a:pt x="1620563" y="450586"/>
                </a:lnTo>
                <a:lnTo>
                  <a:pt x="1613161" y="446353"/>
                </a:lnTo>
                <a:lnTo>
                  <a:pt x="1605759" y="442649"/>
                </a:lnTo>
                <a:lnTo>
                  <a:pt x="1598356" y="438680"/>
                </a:lnTo>
                <a:lnTo>
                  <a:pt x="1590689" y="435240"/>
                </a:lnTo>
                <a:lnTo>
                  <a:pt x="1582758" y="431536"/>
                </a:lnTo>
                <a:lnTo>
                  <a:pt x="1575091" y="428361"/>
                </a:lnTo>
                <a:lnTo>
                  <a:pt x="1567425" y="425451"/>
                </a:lnTo>
                <a:lnTo>
                  <a:pt x="1559493" y="422540"/>
                </a:lnTo>
                <a:lnTo>
                  <a:pt x="1551298" y="419894"/>
                </a:lnTo>
                <a:lnTo>
                  <a:pt x="1543631" y="417249"/>
                </a:lnTo>
                <a:lnTo>
                  <a:pt x="1535436" y="415132"/>
                </a:lnTo>
                <a:lnTo>
                  <a:pt x="1527240" y="413015"/>
                </a:lnTo>
                <a:lnTo>
                  <a:pt x="1519309" y="411163"/>
                </a:lnTo>
                <a:lnTo>
                  <a:pt x="1511113" y="409576"/>
                </a:lnTo>
                <a:lnTo>
                  <a:pt x="1502918" y="407988"/>
                </a:lnTo>
                <a:lnTo>
                  <a:pt x="1494458" y="406665"/>
                </a:lnTo>
                <a:lnTo>
                  <a:pt x="1486527" y="405342"/>
                </a:lnTo>
                <a:lnTo>
                  <a:pt x="1478331" y="404549"/>
                </a:lnTo>
                <a:lnTo>
                  <a:pt x="1469871" y="404019"/>
                </a:lnTo>
                <a:lnTo>
                  <a:pt x="1461676" y="403226"/>
                </a:lnTo>
                <a:lnTo>
                  <a:pt x="1453216" y="402961"/>
                </a:lnTo>
                <a:lnTo>
                  <a:pt x="1445020" y="402961"/>
                </a:lnTo>
                <a:lnTo>
                  <a:pt x="1436560" y="402961"/>
                </a:lnTo>
                <a:lnTo>
                  <a:pt x="1428629" y="402961"/>
                </a:lnTo>
                <a:close/>
                <a:moveTo>
                  <a:pt x="1433917" y="255588"/>
                </a:moveTo>
                <a:lnTo>
                  <a:pt x="1445813" y="255588"/>
                </a:lnTo>
                <a:lnTo>
                  <a:pt x="1457710" y="255853"/>
                </a:lnTo>
                <a:lnTo>
                  <a:pt x="1469871" y="256117"/>
                </a:lnTo>
                <a:lnTo>
                  <a:pt x="1481768" y="256911"/>
                </a:lnTo>
                <a:lnTo>
                  <a:pt x="1493665" y="257969"/>
                </a:lnTo>
                <a:lnTo>
                  <a:pt x="1505297" y="259292"/>
                </a:lnTo>
                <a:lnTo>
                  <a:pt x="1517194" y="260880"/>
                </a:lnTo>
                <a:lnTo>
                  <a:pt x="1529091" y="262732"/>
                </a:lnTo>
                <a:lnTo>
                  <a:pt x="1540723" y="265113"/>
                </a:lnTo>
                <a:lnTo>
                  <a:pt x="1552620" y="267494"/>
                </a:lnTo>
                <a:lnTo>
                  <a:pt x="1564252" y="270140"/>
                </a:lnTo>
                <a:lnTo>
                  <a:pt x="1575620" y="273051"/>
                </a:lnTo>
                <a:lnTo>
                  <a:pt x="1587252" y="276226"/>
                </a:lnTo>
                <a:lnTo>
                  <a:pt x="1598885" y="279930"/>
                </a:lnTo>
                <a:lnTo>
                  <a:pt x="1610253" y="283634"/>
                </a:lnTo>
                <a:lnTo>
                  <a:pt x="1621621" y="287603"/>
                </a:lnTo>
                <a:lnTo>
                  <a:pt x="1632725" y="292101"/>
                </a:lnTo>
                <a:lnTo>
                  <a:pt x="1643828" y="296863"/>
                </a:lnTo>
                <a:lnTo>
                  <a:pt x="1654932" y="301626"/>
                </a:lnTo>
                <a:lnTo>
                  <a:pt x="1665771" y="306917"/>
                </a:lnTo>
                <a:lnTo>
                  <a:pt x="1676875" y="312209"/>
                </a:lnTo>
                <a:lnTo>
                  <a:pt x="1687450" y="318294"/>
                </a:lnTo>
                <a:lnTo>
                  <a:pt x="1698024" y="324115"/>
                </a:lnTo>
                <a:lnTo>
                  <a:pt x="1708599" y="330465"/>
                </a:lnTo>
                <a:lnTo>
                  <a:pt x="1719174" y="337080"/>
                </a:lnTo>
                <a:lnTo>
                  <a:pt x="1729220" y="343694"/>
                </a:lnTo>
                <a:lnTo>
                  <a:pt x="1739266" y="350838"/>
                </a:lnTo>
                <a:lnTo>
                  <a:pt x="1749048" y="358511"/>
                </a:lnTo>
                <a:lnTo>
                  <a:pt x="1758830" y="366184"/>
                </a:lnTo>
                <a:lnTo>
                  <a:pt x="1768612" y="374121"/>
                </a:lnTo>
                <a:lnTo>
                  <a:pt x="1778129" y="382588"/>
                </a:lnTo>
                <a:lnTo>
                  <a:pt x="1787382" y="391055"/>
                </a:lnTo>
                <a:lnTo>
                  <a:pt x="1796635" y="399786"/>
                </a:lnTo>
                <a:lnTo>
                  <a:pt x="1805624" y="409046"/>
                </a:lnTo>
                <a:lnTo>
                  <a:pt x="1814084" y="417778"/>
                </a:lnTo>
                <a:lnTo>
                  <a:pt x="1822544" y="427303"/>
                </a:lnTo>
                <a:lnTo>
                  <a:pt x="1830475" y="436828"/>
                </a:lnTo>
                <a:lnTo>
                  <a:pt x="1838142" y="446353"/>
                </a:lnTo>
                <a:lnTo>
                  <a:pt x="1845808" y="456407"/>
                </a:lnTo>
                <a:lnTo>
                  <a:pt x="1852947" y="466461"/>
                </a:lnTo>
                <a:lnTo>
                  <a:pt x="1859556" y="476515"/>
                </a:lnTo>
                <a:lnTo>
                  <a:pt x="1866430" y="486569"/>
                </a:lnTo>
                <a:lnTo>
                  <a:pt x="1872774" y="497153"/>
                </a:lnTo>
                <a:lnTo>
                  <a:pt x="1878591" y="507471"/>
                </a:lnTo>
                <a:lnTo>
                  <a:pt x="1884671" y="517790"/>
                </a:lnTo>
                <a:lnTo>
                  <a:pt x="1889959" y="528638"/>
                </a:lnTo>
                <a:lnTo>
                  <a:pt x="1895246" y="539221"/>
                </a:lnTo>
                <a:lnTo>
                  <a:pt x="1900005" y="550334"/>
                </a:lnTo>
                <a:lnTo>
                  <a:pt x="1904764" y="560917"/>
                </a:lnTo>
                <a:lnTo>
                  <a:pt x="1908993" y="572294"/>
                </a:lnTo>
                <a:lnTo>
                  <a:pt x="1913223" y="583407"/>
                </a:lnTo>
                <a:lnTo>
                  <a:pt x="1916925" y="594519"/>
                </a:lnTo>
                <a:lnTo>
                  <a:pt x="1920361" y="605632"/>
                </a:lnTo>
                <a:lnTo>
                  <a:pt x="1923534" y="617009"/>
                </a:lnTo>
                <a:lnTo>
                  <a:pt x="1926442" y="628651"/>
                </a:lnTo>
                <a:lnTo>
                  <a:pt x="1929350" y="639763"/>
                </a:lnTo>
                <a:lnTo>
                  <a:pt x="1931729" y="651405"/>
                </a:lnTo>
                <a:lnTo>
                  <a:pt x="1933580" y="662782"/>
                </a:lnTo>
                <a:lnTo>
                  <a:pt x="1935431" y="674424"/>
                </a:lnTo>
                <a:lnTo>
                  <a:pt x="1937017" y="686065"/>
                </a:lnTo>
                <a:lnTo>
                  <a:pt x="1938074" y="697442"/>
                </a:lnTo>
                <a:lnTo>
                  <a:pt x="1939132" y="709084"/>
                </a:lnTo>
                <a:lnTo>
                  <a:pt x="1939661" y="720726"/>
                </a:lnTo>
                <a:lnTo>
                  <a:pt x="1939925" y="732632"/>
                </a:lnTo>
                <a:lnTo>
                  <a:pt x="1939925" y="744274"/>
                </a:lnTo>
                <a:lnTo>
                  <a:pt x="1939925" y="755915"/>
                </a:lnTo>
                <a:lnTo>
                  <a:pt x="1939396" y="767557"/>
                </a:lnTo>
                <a:lnTo>
                  <a:pt x="1938339" y="779199"/>
                </a:lnTo>
                <a:lnTo>
                  <a:pt x="1937546" y="790576"/>
                </a:lnTo>
                <a:lnTo>
                  <a:pt x="1935959" y="802217"/>
                </a:lnTo>
                <a:lnTo>
                  <a:pt x="1934638" y="813859"/>
                </a:lnTo>
                <a:lnTo>
                  <a:pt x="1932523" y="825501"/>
                </a:lnTo>
                <a:lnTo>
                  <a:pt x="1930408" y="837142"/>
                </a:lnTo>
                <a:lnTo>
                  <a:pt x="1928028" y="848519"/>
                </a:lnTo>
                <a:lnTo>
                  <a:pt x="1925120" y="859632"/>
                </a:lnTo>
                <a:lnTo>
                  <a:pt x="1922212" y="871009"/>
                </a:lnTo>
                <a:lnTo>
                  <a:pt x="1918775" y="882386"/>
                </a:lnTo>
                <a:lnTo>
                  <a:pt x="1915338" y="893499"/>
                </a:lnTo>
                <a:lnTo>
                  <a:pt x="1911373" y="904876"/>
                </a:lnTo>
                <a:lnTo>
                  <a:pt x="1907143" y="915988"/>
                </a:lnTo>
                <a:lnTo>
                  <a:pt x="1902648" y="926836"/>
                </a:lnTo>
                <a:lnTo>
                  <a:pt x="1898154" y="937684"/>
                </a:lnTo>
                <a:lnTo>
                  <a:pt x="1892867" y="948532"/>
                </a:lnTo>
                <a:lnTo>
                  <a:pt x="1887579" y="959380"/>
                </a:lnTo>
                <a:lnTo>
                  <a:pt x="1882028" y="969699"/>
                </a:lnTo>
                <a:lnTo>
                  <a:pt x="1875947" y="980282"/>
                </a:lnTo>
                <a:lnTo>
                  <a:pt x="1869866" y="990601"/>
                </a:lnTo>
                <a:lnTo>
                  <a:pt x="1863521" y="1000919"/>
                </a:lnTo>
                <a:lnTo>
                  <a:pt x="1856648" y="1011238"/>
                </a:lnTo>
                <a:lnTo>
                  <a:pt x="1849510" y="1021028"/>
                </a:lnTo>
                <a:lnTo>
                  <a:pt x="1842372" y="1031082"/>
                </a:lnTo>
                <a:lnTo>
                  <a:pt x="1834705" y="1040607"/>
                </a:lnTo>
                <a:lnTo>
                  <a:pt x="1827038" y="1050396"/>
                </a:lnTo>
                <a:lnTo>
                  <a:pt x="1818578" y="1059657"/>
                </a:lnTo>
                <a:lnTo>
                  <a:pt x="1810383" y="1068917"/>
                </a:lnTo>
                <a:lnTo>
                  <a:pt x="1801658" y="1078178"/>
                </a:lnTo>
                <a:lnTo>
                  <a:pt x="1792405" y="1086909"/>
                </a:lnTo>
                <a:lnTo>
                  <a:pt x="1783152" y="1095640"/>
                </a:lnTo>
                <a:lnTo>
                  <a:pt x="1774164" y="1103842"/>
                </a:lnTo>
                <a:lnTo>
                  <a:pt x="1764118" y="1112309"/>
                </a:lnTo>
                <a:lnTo>
                  <a:pt x="1754600" y="1119982"/>
                </a:lnTo>
                <a:lnTo>
                  <a:pt x="1744554" y="1127655"/>
                </a:lnTo>
                <a:lnTo>
                  <a:pt x="1734772" y="1134799"/>
                </a:lnTo>
                <a:lnTo>
                  <a:pt x="1724726" y="1141942"/>
                </a:lnTo>
                <a:lnTo>
                  <a:pt x="1714416" y="1148821"/>
                </a:lnTo>
                <a:lnTo>
                  <a:pt x="1703841" y="1155171"/>
                </a:lnTo>
                <a:lnTo>
                  <a:pt x="1693266" y="1161257"/>
                </a:lnTo>
                <a:lnTo>
                  <a:pt x="1682426" y="1167342"/>
                </a:lnTo>
                <a:lnTo>
                  <a:pt x="1671852" y="1172899"/>
                </a:lnTo>
                <a:lnTo>
                  <a:pt x="1660748" y="1178190"/>
                </a:lnTo>
                <a:lnTo>
                  <a:pt x="1649644" y="1183482"/>
                </a:lnTo>
                <a:lnTo>
                  <a:pt x="1638805" y="1188244"/>
                </a:lnTo>
                <a:lnTo>
                  <a:pt x="1627437" y="1192478"/>
                </a:lnTo>
                <a:lnTo>
                  <a:pt x="1616069" y="1196976"/>
                </a:lnTo>
                <a:lnTo>
                  <a:pt x="1604965" y="1200944"/>
                </a:lnTo>
                <a:lnTo>
                  <a:pt x="1593597" y="1204384"/>
                </a:lnTo>
                <a:lnTo>
                  <a:pt x="1581965" y="1208088"/>
                </a:lnTo>
                <a:lnTo>
                  <a:pt x="1570333" y="1210999"/>
                </a:lnTo>
                <a:lnTo>
                  <a:pt x="1558700" y="1213909"/>
                </a:lnTo>
                <a:lnTo>
                  <a:pt x="1546804" y="1216819"/>
                </a:lnTo>
                <a:lnTo>
                  <a:pt x="1535436" y="1218671"/>
                </a:lnTo>
                <a:lnTo>
                  <a:pt x="1523539" y="1220788"/>
                </a:lnTo>
                <a:lnTo>
                  <a:pt x="1511906" y="1222640"/>
                </a:lnTo>
                <a:lnTo>
                  <a:pt x="1500010" y="1224228"/>
                </a:lnTo>
                <a:lnTo>
                  <a:pt x="1488113" y="1225286"/>
                </a:lnTo>
                <a:lnTo>
                  <a:pt x="1476216" y="1226344"/>
                </a:lnTo>
                <a:lnTo>
                  <a:pt x="1464319" y="1226874"/>
                </a:lnTo>
                <a:lnTo>
                  <a:pt x="1452423" y="1227138"/>
                </a:lnTo>
                <a:lnTo>
                  <a:pt x="1440526" y="1227138"/>
                </a:lnTo>
                <a:lnTo>
                  <a:pt x="1428365" y="1227138"/>
                </a:lnTo>
                <a:lnTo>
                  <a:pt x="1416468" y="1226609"/>
                </a:lnTo>
                <a:lnTo>
                  <a:pt x="1404571" y="1225815"/>
                </a:lnTo>
                <a:lnTo>
                  <a:pt x="1392675" y="1224757"/>
                </a:lnTo>
                <a:lnTo>
                  <a:pt x="1380778" y="1223434"/>
                </a:lnTo>
                <a:lnTo>
                  <a:pt x="1369145" y="1221846"/>
                </a:lnTo>
                <a:lnTo>
                  <a:pt x="1357249" y="1219994"/>
                </a:lnTo>
                <a:lnTo>
                  <a:pt x="1345352" y="1217878"/>
                </a:lnTo>
                <a:lnTo>
                  <a:pt x="1333720" y="1215496"/>
                </a:lnTo>
                <a:lnTo>
                  <a:pt x="1322087" y="1212586"/>
                </a:lnTo>
                <a:lnTo>
                  <a:pt x="1310455" y="1209676"/>
                </a:lnTo>
                <a:lnTo>
                  <a:pt x="1298822" y="1206236"/>
                </a:lnTo>
                <a:lnTo>
                  <a:pt x="1287454" y="1203061"/>
                </a:lnTo>
                <a:lnTo>
                  <a:pt x="1276086" y="1199092"/>
                </a:lnTo>
                <a:lnTo>
                  <a:pt x="1264718" y="1194859"/>
                </a:lnTo>
                <a:lnTo>
                  <a:pt x="1253350" y="1190626"/>
                </a:lnTo>
                <a:lnTo>
                  <a:pt x="1242511" y="1186128"/>
                </a:lnTo>
                <a:lnTo>
                  <a:pt x="1231143" y="1181101"/>
                </a:lnTo>
                <a:lnTo>
                  <a:pt x="1220568" y="1175809"/>
                </a:lnTo>
                <a:lnTo>
                  <a:pt x="1209465" y="1170253"/>
                </a:lnTo>
                <a:lnTo>
                  <a:pt x="1198625" y="1164696"/>
                </a:lnTo>
                <a:lnTo>
                  <a:pt x="1188051" y="1158346"/>
                </a:lnTo>
                <a:lnTo>
                  <a:pt x="1177740" y="1152261"/>
                </a:lnTo>
                <a:lnTo>
                  <a:pt x="1167165" y="1145646"/>
                </a:lnTo>
                <a:lnTo>
                  <a:pt x="1157119" y="1138767"/>
                </a:lnTo>
                <a:lnTo>
                  <a:pt x="1147073" y="1131624"/>
                </a:lnTo>
                <a:lnTo>
                  <a:pt x="1137027" y="1124215"/>
                </a:lnTo>
                <a:lnTo>
                  <a:pt x="1127509" y="1116542"/>
                </a:lnTo>
                <a:lnTo>
                  <a:pt x="1117463" y="1108340"/>
                </a:lnTo>
                <a:lnTo>
                  <a:pt x="1107946" y="1100403"/>
                </a:lnTo>
                <a:lnTo>
                  <a:pt x="1098957" y="1091671"/>
                </a:lnTo>
                <a:lnTo>
                  <a:pt x="1089704" y="1082940"/>
                </a:lnTo>
                <a:lnTo>
                  <a:pt x="1080715" y="1073944"/>
                </a:lnTo>
                <a:lnTo>
                  <a:pt x="1071991" y="1064684"/>
                </a:lnTo>
                <a:lnTo>
                  <a:pt x="1063796" y="1055159"/>
                </a:lnTo>
                <a:lnTo>
                  <a:pt x="1055864" y="1045899"/>
                </a:lnTo>
                <a:lnTo>
                  <a:pt x="1047933" y="1036109"/>
                </a:lnTo>
                <a:lnTo>
                  <a:pt x="1040531" y="1026319"/>
                </a:lnTo>
                <a:lnTo>
                  <a:pt x="1033393" y="1016530"/>
                </a:lnTo>
                <a:lnTo>
                  <a:pt x="1026519" y="1006476"/>
                </a:lnTo>
                <a:lnTo>
                  <a:pt x="1019645" y="995892"/>
                </a:lnTo>
                <a:lnTo>
                  <a:pt x="1013565" y="985838"/>
                </a:lnTo>
                <a:lnTo>
                  <a:pt x="1007484" y="975519"/>
                </a:lnTo>
                <a:lnTo>
                  <a:pt x="1001668" y="964671"/>
                </a:lnTo>
                <a:lnTo>
                  <a:pt x="996381" y="954088"/>
                </a:lnTo>
                <a:lnTo>
                  <a:pt x="990829" y="943240"/>
                </a:lnTo>
                <a:lnTo>
                  <a:pt x="986070" y="932657"/>
                </a:lnTo>
                <a:lnTo>
                  <a:pt x="981312" y="921544"/>
                </a:lnTo>
                <a:lnTo>
                  <a:pt x="977346" y="910696"/>
                </a:lnTo>
                <a:lnTo>
                  <a:pt x="973116" y="899319"/>
                </a:lnTo>
                <a:lnTo>
                  <a:pt x="969150" y="888207"/>
                </a:lnTo>
                <a:lnTo>
                  <a:pt x="965714" y="876830"/>
                </a:lnTo>
                <a:lnTo>
                  <a:pt x="962805" y="865717"/>
                </a:lnTo>
                <a:lnTo>
                  <a:pt x="959633" y="854340"/>
                </a:lnTo>
                <a:lnTo>
                  <a:pt x="956989" y="842699"/>
                </a:lnTo>
                <a:lnTo>
                  <a:pt x="954610" y="831321"/>
                </a:lnTo>
                <a:lnTo>
                  <a:pt x="952495" y="819944"/>
                </a:lnTo>
                <a:lnTo>
                  <a:pt x="950909" y="808303"/>
                </a:lnTo>
                <a:lnTo>
                  <a:pt x="949322" y="796661"/>
                </a:lnTo>
                <a:lnTo>
                  <a:pt x="948001" y="785019"/>
                </a:lnTo>
                <a:lnTo>
                  <a:pt x="947207" y="773378"/>
                </a:lnTo>
                <a:lnTo>
                  <a:pt x="946679" y="761736"/>
                </a:lnTo>
                <a:lnTo>
                  <a:pt x="946414" y="750094"/>
                </a:lnTo>
                <a:lnTo>
                  <a:pt x="946150" y="738188"/>
                </a:lnTo>
                <a:lnTo>
                  <a:pt x="946414" y="726811"/>
                </a:lnTo>
                <a:lnTo>
                  <a:pt x="946943" y="715169"/>
                </a:lnTo>
                <a:lnTo>
                  <a:pt x="947472" y="703528"/>
                </a:lnTo>
                <a:lnTo>
                  <a:pt x="948794" y="691886"/>
                </a:lnTo>
                <a:lnTo>
                  <a:pt x="949851" y="680244"/>
                </a:lnTo>
                <a:lnTo>
                  <a:pt x="951702" y="668603"/>
                </a:lnTo>
                <a:lnTo>
                  <a:pt x="953552" y="657226"/>
                </a:lnTo>
                <a:lnTo>
                  <a:pt x="955932" y="645849"/>
                </a:lnTo>
                <a:lnTo>
                  <a:pt x="958311" y="634207"/>
                </a:lnTo>
                <a:lnTo>
                  <a:pt x="960955" y="622830"/>
                </a:lnTo>
                <a:lnTo>
                  <a:pt x="964127" y="611453"/>
                </a:lnTo>
                <a:lnTo>
                  <a:pt x="967564" y="600340"/>
                </a:lnTo>
                <a:lnTo>
                  <a:pt x="971001" y="588963"/>
                </a:lnTo>
                <a:lnTo>
                  <a:pt x="974967" y="577851"/>
                </a:lnTo>
                <a:lnTo>
                  <a:pt x="978932" y="566738"/>
                </a:lnTo>
                <a:lnTo>
                  <a:pt x="983426" y="555890"/>
                </a:lnTo>
                <a:lnTo>
                  <a:pt x="988185" y="545042"/>
                </a:lnTo>
                <a:lnTo>
                  <a:pt x="993208" y="534194"/>
                </a:lnTo>
                <a:lnTo>
                  <a:pt x="998760" y="523611"/>
                </a:lnTo>
                <a:lnTo>
                  <a:pt x="1004312" y="512763"/>
                </a:lnTo>
                <a:lnTo>
                  <a:pt x="1010128" y="502444"/>
                </a:lnTo>
                <a:lnTo>
                  <a:pt x="1016473" y="491861"/>
                </a:lnTo>
                <a:lnTo>
                  <a:pt x="1022818" y="481542"/>
                </a:lnTo>
                <a:lnTo>
                  <a:pt x="1029692" y="471488"/>
                </a:lnTo>
                <a:lnTo>
                  <a:pt x="1036830" y="461699"/>
                </a:lnTo>
                <a:lnTo>
                  <a:pt x="1043968" y="451909"/>
                </a:lnTo>
                <a:lnTo>
                  <a:pt x="1051634" y="442119"/>
                </a:lnTo>
                <a:lnTo>
                  <a:pt x="1059301" y="432594"/>
                </a:lnTo>
                <a:lnTo>
                  <a:pt x="1067761" y="423069"/>
                </a:lnTo>
                <a:lnTo>
                  <a:pt x="1075957" y="413809"/>
                </a:lnTo>
                <a:lnTo>
                  <a:pt x="1084681" y="404549"/>
                </a:lnTo>
                <a:lnTo>
                  <a:pt x="1093670" y="395553"/>
                </a:lnTo>
                <a:lnTo>
                  <a:pt x="1102923" y="387086"/>
                </a:lnTo>
                <a:lnTo>
                  <a:pt x="1112176" y="378619"/>
                </a:lnTo>
                <a:lnTo>
                  <a:pt x="1121693" y="370682"/>
                </a:lnTo>
                <a:lnTo>
                  <a:pt x="1131475" y="362480"/>
                </a:lnTo>
                <a:lnTo>
                  <a:pt x="1141257" y="355071"/>
                </a:lnTo>
                <a:lnTo>
                  <a:pt x="1151567" y="347663"/>
                </a:lnTo>
                <a:lnTo>
                  <a:pt x="1161613" y="340519"/>
                </a:lnTo>
                <a:lnTo>
                  <a:pt x="1171924" y="333905"/>
                </a:lnTo>
                <a:lnTo>
                  <a:pt x="1182499" y="327555"/>
                </a:lnTo>
                <a:lnTo>
                  <a:pt x="1193074" y="321205"/>
                </a:lnTo>
                <a:lnTo>
                  <a:pt x="1203913" y="315384"/>
                </a:lnTo>
                <a:lnTo>
                  <a:pt x="1214488" y="309563"/>
                </a:lnTo>
                <a:lnTo>
                  <a:pt x="1225591" y="304271"/>
                </a:lnTo>
                <a:lnTo>
                  <a:pt x="1236431" y="299244"/>
                </a:lnTo>
                <a:lnTo>
                  <a:pt x="1247534" y="294482"/>
                </a:lnTo>
                <a:lnTo>
                  <a:pt x="1258902" y="289984"/>
                </a:lnTo>
                <a:lnTo>
                  <a:pt x="1270006" y="285751"/>
                </a:lnTo>
                <a:lnTo>
                  <a:pt x="1281374" y="281517"/>
                </a:lnTo>
                <a:lnTo>
                  <a:pt x="1292742" y="278078"/>
                </a:lnTo>
                <a:lnTo>
                  <a:pt x="1304374" y="274638"/>
                </a:lnTo>
                <a:lnTo>
                  <a:pt x="1316007" y="271463"/>
                </a:lnTo>
                <a:lnTo>
                  <a:pt x="1327375" y="268553"/>
                </a:lnTo>
                <a:lnTo>
                  <a:pt x="1339007" y="266171"/>
                </a:lnTo>
                <a:lnTo>
                  <a:pt x="1350904" y="263790"/>
                </a:lnTo>
                <a:lnTo>
                  <a:pt x="1362801" y="261674"/>
                </a:lnTo>
                <a:lnTo>
                  <a:pt x="1374433" y="259821"/>
                </a:lnTo>
                <a:lnTo>
                  <a:pt x="1386330" y="258499"/>
                </a:lnTo>
                <a:lnTo>
                  <a:pt x="1398226" y="257176"/>
                </a:lnTo>
                <a:lnTo>
                  <a:pt x="1410123" y="256382"/>
                </a:lnTo>
                <a:lnTo>
                  <a:pt x="1422020" y="255853"/>
                </a:lnTo>
                <a:lnTo>
                  <a:pt x="1433917" y="255588"/>
                </a:lnTo>
                <a:close/>
                <a:moveTo>
                  <a:pt x="200465" y="0"/>
                </a:moveTo>
                <a:lnTo>
                  <a:pt x="213953" y="0"/>
                </a:lnTo>
                <a:lnTo>
                  <a:pt x="227970" y="0"/>
                </a:lnTo>
                <a:lnTo>
                  <a:pt x="574420" y="2381"/>
                </a:lnTo>
                <a:lnTo>
                  <a:pt x="711943" y="177536"/>
                </a:lnTo>
                <a:lnTo>
                  <a:pt x="1193800" y="180711"/>
                </a:lnTo>
                <a:lnTo>
                  <a:pt x="1180577" y="186531"/>
                </a:lnTo>
                <a:lnTo>
                  <a:pt x="1167353" y="192352"/>
                </a:lnTo>
                <a:lnTo>
                  <a:pt x="1154130" y="198967"/>
                </a:lnTo>
                <a:lnTo>
                  <a:pt x="1141436" y="205581"/>
                </a:lnTo>
                <a:lnTo>
                  <a:pt x="1128477" y="212461"/>
                </a:lnTo>
                <a:lnTo>
                  <a:pt x="1115782" y="219340"/>
                </a:lnTo>
                <a:lnTo>
                  <a:pt x="1103353" y="227013"/>
                </a:lnTo>
                <a:lnTo>
                  <a:pt x="1090923" y="234950"/>
                </a:lnTo>
                <a:lnTo>
                  <a:pt x="1078757" y="242888"/>
                </a:lnTo>
                <a:lnTo>
                  <a:pt x="1066327" y="251619"/>
                </a:lnTo>
                <a:lnTo>
                  <a:pt x="1054426" y="260350"/>
                </a:lnTo>
                <a:lnTo>
                  <a:pt x="1043054" y="269346"/>
                </a:lnTo>
                <a:lnTo>
                  <a:pt x="1031418" y="278607"/>
                </a:lnTo>
                <a:lnTo>
                  <a:pt x="1019781" y="288396"/>
                </a:lnTo>
                <a:lnTo>
                  <a:pt x="1008409" y="298715"/>
                </a:lnTo>
                <a:lnTo>
                  <a:pt x="997566" y="309034"/>
                </a:lnTo>
                <a:lnTo>
                  <a:pt x="988310" y="318294"/>
                </a:lnTo>
                <a:lnTo>
                  <a:pt x="979318" y="327554"/>
                </a:lnTo>
                <a:lnTo>
                  <a:pt x="970326" y="337079"/>
                </a:lnTo>
                <a:lnTo>
                  <a:pt x="961863" y="346604"/>
                </a:lnTo>
                <a:lnTo>
                  <a:pt x="953665" y="356129"/>
                </a:lnTo>
                <a:lnTo>
                  <a:pt x="945466" y="365919"/>
                </a:lnTo>
                <a:lnTo>
                  <a:pt x="937532" y="375973"/>
                </a:lnTo>
                <a:lnTo>
                  <a:pt x="929863" y="385763"/>
                </a:lnTo>
                <a:lnTo>
                  <a:pt x="922722" y="396082"/>
                </a:lnTo>
                <a:lnTo>
                  <a:pt x="915582" y="406400"/>
                </a:lnTo>
                <a:lnTo>
                  <a:pt x="908441" y="416719"/>
                </a:lnTo>
                <a:lnTo>
                  <a:pt x="902094" y="427038"/>
                </a:lnTo>
                <a:lnTo>
                  <a:pt x="895482" y="437886"/>
                </a:lnTo>
                <a:lnTo>
                  <a:pt x="889400" y="448469"/>
                </a:lnTo>
                <a:lnTo>
                  <a:pt x="883581" y="459317"/>
                </a:lnTo>
                <a:lnTo>
                  <a:pt x="877499" y="470165"/>
                </a:lnTo>
                <a:lnTo>
                  <a:pt x="872209" y="481277"/>
                </a:lnTo>
                <a:lnTo>
                  <a:pt x="866920" y="492390"/>
                </a:lnTo>
                <a:lnTo>
                  <a:pt x="861895" y="503238"/>
                </a:lnTo>
                <a:lnTo>
                  <a:pt x="857135" y="514615"/>
                </a:lnTo>
                <a:lnTo>
                  <a:pt x="852639" y="525992"/>
                </a:lnTo>
                <a:lnTo>
                  <a:pt x="848407" y="537105"/>
                </a:lnTo>
                <a:lnTo>
                  <a:pt x="844176" y="548482"/>
                </a:lnTo>
                <a:lnTo>
                  <a:pt x="840473" y="560123"/>
                </a:lnTo>
                <a:lnTo>
                  <a:pt x="836771" y="571765"/>
                </a:lnTo>
                <a:lnTo>
                  <a:pt x="833597" y="583407"/>
                </a:lnTo>
                <a:lnTo>
                  <a:pt x="830688" y="595048"/>
                </a:lnTo>
                <a:lnTo>
                  <a:pt x="827514" y="606425"/>
                </a:lnTo>
                <a:lnTo>
                  <a:pt x="824870" y="618067"/>
                </a:lnTo>
                <a:lnTo>
                  <a:pt x="822490" y="629973"/>
                </a:lnTo>
                <a:lnTo>
                  <a:pt x="820374" y="641880"/>
                </a:lnTo>
                <a:lnTo>
                  <a:pt x="818523" y="653521"/>
                </a:lnTo>
                <a:lnTo>
                  <a:pt x="816936" y="665428"/>
                </a:lnTo>
                <a:lnTo>
                  <a:pt x="815349" y="677334"/>
                </a:lnTo>
                <a:lnTo>
                  <a:pt x="814291" y="689240"/>
                </a:lnTo>
                <a:lnTo>
                  <a:pt x="812969" y="701146"/>
                </a:lnTo>
                <a:lnTo>
                  <a:pt x="812440" y="713053"/>
                </a:lnTo>
                <a:lnTo>
                  <a:pt x="811911" y="725223"/>
                </a:lnTo>
                <a:lnTo>
                  <a:pt x="811646" y="737130"/>
                </a:lnTo>
                <a:lnTo>
                  <a:pt x="811646" y="749036"/>
                </a:lnTo>
                <a:lnTo>
                  <a:pt x="811911" y="760942"/>
                </a:lnTo>
                <a:lnTo>
                  <a:pt x="812175" y="772848"/>
                </a:lnTo>
                <a:lnTo>
                  <a:pt x="812969" y="784755"/>
                </a:lnTo>
                <a:lnTo>
                  <a:pt x="814027" y="796926"/>
                </a:lnTo>
                <a:lnTo>
                  <a:pt x="815085" y="808832"/>
                </a:lnTo>
                <a:lnTo>
                  <a:pt x="816671" y="820738"/>
                </a:lnTo>
                <a:lnTo>
                  <a:pt x="817994" y="832380"/>
                </a:lnTo>
                <a:lnTo>
                  <a:pt x="819845" y="844286"/>
                </a:lnTo>
                <a:lnTo>
                  <a:pt x="821961" y="856192"/>
                </a:lnTo>
                <a:lnTo>
                  <a:pt x="824341" y="868098"/>
                </a:lnTo>
                <a:lnTo>
                  <a:pt x="826986" y="879740"/>
                </a:lnTo>
                <a:lnTo>
                  <a:pt x="829630" y="891117"/>
                </a:lnTo>
                <a:lnTo>
                  <a:pt x="833068" y="903024"/>
                </a:lnTo>
                <a:lnTo>
                  <a:pt x="836242" y="914665"/>
                </a:lnTo>
                <a:lnTo>
                  <a:pt x="839680" y="926042"/>
                </a:lnTo>
                <a:lnTo>
                  <a:pt x="843382" y="937684"/>
                </a:lnTo>
                <a:lnTo>
                  <a:pt x="847614" y="949326"/>
                </a:lnTo>
                <a:lnTo>
                  <a:pt x="851581" y="960438"/>
                </a:lnTo>
                <a:lnTo>
                  <a:pt x="856077" y="971815"/>
                </a:lnTo>
                <a:lnTo>
                  <a:pt x="860837" y="983192"/>
                </a:lnTo>
                <a:lnTo>
                  <a:pt x="865862" y="994040"/>
                </a:lnTo>
                <a:lnTo>
                  <a:pt x="871151" y="1005153"/>
                </a:lnTo>
                <a:lnTo>
                  <a:pt x="876705" y="1016265"/>
                </a:lnTo>
                <a:lnTo>
                  <a:pt x="882259" y="1027113"/>
                </a:lnTo>
                <a:lnTo>
                  <a:pt x="0" y="1021292"/>
                </a:lnTo>
                <a:lnTo>
                  <a:pt x="5289" y="214313"/>
                </a:lnTo>
                <a:lnTo>
                  <a:pt x="5818" y="196850"/>
                </a:lnTo>
                <a:lnTo>
                  <a:pt x="6347" y="180446"/>
                </a:lnTo>
                <a:lnTo>
                  <a:pt x="7670" y="165100"/>
                </a:lnTo>
                <a:lnTo>
                  <a:pt x="9256" y="150284"/>
                </a:lnTo>
                <a:lnTo>
                  <a:pt x="10843" y="136525"/>
                </a:lnTo>
                <a:lnTo>
                  <a:pt x="13223" y="123296"/>
                </a:lnTo>
                <a:lnTo>
                  <a:pt x="15868" y="111390"/>
                </a:lnTo>
                <a:lnTo>
                  <a:pt x="19306" y="100277"/>
                </a:lnTo>
                <a:lnTo>
                  <a:pt x="22744" y="89429"/>
                </a:lnTo>
                <a:lnTo>
                  <a:pt x="26711" y="79640"/>
                </a:lnTo>
                <a:lnTo>
                  <a:pt x="31207" y="70644"/>
                </a:lnTo>
                <a:lnTo>
                  <a:pt x="33587" y="66146"/>
                </a:lnTo>
                <a:lnTo>
                  <a:pt x="36232" y="62177"/>
                </a:lnTo>
                <a:lnTo>
                  <a:pt x="38612" y="58208"/>
                </a:lnTo>
                <a:lnTo>
                  <a:pt x="41257" y="54240"/>
                </a:lnTo>
                <a:lnTo>
                  <a:pt x="44166" y="50800"/>
                </a:lnTo>
                <a:lnTo>
                  <a:pt x="47075" y="47625"/>
                </a:lnTo>
                <a:lnTo>
                  <a:pt x="50249" y="43921"/>
                </a:lnTo>
                <a:lnTo>
                  <a:pt x="53158" y="41011"/>
                </a:lnTo>
                <a:lnTo>
                  <a:pt x="56331" y="38100"/>
                </a:lnTo>
                <a:lnTo>
                  <a:pt x="60034" y="34925"/>
                </a:lnTo>
                <a:lnTo>
                  <a:pt x="66910" y="29633"/>
                </a:lnTo>
                <a:lnTo>
                  <a:pt x="74315" y="24871"/>
                </a:lnTo>
                <a:lnTo>
                  <a:pt x="82249" y="20638"/>
                </a:lnTo>
                <a:lnTo>
                  <a:pt x="90712" y="16933"/>
                </a:lnTo>
                <a:lnTo>
                  <a:pt x="99439" y="13494"/>
                </a:lnTo>
                <a:lnTo>
                  <a:pt x="108696" y="10583"/>
                </a:lnTo>
                <a:lnTo>
                  <a:pt x="118481" y="8202"/>
                </a:lnTo>
                <a:lnTo>
                  <a:pt x="129059" y="6086"/>
                </a:lnTo>
                <a:lnTo>
                  <a:pt x="139638" y="4498"/>
                </a:lnTo>
                <a:lnTo>
                  <a:pt x="150746" y="2911"/>
                </a:lnTo>
                <a:lnTo>
                  <a:pt x="162647" y="1588"/>
                </a:lnTo>
                <a:lnTo>
                  <a:pt x="174812" y="794"/>
                </a:lnTo>
                <a:lnTo>
                  <a:pt x="187242" y="265"/>
                </a:lnTo>
                <a:lnTo>
                  <a:pt x="200465" y="0"/>
                </a:lnTo>
                <a:close/>
              </a:path>
            </a:pathLst>
          </a:custGeom>
          <a:solidFill>
            <a:srgbClr val="0070C0"/>
          </a:solidFill>
          <a:ln>
            <a:noFill/>
          </a:ln>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tx1">
                  <a:lumMod val="75000"/>
                  <a:lumOff val="25000"/>
                </a:scheme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7" name="TextBox 5"/>
          <p:cNvSpPr txBox="1"/>
          <p:nvPr/>
        </p:nvSpPr>
        <p:spPr>
          <a:xfrm>
            <a:off x="1841116" y="1821322"/>
            <a:ext cx="2985899" cy="5792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此部分内容作为文字排版占位显示（建议使用主题字体）</a:t>
            </a:r>
            <a:endParaRPr kumimoji="0" lang="zh-CN" altLang="en-US" sz="1335"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28" name="矩形 27"/>
          <p:cNvSpPr>
            <a:spLocks noChangeArrowheads="1"/>
          </p:cNvSpPr>
          <p:nvPr/>
        </p:nvSpPr>
        <p:spPr bwMode="auto">
          <a:xfrm>
            <a:off x="2338935" y="1402202"/>
            <a:ext cx="1990261" cy="2999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65" i="0" u="none" strike="noStrike" kern="1200" cap="all"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单击编辑标题</a:t>
            </a:r>
            <a:endParaRPr kumimoji="0" lang="en-US" altLang="zh-CN" sz="1865" i="0" u="none" strike="noStrike" kern="1200" cap="all"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29" name="TextBox 5"/>
          <p:cNvSpPr txBox="1"/>
          <p:nvPr/>
        </p:nvSpPr>
        <p:spPr>
          <a:xfrm>
            <a:off x="5647493" y="1821322"/>
            <a:ext cx="2985899" cy="5792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此部分内容作为文字排版占位显示（建议使用主题字体）</a:t>
            </a:r>
            <a:endParaRPr kumimoji="0" lang="zh-CN" altLang="en-US" sz="1335"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a:spLocks noChangeArrowheads="1"/>
          </p:cNvSpPr>
          <p:nvPr/>
        </p:nvSpPr>
        <p:spPr bwMode="auto">
          <a:xfrm>
            <a:off x="6145312" y="1402202"/>
            <a:ext cx="1990261" cy="2999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65" i="0" u="none" strike="noStrike" kern="1200" cap="all"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单击编辑标题</a:t>
            </a:r>
            <a:endParaRPr kumimoji="0" lang="en-US" altLang="zh-CN" sz="1865" i="0" u="none" strike="noStrike" kern="1200" cap="all"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31" name="TextBox 5"/>
          <p:cNvSpPr txBox="1"/>
          <p:nvPr/>
        </p:nvSpPr>
        <p:spPr>
          <a:xfrm>
            <a:off x="3869464" y="5623128"/>
            <a:ext cx="2985899" cy="5792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此部分内容作为文字排版占位显示（建议使用主题字体）</a:t>
            </a:r>
            <a:endParaRPr kumimoji="0" lang="zh-CN" altLang="en-US" sz="1335"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32" name="矩形 31"/>
          <p:cNvSpPr>
            <a:spLocks noChangeArrowheads="1"/>
          </p:cNvSpPr>
          <p:nvPr/>
        </p:nvSpPr>
        <p:spPr bwMode="auto">
          <a:xfrm>
            <a:off x="4367283" y="5204008"/>
            <a:ext cx="1990261" cy="2999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65" i="0" u="none" strike="noStrike" kern="1200" cap="all"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单击编辑标题</a:t>
            </a:r>
            <a:endParaRPr kumimoji="0" lang="en-US" altLang="zh-CN" sz="1865" i="0" u="none" strike="noStrike" kern="1200" cap="all"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
        <p:nvSpPr>
          <p:cNvPr id="33" name="TextBox 5"/>
          <p:cNvSpPr txBox="1"/>
          <p:nvPr/>
        </p:nvSpPr>
        <p:spPr>
          <a:xfrm>
            <a:off x="7592081" y="5623128"/>
            <a:ext cx="2985899" cy="579261"/>
          </a:xfrm>
          <a:prstGeom prst="rect">
            <a:avLst/>
          </a:prstGeom>
          <a:noFill/>
        </p:spPr>
        <p:txBody>
          <a:bodyPr wrap="square" lIns="0" tIns="0" rIns="0" bIns="0" rtlCol="0">
            <a:spAutoFit/>
          </a:bodyPr>
          <a:lstStyle>
            <a:defPPr>
              <a:defRPr lang="zh-CN"/>
            </a:defPPr>
            <a:lvl1pPr algn="just">
              <a:lnSpc>
                <a:spcPts val="1300"/>
              </a:lnSpc>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1335"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此部分内容作为文字排版占位显示（建议使用主题字体）</a:t>
            </a:r>
            <a:endParaRPr kumimoji="0" lang="zh-CN" altLang="en-US" sz="1335" b="0"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34" name="矩形 33"/>
          <p:cNvSpPr>
            <a:spLocks noChangeArrowheads="1"/>
          </p:cNvSpPr>
          <p:nvPr/>
        </p:nvSpPr>
        <p:spPr bwMode="auto">
          <a:xfrm>
            <a:off x="8089900" y="5204008"/>
            <a:ext cx="1990261" cy="29990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65" i="0" u="none" strike="noStrike" kern="1200" cap="all"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rPr>
              <a:t>单击编辑标题</a:t>
            </a:r>
            <a:endParaRPr kumimoji="0" lang="en-US" altLang="zh-CN" sz="1865" i="0" u="none" strike="noStrike" kern="1200" cap="all"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anim calcmode="lin" valueType="num">
                                      <p:cBhvr>
                                        <p:cTn id="10" dur="500" fill="hold"/>
                                        <p:tgtEl>
                                          <p:spTgt spid="17"/>
                                        </p:tgtEl>
                                        <p:attrNameLst>
                                          <p:attrName>ppt_x</p:attrName>
                                        </p:attrNameLst>
                                      </p:cBhvr>
                                      <p:tavLst>
                                        <p:tav tm="0">
                                          <p:val>
                                            <p:fltVal val="0.5"/>
                                          </p:val>
                                        </p:tav>
                                        <p:tav tm="100000">
                                          <p:val>
                                            <p:strVal val="#ppt_x"/>
                                          </p:val>
                                        </p:tav>
                                      </p:tavLst>
                                    </p:anim>
                                    <p:anim calcmode="lin" valueType="num">
                                      <p:cBhvr>
                                        <p:cTn id="11" dur="500" fill="hold"/>
                                        <p:tgtEl>
                                          <p:spTgt spid="17"/>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anim calcmode="lin" valueType="num">
                                      <p:cBhvr>
                                        <p:cTn id="17" dur="500" fill="hold"/>
                                        <p:tgtEl>
                                          <p:spTgt spid="12"/>
                                        </p:tgtEl>
                                        <p:attrNameLst>
                                          <p:attrName>ppt_x</p:attrName>
                                        </p:attrNameLst>
                                      </p:cBhvr>
                                      <p:tavLst>
                                        <p:tav tm="0">
                                          <p:val>
                                            <p:fltVal val="0.5"/>
                                          </p:val>
                                        </p:tav>
                                        <p:tav tm="100000">
                                          <p:val>
                                            <p:strVal val="#ppt_x"/>
                                          </p:val>
                                        </p:tav>
                                      </p:tavLst>
                                    </p:anim>
                                    <p:anim calcmode="lin" valueType="num">
                                      <p:cBhvr>
                                        <p:cTn id="18" dur="500" fill="hold"/>
                                        <p:tgtEl>
                                          <p:spTgt spid="12"/>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30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Effect transition="in" filter="fade">
                                      <p:cBhvr>
                                        <p:cTn id="23" dur="500"/>
                                        <p:tgtEl>
                                          <p:spTgt spid="16"/>
                                        </p:tgtEl>
                                      </p:cBhvr>
                                    </p:animEffect>
                                    <p:anim calcmode="lin" valueType="num">
                                      <p:cBhvr>
                                        <p:cTn id="24" dur="500" fill="hold"/>
                                        <p:tgtEl>
                                          <p:spTgt spid="16"/>
                                        </p:tgtEl>
                                        <p:attrNameLst>
                                          <p:attrName>ppt_x</p:attrName>
                                        </p:attrNameLst>
                                      </p:cBhvr>
                                      <p:tavLst>
                                        <p:tav tm="0">
                                          <p:val>
                                            <p:fltVal val="0.5"/>
                                          </p:val>
                                        </p:tav>
                                        <p:tav tm="100000">
                                          <p:val>
                                            <p:strVal val="#ppt_x"/>
                                          </p:val>
                                        </p:tav>
                                      </p:tavLst>
                                    </p:anim>
                                    <p:anim calcmode="lin" valueType="num">
                                      <p:cBhvr>
                                        <p:cTn id="25" dur="500" fill="hold"/>
                                        <p:tgtEl>
                                          <p:spTgt spid="16"/>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300"/>
                                  </p:stCondLst>
                                  <p:childTnLst>
                                    <p:set>
                                      <p:cBhvr>
                                        <p:cTn id="27" dur="1" fill="hold">
                                          <p:stCondLst>
                                            <p:cond delay="0"/>
                                          </p:stCondLst>
                                        </p:cTn>
                                        <p:tgtEl>
                                          <p:spTgt spid="13"/>
                                        </p:tgtEl>
                                        <p:attrNameLst>
                                          <p:attrName>style.visibility</p:attrName>
                                        </p:attrNameLst>
                                      </p:cBhvr>
                                      <p:to>
                                        <p:strVal val="visible"/>
                                      </p:to>
                                    </p:set>
                                    <p:anim calcmode="lin" valueType="num">
                                      <p:cBhvr>
                                        <p:cTn id="28" dur="500" fill="hold"/>
                                        <p:tgtEl>
                                          <p:spTgt spid="13"/>
                                        </p:tgtEl>
                                        <p:attrNameLst>
                                          <p:attrName>ppt_w</p:attrName>
                                        </p:attrNameLst>
                                      </p:cBhvr>
                                      <p:tavLst>
                                        <p:tav tm="0">
                                          <p:val>
                                            <p:fltVal val="0"/>
                                          </p:val>
                                        </p:tav>
                                        <p:tav tm="100000">
                                          <p:val>
                                            <p:strVal val="#ppt_w"/>
                                          </p:val>
                                        </p:tav>
                                      </p:tavLst>
                                    </p:anim>
                                    <p:anim calcmode="lin" valueType="num">
                                      <p:cBhvr>
                                        <p:cTn id="29" dur="500" fill="hold"/>
                                        <p:tgtEl>
                                          <p:spTgt spid="13"/>
                                        </p:tgtEl>
                                        <p:attrNameLst>
                                          <p:attrName>ppt_h</p:attrName>
                                        </p:attrNameLst>
                                      </p:cBhvr>
                                      <p:tavLst>
                                        <p:tav tm="0">
                                          <p:val>
                                            <p:fltVal val="0"/>
                                          </p:val>
                                        </p:tav>
                                        <p:tav tm="100000">
                                          <p:val>
                                            <p:strVal val="#ppt_h"/>
                                          </p:val>
                                        </p:tav>
                                      </p:tavLst>
                                    </p:anim>
                                    <p:animEffect transition="in" filter="fade">
                                      <p:cBhvr>
                                        <p:cTn id="30" dur="500"/>
                                        <p:tgtEl>
                                          <p:spTgt spid="13"/>
                                        </p:tgtEl>
                                      </p:cBhvr>
                                    </p:animEffect>
                                    <p:anim calcmode="lin" valueType="num">
                                      <p:cBhvr>
                                        <p:cTn id="31" dur="500" fill="hold"/>
                                        <p:tgtEl>
                                          <p:spTgt spid="13"/>
                                        </p:tgtEl>
                                        <p:attrNameLst>
                                          <p:attrName>ppt_x</p:attrName>
                                        </p:attrNameLst>
                                      </p:cBhvr>
                                      <p:tavLst>
                                        <p:tav tm="0">
                                          <p:val>
                                            <p:fltVal val="0.5"/>
                                          </p:val>
                                        </p:tav>
                                        <p:tav tm="100000">
                                          <p:val>
                                            <p:strVal val="#ppt_x"/>
                                          </p:val>
                                        </p:tav>
                                      </p:tavLst>
                                    </p:anim>
                                    <p:anim calcmode="lin" valueType="num">
                                      <p:cBhvr>
                                        <p:cTn id="32" dur="500" fill="hold"/>
                                        <p:tgtEl>
                                          <p:spTgt spid="13"/>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60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anim calcmode="lin" valueType="num">
                                      <p:cBhvr>
                                        <p:cTn id="38" dur="500" fill="hold"/>
                                        <p:tgtEl>
                                          <p:spTgt spid="25"/>
                                        </p:tgtEl>
                                        <p:attrNameLst>
                                          <p:attrName>ppt_x</p:attrName>
                                        </p:attrNameLst>
                                      </p:cBhvr>
                                      <p:tavLst>
                                        <p:tav tm="0">
                                          <p:val>
                                            <p:fltVal val="0.5"/>
                                          </p:val>
                                        </p:tav>
                                        <p:tav tm="100000">
                                          <p:val>
                                            <p:strVal val="#ppt_x"/>
                                          </p:val>
                                        </p:tav>
                                      </p:tavLst>
                                    </p:anim>
                                    <p:anim calcmode="lin" valueType="num">
                                      <p:cBhvr>
                                        <p:cTn id="39" dur="500" fill="hold"/>
                                        <p:tgtEl>
                                          <p:spTgt spid="25"/>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60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anim calcmode="lin" valueType="num">
                                      <p:cBhvr>
                                        <p:cTn id="45" dur="500" fill="hold"/>
                                        <p:tgtEl>
                                          <p:spTgt spid="14"/>
                                        </p:tgtEl>
                                        <p:attrNameLst>
                                          <p:attrName>ppt_x</p:attrName>
                                        </p:attrNameLst>
                                      </p:cBhvr>
                                      <p:tavLst>
                                        <p:tav tm="0">
                                          <p:val>
                                            <p:fltVal val="0.5"/>
                                          </p:val>
                                        </p:tav>
                                        <p:tav tm="100000">
                                          <p:val>
                                            <p:strVal val="#ppt_x"/>
                                          </p:val>
                                        </p:tav>
                                      </p:tavLst>
                                    </p:anim>
                                    <p:anim calcmode="lin" valueType="num">
                                      <p:cBhvr>
                                        <p:cTn id="46" dur="500" fill="hold"/>
                                        <p:tgtEl>
                                          <p:spTgt spid="14"/>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900"/>
                                  </p:stCondLst>
                                  <p:childTnLst>
                                    <p:set>
                                      <p:cBhvr>
                                        <p:cTn id="48" dur="1" fill="hold">
                                          <p:stCondLst>
                                            <p:cond delay="0"/>
                                          </p:stCondLst>
                                        </p:cTn>
                                        <p:tgtEl>
                                          <p:spTgt spid="26"/>
                                        </p:tgtEl>
                                        <p:attrNameLst>
                                          <p:attrName>style.visibility</p:attrName>
                                        </p:attrNameLst>
                                      </p:cBhvr>
                                      <p:to>
                                        <p:strVal val="visible"/>
                                      </p:to>
                                    </p:set>
                                    <p:anim calcmode="lin" valueType="num">
                                      <p:cBhvr>
                                        <p:cTn id="49" dur="500" fill="hold"/>
                                        <p:tgtEl>
                                          <p:spTgt spid="26"/>
                                        </p:tgtEl>
                                        <p:attrNameLst>
                                          <p:attrName>ppt_w</p:attrName>
                                        </p:attrNameLst>
                                      </p:cBhvr>
                                      <p:tavLst>
                                        <p:tav tm="0">
                                          <p:val>
                                            <p:fltVal val="0"/>
                                          </p:val>
                                        </p:tav>
                                        <p:tav tm="100000">
                                          <p:val>
                                            <p:strVal val="#ppt_w"/>
                                          </p:val>
                                        </p:tav>
                                      </p:tavLst>
                                    </p:anim>
                                    <p:anim calcmode="lin" valueType="num">
                                      <p:cBhvr>
                                        <p:cTn id="50" dur="500" fill="hold"/>
                                        <p:tgtEl>
                                          <p:spTgt spid="26"/>
                                        </p:tgtEl>
                                        <p:attrNameLst>
                                          <p:attrName>ppt_h</p:attrName>
                                        </p:attrNameLst>
                                      </p:cBhvr>
                                      <p:tavLst>
                                        <p:tav tm="0">
                                          <p:val>
                                            <p:fltVal val="0"/>
                                          </p:val>
                                        </p:tav>
                                        <p:tav tm="100000">
                                          <p:val>
                                            <p:strVal val="#ppt_h"/>
                                          </p:val>
                                        </p:tav>
                                      </p:tavLst>
                                    </p:anim>
                                    <p:animEffect transition="in" filter="fade">
                                      <p:cBhvr>
                                        <p:cTn id="51" dur="500"/>
                                        <p:tgtEl>
                                          <p:spTgt spid="26"/>
                                        </p:tgtEl>
                                      </p:cBhvr>
                                    </p:animEffect>
                                    <p:anim calcmode="lin" valueType="num">
                                      <p:cBhvr>
                                        <p:cTn id="52" dur="500" fill="hold"/>
                                        <p:tgtEl>
                                          <p:spTgt spid="26"/>
                                        </p:tgtEl>
                                        <p:attrNameLst>
                                          <p:attrName>ppt_x</p:attrName>
                                        </p:attrNameLst>
                                      </p:cBhvr>
                                      <p:tavLst>
                                        <p:tav tm="0">
                                          <p:val>
                                            <p:fltVal val="0.5"/>
                                          </p:val>
                                        </p:tav>
                                        <p:tav tm="100000">
                                          <p:val>
                                            <p:strVal val="#ppt_x"/>
                                          </p:val>
                                        </p:tav>
                                      </p:tavLst>
                                    </p:anim>
                                    <p:anim calcmode="lin" valueType="num">
                                      <p:cBhvr>
                                        <p:cTn id="53" dur="500" fill="hold"/>
                                        <p:tgtEl>
                                          <p:spTgt spid="26"/>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9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anim calcmode="lin" valueType="num">
                                      <p:cBhvr>
                                        <p:cTn id="59" dur="500" fill="hold"/>
                                        <p:tgtEl>
                                          <p:spTgt spid="15"/>
                                        </p:tgtEl>
                                        <p:attrNameLst>
                                          <p:attrName>ppt_x</p:attrName>
                                        </p:attrNameLst>
                                      </p:cBhvr>
                                      <p:tavLst>
                                        <p:tav tm="0">
                                          <p:val>
                                            <p:fltVal val="0.5"/>
                                          </p:val>
                                        </p:tav>
                                        <p:tav tm="100000">
                                          <p:val>
                                            <p:strVal val="#ppt_x"/>
                                          </p:val>
                                        </p:tav>
                                      </p:tavLst>
                                    </p:anim>
                                    <p:anim calcmode="lin" valueType="num">
                                      <p:cBhvr>
                                        <p:cTn id="60" dur="500" fill="hold"/>
                                        <p:tgtEl>
                                          <p:spTgt spid="15"/>
                                        </p:tgtEl>
                                        <p:attrNameLst>
                                          <p:attrName>ppt_y</p:attrName>
                                        </p:attrNameLst>
                                      </p:cBhvr>
                                      <p:tavLst>
                                        <p:tav tm="0">
                                          <p:val>
                                            <p:fltVal val="0.5"/>
                                          </p:val>
                                        </p:tav>
                                        <p:tav tm="100000">
                                          <p:val>
                                            <p:strVal val="#ppt_y"/>
                                          </p:val>
                                        </p:tav>
                                      </p:tavLst>
                                    </p:anim>
                                  </p:childTnLst>
                                </p:cTn>
                              </p:par>
                            </p:childTnLst>
                          </p:cTn>
                        </p:par>
                        <p:par>
                          <p:cTn id="61" fill="hold">
                            <p:stCondLst>
                              <p:cond delay="500"/>
                            </p:stCondLst>
                            <p:childTnLst>
                              <p:par>
                                <p:cTn id="62" presetID="16" presetClass="entr" presetSubtype="37" fill="hold" grpId="0" nodeType="after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barn(outVertical)">
                                      <p:cBhvr>
                                        <p:cTn id="64" dur="500"/>
                                        <p:tgtEl>
                                          <p:spTgt spid="28"/>
                                        </p:tgtEl>
                                      </p:cBhvr>
                                    </p:animEffect>
                                  </p:childTnLst>
                                </p:cTn>
                              </p:par>
                              <p:par>
                                <p:cTn id="65" presetID="16" presetClass="entr" presetSubtype="37"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barn(outVertical)">
                                      <p:cBhvr>
                                        <p:cTn id="67" dur="500"/>
                                        <p:tgtEl>
                                          <p:spTgt spid="27"/>
                                        </p:tgtEl>
                                      </p:cBhvr>
                                    </p:animEffect>
                                  </p:childTnLst>
                                </p:cTn>
                              </p:par>
                              <p:par>
                                <p:cTn id="68" presetID="16" presetClass="entr" presetSubtype="37" fill="hold" grpId="0" nodeType="withEffect">
                                  <p:stCondLst>
                                    <p:cond delay="300"/>
                                  </p:stCondLst>
                                  <p:childTnLst>
                                    <p:set>
                                      <p:cBhvr>
                                        <p:cTn id="69" dur="1" fill="hold">
                                          <p:stCondLst>
                                            <p:cond delay="0"/>
                                          </p:stCondLst>
                                        </p:cTn>
                                        <p:tgtEl>
                                          <p:spTgt spid="32"/>
                                        </p:tgtEl>
                                        <p:attrNameLst>
                                          <p:attrName>style.visibility</p:attrName>
                                        </p:attrNameLst>
                                      </p:cBhvr>
                                      <p:to>
                                        <p:strVal val="visible"/>
                                      </p:to>
                                    </p:set>
                                    <p:animEffect transition="in" filter="barn(outVertical)">
                                      <p:cBhvr>
                                        <p:cTn id="70" dur="500"/>
                                        <p:tgtEl>
                                          <p:spTgt spid="32"/>
                                        </p:tgtEl>
                                      </p:cBhvr>
                                    </p:animEffect>
                                  </p:childTnLst>
                                </p:cTn>
                              </p:par>
                              <p:par>
                                <p:cTn id="71" presetID="16" presetClass="entr" presetSubtype="37" fill="hold" grpId="0" nodeType="withEffect">
                                  <p:stCondLst>
                                    <p:cond delay="300"/>
                                  </p:stCondLst>
                                  <p:childTnLst>
                                    <p:set>
                                      <p:cBhvr>
                                        <p:cTn id="72" dur="1" fill="hold">
                                          <p:stCondLst>
                                            <p:cond delay="0"/>
                                          </p:stCondLst>
                                        </p:cTn>
                                        <p:tgtEl>
                                          <p:spTgt spid="31"/>
                                        </p:tgtEl>
                                        <p:attrNameLst>
                                          <p:attrName>style.visibility</p:attrName>
                                        </p:attrNameLst>
                                      </p:cBhvr>
                                      <p:to>
                                        <p:strVal val="visible"/>
                                      </p:to>
                                    </p:set>
                                    <p:animEffect transition="in" filter="barn(outVertical)">
                                      <p:cBhvr>
                                        <p:cTn id="73" dur="500"/>
                                        <p:tgtEl>
                                          <p:spTgt spid="31"/>
                                        </p:tgtEl>
                                      </p:cBhvr>
                                    </p:animEffect>
                                  </p:childTnLst>
                                </p:cTn>
                              </p:par>
                              <p:par>
                                <p:cTn id="74" presetID="16" presetClass="entr" presetSubtype="37" fill="hold" grpId="0" nodeType="withEffect">
                                  <p:stCondLst>
                                    <p:cond delay="600"/>
                                  </p:stCondLst>
                                  <p:childTnLst>
                                    <p:set>
                                      <p:cBhvr>
                                        <p:cTn id="75" dur="1" fill="hold">
                                          <p:stCondLst>
                                            <p:cond delay="0"/>
                                          </p:stCondLst>
                                        </p:cTn>
                                        <p:tgtEl>
                                          <p:spTgt spid="30"/>
                                        </p:tgtEl>
                                        <p:attrNameLst>
                                          <p:attrName>style.visibility</p:attrName>
                                        </p:attrNameLst>
                                      </p:cBhvr>
                                      <p:to>
                                        <p:strVal val="visible"/>
                                      </p:to>
                                    </p:set>
                                    <p:animEffect transition="in" filter="barn(outVertical)">
                                      <p:cBhvr>
                                        <p:cTn id="76" dur="500"/>
                                        <p:tgtEl>
                                          <p:spTgt spid="30"/>
                                        </p:tgtEl>
                                      </p:cBhvr>
                                    </p:animEffect>
                                  </p:childTnLst>
                                </p:cTn>
                              </p:par>
                              <p:par>
                                <p:cTn id="77" presetID="16" presetClass="entr" presetSubtype="37" fill="hold" grpId="0" nodeType="withEffect">
                                  <p:stCondLst>
                                    <p:cond delay="600"/>
                                  </p:stCondLst>
                                  <p:childTnLst>
                                    <p:set>
                                      <p:cBhvr>
                                        <p:cTn id="78" dur="1" fill="hold">
                                          <p:stCondLst>
                                            <p:cond delay="0"/>
                                          </p:stCondLst>
                                        </p:cTn>
                                        <p:tgtEl>
                                          <p:spTgt spid="29"/>
                                        </p:tgtEl>
                                        <p:attrNameLst>
                                          <p:attrName>style.visibility</p:attrName>
                                        </p:attrNameLst>
                                      </p:cBhvr>
                                      <p:to>
                                        <p:strVal val="visible"/>
                                      </p:to>
                                    </p:set>
                                    <p:animEffect transition="in" filter="barn(outVertical)">
                                      <p:cBhvr>
                                        <p:cTn id="79" dur="500"/>
                                        <p:tgtEl>
                                          <p:spTgt spid="29"/>
                                        </p:tgtEl>
                                      </p:cBhvr>
                                    </p:animEffect>
                                  </p:childTnLst>
                                </p:cTn>
                              </p:par>
                              <p:par>
                                <p:cTn id="80" presetID="16" presetClass="entr" presetSubtype="37" fill="hold" grpId="0" nodeType="withEffect">
                                  <p:stCondLst>
                                    <p:cond delay="900"/>
                                  </p:stCondLst>
                                  <p:childTnLst>
                                    <p:set>
                                      <p:cBhvr>
                                        <p:cTn id="81" dur="1" fill="hold">
                                          <p:stCondLst>
                                            <p:cond delay="0"/>
                                          </p:stCondLst>
                                        </p:cTn>
                                        <p:tgtEl>
                                          <p:spTgt spid="34"/>
                                        </p:tgtEl>
                                        <p:attrNameLst>
                                          <p:attrName>style.visibility</p:attrName>
                                        </p:attrNameLst>
                                      </p:cBhvr>
                                      <p:to>
                                        <p:strVal val="visible"/>
                                      </p:to>
                                    </p:set>
                                    <p:animEffect transition="in" filter="barn(outVertical)">
                                      <p:cBhvr>
                                        <p:cTn id="82" dur="500"/>
                                        <p:tgtEl>
                                          <p:spTgt spid="34"/>
                                        </p:tgtEl>
                                      </p:cBhvr>
                                    </p:animEffect>
                                  </p:childTnLst>
                                </p:cTn>
                              </p:par>
                              <p:par>
                                <p:cTn id="83" presetID="16" presetClass="entr" presetSubtype="37" fill="hold" grpId="0" nodeType="withEffect">
                                  <p:stCondLst>
                                    <p:cond delay="900"/>
                                  </p:stCondLst>
                                  <p:childTnLst>
                                    <p:set>
                                      <p:cBhvr>
                                        <p:cTn id="84" dur="1" fill="hold">
                                          <p:stCondLst>
                                            <p:cond delay="0"/>
                                          </p:stCondLst>
                                        </p:cTn>
                                        <p:tgtEl>
                                          <p:spTgt spid="33"/>
                                        </p:tgtEl>
                                        <p:attrNameLst>
                                          <p:attrName>style.visibility</p:attrName>
                                        </p:attrNameLst>
                                      </p:cBhvr>
                                      <p:to>
                                        <p:strVal val="visible"/>
                                      </p:to>
                                    </p:set>
                                    <p:animEffect transition="in" filter="barn(outVertical)">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25" grpId="0" animBg="1"/>
      <p:bldP spid="26" grpId="0" animBg="1"/>
      <p:bldP spid="27" grpId="0"/>
      <p:bldP spid="28" grpId="0"/>
      <p:bldP spid="29" grpId="0"/>
      <p:bldP spid="30" grpId="0"/>
      <p:bldP spid="31" grpId="0"/>
      <p:bldP spid="32"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6"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p:nvPr/>
        </p:nvSpPr>
        <p:spPr bwMode="auto">
          <a:xfrm rot="16200000">
            <a:off x="4456096" y="-766297"/>
            <a:ext cx="3329182" cy="12292885"/>
          </a:xfrm>
          <a:custGeom>
            <a:avLst/>
            <a:gdLst>
              <a:gd name="T0" fmla="*/ 606 w 606"/>
              <a:gd name="T1" fmla="*/ 335 h 697"/>
              <a:gd name="T2" fmla="*/ 464 w 606"/>
              <a:gd name="T3" fmla="*/ 0 h 697"/>
              <a:gd name="T4" fmla="*/ 0 w 606"/>
              <a:gd name="T5" fmla="*/ 0 h 697"/>
              <a:gd name="T6" fmla="*/ 0 w 606"/>
              <a:gd name="T7" fmla="*/ 697 h 697"/>
              <a:gd name="T8" fmla="*/ 432 w 606"/>
              <a:gd name="T9" fmla="*/ 697 h 697"/>
              <a:gd name="T10" fmla="*/ 606 w 606"/>
              <a:gd name="T11" fmla="*/ 335 h 697"/>
              <a:gd name="connsiteX0" fmla="*/ 18141 w 18141"/>
              <a:gd name="connsiteY0" fmla="*/ 4806 h 10000"/>
              <a:gd name="connsiteX1" fmla="*/ 15798 w 18141"/>
              <a:gd name="connsiteY1" fmla="*/ 0 h 10000"/>
              <a:gd name="connsiteX2" fmla="*/ 0 w 18141"/>
              <a:gd name="connsiteY2" fmla="*/ 0 h 10000"/>
              <a:gd name="connsiteX3" fmla="*/ 8141 w 18141"/>
              <a:gd name="connsiteY3" fmla="*/ 10000 h 10000"/>
              <a:gd name="connsiteX4" fmla="*/ 15270 w 18141"/>
              <a:gd name="connsiteY4" fmla="*/ 10000 h 10000"/>
              <a:gd name="connsiteX5" fmla="*/ 18141 w 18141"/>
              <a:gd name="connsiteY5" fmla="*/ 4806 h 10000"/>
              <a:gd name="connsiteX0-1" fmla="*/ 19334 w 19334"/>
              <a:gd name="connsiteY0-2" fmla="*/ 5546 h 10740"/>
              <a:gd name="connsiteX1-3" fmla="*/ 16991 w 19334"/>
              <a:gd name="connsiteY1-4" fmla="*/ 740 h 10740"/>
              <a:gd name="connsiteX2-5" fmla="*/ 1193 w 19334"/>
              <a:gd name="connsiteY2-6" fmla="*/ 740 h 10740"/>
              <a:gd name="connsiteX3-7" fmla="*/ 1125 w 19334"/>
              <a:gd name="connsiteY3-8" fmla="*/ 10740 h 10740"/>
              <a:gd name="connsiteX4-9" fmla="*/ 16463 w 19334"/>
              <a:gd name="connsiteY4-10" fmla="*/ 10740 h 10740"/>
              <a:gd name="connsiteX5-11" fmla="*/ 19334 w 19334"/>
              <a:gd name="connsiteY5-12" fmla="*/ 5546 h 10740"/>
              <a:gd name="connsiteX0-13" fmla="*/ 19434 w 19434"/>
              <a:gd name="connsiteY0-14" fmla="*/ 4806 h 10000"/>
              <a:gd name="connsiteX1-15" fmla="*/ 17091 w 19434"/>
              <a:gd name="connsiteY1-16" fmla="*/ 0 h 10000"/>
              <a:gd name="connsiteX2-17" fmla="*/ 1293 w 19434"/>
              <a:gd name="connsiteY2-18" fmla="*/ 0 h 10000"/>
              <a:gd name="connsiteX3-19" fmla="*/ 1225 w 19434"/>
              <a:gd name="connsiteY3-20" fmla="*/ 10000 h 10000"/>
              <a:gd name="connsiteX4-21" fmla="*/ 16563 w 19434"/>
              <a:gd name="connsiteY4-22" fmla="*/ 10000 h 10000"/>
              <a:gd name="connsiteX5-23" fmla="*/ 19434 w 19434"/>
              <a:gd name="connsiteY5-24" fmla="*/ 4806 h 10000"/>
              <a:gd name="connsiteX0-25" fmla="*/ 18216 w 18216"/>
              <a:gd name="connsiteY0-26" fmla="*/ 4806 h 10000"/>
              <a:gd name="connsiteX1-27" fmla="*/ 15873 w 18216"/>
              <a:gd name="connsiteY1-28" fmla="*/ 0 h 10000"/>
              <a:gd name="connsiteX2-29" fmla="*/ 2606 w 18216"/>
              <a:gd name="connsiteY2-30" fmla="*/ 0 h 10000"/>
              <a:gd name="connsiteX3-31" fmla="*/ 7 w 18216"/>
              <a:gd name="connsiteY3-32" fmla="*/ 10000 h 10000"/>
              <a:gd name="connsiteX4-33" fmla="*/ 15345 w 18216"/>
              <a:gd name="connsiteY4-34" fmla="*/ 10000 h 10000"/>
              <a:gd name="connsiteX5-35" fmla="*/ 18216 w 18216"/>
              <a:gd name="connsiteY5-36" fmla="*/ 4806 h 10000"/>
              <a:gd name="connsiteX0-37" fmla="*/ 18209 w 18209"/>
              <a:gd name="connsiteY0-38" fmla="*/ 5046 h 10240"/>
              <a:gd name="connsiteX1-39" fmla="*/ 15866 w 18209"/>
              <a:gd name="connsiteY1-40" fmla="*/ 240 h 10240"/>
              <a:gd name="connsiteX2-41" fmla="*/ 2599 w 18209"/>
              <a:gd name="connsiteY2-42" fmla="*/ 240 h 10240"/>
              <a:gd name="connsiteX3-43" fmla="*/ 0 w 18209"/>
              <a:gd name="connsiteY3-44" fmla="*/ 10240 h 10240"/>
              <a:gd name="connsiteX4-45" fmla="*/ 15338 w 18209"/>
              <a:gd name="connsiteY4-46" fmla="*/ 10240 h 10240"/>
              <a:gd name="connsiteX5-47" fmla="*/ 18209 w 18209"/>
              <a:gd name="connsiteY5-48" fmla="*/ 5046 h 10240"/>
              <a:gd name="connsiteX0-49" fmla="*/ 18209 w 18209"/>
              <a:gd name="connsiteY0-50" fmla="*/ 4807 h 10001"/>
              <a:gd name="connsiteX1-51" fmla="*/ 15866 w 18209"/>
              <a:gd name="connsiteY1-52" fmla="*/ 1 h 10001"/>
              <a:gd name="connsiteX2-53" fmla="*/ 2599 w 18209"/>
              <a:gd name="connsiteY2-54" fmla="*/ 1 h 10001"/>
              <a:gd name="connsiteX3-55" fmla="*/ 0 w 18209"/>
              <a:gd name="connsiteY3-56" fmla="*/ 10001 h 10001"/>
              <a:gd name="connsiteX4-57" fmla="*/ 15338 w 18209"/>
              <a:gd name="connsiteY4-58" fmla="*/ 10001 h 10001"/>
              <a:gd name="connsiteX5-59" fmla="*/ 18209 w 18209"/>
              <a:gd name="connsiteY5-60" fmla="*/ 4807 h 10001"/>
              <a:gd name="connsiteX0-61" fmla="*/ 18209 w 18209"/>
              <a:gd name="connsiteY0-62" fmla="*/ 4806 h 10000"/>
              <a:gd name="connsiteX1-63" fmla="*/ 15866 w 18209"/>
              <a:gd name="connsiteY1-64" fmla="*/ 0 h 10000"/>
              <a:gd name="connsiteX2-65" fmla="*/ 136 w 18209"/>
              <a:gd name="connsiteY2-66" fmla="*/ 11 h 10000"/>
              <a:gd name="connsiteX3-67" fmla="*/ 0 w 18209"/>
              <a:gd name="connsiteY3-68" fmla="*/ 10000 h 10000"/>
              <a:gd name="connsiteX4-69" fmla="*/ 15338 w 18209"/>
              <a:gd name="connsiteY4-70" fmla="*/ 10000 h 10000"/>
              <a:gd name="connsiteX5-71" fmla="*/ 18209 w 18209"/>
              <a:gd name="connsiteY5-72" fmla="*/ 4806 h 10000"/>
              <a:gd name="connsiteX0-73" fmla="*/ 18423 w 18423"/>
              <a:gd name="connsiteY0-74" fmla="*/ 4827 h 10021"/>
              <a:gd name="connsiteX1-75" fmla="*/ 16080 w 18423"/>
              <a:gd name="connsiteY1-76" fmla="*/ 21 h 10021"/>
              <a:gd name="connsiteX2-77" fmla="*/ 8 w 18423"/>
              <a:gd name="connsiteY2-78" fmla="*/ 0 h 10021"/>
              <a:gd name="connsiteX3-79" fmla="*/ 214 w 18423"/>
              <a:gd name="connsiteY3-80" fmla="*/ 10021 h 10021"/>
              <a:gd name="connsiteX4-81" fmla="*/ 15552 w 18423"/>
              <a:gd name="connsiteY4-82" fmla="*/ 10021 h 10021"/>
              <a:gd name="connsiteX5-83" fmla="*/ 18423 w 18423"/>
              <a:gd name="connsiteY5-84" fmla="*/ 4827 h 1002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8423" h="10021">
                <a:moveTo>
                  <a:pt x="18423" y="4827"/>
                </a:moveTo>
                <a:cubicBezTo>
                  <a:pt x="18423" y="2933"/>
                  <a:pt x="17515" y="1241"/>
                  <a:pt x="16080" y="21"/>
                </a:cubicBezTo>
                <a:lnTo>
                  <a:pt x="8" y="0"/>
                </a:lnTo>
                <a:cubicBezTo>
                  <a:pt x="-49" y="-31"/>
                  <a:pt x="214" y="10021"/>
                  <a:pt x="214" y="10021"/>
                </a:cubicBezTo>
                <a:lnTo>
                  <a:pt x="15552" y="10021"/>
                </a:lnTo>
                <a:cubicBezTo>
                  <a:pt x="17301" y="8801"/>
                  <a:pt x="18423" y="6922"/>
                  <a:pt x="18423" y="4827"/>
                </a:cubicBezTo>
                <a:close/>
              </a:path>
            </a:pathLst>
          </a:custGeom>
          <a:solidFill>
            <a:srgbClr val="005DA2"/>
          </a:solidFill>
          <a:ln>
            <a:noFill/>
          </a:ln>
        </p:spPr>
        <p:txBody>
          <a:bodyPr vert="horz" wrap="square" lIns="91440" tIns="45720" rIns="91440" bIns="45720" numCol="1" anchor="t" anchorCtr="0" compatLnSpc="1"/>
          <a:lstStyle/>
          <a:p>
            <a:endParaRPr lang="zh-CN" altLang="en-US"/>
          </a:p>
        </p:txBody>
      </p:sp>
      <p:grpSp>
        <p:nvGrpSpPr>
          <p:cNvPr id="47" name="组合 46"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901781" y="3485379"/>
            <a:ext cx="1059354" cy="1059354"/>
            <a:chOff x="901781" y="3652799"/>
            <a:chExt cx="1059354" cy="1059354"/>
          </a:xfrm>
          <a:effectLst/>
        </p:grpSpPr>
        <p:grpSp>
          <p:nvGrpSpPr>
            <p:cNvPr id="14" name="组合 13"/>
            <p:cNvGrpSpPr/>
            <p:nvPr/>
          </p:nvGrpSpPr>
          <p:grpSpPr>
            <a:xfrm>
              <a:off x="901781" y="3652799"/>
              <a:ext cx="1059354" cy="1059354"/>
              <a:chOff x="2685273" y="2003310"/>
              <a:chExt cx="1429322" cy="1429322"/>
            </a:xfrm>
          </p:grpSpPr>
          <p:sp>
            <p:nvSpPr>
              <p:cNvPr id="12" name="椭圆 11"/>
              <p:cNvSpPr/>
              <p:nvPr/>
            </p:nvSpPr>
            <p:spPr>
              <a:xfrm>
                <a:off x="2685273" y="2003310"/>
                <a:ext cx="1429322" cy="1429322"/>
              </a:xfrm>
              <a:prstGeom prst="ellipse">
                <a:avLst/>
              </a:prstGeom>
              <a:solidFill>
                <a:schemeClr val="bg1"/>
              </a:soli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E8C8E"/>
                  </a:solidFill>
                </a:endParaRPr>
              </a:p>
            </p:txBody>
          </p:sp>
          <p:sp>
            <p:nvSpPr>
              <p:cNvPr id="13" name="椭圆 12"/>
              <p:cNvSpPr/>
              <p:nvPr/>
            </p:nvSpPr>
            <p:spPr>
              <a:xfrm>
                <a:off x="2836034" y="2154071"/>
                <a:ext cx="1127798" cy="1127798"/>
              </a:xfrm>
              <a:prstGeom prst="ellipse">
                <a:avLst/>
              </a:prstGeom>
              <a:solidFill>
                <a:srgbClr val="00467A"/>
              </a:solidFill>
              <a:ln>
                <a:noFill/>
              </a:ln>
            </p:spPr>
            <p:txBody>
              <a:bodyPr vert="horz" wrap="square" lIns="91440" tIns="45720" rIns="91440" bIns="45720" numCol="1" anchor="t" anchorCtr="0" compatLnSpc="1"/>
              <a:lstStyle/>
              <a:p>
                <a:endParaRPr lang="zh-CN" altLang="en-US">
                  <a:solidFill>
                    <a:schemeClr val="tx1"/>
                  </a:solidFill>
                </a:endParaRPr>
              </a:p>
            </p:txBody>
          </p:sp>
        </p:grpSp>
        <p:sp>
          <p:nvSpPr>
            <p:cNvPr id="15" name="Freeform 28"/>
            <p:cNvSpPr>
              <a:spLocks noEditPoints="1"/>
            </p:cNvSpPr>
            <p:nvPr/>
          </p:nvSpPr>
          <p:spPr bwMode="auto">
            <a:xfrm>
              <a:off x="1232675" y="4014020"/>
              <a:ext cx="448394" cy="336909"/>
            </a:xfrm>
            <a:custGeom>
              <a:avLst/>
              <a:gdLst>
                <a:gd name="T0" fmla="*/ 40 w 192"/>
                <a:gd name="T1" fmla="*/ 118 h 144"/>
                <a:gd name="T2" fmla="*/ 40 w 192"/>
                <a:gd name="T3" fmla="*/ 118 h 144"/>
                <a:gd name="T4" fmla="*/ 56 w 192"/>
                <a:gd name="T5" fmla="*/ 116 h 144"/>
                <a:gd name="T6" fmla="*/ 97 w 192"/>
                <a:gd name="T7" fmla="*/ 137 h 144"/>
                <a:gd name="T8" fmla="*/ 99 w 192"/>
                <a:gd name="T9" fmla="*/ 137 h 144"/>
                <a:gd name="T10" fmla="*/ 140 w 192"/>
                <a:gd name="T11" fmla="*/ 116 h 144"/>
                <a:gd name="T12" fmla="*/ 156 w 192"/>
                <a:gd name="T13" fmla="*/ 118 h 144"/>
                <a:gd name="T14" fmla="*/ 156 w 192"/>
                <a:gd name="T15" fmla="*/ 118 h 144"/>
                <a:gd name="T16" fmla="*/ 156 w 192"/>
                <a:gd name="T17" fmla="*/ 70 h 144"/>
                <a:gd name="T18" fmla="*/ 96 w 192"/>
                <a:gd name="T19" fmla="*/ 98 h 144"/>
                <a:gd name="T20" fmla="*/ 40 w 192"/>
                <a:gd name="T21" fmla="*/ 72 h 144"/>
                <a:gd name="T22" fmla="*/ 40 w 192"/>
                <a:gd name="T23" fmla="*/ 118 h 144"/>
                <a:gd name="T24" fmla="*/ 96 w 192"/>
                <a:gd name="T25" fmla="*/ 0 h 144"/>
                <a:gd name="T26" fmla="*/ 0 w 192"/>
                <a:gd name="T27" fmla="*/ 44 h 144"/>
                <a:gd name="T28" fmla="*/ 96 w 192"/>
                <a:gd name="T29" fmla="*/ 88 h 144"/>
                <a:gd name="T30" fmla="*/ 192 w 192"/>
                <a:gd name="T31" fmla="*/ 44 h 144"/>
                <a:gd name="T32" fmla="*/ 96 w 192"/>
                <a:gd name="T33" fmla="*/ 0 h 144"/>
                <a:gd name="T34" fmla="*/ 8 w 192"/>
                <a:gd name="T35" fmla="*/ 56 h 144"/>
                <a:gd name="T36" fmla="*/ 4 w 192"/>
                <a:gd name="T37" fmla="*/ 104 h 144"/>
                <a:gd name="T38" fmla="*/ 12 w 192"/>
                <a:gd name="T39" fmla="*/ 104 h 144"/>
                <a:gd name="T40" fmla="*/ 12 w 192"/>
                <a:gd name="T41" fmla="*/ 58 h 144"/>
                <a:gd name="T42" fmla="*/ 8 w 192"/>
                <a:gd name="T43" fmla="*/ 56 h 144"/>
                <a:gd name="T44" fmla="*/ 16 w 192"/>
                <a:gd name="T45" fmla="*/ 144 h 144"/>
                <a:gd name="T46" fmla="*/ 9 w 192"/>
                <a:gd name="T47" fmla="*/ 124 h 144"/>
                <a:gd name="T48" fmla="*/ 16 w 192"/>
                <a:gd name="T49" fmla="*/ 116 h 144"/>
                <a:gd name="T50" fmla="*/ 8 w 192"/>
                <a:gd name="T51" fmla="*/ 108 h 144"/>
                <a:gd name="T52" fmla="*/ 0 w 192"/>
                <a:gd name="T53" fmla="*/ 116 h 144"/>
                <a:gd name="T54" fmla="*/ 7 w 192"/>
                <a:gd name="T55" fmla="*/ 124 h 144"/>
                <a:gd name="T56" fmla="*/ 0 w 192"/>
                <a:gd name="T57" fmla="*/ 144 h 144"/>
                <a:gd name="T58" fmla="*/ 16 w 192"/>
                <a:gd name="T59"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92" h="144">
                  <a:moveTo>
                    <a:pt x="40" y="118"/>
                  </a:moveTo>
                  <a:cubicBezTo>
                    <a:pt x="40" y="118"/>
                    <a:pt x="40" y="118"/>
                    <a:pt x="40" y="118"/>
                  </a:cubicBezTo>
                  <a:cubicBezTo>
                    <a:pt x="45" y="116"/>
                    <a:pt x="50" y="116"/>
                    <a:pt x="56" y="116"/>
                  </a:cubicBezTo>
                  <a:cubicBezTo>
                    <a:pt x="72" y="116"/>
                    <a:pt x="91" y="127"/>
                    <a:pt x="97" y="137"/>
                  </a:cubicBezTo>
                  <a:cubicBezTo>
                    <a:pt x="99" y="137"/>
                    <a:pt x="99" y="137"/>
                    <a:pt x="99" y="137"/>
                  </a:cubicBezTo>
                  <a:cubicBezTo>
                    <a:pt x="105" y="127"/>
                    <a:pt x="123" y="116"/>
                    <a:pt x="140" y="116"/>
                  </a:cubicBezTo>
                  <a:cubicBezTo>
                    <a:pt x="145" y="116"/>
                    <a:pt x="151" y="116"/>
                    <a:pt x="156" y="118"/>
                  </a:cubicBezTo>
                  <a:cubicBezTo>
                    <a:pt x="156" y="118"/>
                    <a:pt x="156" y="118"/>
                    <a:pt x="156" y="118"/>
                  </a:cubicBezTo>
                  <a:cubicBezTo>
                    <a:pt x="156" y="70"/>
                    <a:pt x="156" y="70"/>
                    <a:pt x="156" y="70"/>
                  </a:cubicBezTo>
                  <a:cubicBezTo>
                    <a:pt x="96" y="98"/>
                    <a:pt x="96" y="98"/>
                    <a:pt x="96" y="98"/>
                  </a:cubicBezTo>
                  <a:cubicBezTo>
                    <a:pt x="40" y="72"/>
                    <a:pt x="40" y="72"/>
                    <a:pt x="40" y="72"/>
                  </a:cubicBezTo>
                  <a:lnTo>
                    <a:pt x="40" y="118"/>
                  </a:lnTo>
                  <a:close/>
                  <a:moveTo>
                    <a:pt x="96" y="0"/>
                  </a:moveTo>
                  <a:cubicBezTo>
                    <a:pt x="0" y="44"/>
                    <a:pt x="0" y="44"/>
                    <a:pt x="0" y="44"/>
                  </a:cubicBezTo>
                  <a:cubicBezTo>
                    <a:pt x="96" y="88"/>
                    <a:pt x="96" y="88"/>
                    <a:pt x="96" y="88"/>
                  </a:cubicBezTo>
                  <a:cubicBezTo>
                    <a:pt x="192" y="44"/>
                    <a:pt x="192" y="44"/>
                    <a:pt x="192" y="44"/>
                  </a:cubicBezTo>
                  <a:lnTo>
                    <a:pt x="96" y="0"/>
                  </a:lnTo>
                  <a:close/>
                  <a:moveTo>
                    <a:pt x="8" y="56"/>
                  </a:moveTo>
                  <a:cubicBezTo>
                    <a:pt x="4" y="104"/>
                    <a:pt x="4" y="104"/>
                    <a:pt x="4" y="104"/>
                  </a:cubicBezTo>
                  <a:cubicBezTo>
                    <a:pt x="12" y="104"/>
                    <a:pt x="12" y="104"/>
                    <a:pt x="12" y="104"/>
                  </a:cubicBezTo>
                  <a:cubicBezTo>
                    <a:pt x="12" y="58"/>
                    <a:pt x="12" y="58"/>
                    <a:pt x="12" y="58"/>
                  </a:cubicBezTo>
                  <a:lnTo>
                    <a:pt x="8" y="56"/>
                  </a:lnTo>
                  <a:close/>
                  <a:moveTo>
                    <a:pt x="16" y="144"/>
                  </a:moveTo>
                  <a:cubicBezTo>
                    <a:pt x="9" y="124"/>
                    <a:pt x="9" y="124"/>
                    <a:pt x="9" y="124"/>
                  </a:cubicBezTo>
                  <a:cubicBezTo>
                    <a:pt x="13" y="123"/>
                    <a:pt x="16" y="120"/>
                    <a:pt x="16" y="116"/>
                  </a:cubicBezTo>
                  <a:cubicBezTo>
                    <a:pt x="16" y="111"/>
                    <a:pt x="12" y="108"/>
                    <a:pt x="8" y="108"/>
                  </a:cubicBezTo>
                  <a:cubicBezTo>
                    <a:pt x="3" y="108"/>
                    <a:pt x="0" y="111"/>
                    <a:pt x="0" y="116"/>
                  </a:cubicBezTo>
                  <a:cubicBezTo>
                    <a:pt x="0" y="120"/>
                    <a:pt x="3" y="123"/>
                    <a:pt x="7" y="124"/>
                  </a:cubicBezTo>
                  <a:cubicBezTo>
                    <a:pt x="0" y="144"/>
                    <a:pt x="0" y="144"/>
                    <a:pt x="0" y="144"/>
                  </a:cubicBezTo>
                  <a:lnTo>
                    <a:pt x="16" y="14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6" name="矩形 15"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p:nvPr/>
        </p:nvSpPr>
        <p:spPr>
          <a:xfrm>
            <a:off x="980051" y="4833044"/>
            <a:ext cx="902811"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绪论</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1" name="矩形 20"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p:nvPr/>
        </p:nvSpPr>
        <p:spPr>
          <a:xfrm>
            <a:off x="2960992" y="4528334"/>
            <a:ext cx="1620957"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研究方法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7" name="矩形 26"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p:nvPr/>
        </p:nvSpPr>
        <p:spPr>
          <a:xfrm>
            <a:off x="5301006" y="4345759"/>
            <a:ext cx="1620958" cy="523220"/>
          </a:xfrm>
          <a:prstGeom prst="rect">
            <a:avLst/>
          </a:prstGeom>
        </p:spPr>
        <p:txBody>
          <a:bodyPr wrap="non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内容阐述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3" name="矩形 32"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p:nvPr/>
        </p:nvSpPr>
        <p:spPr>
          <a:xfrm>
            <a:off x="7618247" y="4585654"/>
            <a:ext cx="1620958" cy="523220"/>
          </a:xfrm>
          <a:prstGeom prst="rect">
            <a:avLst/>
          </a:prstGeom>
        </p:spPr>
        <p:txBody>
          <a:bodyPr wrap="non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研究成果</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9" name="矩形 38"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p:nvPr/>
        </p:nvSpPr>
        <p:spPr>
          <a:xfrm>
            <a:off x="9981035" y="4833044"/>
            <a:ext cx="1620958" cy="523220"/>
          </a:xfrm>
          <a:prstGeom prst="rect">
            <a:avLst/>
          </a:prstGeom>
        </p:spPr>
        <p:txBody>
          <a:bodyPr wrap="non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发展建议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241795" y="3152906"/>
            <a:ext cx="1059354" cy="1059354"/>
            <a:chOff x="3241795" y="3313886"/>
            <a:chExt cx="1059354" cy="1059354"/>
          </a:xfrm>
        </p:grpSpPr>
        <p:grpSp>
          <p:nvGrpSpPr>
            <p:cNvPr id="19" name="组合 18"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3241795" y="3313886"/>
              <a:ext cx="1059354" cy="1059354"/>
              <a:chOff x="2685273" y="2003310"/>
              <a:chExt cx="1429322" cy="1429322"/>
            </a:xfrm>
            <a:effectLst/>
          </p:grpSpPr>
          <p:sp>
            <p:nvSpPr>
              <p:cNvPr id="22" name="椭圆 21"/>
              <p:cNvSpPr/>
              <p:nvPr/>
            </p:nvSpPr>
            <p:spPr>
              <a:xfrm>
                <a:off x="2685273" y="2003310"/>
                <a:ext cx="1429322" cy="1429322"/>
              </a:xfrm>
              <a:prstGeom prst="ellipse">
                <a:avLst/>
              </a:prstGeom>
              <a:solidFill>
                <a:schemeClr val="bg1"/>
              </a:soli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E8C8E"/>
                  </a:solidFill>
                </a:endParaRPr>
              </a:p>
            </p:txBody>
          </p:sp>
          <p:sp>
            <p:nvSpPr>
              <p:cNvPr id="23" name="椭圆 22"/>
              <p:cNvSpPr/>
              <p:nvPr/>
            </p:nvSpPr>
            <p:spPr>
              <a:xfrm>
                <a:off x="2836034" y="2154071"/>
                <a:ext cx="1127798" cy="1127798"/>
              </a:xfrm>
              <a:prstGeom prst="ellipse">
                <a:avLst/>
              </a:prstGeom>
              <a:solidFill>
                <a:srgbClr val="00467A"/>
              </a:solidFill>
              <a:ln>
                <a:noFill/>
              </a:ln>
            </p:spPr>
            <p:txBody>
              <a:bodyPr vert="horz" wrap="square" lIns="91440" tIns="45720" rIns="91440" bIns="45720" numCol="1" anchor="t" anchorCtr="0" compatLnSpc="1"/>
              <a:lstStyle/>
              <a:p>
                <a:endParaRPr lang="zh-CN" altLang="en-US">
                  <a:solidFill>
                    <a:schemeClr val="tx1"/>
                  </a:solidFill>
                </a:endParaRPr>
              </a:p>
            </p:txBody>
          </p:sp>
        </p:grpSp>
        <p:sp>
          <p:nvSpPr>
            <p:cNvPr id="42" name="Freeform 12"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a:spLocks noEditPoints="1"/>
            </p:cNvSpPr>
            <p:nvPr/>
          </p:nvSpPr>
          <p:spPr bwMode="auto">
            <a:xfrm>
              <a:off x="3559968" y="3665377"/>
              <a:ext cx="351904" cy="376119"/>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3"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 name="组合 2"/>
          <p:cNvGrpSpPr/>
          <p:nvPr/>
        </p:nvGrpSpPr>
        <p:grpSpPr>
          <a:xfrm>
            <a:off x="5581809" y="2998094"/>
            <a:ext cx="1059354" cy="1059354"/>
            <a:chOff x="5581809" y="3171955"/>
            <a:chExt cx="1059354" cy="1059354"/>
          </a:xfrm>
        </p:grpSpPr>
        <p:grpSp>
          <p:nvGrpSpPr>
            <p:cNvPr id="25" name="组合 24"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5581809" y="3171955"/>
              <a:ext cx="1059354" cy="1059354"/>
              <a:chOff x="2685273" y="2003310"/>
              <a:chExt cx="1429322" cy="1429322"/>
            </a:xfrm>
            <a:effectLst/>
          </p:grpSpPr>
          <p:sp>
            <p:nvSpPr>
              <p:cNvPr id="28" name="椭圆 27"/>
              <p:cNvSpPr/>
              <p:nvPr/>
            </p:nvSpPr>
            <p:spPr>
              <a:xfrm>
                <a:off x="2685273" y="2003310"/>
                <a:ext cx="1429322" cy="1429322"/>
              </a:xfrm>
              <a:prstGeom prst="ellipse">
                <a:avLst/>
              </a:prstGeom>
              <a:solidFill>
                <a:schemeClr val="bg1"/>
              </a:soli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E8C8E"/>
                  </a:solidFill>
                </a:endParaRPr>
              </a:p>
            </p:txBody>
          </p:sp>
          <p:sp>
            <p:nvSpPr>
              <p:cNvPr id="29" name="椭圆 28"/>
              <p:cNvSpPr/>
              <p:nvPr/>
            </p:nvSpPr>
            <p:spPr>
              <a:xfrm>
                <a:off x="2836034" y="2154071"/>
                <a:ext cx="1127798" cy="1127798"/>
              </a:xfrm>
              <a:prstGeom prst="ellipse">
                <a:avLst/>
              </a:prstGeom>
              <a:solidFill>
                <a:srgbClr val="00467A"/>
              </a:solidFill>
              <a:ln>
                <a:noFill/>
              </a:ln>
            </p:spPr>
            <p:txBody>
              <a:bodyPr vert="horz" wrap="square" lIns="91440" tIns="45720" rIns="91440" bIns="45720" numCol="1" anchor="t" anchorCtr="0" compatLnSpc="1"/>
              <a:lstStyle/>
              <a:p>
                <a:pPr algn="ctr"/>
                <a:endParaRPr lang="zh-CN" altLang="en-US">
                  <a:solidFill>
                    <a:schemeClr val="tx1"/>
                  </a:solidFill>
                </a:endParaRPr>
              </a:p>
            </p:txBody>
          </p:sp>
        </p:grpSp>
        <p:sp>
          <p:nvSpPr>
            <p:cNvPr id="43" name="Freeform 8"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a:spLocks noEditPoints="1"/>
            </p:cNvSpPr>
            <p:nvPr/>
          </p:nvSpPr>
          <p:spPr bwMode="auto">
            <a:xfrm rot="2925393">
              <a:off x="5999284" y="3575836"/>
              <a:ext cx="193430" cy="331724"/>
            </a:xfrm>
            <a:custGeom>
              <a:avLst/>
              <a:gdLst>
                <a:gd name="T0" fmla="*/ 24 w 112"/>
                <a:gd name="T1" fmla="*/ 148 h 192"/>
                <a:gd name="T2" fmla="*/ 28 w 112"/>
                <a:gd name="T3" fmla="*/ 52 h 192"/>
                <a:gd name="T4" fmla="*/ 32 w 112"/>
                <a:gd name="T5" fmla="*/ 172 h 192"/>
                <a:gd name="T6" fmla="*/ 8 w 112"/>
                <a:gd name="T7" fmla="*/ 184 h 192"/>
                <a:gd name="T8" fmla="*/ 32 w 112"/>
                <a:gd name="T9" fmla="*/ 172 h 192"/>
                <a:gd name="T10" fmla="*/ 8 w 112"/>
                <a:gd name="T11" fmla="*/ 35 h 192"/>
                <a:gd name="T12" fmla="*/ 32 w 112"/>
                <a:gd name="T13" fmla="*/ 164 h 192"/>
                <a:gd name="T14" fmla="*/ 32 w 112"/>
                <a:gd name="T15" fmla="*/ 192 h 192"/>
                <a:gd name="T16" fmla="*/ 0 w 112"/>
                <a:gd name="T17" fmla="*/ 184 h 192"/>
                <a:gd name="T18" fmla="*/ 0 w 112"/>
                <a:gd name="T19" fmla="*/ 32 h 192"/>
                <a:gd name="T20" fmla="*/ 20 w 112"/>
                <a:gd name="T21" fmla="*/ 0 h 192"/>
                <a:gd name="T22" fmla="*/ 39 w 112"/>
                <a:gd name="T23" fmla="*/ 32 h 192"/>
                <a:gd name="T24" fmla="*/ 40 w 112"/>
                <a:gd name="T25" fmla="*/ 184 h 192"/>
                <a:gd name="T26" fmla="*/ 108 w 112"/>
                <a:gd name="T27" fmla="*/ 164 h 192"/>
                <a:gd name="T28" fmla="*/ 84 w 112"/>
                <a:gd name="T29" fmla="*/ 172 h 192"/>
                <a:gd name="T30" fmla="*/ 108 w 112"/>
                <a:gd name="T31" fmla="*/ 164 h 192"/>
                <a:gd name="T32" fmla="*/ 92 w 112"/>
                <a:gd name="T33" fmla="*/ 140 h 192"/>
                <a:gd name="T34" fmla="*/ 108 w 112"/>
                <a:gd name="T35" fmla="*/ 148 h 192"/>
                <a:gd name="T36" fmla="*/ 108 w 112"/>
                <a:gd name="T37" fmla="*/ 116 h 192"/>
                <a:gd name="T38" fmla="*/ 84 w 112"/>
                <a:gd name="T39" fmla="*/ 124 h 192"/>
                <a:gd name="T40" fmla="*/ 108 w 112"/>
                <a:gd name="T41" fmla="*/ 116 h 192"/>
                <a:gd name="T42" fmla="*/ 92 w 112"/>
                <a:gd name="T43" fmla="*/ 92 h 192"/>
                <a:gd name="T44" fmla="*/ 108 w 112"/>
                <a:gd name="T45" fmla="*/ 100 h 192"/>
                <a:gd name="T46" fmla="*/ 108 w 112"/>
                <a:gd name="T47" fmla="*/ 68 h 192"/>
                <a:gd name="T48" fmla="*/ 84 w 112"/>
                <a:gd name="T49" fmla="*/ 76 h 192"/>
                <a:gd name="T50" fmla="*/ 108 w 112"/>
                <a:gd name="T51" fmla="*/ 68 h 192"/>
                <a:gd name="T52" fmla="*/ 92 w 112"/>
                <a:gd name="T53" fmla="*/ 44 h 192"/>
                <a:gd name="T54" fmla="*/ 108 w 112"/>
                <a:gd name="T55" fmla="*/ 52 h 192"/>
                <a:gd name="T56" fmla="*/ 108 w 112"/>
                <a:gd name="T57" fmla="*/ 20 h 192"/>
                <a:gd name="T58" fmla="*/ 84 w 112"/>
                <a:gd name="T59" fmla="*/ 28 h 192"/>
                <a:gd name="T60" fmla="*/ 108 w 112"/>
                <a:gd name="T61" fmla="*/ 20 h 192"/>
                <a:gd name="T62" fmla="*/ 64 w 112"/>
                <a:gd name="T63" fmla="*/ 192 h 192"/>
                <a:gd name="T64" fmla="*/ 56 w 112"/>
                <a:gd name="T65" fmla="*/ 8 h 192"/>
                <a:gd name="T66" fmla="*/ 104 w 112"/>
                <a:gd name="T67" fmla="*/ 0 h 192"/>
                <a:gd name="T68" fmla="*/ 112 w 112"/>
                <a:gd name="T69" fmla="*/ 184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92">
                  <a:moveTo>
                    <a:pt x="28" y="148"/>
                  </a:moveTo>
                  <a:cubicBezTo>
                    <a:pt x="24" y="148"/>
                    <a:pt x="24" y="148"/>
                    <a:pt x="24" y="148"/>
                  </a:cubicBezTo>
                  <a:cubicBezTo>
                    <a:pt x="24" y="52"/>
                    <a:pt x="24" y="52"/>
                    <a:pt x="24" y="52"/>
                  </a:cubicBezTo>
                  <a:cubicBezTo>
                    <a:pt x="28" y="52"/>
                    <a:pt x="28" y="52"/>
                    <a:pt x="28" y="52"/>
                  </a:cubicBezTo>
                  <a:lnTo>
                    <a:pt x="28" y="148"/>
                  </a:lnTo>
                  <a:close/>
                  <a:moveTo>
                    <a:pt x="32" y="172"/>
                  </a:moveTo>
                  <a:cubicBezTo>
                    <a:pt x="8" y="172"/>
                    <a:pt x="8" y="172"/>
                    <a:pt x="8" y="172"/>
                  </a:cubicBezTo>
                  <a:cubicBezTo>
                    <a:pt x="8" y="184"/>
                    <a:pt x="8" y="184"/>
                    <a:pt x="8" y="184"/>
                  </a:cubicBezTo>
                  <a:cubicBezTo>
                    <a:pt x="32" y="184"/>
                    <a:pt x="32" y="184"/>
                    <a:pt x="32" y="184"/>
                  </a:cubicBezTo>
                  <a:lnTo>
                    <a:pt x="32" y="172"/>
                  </a:lnTo>
                  <a:close/>
                  <a:moveTo>
                    <a:pt x="32" y="35"/>
                  </a:moveTo>
                  <a:cubicBezTo>
                    <a:pt x="8" y="35"/>
                    <a:pt x="8" y="35"/>
                    <a:pt x="8" y="35"/>
                  </a:cubicBezTo>
                  <a:cubicBezTo>
                    <a:pt x="8" y="164"/>
                    <a:pt x="8" y="164"/>
                    <a:pt x="8" y="164"/>
                  </a:cubicBezTo>
                  <a:cubicBezTo>
                    <a:pt x="32" y="164"/>
                    <a:pt x="32" y="164"/>
                    <a:pt x="32" y="164"/>
                  </a:cubicBezTo>
                  <a:lnTo>
                    <a:pt x="32" y="35"/>
                  </a:lnTo>
                  <a:close/>
                  <a:moveTo>
                    <a:pt x="32" y="192"/>
                  </a:moveTo>
                  <a:cubicBezTo>
                    <a:pt x="8" y="192"/>
                    <a:pt x="8" y="192"/>
                    <a:pt x="8" y="192"/>
                  </a:cubicBezTo>
                  <a:cubicBezTo>
                    <a:pt x="3" y="192"/>
                    <a:pt x="0" y="188"/>
                    <a:pt x="0" y="184"/>
                  </a:cubicBezTo>
                  <a:cubicBezTo>
                    <a:pt x="0" y="35"/>
                    <a:pt x="0" y="35"/>
                    <a:pt x="0" y="35"/>
                  </a:cubicBezTo>
                  <a:cubicBezTo>
                    <a:pt x="0" y="34"/>
                    <a:pt x="0" y="33"/>
                    <a:pt x="0" y="32"/>
                  </a:cubicBezTo>
                  <a:cubicBezTo>
                    <a:pt x="12" y="4"/>
                    <a:pt x="12" y="4"/>
                    <a:pt x="12" y="4"/>
                  </a:cubicBezTo>
                  <a:cubicBezTo>
                    <a:pt x="14" y="2"/>
                    <a:pt x="16" y="0"/>
                    <a:pt x="20" y="0"/>
                  </a:cubicBezTo>
                  <a:cubicBezTo>
                    <a:pt x="23" y="0"/>
                    <a:pt x="26" y="2"/>
                    <a:pt x="27" y="4"/>
                  </a:cubicBezTo>
                  <a:cubicBezTo>
                    <a:pt x="39" y="32"/>
                    <a:pt x="39" y="32"/>
                    <a:pt x="39" y="32"/>
                  </a:cubicBezTo>
                  <a:cubicBezTo>
                    <a:pt x="39" y="33"/>
                    <a:pt x="40" y="34"/>
                    <a:pt x="40" y="35"/>
                  </a:cubicBezTo>
                  <a:cubicBezTo>
                    <a:pt x="40" y="184"/>
                    <a:pt x="40" y="184"/>
                    <a:pt x="40" y="184"/>
                  </a:cubicBezTo>
                  <a:cubicBezTo>
                    <a:pt x="40" y="188"/>
                    <a:pt x="36" y="192"/>
                    <a:pt x="32" y="192"/>
                  </a:cubicBezTo>
                  <a:close/>
                  <a:moveTo>
                    <a:pt x="108" y="164"/>
                  </a:moveTo>
                  <a:cubicBezTo>
                    <a:pt x="84" y="164"/>
                    <a:pt x="84" y="164"/>
                    <a:pt x="84" y="164"/>
                  </a:cubicBezTo>
                  <a:cubicBezTo>
                    <a:pt x="84" y="172"/>
                    <a:pt x="84" y="172"/>
                    <a:pt x="84" y="172"/>
                  </a:cubicBezTo>
                  <a:cubicBezTo>
                    <a:pt x="108" y="172"/>
                    <a:pt x="108" y="172"/>
                    <a:pt x="108" y="172"/>
                  </a:cubicBezTo>
                  <a:lnTo>
                    <a:pt x="108" y="164"/>
                  </a:lnTo>
                  <a:close/>
                  <a:moveTo>
                    <a:pt x="108" y="140"/>
                  </a:moveTo>
                  <a:cubicBezTo>
                    <a:pt x="92" y="140"/>
                    <a:pt x="92" y="140"/>
                    <a:pt x="92" y="140"/>
                  </a:cubicBezTo>
                  <a:cubicBezTo>
                    <a:pt x="92" y="148"/>
                    <a:pt x="92" y="148"/>
                    <a:pt x="92" y="148"/>
                  </a:cubicBezTo>
                  <a:cubicBezTo>
                    <a:pt x="108" y="148"/>
                    <a:pt x="108" y="148"/>
                    <a:pt x="108" y="148"/>
                  </a:cubicBezTo>
                  <a:lnTo>
                    <a:pt x="108" y="140"/>
                  </a:lnTo>
                  <a:close/>
                  <a:moveTo>
                    <a:pt x="108" y="116"/>
                  </a:moveTo>
                  <a:cubicBezTo>
                    <a:pt x="84" y="116"/>
                    <a:pt x="84" y="116"/>
                    <a:pt x="84" y="116"/>
                  </a:cubicBezTo>
                  <a:cubicBezTo>
                    <a:pt x="84" y="124"/>
                    <a:pt x="84" y="124"/>
                    <a:pt x="84" y="124"/>
                  </a:cubicBezTo>
                  <a:cubicBezTo>
                    <a:pt x="108" y="124"/>
                    <a:pt x="108" y="124"/>
                    <a:pt x="108" y="124"/>
                  </a:cubicBezTo>
                  <a:lnTo>
                    <a:pt x="108" y="116"/>
                  </a:lnTo>
                  <a:close/>
                  <a:moveTo>
                    <a:pt x="108" y="92"/>
                  </a:moveTo>
                  <a:cubicBezTo>
                    <a:pt x="92" y="92"/>
                    <a:pt x="92" y="92"/>
                    <a:pt x="92" y="92"/>
                  </a:cubicBezTo>
                  <a:cubicBezTo>
                    <a:pt x="92" y="100"/>
                    <a:pt x="92" y="100"/>
                    <a:pt x="92" y="100"/>
                  </a:cubicBezTo>
                  <a:cubicBezTo>
                    <a:pt x="108" y="100"/>
                    <a:pt x="108" y="100"/>
                    <a:pt x="108" y="100"/>
                  </a:cubicBezTo>
                  <a:lnTo>
                    <a:pt x="108" y="92"/>
                  </a:lnTo>
                  <a:close/>
                  <a:moveTo>
                    <a:pt x="108" y="68"/>
                  </a:moveTo>
                  <a:cubicBezTo>
                    <a:pt x="84" y="68"/>
                    <a:pt x="84" y="68"/>
                    <a:pt x="84" y="68"/>
                  </a:cubicBezTo>
                  <a:cubicBezTo>
                    <a:pt x="84" y="76"/>
                    <a:pt x="84" y="76"/>
                    <a:pt x="84" y="76"/>
                  </a:cubicBezTo>
                  <a:cubicBezTo>
                    <a:pt x="108" y="76"/>
                    <a:pt x="108" y="76"/>
                    <a:pt x="108" y="76"/>
                  </a:cubicBezTo>
                  <a:lnTo>
                    <a:pt x="108" y="68"/>
                  </a:lnTo>
                  <a:close/>
                  <a:moveTo>
                    <a:pt x="108" y="44"/>
                  </a:moveTo>
                  <a:cubicBezTo>
                    <a:pt x="92" y="44"/>
                    <a:pt x="92" y="44"/>
                    <a:pt x="92" y="44"/>
                  </a:cubicBezTo>
                  <a:cubicBezTo>
                    <a:pt x="92" y="52"/>
                    <a:pt x="92" y="52"/>
                    <a:pt x="92" y="52"/>
                  </a:cubicBezTo>
                  <a:cubicBezTo>
                    <a:pt x="108" y="52"/>
                    <a:pt x="108" y="52"/>
                    <a:pt x="108" y="52"/>
                  </a:cubicBezTo>
                  <a:lnTo>
                    <a:pt x="108" y="44"/>
                  </a:lnTo>
                  <a:close/>
                  <a:moveTo>
                    <a:pt x="108" y="20"/>
                  </a:moveTo>
                  <a:cubicBezTo>
                    <a:pt x="84" y="20"/>
                    <a:pt x="84" y="20"/>
                    <a:pt x="84" y="20"/>
                  </a:cubicBezTo>
                  <a:cubicBezTo>
                    <a:pt x="84" y="28"/>
                    <a:pt x="84" y="28"/>
                    <a:pt x="84" y="28"/>
                  </a:cubicBezTo>
                  <a:cubicBezTo>
                    <a:pt x="108" y="28"/>
                    <a:pt x="108" y="28"/>
                    <a:pt x="108" y="28"/>
                  </a:cubicBezTo>
                  <a:lnTo>
                    <a:pt x="108" y="20"/>
                  </a:lnTo>
                  <a:close/>
                  <a:moveTo>
                    <a:pt x="104" y="192"/>
                  </a:moveTo>
                  <a:cubicBezTo>
                    <a:pt x="64" y="192"/>
                    <a:pt x="64" y="192"/>
                    <a:pt x="64" y="192"/>
                  </a:cubicBezTo>
                  <a:cubicBezTo>
                    <a:pt x="59" y="192"/>
                    <a:pt x="56" y="188"/>
                    <a:pt x="56" y="184"/>
                  </a:cubicBezTo>
                  <a:cubicBezTo>
                    <a:pt x="56" y="8"/>
                    <a:pt x="56" y="8"/>
                    <a:pt x="56" y="8"/>
                  </a:cubicBezTo>
                  <a:cubicBezTo>
                    <a:pt x="56" y="3"/>
                    <a:pt x="59" y="0"/>
                    <a:pt x="64" y="0"/>
                  </a:cubicBezTo>
                  <a:cubicBezTo>
                    <a:pt x="104" y="0"/>
                    <a:pt x="104" y="0"/>
                    <a:pt x="104" y="0"/>
                  </a:cubicBezTo>
                  <a:cubicBezTo>
                    <a:pt x="108" y="0"/>
                    <a:pt x="112" y="3"/>
                    <a:pt x="112" y="8"/>
                  </a:cubicBezTo>
                  <a:cubicBezTo>
                    <a:pt x="112" y="184"/>
                    <a:pt x="112" y="184"/>
                    <a:pt x="112" y="184"/>
                  </a:cubicBezTo>
                  <a:cubicBezTo>
                    <a:pt x="112" y="188"/>
                    <a:pt x="108" y="192"/>
                    <a:pt x="104" y="19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4" name="组合 3"/>
          <p:cNvGrpSpPr/>
          <p:nvPr/>
        </p:nvGrpSpPr>
        <p:grpSpPr>
          <a:xfrm>
            <a:off x="7921823" y="3276817"/>
            <a:ext cx="1059354" cy="1059354"/>
            <a:chOff x="7921823" y="3437797"/>
            <a:chExt cx="1059354" cy="1059354"/>
          </a:xfrm>
        </p:grpSpPr>
        <p:grpSp>
          <p:nvGrpSpPr>
            <p:cNvPr id="31" name="组合 30"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7921823" y="3437797"/>
              <a:ext cx="1059354" cy="1059354"/>
              <a:chOff x="2685273" y="2003310"/>
              <a:chExt cx="1429322" cy="1429322"/>
            </a:xfrm>
            <a:effectLst/>
          </p:grpSpPr>
          <p:sp>
            <p:nvSpPr>
              <p:cNvPr id="34" name="椭圆 33"/>
              <p:cNvSpPr/>
              <p:nvPr/>
            </p:nvSpPr>
            <p:spPr>
              <a:xfrm>
                <a:off x="2685273" y="2003310"/>
                <a:ext cx="1429322" cy="1429322"/>
              </a:xfrm>
              <a:prstGeom prst="ellipse">
                <a:avLst/>
              </a:prstGeom>
              <a:solidFill>
                <a:schemeClr val="bg1"/>
              </a:soli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E8C8E"/>
                  </a:solidFill>
                </a:endParaRPr>
              </a:p>
            </p:txBody>
          </p:sp>
          <p:sp>
            <p:nvSpPr>
              <p:cNvPr id="35" name="椭圆 34"/>
              <p:cNvSpPr/>
              <p:nvPr/>
            </p:nvSpPr>
            <p:spPr>
              <a:xfrm>
                <a:off x="2836034" y="2154071"/>
                <a:ext cx="1127798" cy="1127798"/>
              </a:xfrm>
              <a:prstGeom prst="ellipse">
                <a:avLst/>
              </a:prstGeom>
              <a:gradFill flip="none" rotWithShape="1">
                <a:gsLst>
                  <a:gs pos="0">
                    <a:srgbClr val="20517C">
                      <a:shade val="30000"/>
                      <a:satMod val="115000"/>
                    </a:srgbClr>
                  </a:gs>
                  <a:gs pos="50000">
                    <a:srgbClr val="20517C">
                      <a:shade val="67500"/>
                      <a:satMod val="115000"/>
                    </a:srgbClr>
                  </a:gs>
                  <a:gs pos="100000">
                    <a:srgbClr val="20517C">
                      <a:shade val="100000"/>
                      <a:satMod val="115000"/>
                    </a:srgbClr>
                  </a:gs>
                </a:gsLst>
                <a:lin ang="2700000" scaled="1"/>
                <a:tileRect/>
              </a:gradFill>
              <a:ln>
                <a:noFill/>
              </a:ln>
            </p:spPr>
            <p:txBody>
              <a:bodyPr vert="horz" wrap="square" lIns="91440" tIns="45720" rIns="91440" bIns="45720" numCol="1" anchor="t" anchorCtr="0" compatLnSpc="1"/>
              <a:lstStyle/>
              <a:p>
                <a:pPr algn="ctr"/>
                <a:endParaRPr lang="zh-CN" altLang="en-US">
                  <a:solidFill>
                    <a:schemeClr val="tx1"/>
                  </a:solidFill>
                </a:endParaRPr>
              </a:p>
            </p:txBody>
          </p:sp>
        </p:grpSp>
        <p:sp>
          <p:nvSpPr>
            <p:cNvPr id="44" name="Freeform 7"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a:spLocks noEditPoints="1"/>
            </p:cNvSpPr>
            <p:nvPr/>
          </p:nvSpPr>
          <p:spPr bwMode="auto">
            <a:xfrm>
              <a:off x="8272592" y="3793935"/>
              <a:ext cx="357814" cy="301112"/>
            </a:xfrm>
            <a:custGeom>
              <a:avLst/>
              <a:gdLst>
                <a:gd name="T0" fmla="*/ 156 w 192"/>
                <a:gd name="T1" fmla="*/ 17 h 161"/>
                <a:gd name="T2" fmla="*/ 128 w 192"/>
                <a:gd name="T3" fmla="*/ 45 h 161"/>
                <a:gd name="T4" fmla="*/ 64 w 192"/>
                <a:gd name="T5" fmla="*/ 45 h 161"/>
                <a:gd name="T6" fmla="*/ 60 w 192"/>
                <a:gd name="T7" fmla="*/ 29 h 161"/>
                <a:gd name="T8" fmla="*/ 64 w 192"/>
                <a:gd name="T9" fmla="*/ 40 h 161"/>
                <a:gd name="T10" fmla="*/ 70 w 192"/>
                <a:gd name="T11" fmla="*/ 47 h 161"/>
                <a:gd name="T12" fmla="*/ 168 w 192"/>
                <a:gd name="T13" fmla="*/ 109 h 161"/>
                <a:gd name="T14" fmla="*/ 148 w 192"/>
                <a:gd name="T15" fmla="*/ 141 h 161"/>
                <a:gd name="T16" fmla="*/ 168 w 192"/>
                <a:gd name="T17" fmla="*/ 109 h 161"/>
                <a:gd name="T18" fmla="*/ 148 w 192"/>
                <a:gd name="T19" fmla="*/ 81 h 161"/>
                <a:gd name="T20" fmla="*/ 168 w 192"/>
                <a:gd name="T21" fmla="*/ 97 h 161"/>
                <a:gd name="T22" fmla="*/ 136 w 192"/>
                <a:gd name="T23" fmla="*/ 109 h 161"/>
                <a:gd name="T24" fmla="*/ 116 w 192"/>
                <a:gd name="T25" fmla="*/ 141 h 161"/>
                <a:gd name="T26" fmla="*/ 136 w 192"/>
                <a:gd name="T27" fmla="*/ 109 h 161"/>
                <a:gd name="T28" fmla="*/ 116 w 192"/>
                <a:gd name="T29" fmla="*/ 81 h 161"/>
                <a:gd name="T30" fmla="*/ 136 w 192"/>
                <a:gd name="T31" fmla="*/ 97 h 161"/>
                <a:gd name="T32" fmla="*/ 104 w 192"/>
                <a:gd name="T33" fmla="*/ 109 h 161"/>
                <a:gd name="T34" fmla="*/ 84 w 192"/>
                <a:gd name="T35" fmla="*/ 141 h 161"/>
                <a:gd name="T36" fmla="*/ 104 w 192"/>
                <a:gd name="T37" fmla="*/ 109 h 161"/>
                <a:gd name="T38" fmla="*/ 84 w 192"/>
                <a:gd name="T39" fmla="*/ 81 h 161"/>
                <a:gd name="T40" fmla="*/ 104 w 192"/>
                <a:gd name="T41" fmla="*/ 97 h 161"/>
                <a:gd name="T42" fmla="*/ 64 w 192"/>
                <a:gd name="T43" fmla="*/ 25 h 161"/>
                <a:gd name="T44" fmla="*/ 64 w 192"/>
                <a:gd name="T45" fmla="*/ 57 h 161"/>
                <a:gd name="T46" fmla="*/ 64 w 192"/>
                <a:gd name="T47" fmla="*/ 25 h 161"/>
                <a:gd name="T48" fmla="*/ 20 w 192"/>
                <a:gd name="T49" fmla="*/ 109 h 161"/>
                <a:gd name="T50" fmla="*/ 44 w 192"/>
                <a:gd name="T51" fmla="*/ 149 h 161"/>
                <a:gd name="T52" fmla="*/ 40 w 192"/>
                <a:gd name="T53" fmla="*/ 81 h 161"/>
                <a:gd name="T54" fmla="*/ 20 w 192"/>
                <a:gd name="T55" fmla="*/ 97 h 161"/>
                <a:gd name="T56" fmla="*/ 40 w 192"/>
                <a:gd name="T57" fmla="*/ 81 h 161"/>
                <a:gd name="T58" fmla="*/ 72 w 192"/>
                <a:gd name="T59" fmla="*/ 81 h 161"/>
                <a:gd name="T60" fmla="*/ 52 w 192"/>
                <a:gd name="T61" fmla="*/ 97 h 161"/>
                <a:gd name="T62" fmla="*/ 48 w 192"/>
                <a:gd name="T63" fmla="*/ 149 h 161"/>
                <a:gd name="T64" fmla="*/ 72 w 192"/>
                <a:gd name="T65" fmla="*/ 109 h 161"/>
                <a:gd name="T66" fmla="*/ 48 w 192"/>
                <a:gd name="T67" fmla="*/ 149 h 161"/>
                <a:gd name="T68" fmla="*/ 188 w 192"/>
                <a:gd name="T69" fmla="*/ 161 h 161"/>
                <a:gd name="T70" fmla="*/ 4 w 192"/>
                <a:gd name="T71" fmla="*/ 65 h 161"/>
                <a:gd name="T72" fmla="*/ 0 w 192"/>
                <a:gd name="T73" fmla="*/ 61 h 161"/>
                <a:gd name="T74" fmla="*/ 8 w 192"/>
                <a:gd name="T75" fmla="*/ 53 h 161"/>
                <a:gd name="T76" fmla="*/ 123 w 192"/>
                <a:gd name="T77" fmla="*/ 53 h 161"/>
                <a:gd name="T78" fmla="*/ 192 w 192"/>
                <a:gd name="T79" fmla="*/ 53 h 161"/>
                <a:gd name="T80" fmla="*/ 188 w 192"/>
                <a:gd name="T81" fmla="*/ 6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2" h="161">
                  <a:moveTo>
                    <a:pt x="95" y="17"/>
                  </a:moveTo>
                  <a:cubicBezTo>
                    <a:pt x="156" y="17"/>
                    <a:pt x="156" y="17"/>
                    <a:pt x="156" y="17"/>
                  </a:cubicBezTo>
                  <a:cubicBezTo>
                    <a:pt x="192" y="45"/>
                    <a:pt x="192" y="45"/>
                    <a:pt x="192" y="45"/>
                  </a:cubicBezTo>
                  <a:cubicBezTo>
                    <a:pt x="128" y="45"/>
                    <a:pt x="128" y="45"/>
                    <a:pt x="128" y="45"/>
                  </a:cubicBezTo>
                  <a:lnTo>
                    <a:pt x="95" y="17"/>
                  </a:lnTo>
                  <a:close/>
                  <a:moveTo>
                    <a:pt x="64" y="45"/>
                  </a:moveTo>
                  <a:cubicBezTo>
                    <a:pt x="60" y="45"/>
                    <a:pt x="60" y="45"/>
                    <a:pt x="60" y="45"/>
                  </a:cubicBezTo>
                  <a:cubicBezTo>
                    <a:pt x="60" y="29"/>
                    <a:pt x="60" y="29"/>
                    <a:pt x="60" y="29"/>
                  </a:cubicBezTo>
                  <a:cubicBezTo>
                    <a:pt x="64" y="29"/>
                    <a:pt x="64" y="29"/>
                    <a:pt x="64" y="29"/>
                  </a:cubicBezTo>
                  <a:cubicBezTo>
                    <a:pt x="64" y="40"/>
                    <a:pt x="64" y="40"/>
                    <a:pt x="64" y="40"/>
                  </a:cubicBezTo>
                  <a:cubicBezTo>
                    <a:pt x="72" y="44"/>
                    <a:pt x="72" y="44"/>
                    <a:pt x="72" y="44"/>
                  </a:cubicBezTo>
                  <a:cubicBezTo>
                    <a:pt x="70" y="47"/>
                    <a:pt x="70" y="47"/>
                    <a:pt x="70" y="47"/>
                  </a:cubicBezTo>
                  <a:lnTo>
                    <a:pt x="64" y="45"/>
                  </a:lnTo>
                  <a:close/>
                  <a:moveTo>
                    <a:pt x="168" y="109"/>
                  </a:moveTo>
                  <a:cubicBezTo>
                    <a:pt x="148" y="109"/>
                    <a:pt x="148" y="109"/>
                    <a:pt x="148" y="109"/>
                  </a:cubicBezTo>
                  <a:cubicBezTo>
                    <a:pt x="148" y="141"/>
                    <a:pt x="148" y="141"/>
                    <a:pt x="148" y="141"/>
                  </a:cubicBezTo>
                  <a:cubicBezTo>
                    <a:pt x="168" y="141"/>
                    <a:pt x="168" y="141"/>
                    <a:pt x="168" y="141"/>
                  </a:cubicBezTo>
                  <a:lnTo>
                    <a:pt x="168" y="109"/>
                  </a:lnTo>
                  <a:close/>
                  <a:moveTo>
                    <a:pt x="168" y="81"/>
                  </a:moveTo>
                  <a:cubicBezTo>
                    <a:pt x="148" y="81"/>
                    <a:pt x="148" y="81"/>
                    <a:pt x="148" y="81"/>
                  </a:cubicBezTo>
                  <a:cubicBezTo>
                    <a:pt x="148" y="97"/>
                    <a:pt x="148" y="97"/>
                    <a:pt x="148" y="97"/>
                  </a:cubicBezTo>
                  <a:cubicBezTo>
                    <a:pt x="168" y="97"/>
                    <a:pt x="168" y="97"/>
                    <a:pt x="168" y="97"/>
                  </a:cubicBezTo>
                  <a:lnTo>
                    <a:pt x="168" y="81"/>
                  </a:lnTo>
                  <a:close/>
                  <a:moveTo>
                    <a:pt x="136" y="109"/>
                  </a:moveTo>
                  <a:cubicBezTo>
                    <a:pt x="116" y="109"/>
                    <a:pt x="116" y="109"/>
                    <a:pt x="116" y="109"/>
                  </a:cubicBezTo>
                  <a:cubicBezTo>
                    <a:pt x="116" y="141"/>
                    <a:pt x="116" y="141"/>
                    <a:pt x="116" y="141"/>
                  </a:cubicBezTo>
                  <a:cubicBezTo>
                    <a:pt x="136" y="141"/>
                    <a:pt x="136" y="141"/>
                    <a:pt x="136" y="141"/>
                  </a:cubicBezTo>
                  <a:lnTo>
                    <a:pt x="136" y="109"/>
                  </a:lnTo>
                  <a:close/>
                  <a:moveTo>
                    <a:pt x="136" y="81"/>
                  </a:moveTo>
                  <a:cubicBezTo>
                    <a:pt x="116" y="81"/>
                    <a:pt x="116" y="81"/>
                    <a:pt x="116" y="81"/>
                  </a:cubicBezTo>
                  <a:cubicBezTo>
                    <a:pt x="116" y="97"/>
                    <a:pt x="116" y="97"/>
                    <a:pt x="116" y="97"/>
                  </a:cubicBezTo>
                  <a:cubicBezTo>
                    <a:pt x="136" y="97"/>
                    <a:pt x="136" y="97"/>
                    <a:pt x="136" y="97"/>
                  </a:cubicBezTo>
                  <a:lnTo>
                    <a:pt x="136" y="81"/>
                  </a:lnTo>
                  <a:close/>
                  <a:moveTo>
                    <a:pt x="104" y="109"/>
                  </a:moveTo>
                  <a:cubicBezTo>
                    <a:pt x="84" y="109"/>
                    <a:pt x="84" y="109"/>
                    <a:pt x="84" y="109"/>
                  </a:cubicBezTo>
                  <a:cubicBezTo>
                    <a:pt x="84" y="141"/>
                    <a:pt x="84" y="141"/>
                    <a:pt x="84" y="141"/>
                  </a:cubicBezTo>
                  <a:cubicBezTo>
                    <a:pt x="104" y="141"/>
                    <a:pt x="104" y="141"/>
                    <a:pt x="104" y="141"/>
                  </a:cubicBezTo>
                  <a:lnTo>
                    <a:pt x="104" y="109"/>
                  </a:lnTo>
                  <a:close/>
                  <a:moveTo>
                    <a:pt x="104" y="81"/>
                  </a:moveTo>
                  <a:cubicBezTo>
                    <a:pt x="84" y="81"/>
                    <a:pt x="84" y="81"/>
                    <a:pt x="84" y="81"/>
                  </a:cubicBezTo>
                  <a:cubicBezTo>
                    <a:pt x="84" y="97"/>
                    <a:pt x="84" y="97"/>
                    <a:pt x="84" y="97"/>
                  </a:cubicBezTo>
                  <a:cubicBezTo>
                    <a:pt x="104" y="97"/>
                    <a:pt x="104" y="97"/>
                    <a:pt x="104" y="97"/>
                  </a:cubicBezTo>
                  <a:lnTo>
                    <a:pt x="104" y="81"/>
                  </a:lnTo>
                  <a:close/>
                  <a:moveTo>
                    <a:pt x="64" y="25"/>
                  </a:moveTo>
                  <a:cubicBezTo>
                    <a:pt x="55" y="25"/>
                    <a:pt x="48" y="32"/>
                    <a:pt x="48" y="41"/>
                  </a:cubicBezTo>
                  <a:cubicBezTo>
                    <a:pt x="48" y="49"/>
                    <a:pt x="55" y="57"/>
                    <a:pt x="64" y="57"/>
                  </a:cubicBezTo>
                  <a:cubicBezTo>
                    <a:pt x="72" y="57"/>
                    <a:pt x="80" y="49"/>
                    <a:pt x="80" y="41"/>
                  </a:cubicBezTo>
                  <a:cubicBezTo>
                    <a:pt x="80" y="32"/>
                    <a:pt x="72" y="25"/>
                    <a:pt x="64" y="25"/>
                  </a:cubicBezTo>
                  <a:close/>
                  <a:moveTo>
                    <a:pt x="44" y="109"/>
                  </a:moveTo>
                  <a:cubicBezTo>
                    <a:pt x="20" y="109"/>
                    <a:pt x="20" y="109"/>
                    <a:pt x="20" y="109"/>
                  </a:cubicBezTo>
                  <a:cubicBezTo>
                    <a:pt x="20" y="149"/>
                    <a:pt x="20" y="149"/>
                    <a:pt x="20" y="149"/>
                  </a:cubicBezTo>
                  <a:cubicBezTo>
                    <a:pt x="44" y="149"/>
                    <a:pt x="44" y="149"/>
                    <a:pt x="44" y="149"/>
                  </a:cubicBezTo>
                  <a:lnTo>
                    <a:pt x="44" y="109"/>
                  </a:lnTo>
                  <a:close/>
                  <a:moveTo>
                    <a:pt x="40" y="81"/>
                  </a:moveTo>
                  <a:cubicBezTo>
                    <a:pt x="20" y="81"/>
                    <a:pt x="20" y="81"/>
                    <a:pt x="20" y="81"/>
                  </a:cubicBezTo>
                  <a:cubicBezTo>
                    <a:pt x="20" y="97"/>
                    <a:pt x="20" y="97"/>
                    <a:pt x="20" y="97"/>
                  </a:cubicBezTo>
                  <a:cubicBezTo>
                    <a:pt x="40" y="97"/>
                    <a:pt x="40" y="97"/>
                    <a:pt x="40" y="97"/>
                  </a:cubicBezTo>
                  <a:lnTo>
                    <a:pt x="40" y="81"/>
                  </a:lnTo>
                  <a:close/>
                  <a:moveTo>
                    <a:pt x="72" y="97"/>
                  </a:moveTo>
                  <a:cubicBezTo>
                    <a:pt x="72" y="81"/>
                    <a:pt x="72" y="81"/>
                    <a:pt x="72" y="81"/>
                  </a:cubicBezTo>
                  <a:cubicBezTo>
                    <a:pt x="52" y="81"/>
                    <a:pt x="52" y="81"/>
                    <a:pt x="52" y="81"/>
                  </a:cubicBezTo>
                  <a:cubicBezTo>
                    <a:pt x="52" y="97"/>
                    <a:pt x="52" y="97"/>
                    <a:pt x="52" y="97"/>
                  </a:cubicBezTo>
                  <a:lnTo>
                    <a:pt x="72" y="97"/>
                  </a:lnTo>
                  <a:close/>
                  <a:moveTo>
                    <a:pt x="48" y="149"/>
                  </a:moveTo>
                  <a:cubicBezTo>
                    <a:pt x="72" y="149"/>
                    <a:pt x="72" y="149"/>
                    <a:pt x="72" y="149"/>
                  </a:cubicBezTo>
                  <a:cubicBezTo>
                    <a:pt x="72" y="109"/>
                    <a:pt x="72" y="109"/>
                    <a:pt x="72" y="109"/>
                  </a:cubicBezTo>
                  <a:cubicBezTo>
                    <a:pt x="48" y="109"/>
                    <a:pt x="48" y="109"/>
                    <a:pt x="48" y="109"/>
                  </a:cubicBezTo>
                  <a:lnTo>
                    <a:pt x="48" y="149"/>
                  </a:lnTo>
                  <a:close/>
                  <a:moveTo>
                    <a:pt x="188" y="65"/>
                  </a:moveTo>
                  <a:cubicBezTo>
                    <a:pt x="188" y="161"/>
                    <a:pt x="188" y="161"/>
                    <a:pt x="188" y="161"/>
                  </a:cubicBezTo>
                  <a:cubicBezTo>
                    <a:pt x="4" y="161"/>
                    <a:pt x="4" y="161"/>
                    <a:pt x="4" y="161"/>
                  </a:cubicBezTo>
                  <a:cubicBezTo>
                    <a:pt x="4" y="65"/>
                    <a:pt x="4" y="65"/>
                    <a:pt x="4" y="65"/>
                  </a:cubicBezTo>
                  <a:cubicBezTo>
                    <a:pt x="0" y="65"/>
                    <a:pt x="0" y="65"/>
                    <a:pt x="0" y="65"/>
                  </a:cubicBezTo>
                  <a:cubicBezTo>
                    <a:pt x="0" y="61"/>
                    <a:pt x="0" y="61"/>
                    <a:pt x="0" y="61"/>
                  </a:cubicBezTo>
                  <a:cubicBezTo>
                    <a:pt x="0" y="53"/>
                    <a:pt x="0" y="53"/>
                    <a:pt x="0" y="53"/>
                  </a:cubicBezTo>
                  <a:cubicBezTo>
                    <a:pt x="8" y="53"/>
                    <a:pt x="8" y="53"/>
                    <a:pt x="8" y="53"/>
                  </a:cubicBezTo>
                  <a:cubicBezTo>
                    <a:pt x="26" y="37"/>
                    <a:pt x="63" y="2"/>
                    <a:pt x="63" y="1"/>
                  </a:cubicBezTo>
                  <a:cubicBezTo>
                    <a:pt x="63" y="0"/>
                    <a:pt x="104" y="36"/>
                    <a:pt x="123" y="53"/>
                  </a:cubicBezTo>
                  <a:cubicBezTo>
                    <a:pt x="180" y="53"/>
                    <a:pt x="180" y="53"/>
                    <a:pt x="180" y="53"/>
                  </a:cubicBezTo>
                  <a:cubicBezTo>
                    <a:pt x="192" y="53"/>
                    <a:pt x="192" y="53"/>
                    <a:pt x="192" y="53"/>
                  </a:cubicBezTo>
                  <a:cubicBezTo>
                    <a:pt x="192" y="65"/>
                    <a:pt x="192" y="65"/>
                    <a:pt x="192" y="65"/>
                  </a:cubicBezTo>
                  <a:lnTo>
                    <a:pt x="188" y="6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10261838" y="3485379"/>
            <a:ext cx="1059354" cy="1059354"/>
            <a:chOff x="10261838" y="3652799"/>
            <a:chExt cx="1059354" cy="1059354"/>
          </a:xfrm>
        </p:grpSpPr>
        <p:grpSp>
          <p:nvGrpSpPr>
            <p:cNvPr id="37" name="组合 36"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10261838" y="3652799"/>
              <a:ext cx="1059354" cy="1059354"/>
              <a:chOff x="2685273" y="2003310"/>
              <a:chExt cx="1429322" cy="1429322"/>
            </a:xfrm>
            <a:effectLst/>
          </p:grpSpPr>
          <p:sp>
            <p:nvSpPr>
              <p:cNvPr id="40" name="椭圆 39"/>
              <p:cNvSpPr/>
              <p:nvPr/>
            </p:nvSpPr>
            <p:spPr>
              <a:xfrm>
                <a:off x="2685273" y="2003310"/>
                <a:ext cx="1429322" cy="1429322"/>
              </a:xfrm>
              <a:prstGeom prst="ellipse">
                <a:avLst/>
              </a:prstGeom>
              <a:solidFill>
                <a:schemeClr val="bg1"/>
              </a:solidFill>
              <a:ln w="12700">
                <a:gradFill>
                  <a:gsLst>
                    <a:gs pos="89000">
                      <a:schemeClr val="bg1">
                        <a:lumMod val="85000"/>
                      </a:schemeClr>
                    </a:gs>
                    <a:gs pos="0">
                      <a:schemeClr val="bg1"/>
                    </a:gs>
                  </a:gsLst>
                  <a:lin ang="7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E8C8E"/>
                  </a:solidFill>
                </a:endParaRPr>
              </a:p>
            </p:txBody>
          </p:sp>
          <p:sp>
            <p:nvSpPr>
              <p:cNvPr id="41" name="椭圆 40"/>
              <p:cNvSpPr/>
              <p:nvPr/>
            </p:nvSpPr>
            <p:spPr>
              <a:xfrm>
                <a:off x="2836034" y="2154071"/>
                <a:ext cx="1127798" cy="1127798"/>
              </a:xfrm>
              <a:prstGeom prst="ellipse">
                <a:avLst/>
              </a:prstGeom>
              <a:gradFill flip="none" rotWithShape="1">
                <a:gsLst>
                  <a:gs pos="0">
                    <a:srgbClr val="20517C">
                      <a:shade val="30000"/>
                      <a:satMod val="115000"/>
                    </a:srgbClr>
                  </a:gs>
                  <a:gs pos="50000">
                    <a:srgbClr val="20517C">
                      <a:shade val="67500"/>
                      <a:satMod val="115000"/>
                    </a:srgbClr>
                  </a:gs>
                  <a:gs pos="100000">
                    <a:srgbClr val="20517C">
                      <a:shade val="100000"/>
                      <a:satMod val="115000"/>
                    </a:srgbClr>
                  </a:gs>
                </a:gsLst>
                <a:lin ang="2700000" scaled="1"/>
                <a:tileRect/>
              </a:gradFill>
              <a:ln>
                <a:noFill/>
              </a:ln>
            </p:spPr>
            <p:txBody>
              <a:bodyPr vert="horz" wrap="square" lIns="91440" tIns="45720" rIns="91440" bIns="45720" numCol="1" anchor="t" anchorCtr="0" compatLnSpc="1"/>
              <a:lstStyle/>
              <a:p>
                <a:pPr algn="ctr"/>
                <a:endParaRPr lang="zh-CN" altLang="en-US">
                  <a:solidFill>
                    <a:schemeClr val="tx1"/>
                  </a:solidFill>
                </a:endParaRPr>
              </a:p>
            </p:txBody>
          </p:sp>
        </p:grpSp>
        <p:sp>
          <p:nvSpPr>
            <p:cNvPr id="45" name="Freeform 12"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a:spLocks noEditPoints="1"/>
            </p:cNvSpPr>
            <p:nvPr/>
          </p:nvSpPr>
          <p:spPr bwMode="auto">
            <a:xfrm>
              <a:off x="10628762" y="3974811"/>
              <a:ext cx="325504" cy="376118"/>
            </a:xfrm>
            <a:custGeom>
              <a:avLst/>
              <a:gdLst>
                <a:gd name="T0" fmla="*/ 277 w 290"/>
                <a:gd name="T1" fmla="*/ 310 h 335"/>
                <a:gd name="T2" fmla="*/ 75 w 290"/>
                <a:gd name="T3" fmla="*/ 310 h 335"/>
                <a:gd name="T4" fmla="*/ 109 w 290"/>
                <a:gd name="T5" fmla="*/ 297 h 335"/>
                <a:gd name="T6" fmla="*/ 116 w 290"/>
                <a:gd name="T7" fmla="*/ 291 h 335"/>
                <a:gd name="T8" fmla="*/ 212 w 290"/>
                <a:gd name="T9" fmla="*/ 152 h 335"/>
                <a:gd name="T10" fmla="*/ 213 w 290"/>
                <a:gd name="T11" fmla="*/ 149 h 335"/>
                <a:gd name="T12" fmla="*/ 213 w 290"/>
                <a:gd name="T13" fmla="*/ 149 h 335"/>
                <a:gd name="T14" fmla="*/ 237 w 290"/>
                <a:gd name="T15" fmla="*/ 115 h 335"/>
                <a:gd name="T16" fmla="*/ 220 w 290"/>
                <a:gd name="T17" fmla="*/ 23 h 335"/>
                <a:gd name="T18" fmla="*/ 215 w 290"/>
                <a:gd name="T19" fmla="*/ 20 h 335"/>
                <a:gd name="T20" fmla="*/ 124 w 290"/>
                <a:gd name="T21" fmla="*/ 37 h 335"/>
                <a:gd name="T22" fmla="*/ 100 w 290"/>
                <a:gd name="T23" fmla="*/ 72 h 335"/>
                <a:gd name="T24" fmla="*/ 101 w 290"/>
                <a:gd name="T25" fmla="*/ 72 h 335"/>
                <a:gd name="T26" fmla="*/ 98 w 290"/>
                <a:gd name="T27" fmla="*/ 74 h 335"/>
                <a:gd name="T28" fmla="*/ 3 w 290"/>
                <a:gd name="T29" fmla="*/ 213 h 335"/>
                <a:gd name="T30" fmla="*/ 0 w 290"/>
                <a:gd name="T31" fmla="*/ 222 h 335"/>
                <a:gd name="T32" fmla="*/ 0 w 290"/>
                <a:gd name="T33" fmla="*/ 318 h 335"/>
                <a:gd name="T34" fmla="*/ 4 w 290"/>
                <a:gd name="T35" fmla="*/ 328 h 335"/>
                <a:gd name="T36" fmla="*/ 15 w 290"/>
                <a:gd name="T37" fmla="*/ 335 h 335"/>
                <a:gd name="T38" fmla="*/ 277 w 290"/>
                <a:gd name="T39" fmla="*/ 335 h 335"/>
                <a:gd name="T40" fmla="*/ 290 w 290"/>
                <a:gd name="T41" fmla="*/ 323 h 335"/>
                <a:gd name="T42" fmla="*/ 277 w 290"/>
                <a:gd name="T43" fmla="*/ 310 h 335"/>
                <a:gd name="T44" fmla="*/ 148 w 290"/>
                <a:gd name="T45" fmla="*/ 54 h 335"/>
                <a:gd name="T46" fmla="*/ 199 w 290"/>
                <a:gd name="T47" fmla="*/ 44 h 335"/>
                <a:gd name="T48" fmla="*/ 204 w 290"/>
                <a:gd name="T49" fmla="*/ 47 h 335"/>
                <a:gd name="T50" fmla="*/ 213 w 290"/>
                <a:gd name="T51" fmla="*/ 99 h 335"/>
                <a:gd name="T52" fmla="*/ 196 w 290"/>
                <a:gd name="T53" fmla="*/ 124 h 335"/>
                <a:gd name="T54" fmla="*/ 130 w 290"/>
                <a:gd name="T55" fmla="*/ 79 h 335"/>
                <a:gd name="T56" fmla="*/ 148 w 290"/>
                <a:gd name="T57" fmla="*/ 54 h 335"/>
                <a:gd name="T58" fmla="*/ 30 w 290"/>
                <a:gd name="T59" fmla="*/ 265 h 335"/>
                <a:gd name="T60" fmla="*/ 29 w 290"/>
                <a:gd name="T61" fmla="*/ 266 h 335"/>
                <a:gd name="T62" fmla="*/ 29 w 290"/>
                <a:gd name="T63" fmla="*/ 226 h 335"/>
                <a:gd name="T64" fmla="*/ 114 w 290"/>
                <a:gd name="T65" fmla="*/ 103 h 335"/>
                <a:gd name="T66" fmla="*/ 134 w 290"/>
                <a:gd name="T67" fmla="*/ 117 h 335"/>
                <a:gd name="T68" fmla="*/ 56 w 290"/>
                <a:gd name="T69" fmla="*/ 231 h 335"/>
                <a:gd name="T70" fmla="*/ 60 w 290"/>
                <a:gd name="T71" fmla="*/ 253 h 335"/>
                <a:gd name="T72" fmla="*/ 81 w 290"/>
                <a:gd name="T73" fmla="*/ 249 h 335"/>
                <a:gd name="T74" fmla="*/ 160 w 290"/>
                <a:gd name="T75" fmla="*/ 134 h 335"/>
                <a:gd name="T76" fmla="*/ 180 w 290"/>
                <a:gd name="T77" fmla="*/ 148 h 335"/>
                <a:gd name="T78" fmla="*/ 95 w 290"/>
                <a:gd name="T79" fmla="*/ 271 h 335"/>
                <a:gd name="T80" fmla="*/ 59 w 290"/>
                <a:gd name="T81" fmla="*/ 285 h 335"/>
                <a:gd name="T82" fmla="*/ 30 w 290"/>
                <a:gd name="T83" fmla="*/ 26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0" h="335">
                  <a:moveTo>
                    <a:pt x="277" y="310"/>
                  </a:moveTo>
                  <a:cubicBezTo>
                    <a:pt x="75" y="310"/>
                    <a:pt x="75" y="310"/>
                    <a:pt x="75" y="310"/>
                  </a:cubicBezTo>
                  <a:cubicBezTo>
                    <a:pt x="109" y="297"/>
                    <a:pt x="109" y="297"/>
                    <a:pt x="109" y="297"/>
                  </a:cubicBezTo>
                  <a:cubicBezTo>
                    <a:pt x="112" y="295"/>
                    <a:pt x="114" y="294"/>
                    <a:pt x="116" y="291"/>
                  </a:cubicBezTo>
                  <a:cubicBezTo>
                    <a:pt x="212" y="152"/>
                    <a:pt x="212" y="152"/>
                    <a:pt x="212" y="152"/>
                  </a:cubicBezTo>
                  <a:cubicBezTo>
                    <a:pt x="212" y="151"/>
                    <a:pt x="213" y="150"/>
                    <a:pt x="213" y="149"/>
                  </a:cubicBezTo>
                  <a:cubicBezTo>
                    <a:pt x="213" y="149"/>
                    <a:pt x="213" y="149"/>
                    <a:pt x="213" y="149"/>
                  </a:cubicBezTo>
                  <a:cubicBezTo>
                    <a:pt x="237" y="115"/>
                    <a:pt x="237" y="115"/>
                    <a:pt x="237" y="115"/>
                  </a:cubicBezTo>
                  <a:cubicBezTo>
                    <a:pt x="258" y="85"/>
                    <a:pt x="250" y="44"/>
                    <a:pt x="220" y="23"/>
                  </a:cubicBezTo>
                  <a:cubicBezTo>
                    <a:pt x="215" y="20"/>
                    <a:pt x="215" y="20"/>
                    <a:pt x="215" y="20"/>
                  </a:cubicBezTo>
                  <a:cubicBezTo>
                    <a:pt x="185" y="0"/>
                    <a:pt x="144" y="7"/>
                    <a:pt x="124" y="37"/>
                  </a:cubicBezTo>
                  <a:cubicBezTo>
                    <a:pt x="100" y="72"/>
                    <a:pt x="100" y="72"/>
                    <a:pt x="100" y="72"/>
                  </a:cubicBezTo>
                  <a:cubicBezTo>
                    <a:pt x="101" y="72"/>
                    <a:pt x="101" y="72"/>
                    <a:pt x="101" y="72"/>
                  </a:cubicBezTo>
                  <a:cubicBezTo>
                    <a:pt x="100" y="73"/>
                    <a:pt x="99" y="73"/>
                    <a:pt x="98" y="74"/>
                  </a:cubicBezTo>
                  <a:cubicBezTo>
                    <a:pt x="3" y="213"/>
                    <a:pt x="3" y="213"/>
                    <a:pt x="3" y="213"/>
                  </a:cubicBezTo>
                  <a:cubicBezTo>
                    <a:pt x="1" y="216"/>
                    <a:pt x="0" y="219"/>
                    <a:pt x="0" y="222"/>
                  </a:cubicBezTo>
                  <a:cubicBezTo>
                    <a:pt x="0" y="318"/>
                    <a:pt x="0" y="318"/>
                    <a:pt x="0" y="318"/>
                  </a:cubicBezTo>
                  <a:cubicBezTo>
                    <a:pt x="0" y="322"/>
                    <a:pt x="1" y="325"/>
                    <a:pt x="4" y="328"/>
                  </a:cubicBezTo>
                  <a:cubicBezTo>
                    <a:pt x="6" y="332"/>
                    <a:pt x="10" y="335"/>
                    <a:pt x="15" y="335"/>
                  </a:cubicBezTo>
                  <a:cubicBezTo>
                    <a:pt x="277" y="335"/>
                    <a:pt x="277" y="335"/>
                    <a:pt x="277" y="335"/>
                  </a:cubicBezTo>
                  <a:cubicBezTo>
                    <a:pt x="284" y="335"/>
                    <a:pt x="290" y="330"/>
                    <a:pt x="290" y="323"/>
                  </a:cubicBezTo>
                  <a:cubicBezTo>
                    <a:pt x="290" y="316"/>
                    <a:pt x="284" y="310"/>
                    <a:pt x="277" y="310"/>
                  </a:cubicBezTo>
                  <a:close/>
                  <a:moveTo>
                    <a:pt x="148" y="54"/>
                  </a:moveTo>
                  <a:cubicBezTo>
                    <a:pt x="159" y="37"/>
                    <a:pt x="182" y="33"/>
                    <a:pt x="199" y="44"/>
                  </a:cubicBezTo>
                  <a:cubicBezTo>
                    <a:pt x="204" y="47"/>
                    <a:pt x="204" y="47"/>
                    <a:pt x="204" y="47"/>
                  </a:cubicBezTo>
                  <a:cubicBezTo>
                    <a:pt x="220" y="59"/>
                    <a:pt x="225" y="82"/>
                    <a:pt x="213" y="99"/>
                  </a:cubicBezTo>
                  <a:cubicBezTo>
                    <a:pt x="196" y="124"/>
                    <a:pt x="196" y="124"/>
                    <a:pt x="196" y="124"/>
                  </a:cubicBezTo>
                  <a:cubicBezTo>
                    <a:pt x="130" y="79"/>
                    <a:pt x="130" y="79"/>
                    <a:pt x="130" y="79"/>
                  </a:cubicBezTo>
                  <a:lnTo>
                    <a:pt x="148" y="54"/>
                  </a:lnTo>
                  <a:close/>
                  <a:moveTo>
                    <a:pt x="30" y="265"/>
                  </a:moveTo>
                  <a:cubicBezTo>
                    <a:pt x="29" y="266"/>
                    <a:pt x="29" y="266"/>
                    <a:pt x="29" y="266"/>
                  </a:cubicBezTo>
                  <a:cubicBezTo>
                    <a:pt x="29" y="226"/>
                    <a:pt x="29" y="226"/>
                    <a:pt x="29" y="226"/>
                  </a:cubicBezTo>
                  <a:cubicBezTo>
                    <a:pt x="114" y="103"/>
                    <a:pt x="114" y="103"/>
                    <a:pt x="114" y="103"/>
                  </a:cubicBezTo>
                  <a:cubicBezTo>
                    <a:pt x="134" y="117"/>
                    <a:pt x="134" y="117"/>
                    <a:pt x="134" y="117"/>
                  </a:cubicBezTo>
                  <a:cubicBezTo>
                    <a:pt x="56" y="231"/>
                    <a:pt x="56" y="231"/>
                    <a:pt x="56" y="231"/>
                  </a:cubicBezTo>
                  <a:cubicBezTo>
                    <a:pt x="51" y="238"/>
                    <a:pt x="53" y="248"/>
                    <a:pt x="60" y="253"/>
                  </a:cubicBezTo>
                  <a:cubicBezTo>
                    <a:pt x="67" y="258"/>
                    <a:pt x="76" y="256"/>
                    <a:pt x="81" y="249"/>
                  </a:cubicBezTo>
                  <a:cubicBezTo>
                    <a:pt x="160" y="134"/>
                    <a:pt x="160" y="134"/>
                    <a:pt x="160" y="134"/>
                  </a:cubicBezTo>
                  <a:cubicBezTo>
                    <a:pt x="180" y="148"/>
                    <a:pt x="180" y="148"/>
                    <a:pt x="180" y="148"/>
                  </a:cubicBezTo>
                  <a:cubicBezTo>
                    <a:pt x="95" y="271"/>
                    <a:pt x="95" y="271"/>
                    <a:pt x="95" y="271"/>
                  </a:cubicBezTo>
                  <a:cubicBezTo>
                    <a:pt x="59" y="285"/>
                    <a:pt x="59" y="285"/>
                    <a:pt x="59" y="285"/>
                  </a:cubicBezTo>
                  <a:lnTo>
                    <a:pt x="30" y="265"/>
                  </a:ln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grpSp>
      <p:sp>
        <p:nvSpPr>
          <p:cNvPr id="48" name="e7d195523061f1c0"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hidden="1"/>
          <p:cNvSpPr txBox="1"/>
          <p:nvPr/>
        </p:nvSpPr>
        <p:spPr>
          <a:xfrm>
            <a:off x="-355600" y="1803400"/>
            <a:ext cx="293927" cy="1016000"/>
          </a:xfrm>
          <a:prstGeom prst="rect">
            <a:avLst/>
          </a:prstGeom>
          <a:noFill/>
        </p:spPr>
        <p:txBody>
          <a:bodyPr vert="wordArtVert" rtlCol="0">
            <a:spAutoFit/>
          </a:bodyPr>
          <a:lstStyle/>
          <a:p>
            <a:r>
              <a:rPr lang="en-US" altLang="zh-CN" sz="100"/>
              <a:t>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a:t>
            </a:r>
            <a:endParaRPr lang="zh-CN" altLang="en-US" sz="100"/>
          </a:p>
        </p:txBody>
      </p:sp>
      <p:sp>
        <p:nvSpPr>
          <p:cNvPr id="49" name="矩形 4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p:nvPr/>
        </p:nvSpPr>
        <p:spPr>
          <a:xfrm>
            <a:off x="5060300" y="264474"/>
            <a:ext cx="2071400" cy="1077218"/>
          </a:xfrm>
          <a:prstGeom prst="rect">
            <a:avLst/>
          </a:prstGeom>
        </p:spPr>
        <p:txBody>
          <a:bodyPr wrap="none">
            <a:spAutoFit/>
          </a:bodyPr>
          <a:lstStyle/>
          <a:p>
            <a:pPr algn="ctr" defTabSz="913765"/>
            <a:r>
              <a:rPr lang="zh-CN" altLang="en-US" sz="6400" b="1" dirty="0">
                <a:solidFill>
                  <a:schemeClr val="tx1">
                    <a:lumMod val="75000"/>
                    <a:lumOff val="25000"/>
                  </a:schemeClr>
                </a:solidFill>
                <a:latin typeface="微软雅黑"/>
                <a:ea typeface="微软雅黑"/>
                <a:cs typeface="Arial" panose="020B0604020202090204" pitchFamily="34" charset="0"/>
              </a:rPr>
              <a:t>目 录</a:t>
            </a:r>
            <a:endParaRPr lang="en-US" altLang="zh-CN" sz="6400" b="1" dirty="0">
              <a:solidFill>
                <a:schemeClr val="tx1">
                  <a:lumMod val="75000"/>
                  <a:lumOff val="25000"/>
                </a:schemeClr>
              </a:solidFill>
              <a:latin typeface="微软雅黑"/>
              <a:ea typeface="微软雅黑"/>
              <a:cs typeface="Arial" panose="020B0604020202090204" pitchFamily="34" charset="0"/>
            </a:endParaRPr>
          </a:p>
        </p:txBody>
      </p:sp>
      <p:sp>
        <p:nvSpPr>
          <p:cNvPr id="50" name="矩形 4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p:nvPr/>
        </p:nvSpPr>
        <p:spPr>
          <a:xfrm>
            <a:off x="5064307" y="1302618"/>
            <a:ext cx="2063385" cy="502766"/>
          </a:xfrm>
          <a:prstGeom prst="rect">
            <a:avLst/>
          </a:prstGeom>
        </p:spPr>
        <p:txBody>
          <a:bodyPr wrap="none">
            <a:spAutoFit/>
          </a:bodyPr>
          <a:lstStyle/>
          <a:p>
            <a:pPr algn="ctr" defTabSz="913765"/>
            <a:r>
              <a:rPr lang="en-US" altLang="zh-CN" sz="2665">
                <a:solidFill>
                  <a:schemeClr val="tx1">
                    <a:lumMod val="75000"/>
                    <a:lumOff val="25000"/>
                  </a:schemeClr>
                </a:solidFill>
                <a:latin typeface="Arial" panose="020B0604020202090204"/>
                <a:ea typeface="微软雅黑"/>
                <a:cs typeface="Arial" panose="020B0604020202090204" pitchFamily="34" charset="0"/>
              </a:rPr>
              <a:t>CONTENTS</a:t>
            </a:r>
            <a:endParaRPr lang="en-US" altLang="zh-CN" sz="2665">
              <a:solidFill>
                <a:schemeClr val="tx1">
                  <a:lumMod val="75000"/>
                  <a:lumOff val="25000"/>
                </a:schemeClr>
              </a:solidFill>
              <a:latin typeface="Arial" panose="020B0604020202090204"/>
              <a:ea typeface="微软雅黑"/>
              <a:cs typeface="Arial" panose="020B0604020202090204" pitchFamily="34" charset="0"/>
            </a:endParaRPr>
          </a:p>
        </p:txBody>
      </p:sp>
      <p:cxnSp>
        <p:nvCxnSpPr>
          <p:cNvPr id="51" name="直接连接符 50"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CxnSpPr/>
          <p:nvPr/>
        </p:nvCxnSpPr>
        <p:spPr>
          <a:xfrm>
            <a:off x="5516238" y="1899282"/>
            <a:ext cx="1159524" cy="0"/>
          </a:xfrm>
          <a:prstGeom prst="line">
            <a:avLst/>
          </a:prstGeom>
          <a:ln w="28575">
            <a:solidFill>
              <a:srgbClr val="005DA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barn(inVertical)">
                                      <p:cBhvr>
                                        <p:cTn id="10" dur="500"/>
                                        <p:tgtEl>
                                          <p:spTgt spid="5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par>
                          <p:cTn id="18" fill="hold">
                            <p:stCondLst>
                              <p:cond delay="1000"/>
                            </p:stCondLst>
                            <p:childTnLst>
                              <p:par>
                                <p:cTn id="19" presetID="31" presetClass="entr" presetSubtype="0"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p:cTn id="21" dur="1000" fill="hold"/>
                                        <p:tgtEl>
                                          <p:spTgt spid="47"/>
                                        </p:tgtEl>
                                        <p:attrNameLst>
                                          <p:attrName>ppt_w</p:attrName>
                                        </p:attrNameLst>
                                      </p:cBhvr>
                                      <p:tavLst>
                                        <p:tav tm="0">
                                          <p:val>
                                            <p:fltVal val="0"/>
                                          </p:val>
                                        </p:tav>
                                        <p:tav tm="100000">
                                          <p:val>
                                            <p:strVal val="#ppt_w"/>
                                          </p:val>
                                        </p:tav>
                                      </p:tavLst>
                                    </p:anim>
                                    <p:anim calcmode="lin" valueType="num">
                                      <p:cBhvr>
                                        <p:cTn id="22" dur="1000" fill="hold"/>
                                        <p:tgtEl>
                                          <p:spTgt spid="47"/>
                                        </p:tgtEl>
                                        <p:attrNameLst>
                                          <p:attrName>ppt_h</p:attrName>
                                        </p:attrNameLst>
                                      </p:cBhvr>
                                      <p:tavLst>
                                        <p:tav tm="0">
                                          <p:val>
                                            <p:fltVal val="0"/>
                                          </p:val>
                                        </p:tav>
                                        <p:tav tm="100000">
                                          <p:val>
                                            <p:strVal val="#ppt_h"/>
                                          </p:val>
                                        </p:tav>
                                      </p:tavLst>
                                    </p:anim>
                                    <p:anim calcmode="lin" valueType="num">
                                      <p:cBhvr>
                                        <p:cTn id="23" dur="1000" fill="hold"/>
                                        <p:tgtEl>
                                          <p:spTgt spid="47"/>
                                        </p:tgtEl>
                                        <p:attrNameLst>
                                          <p:attrName>style.rotation</p:attrName>
                                        </p:attrNameLst>
                                      </p:cBhvr>
                                      <p:tavLst>
                                        <p:tav tm="0">
                                          <p:val>
                                            <p:fltVal val="90"/>
                                          </p:val>
                                        </p:tav>
                                        <p:tav tm="100000">
                                          <p:val>
                                            <p:fltVal val="0"/>
                                          </p:val>
                                        </p:tav>
                                      </p:tavLst>
                                    </p:anim>
                                    <p:animEffect transition="in" filter="fade">
                                      <p:cBhvr>
                                        <p:cTn id="24" dur="1000"/>
                                        <p:tgtEl>
                                          <p:spTgt spid="47"/>
                                        </p:tgtEl>
                                      </p:cBhvr>
                                    </p:animEffect>
                                  </p:childTnLst>
                                </p:cTn>
                              </p:par>
                            </p:childTnLst>
                          </p:cTn>
                        </p:par>
                        <p:par>
                          <p:cTn id="25" fill="hold">
                            <p:stCondLst>
                              <p:cond delay="2000"/>
                            </p:stCondLst>
                            <p:childTnLst>
                              <p:par>
                                <p:cTn id="26" presetID="42"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31"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1000" fill="hold"/>
                                        <p:tgtEl>
                                          <p:spTgt spid="2"/>
                                        </p:tgtEl>
                                        <p:attrNameLst>
                                          <p:attrName>ppt_w</p:attrName>
                                        </p:attrNameLst>
                                      </p:cBhvr>
                                      <p:tavLst>
                                        <p:tav tm="0">
                                          <p:val>
                                            <p:fltVal val="0"/>
                                          </p:val>
                                        </p:tav>
                                        <p:tav tm="100000">
                                          <p:val>
                                            <p:strVal val="#ppt_w"/>
                                          </p:val>
                                        </p:tav>
                                      </p:tavLst>
                                    </p:anim>
                                    <p:anim calcmode="lin" valueType="num">
                                      <p:cBhvr>
                                        <p:cTn id="35" dur="1000" fill="hold"/>
                                        <p:tgtEl>
                                          <p:spTgt spid="2"/>
                                        </p:tgtEl>
                                        <p:attrNameLst>
                                          <p:attrName>ppt_h</p:attrName>
                                        </p:attrNameLst>
                                      </p:cBhvr>
                                      <p:tavLst>
                                        <p:tav tm="0">
                                          <p:val>
                                            <p:fltVal val="0"/>
                                          </p:val>
                                        </p:tav>
                                        <p:tav tm="100000">
                                          <p:val>
                                            <p:strVal val="#ppt_h"/>
                                          </p:val>
                                        </p:tav>
                                      </p:tavLst>
                                    </p:anim>
                                    <p:anim calcmode="lin" valueType="num">
                                      <p:cBhvr>
                                        <p:cTn id="36" dur="1000" fill="hold"/>
                                        <p:tgtEl>
                                          <p:spTgt spid="2"/>
                                        </p:tgtEl>
                                        <p:attrNameLst>
                                          <p:attrName>style.rotation</p:attrName>
                                        </p:attrNameLst>
                                      </p:cBhvr>
                                      <p:tavLst>
                                        <p:tav tm="0">
                                          <p:val>
                                            <p:fltVal val="90"/>
                                          </p:val>
                                        </p:tav>
                                        <p:tav tm="100000">
                                          <p:val>
                                            <p:fltVal val="0"/>
                                          </p:val>
                                        </p:tav>
                                      </p:tavLst>
                                    </p:anim>
                                    <p:animEffect transition="in" filter="fade">
                                      <p:cBhvr>
                                        <p:cTn id="37" dur="1000"/>
                                        <p:tgtEl>
                                          <p:spTgt spid="2"/>
                                        </p:tgtEl>
                                      </p:cBhvr>
                                    </p:animEffect>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1000"/>
                                        <p:tgtEl>
                                          <p:spTgt spid="21"/>
                                        </p:tgtEl>
                                      </p:cBhvr>
                                    </p:animEffect>
                                    <p:anim calcmode="lin" valueType="num">
                                      <p:cBhvr>
                                        <p:cTn id="42" dur="1000" fill="hold"/>
                                        <p:tgtEl>
                                          <p:spTgt spid="21"/>
                                        </p:tgtEl>
                                        <p:attrNameLst>
                                          <p:attrName>ppt_x</p:attrName>
                                        </p:attrNameLst>
                                      </p:cBhvr>
                                      <p:tavLst>
                                        <p:tav tm="0">
                                          <p:val>
                                            <p:strVal val="#ppt_x"/>
                                          </p:val>
                                        </p:tav>
                                        <p:tav tm="100000">
                                          <p:val>
                                            <p:strVal val="#ppt_x"/>
                                          </p:val>
                                        </p:tav>
                                      </p:tavLst>
                                    </p:anim>
                                    <p:anim calcmode="lin" valueType="num">
                                      <p:cBhvr>
                                        <p:cTn id="43" dur="1000" fill="hold"/>
                                        <p:tgtEl>
                                          <p:spTgt spid="21"/>
                                        </p:tgtEl>
                                        <p:attrNameLst>
                                          <p:attrName>ppt_y</p:attrName>
                                        </p:attrNameLst>
                                      </p:cBhvr>
                                      <p:tavLst>
                                        <p:tav tm="0">
                                          <p:val>
                                            <p:strVal val="#ppt_y+.1"/>
                                          </p:val>
                                        </p:tav>
                                        <p:tav tm="100000">
                                          <p:val>
                                            <p:strVal val="#ppt_y"/>
                                          </p:val>
                                        </p:tav>
                                      </p:tavLst>
                                    </p:anim>
                                  </p:childTnLst>
                                </p:cTn>
                              </p:par>
                            </p:childTnLst>
                          </p:cTn>
                        </p:par>
                        <p:par>
                          <p:cTn id="44" fill="hold">
                            <p:stCondLst>
                              <p:cond delay="5000"/>
                            </p:stCondLst>
                            <p:childTnLst>
                              <p:par>
                                <p:cTn id="45" presetID="31" presetClass="entr" presetSubtype="0"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1000" fill="hold"/>
                                        <p:tgtEl>
                                          <p:spTgt spid="3"/>
                                        </p:tgtEl>
                                        <p:attrNameLst>
                                          <p:attrName>ppt_w</p:attrName>
                                        </p:attrNameLst>
                                      </p:cBhvr>
                                      <p:tavLst>
                                        <p:tav tm="0">
                                          <p:val>
                                            <p:fltVal val="0"/>
                                          </p:val>
                                        </p:tav>
                                        <p:tav tm="100000">
                                          <p:val>
                                            <p:strVal val="#ppt_w"/>
                                          </p:val>
                                        </p:tav>
                                      </p:tavLst>
                                    </p:anim>
                                    <p:anim calcmode="lin" valueType="num">
                                      <p:cBhvr>
                                        <p:cTn id="48" dur="1000" fill="hold"/>
                                        <p:tgtEl>
                                          <p:spTgt spid="3"/>
                                        </p:tgtEl>
                                        <p:attrNameLst>
                                          <p:attrName>ppt_h</p:attrName>
                                        </p:attrNameLst>
                                      </p:cBhvr>
                                      <p:tavLst>
                                        <p:tav tm="0">
                                          <p:val>
                                            <p:fltVal val="0"/>
                                          </p:val>
                                        </p:tav>
                                        <p:tav tm="100000">
                                          <p:val>
                                            <p:strVal val="#ppt_h"/>
                                          </p:val>
                                        </p:tav>
                                      </p:tavLst>
                                    </p:anim>
                                    <p:anim calcmode="lin" valueType="num">
                                      <p:cBhvr>
                                        <p:cTn id="49" dur="1000" fill="hold"/>
                                        <p:tgtEl>
                                          <p:spTgt spid="3"/>
                                        </p:tgtEl>
                                        <p:attrNameLst>
                                          <p:attrName>style.rotation</p:attrName>
                                        </p:attrNameLst>
                                      </p:cBhvr>
                                      <p:tavLst>
                                        <p:tav tm="0">
                                          <p:val>
                                            <p:fltVal val="90"/>
                                          </p:val>
                                        </p:tav>
                                        <p:tav tm="100000">
                                          <p:val>
                                            <p:fltVal val="0"/>
                                          </p:val>
                                        </p:tav>
                                      </p:tavLst>
                                    </p:anim>
                                    <p:animEffect transition="in" filter="fade">
                                      <p:cBhvr>
                                        <p:cTn id="50" dur="1000"/>
                                        <p:tgtEl>
                                          <p:spTgt spid="3"/>
                                        </p:tgtEl>
                                      </p:cBhvr>
                                    </p:animEffect>
                                  </p:childTnLst>
                                </p:cTn>
                              </p:par>
                            </p:childTnLst>
                          </p:cTn>
                        </p:par>
                        <p:par>
                          <p:cTn id="51" fill="hold">
                            <p:stCondLst>
                              <p:cond delay="6000"/>
                            </p:stCondLst>
                            <p:childTnLst>
                              <p:par>
                                <p:cTn id="52" presetID="42" presetClass="entr" presetSubtype="0"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par>
                          <p:cTn id="57" fill="hold">
                            <p:stCondLst>
                              <p:cond delay="7000"/>
                            </p:stCondLst>
                            <p:childTnLst>
                              <p:par>
                                <p:cTn id="58" presetID="31" presetClass="entr" presetSubtype="0" fill="hold"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1000" fill="hold"/>
                                        <p:tgtEl>
                                          <p:spTgt spid="4"/>
                                        </p:tgtEl>
                                        <p:attrNameLst>
                                          <p:attrName>ppt_w</p:attrName>
                                        </p:attrNameLst>
                                      </p:cBhvr>
                                      <p:tavLst>
                                        <p:tav tm="0">
                                          <p:val>
                                            <p:fltVal val="0"/>
                                          </p:val>
                                        </p:tav>
                                        <p:tav tm="100000">
                                          <p:val>
                                            <p:strVal val="#ppt_w"/>
                                          </p:val>
                                        </p:tav>
                                      </p:tavLst>
                                    </p:anim>
                                    <p:anim calcmode="lin" valueType="num">
                                      <p:cBhvr>
                                        <p:cTn id="61" dur="1000" fill="hold"/>
                                        <p:tgtEl>
                                          <p:spTgt spid="4"/>
                                        </p:tgtEl>
                                        <p:attrNameLst>
                                          <p:attrName>ppt_h</p:attrName>
                                        </p:attrNameLst>
                                      </p:cBhvr>
                                      <p:tavLst>
                                        <p:tav tm="0">
                                          <p:val>
                                            <p:fltVal val="0"/>
                                          </p:val>
                                        </p:tav>
                                        <p:tav tm="100000">
                                          <p:val>
                                            <p:strVal val="#ppt_h"/>
                                          </p:val>
                                        </p:tav>
                                      </p:tavLst>
                                    </p:anim>
                                    <p:anim calcmode="lin" valueType="num">
                                      <p:cBhvr>
                                        <p:cTn id="62" dur="1000" fill="hold"/>
                                        <p:tgtEl>
                                          <p:spTgt spid="4"/>
                                        </p:tgtEl>
                                        <p:attrNameLst>
                                          <p:attrName>style.rotation</p:attrName>
                                        </p:attrNameLst>
                                      </p:cBhvr>
                                      <p:tavLst>
                                        <p:tav tm="0">
                                          <p:val>
                                            <p:fltVal val="90"/>
                                          </p:val>
                                        </p:tav>
                                        <p:tav tm="100000">
                                          <p:val>
                                            <p:fltVal val="0"/>
                                          </p:val>
                                        </p:tav>
                                      </p:tavLst>
                                    </p:anim>
                                    <p:animEffect transition="in" filter="fade">
                                      <p:cBhvr>
                                        <p:cTn id="63" dur="1000"/>
                                        <p:tgtEl>
                                          <p:spTgt spid="4"/>
                                        </p:tgtEl>
                                      </p:cBhvr>
                                    </p:animEffect>
                                  </p:childTnLst>
                                </p:cTn>
                              </p:par>
                            </p:childTnLst>
                          </p:cTn>
                        </p:par>
                        <p:par>
                          <p:cTn id="64" fill="hold">
                            <p:stCondLst>
                              <p:cond delay="8000"/>
                            </p:stCondLst>
                            <p:childTnLst>
                              <p:par>
                                <p:cTn id="65" presetID="42" presetClass="entr" presetSubtype="0"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par>
                          <p:cTn id="70" fill="hold">
                            <p:stCondLst>
                              <p:cond delay="9000"/>
                            </p:stCondLst>
                            <p:childTnLst>
                              <p:par>
                                <p:cTn id="71" presetID="31" presetClass="entr" presetSubtype="0" fill="hold" nodeType="after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1000" fill="hold"/>
                                        <p:tgtEl>
                                          <p:spTgt spid="17"/>
                                        </p:tgtEl>
                                        <p:attrNameLst>
                                          <p:attrName>ppt_w</p:attrName>
                                        </p:attrNameLst>
                                      </p:cBhvr>
                                      <p:tavLst>
                                        <p:tav tm="0">
                                          <p:val>
                                            <p:fltVal val="0"/>
                                          </p:val>
                                        </p:tav>
                                        <p:tav tm="100000">
                                          <p:val>
                                            <p:strVal val="#ppt_w"/>
                                          </p:val>
                                        </p:tav>
                                      </p:tavLst>
                                    </p:anim>
                                    <p:anim calcmode="lin" valueType="num">
                                      <p:cBhvr>
                                        <p:cTn id="74" dur="1000" fill="hold"/>
                                        <p:tgtEl>
                                          <p:spTgt spid="17"/>
                                        </p:tgtEl>
                                        <p:attrNameLst>
                                          <p:attrName>ppt_h</p:attrName>
                                        </p:attrNameLst>
                                      </p:cBhvr>
                                      <p:tavLst>
                                        <p:tav tm="0">
                                          <p:val>
                                            <p:fltVal val="0"/>
                                          </p:val>
                                        </p:tav>
                                        <p:tav tm="100000">
                                          <p:val>
                                            <p:strVal val="#ppt_h"/>
                                          </p:val>
                                        </p:tav>
                                      </p:tavLst>
                                    </p:anim>
                                    <p:anim calcmode="lin" valueType="num">
                                      <p:cBhvr>
                                        <p:cTn id="75" dur="1000" fill="hold"/>
                                        <p:tgtEl>
                                          <p:spTgt spid="17"/>
                                        </p:tgtEl>
                                        <p:attrNameLst>
                                          <p:attrName>style.rotation</p:attrName>
                                        </p:attrNameLst>
                                      </p:cBhvr>
                                      <p:tavLst>
                                        <p:tav tm="0">
                                          <p:val>
                                            <p:fltVal val="90"/>
                                          </p:val>
                                        </p:tav>
                                        <p:tav tm="100000">
                                          <p:val>
                                            <p:fltVal val="0"/>
                                          </p:val>
                                        </p:tav>
                                      </p:tavLst>
                                    </p:anim>
                                    <p:animEffect transition="in" filter="fade">
                                      <p:cBhvr>
                                        <p:cTn id="76" dur="1000"/>
                                        <p:tgtEl>
                                          <p:spTgt spid="17"/>
                                        </p:tgtEl>
                                      </p:cBhvr>
                                    </p:animEffect>
                                  </p:childTnLst>
                                </p:cTn>
                              </p:par>
                            </p:childTnLst>
                          </p:cTn>
                        </p:par>
                        <p:par>
                          <p:cTn id="77" fill="hold">
                            <p:stCondLst>
                              <p:cond delay="10000"/>
                            </p:stCondLst>
                            <p:childTnLst>
                              <p:par>
                                <p:cTn id="78" presetID="42"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1000"/>
                                        <p:tgtEl>
                                          <p:spTgt spid="39"/>
                                        </p:tgtEl>
                                      </p:cBhvr>
                                    </p:animEffect>
                                    <p:anim calcmode="lin" valueType="num">
                                      <p:cBhvr>
                                        <p:cTn id="81" dur="1000" fill="hold"/>
                                        <p:tgtEl>
                                          <p:spTgt spid="39"/>
                                        </p:tgtEl>
                                        <p:attrNameLst>
                                          <p:attrName>ppt_x</p:attrName>
                                        </p:attrNameLst>
                                      </p:cBhvr>
                                      <p:tavLst>
                                        <p:tav tm="0">
                                          <p:val>
                                            <p:strVal val="#ppt_x"/>
                                          </p:val>
                                        </p:tav>
                                        <p:tav tm="100000">
                                          <p:val>
                                            <p:strVal val="#ppt_x"/>
                                          </p:val>
                                        </p:tav>
                                      </p:tavLst>
                                    </p:anim>
                                    <p:anim calcmode="lin" valueType="num">
                                      <p:cBhvr>
                                        <p:cTn id="8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p:bldP spid="21" grpId="0"/>
      <p:bldP spid="27" grpId="0"/>
      <p:bldP spid="33" grpId="0"/>
      <p:bldP spid="39" grpId="0"/>
      <p:bldP spid="49" grpId="0"/>
      <p:bldP spid="5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应用前景</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62" name="矩形 6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04</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63" name="矩形 6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8" name="矩形 1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9" name="矩形 1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0" y="1167609"/>
            <a:ext cx="492444"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0" name="矩形 1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1" name="矩形 2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2" name="矩形 2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3" name="矩形 2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4" name="矩形 2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1" y="4116725"/>
            <a:ext cx="45719" cy="6583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32" name="矩形 31"/>
          <p:cNvSpPr/>
          <p:nvPr/>
        </p:nvSpPr>
        <p:spPr>
          <a:xfrm rot="1400643">
            <a:off x="6587178" y="2841846"/>
            <a:ext cx="5623970" cy="1768901"/>
          </a:xfrm>
          <a:prstGeom prst="rect">
            <a:avLst/>
          </a:prstGeom>
          <a:gradFill flip="none" rotWithShape="1">
            <a:gsLst>
              <a:gs pos="54000">
                <a:sysClr val="window" lastClr="FFFFFF">
                  <a:lumMod val="65000"/>
                  <a:lumOff val="35000"/>
                  <a:alpha val="0"/>
                </a:sysClr>
              </a:gs>
              <a:gs pos="0">
                <a:srgbClr val="0070C0">
                  <a:alpha val="54000"/>
                  <a:lumMod val="65000"/>
                  <a:lumOff val="35000"/>
                </a:srgbClr>
              </a:gs>
              <a:gs pos="0">
                <a:sysClr val="window" lastClr="FFFFFF">
                  <a:lumMod val="75000"/>
                </a:sysClr>
              </a:gs>
            </a:gsLst>
            <a:lin ang="2400000" scaled="0"/>
            <a:tileRect/>
          </a:gradFill>
          <a:ln w="12700" cap="flat" cmpd="sng" algn="ctr">
            <a:noFill/>
            <a:prstDash val="solid"/>
            <a:miter lim="800000"/>
          </a:ln>
          <a:effectLst/>
        </p:spPr>
        <p:txBody>
          <a:bodyPr rtlCol="0"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dirty="0">
              <a:ln>
                <a:noFill/>
              </a:ln>
              <a:solidFill>
                <a:prstClr val="white"/>
              </a:solidFill>
              <a:effectLst/>
              <a:uLnTx/>
              <a:uFillTx/>
              <a:latin typeface="Calibri" panose="020F0502020204030204"/>
              <a:ea typeface="宋体" pitchFamily="2" charset="-122"/>
              <a:cs typeface="+mn-cs"/>
            </a:endParaRPr>
          </a:p>
        </p:txBody>
      </p:sp>
      <p:sp>
        <p:nvSpPr>
          <p:cNvPr id="34" name="副标题 2"/>
          <p:cNvSpPr txBox="1"/>
          <p:nvPr/>
        </p:nvSpPr>
        <p:spPr>
          <a:xfrm>
            <a:off x="5552461" y="5204327"/>
            <a:ext cx="1655666" cy="311347"/>
          </a:xfrm>
          <a:prstGeom prst="rect">
            <a:avLst/>
          </a:prstGeom>
          <a:ln>
            <a:solidFill>
              <a:sysClr val="window" lastClr="FFFFFF"/>
            </a:solidFill>
          </a:ln>
        </p:spPr>
        <p:txBody>
          <a:bodyPr vert="horz" lIns="91400" tIns="45699" rIns="91400" bIns="45699" rtlCol="0">
            <a:normAutofit lnSpcReduction="10000"/>
          </a:bodyPr>
          <a:lstStyle>
            <a:lvl1pPr marL="0" indent="0" algn="ctr" defTabSz="914400" rtl="0" eaLnBrk="1" latinLnBrk="0" hangingPunct="1">
              <a:spcBef>
                <a:spcPct val="20000"/>
              </a:spcBef>
              <a:buFont typeface="Arial" panose="020B060402020209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9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9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90204" pitchFamily="34" charset="0"/>
              <a:buNone/>
              <a:defRPr sz="2000" kern="1200">
                <a:solidFill>
                  <a:schemeClr val="tx1">
                    <a:tint val="75000"/>
                  </a:schemeClr>
                </a:solidFill>
                <a:latin typeface="+mn-lt"/>
                <a:ea typeface="+mn-ea"/>
                <a:cs typeface="+mn-cs"/>
              </a:defRPr>
            </a:lvl9pPr>
          </a:lstStyle>
          <a:p>
            <a:pPr marL="0" marR="0" lvl="0" indent="0" algn="ctr" defTabSz="1218565" rtl="0" eaLnBrk="1" fontAlgn="base" latinLnBrk="0" hangingPunct="1">
              <a:lnSpc>
                <a:spcPct val="100000"/>
              </a:lnSpc>
              <a:spcBef>
                <a:spcPct val="20000"/>
              </a:spcBef>
              <a:spcAft>
                <a:spcPct val="0"/>
              </a:spcAft>
              <a:buClrTx/>
              <a:buSzTx/>
              <a:buFont typeface="Arial" panose="020B0604020202090204" pitchFamily="34" charset="0"/>
              <a:buNone/>
              <a:defRPr/>
            </a:pPr>
            <a:r>
              <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汇报：张三</a:t>
            </a:r>
            <a:endParaRPr kumimoji="0" lang="zh-CN" altLang="en-US" sz="16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5" name="矩形 34"/>
          <p:cNvSpPr/>
          <p:nvPr/>
        </p:nvSpPr>
        <p:spPr>
          <a:xfrm>
            <a:off x="1730534" y="2140432"/>
            <a:ext cx="2713415" cy="1371601"/>
          </a:xfrm>
          <a:prstGeom prst="rect">
            <a:avLst/>
          </a:prstGeom>
          <a:blipFill dpi="0" rotWithShape="1">
            <a:blip r:embed="rId1">
              <a:extLst>
                <a:ext uri="{28A0092B-C50C-407E-A947-70E740481C1C}">
                  <a14:useLocalDpi xmlns:a14="http://schemas.microsoft.com/office/drawing/2010/main" val="0"/>
                </a:ext>
              </a:extLst>
            </a:blip>
            <a:srcRect/>
            <a:stretch>
              <a:fillRect/>
            </a:stretch>
          </a:blipFill>
          <a:ln w="57150" cap="flat" cmpd="sng" algn="ctr">
            <a:noFill/>
            <a:prstDash val="solid"/>
            <a:miter lim="800000"/>
          </a:ln>
          <a:effectLst/>
        </p:spPr>
        <p:txBody>
          <a:bodyPr lIns="91400" tIns="45699" rIns="91400" bIns="45699" rtlCol="0"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 name="矩形 35"/>
          <p:cNvSpPr/>
          <p:nvPr/>
        </p:nvSpPr>
        <p:spPr>
          <a:xfrm>
            <a:off x="4724665" y="2140432"/>
            <a:ext cx="2713415" cy="13716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57150" cap="flat" cmpd="sng" algn="ctr">
            <a:noFill/>
            <a:prstDash val="solid"/>
            <a:miter lim="800000"/>
          </a:ln>
          <a:effectLst/>
        </p:spPr>
        <p:txBody>
          <a:bodyPr lIns="91400" tIns="45699" rIns="91400" bIns="45699" rtlCol="0"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矩形 36"/>
          <p:cNvSpPr/>
          <p:nvPr/>
        </p:nvSpPr>
        <p:spPr>
          <a:xfrm>
            <a:off x="7748052" y="2140432"/>
            <a:ext cx="2713415" cy="137160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57150" cap="flat" cmpd="sng" algn="ctr">
            <a:noFill/>
            <a:prstDash val="solid"/>
            <a:miter lim="800000"/>
          </a:ln>
          <a:effectLst/>
        </p:spPr>
        <p:txBody>
          <a:bodyPr lIns="91400" tIns="45699" rIns="91400" bIns="45699" rtlCol="0"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1730534" y="1773262"/>
            <a:ext cx="2713415" cy="367169"/>
          </a:xfrm>
          <a:prstGeom prst="rect">
            <a:avLst/>
          </a:prstGeom>
          <a:solidFill>
            <a:srgbClr val="0070C0"/>
          </a:solidFill>
          <a:ln w="12700" cap="flat" cmpd="sng" algn="ctr">
            <a:noFill/>
            <a:prstDash val="solid"/>
            <a:miter lim="800000"/>
          </a:ln>
          <a:effectLst/>
        </p:spPr>
        <p:txBody>
          <a:bodyPr lIns="35985" tIns="45699" rIns="35985" bIns="45699" rtlCol="0" anchor="ctr"/>
          <a:lstStyle/>
          <a:p>
            <a:pPr marL="0" marR="0" lvl="0" indent="0" algn="ctr" defTabSz="1218565"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添加标题内容</a:t>
            </a:r>
            <a:endPar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9" name="矩形 38"/>
          <p:cNvSpPr/>
          <p:nvPr/>
        </p:nvSpPr>
        <p:spPr>
          <a:xfrm>
            <a:off x="4724664" y="1773262"/>
            <a:ext cx="2713415" cy="367169"/>
          </a:xfrm>
          <a:prstGeom prst="rect">
            <a:avLst/>
          </a:prstGeom>
          <a:solidFill>
            <a:srgbClr val="005DA2"/>
          </a:solidFill>
          <a:ln w="12700" cap="flat" cmpd="sng" algn="ctr">
            <a:noFill/>
            <a:prstDash val="solid"/>
            <a:miter lim="800000"/>
          </a:ln>
          <a:effectLst/>
        </p:spPr>
        <p:txBody>
          <a:bodyPr lIns="35985" tIns="45699" rIns="35985" bIns="45699" rtlCol="0" anchor="ctr"/>
          <a:lstStyle/>
          <a:p>
            <a:pPr marL="0" marR="0" lvl="0" indent="0" algn="ctr" defTabSz="1218565"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添加标题内容</a:t>
            </a:r>
            <a:endPar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7748052" y="1773262"/>
            <a:ext cx="2713415" cy="367169"/>
          </a:xfrm>
          <a:prstGeom prst="rect">
            <a:avLst/>
          </a:prstGeom>
          <a:solidFill>
            <a:srgbClr val="0070C0"/>
          </a:solidFill>
          <a:ln w="12700" cap="flat" cmpd="sng" algn="ctr">
            <a:noFill/>
            <a:prstDash val="solid"/>
            <a:miter lim="800000"/>
          </a:ln>
          <a:effectLst/>
        </p:spPr>
        <p:txBody>
          <a:bodyPr lIns="35985" tIns="45699" rIns="35985" bIns="45699" rtlCol="0" anchor="ctr"/>
          <a:lstStyle/>
          <a:p>
            <a:pPr marL="0" marR="0" lvl="0" indent="0" algn="ctr" defTabSz="1218565" eaLnBrk="1" fontAlgn="base" latinLnBrk="0" hangingPunct="1">
              <a:lnSpc>
                <a:spcPct val="100000"/>
              </a:lnSpc>
              <a:spcBef>
                <a:spcPct val="0"/>
              </a:spcBef>
              <a:spcAft>
                <a:spcPct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添加标题内容</a:t>
            </a:r>
            <a:endPar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TextBox 15"/>
          <p:cNvSpPr txBox="1"/>
          <p:nvPr/>
        </p:nvSpPr>
        <p:spPr>
          <a:xfrm>
            <a:off x="1632905" y="3674621"/>
            <a:ext cx="2811043" cy="549019"/>
          </a:xfrm>
          <a:prstGeom prst="rect">
            <a:avLst/>
          </a:prstGeom>
          <a:noFill/>
        </p:spPr>
        <p:txBody>
          <a:bodyPr wrap="square" lIns="91400" tIns="45699" rIns="91400" bIns="45699" rtlCol="0">
            <a:spAutoFit/>
          </a:bodyPr>
          <a:lstStyle/>
          <a:p>
            <a:pPr algn="just" defTabSz="1218565" fontAlgn="base">
              <a:lnSpc>
                <a:spcPct val="130000"/>
              </a:lnSpc>
              <a:spcBef>
                <a:spcPct val="0"/>
              </a:spcBef>
              <a:spcAft>
                <a:spcPct val="0"/>
              </a:spcAft>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42" name="TextBox 16"/>
          <p:cNvSpPr txBox="1"/>
          <p:nvPr/>
        </p:nvSpPr>
        <p:spPr>
          <a:xfrm>
            <a:off x="4710556" y="3674620"/>
            <a:ext cx="2727525" cy="549019"/>
          </a:xfrm>
          <a:prstGeom prst="rect">
            <a:avLst/>
          </a:prstGeom>
          <a:noFill/>
        </p:spPr>
        <p:txBody>
          <a:bodyPr wrap="square" lIns="91400" tIns="45699" rIns="91400" bIns="45699" rtlCol="0">
            <a:spAutoFit/>
          </a:bodyPr>
          <a:lstStyle/>
          <a:p>
            <a:pPr algn="just" defTabSz="1218565" fontAlgn="base">
              <a:lnSpc>
                <a:spcPct val="130000"/>
              </a:lnSpc>
              <a:spcBef>
                <a:spcPct val="0"/>
              </a:spcBef>
              <a:spcAft>
                <a:spcPct val="0"/>
              </a:spcAft>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43" name="TextBox 17"/>
          <p:cNvSpPr txBox="1"/>
          <p:nvPr/>
        </p:nvSpPr>
        <p:spPr>
          <a:xfrm>
            <a:off x="7748052" y="3674620"/>
            <a:ext cx="2713415" cy="549019"/>
          </a:xfrm>
          <a:prstGeom prst="rect">
            <a:avLst/>
          </a:prstGeom>
          <a:noFill/>
        </p:spPr>
        <p:txBody>
          <a:bodyPr wrap="square" lIns="91400" tIns="45699" rIns="91400" bIns="45699" rtlCol="0">
            <a:spAutoFit/>
          </a:bodyPr>
          <a:lstStyle/>
          <a:p>
            <a:pPr algn="just" defTabSz="1218565" fontAlgn="base">
              <a:lnSpc>
                <a:spcPct val="130000"/>
              </a:lnSpc>
              <a:spcBef>
                <a:spcPct val="0"/>
              </a:spcBef>
              <a:spcAft>
                <a:spcPct val="0"/>
              </a:spcAft>
            </a:pPr>
            <a:r>
              <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44" name="Rectangle 5"/>
          <p:cNvSpPr/>
          <p:nvPr/>
        </p:nvSpPr>
        <p:spPr bwMode="auto">
          <a:xfrm>
            <a:off x="953037" y="4939820"/>
            <a:ext cx="10895526" cy="712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defTabSz="1218565" fontAlgn="base">
              <a:lnSpc>
                <a:spcPct val="150000"/>
              </a:lnSpc>
              <a:spcBef>
                <a:spcPct val="0"/>
              </a:spcBef>
              <a:spcAft>
                <a:spcPct val="0"/>
              </a:spcAft>
            </a:pPr>
            <a:r>
              <a:rPr lang="zh-CN" altLang="en-US" sz="1600" dirty="0">
                <a:solidFill>
                  <a:srgbClr val="0070C0"/>
                </a:solidFill>
                <a:latin typeface="微软雅黑"/>
                <a:ea typeface="微软雅黑"/>
                <a:sym typeface="Gill Sans" panose="020B0502020104020203" charset="0"/>
              </a:rPr>
              <a:t>      此处添加详细文本描述，建议与标题相关并符合整体语言风格，语言描述尽量简洁生动。尽量将每页幻灯片的字数控制在  </a:t>
            </a:r>
            <a:r>
              <a:rPr lang="en-US" altLang="zh-CN" sz="1600" dirty="0">
                <a:solidFill>
                  <a:srgbClr val="0070C0"/>
                </a:solidFill>
                <a:latin typeface="微软雅黑"/>
                <a:ea typeface="微软雅黑"/>
                <a:sym typeface="Gill Sans" panose="020B0502020104020203" charset="0"/>
              </a:rPr>
              <a:t>200</a:t>
            </a:r>
            <a:r>
              <a:rPr lang="zh-CN" altLang="en-US" sz="1600" dirty="0">
                <a:solidFill>
                  <a:srgbClr val="0070C0"/>
                </a:solidFill>
                <a:latin typeface="微软雅黑"/>
                <a:ea typeface="微软雅黑"/>
                <a:sym typeface="Gill Sans" panose="020B0502020104020203" charset="0"/>
              </a:rPr>
              <a:t>字以内，据统计每页幻灯片的最好控制在</a:t>
            </a:r>
            <a:r>
              <a:rPr lang="en-US" altLang="zh-CN" sz="1600" dirty="0">
                <a:solidFill>
                  <a:srgbClr val="0070C0"/>
                </a:solidFill>
                <a:latin typeface="微软雅黑"/>
                <a:ea typeface="微软雅黑"/>
                <a:sym typeface="Gill Sans" panose="020B0502020104020203" charset="0"/>
              </a:rPr>
              <a:t>5</a:t>
            </a:r>
            <a:r>
              <a:rPr lang="zh-CN" altLang="en-US" sz="1600" dirty="0">
                <a:solidFill>
                  <a:srgbClr val="0070C0"/>
                </a:solidFill>
                <a:latin typeface="微软雅黑"/>
                <a:ea typeface="微软雅黑"/>
                <a:sym typeface="Gill Sans" panose="020B0502020104020203" charset="0"/>
              </a:rPr>
              <a:t>分钟之内。此处添加详细文本描述，建议与标题相关并符合整体语言风格，语言描述尽量简洁生动。</a:t>
            </a:r>
            <a:endParaRPr lang="en-US" altLang="zh-CN" sz="1600" dirty="0">
              <a:solidFill>
                <a:srgbClr val="0070C0"/>
              </a:solidFill>
              <a:latin typeface="微软雅黑"/>
              <a:ea typeface="微软雅黑"/>
              <a:sym typeface="Gill Sans" panose="020B0502020104020203"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down)">
                                      <p:cBhvr>
                                        <p:cTn id="7" dur="500"/>
                                        <p:tgtEl>
                                          <p:spTgt spid="34"/>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000" fill="hold"/>
                                        <p:tgtEl>
                                          <p:spTgt spid="35"/>
                                        </p:tgtEl>
                                        <p:attrNameLst>
                                          <p:attrName>ppt_x</p:attrName>
                                        </p:attrNameLst>
                                      </p:cBhvr>
                                      <p:tavLst>
                                        <p:tav tm="0">
                                          <p:val>
                                            <p:strVal val="1+#ppt_w/2"/>
                                          </p:val>
                                        </p:tav>
                                        <p:tav tm="100000">
                                          <p:val>
                                            <p:strVal val="#ppt_x"/>
                                          </p:val>
                                        </p:tav>
                                      </p:tavLst>
                                    </p:anim>
                                    <p:anim calcmode="lin" valueType="num">
                                      <p:cBhvr additive="base">
                                        <p:cTn id="12" dur="10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 calcmode="lin" valueType="num">
                                      <p:cBhvr additive="base">
                                        <p:cTn id="15" dur="1000" fill="hold"/>
                                        <p:tgtEl>
                                          <p:spTgt spid="37"/>
                                        </p:tgtEl>
                                        <p:attrNameLst>
                                          <p:attrName>ppt_x</p:attrName>
                                        </p:attrNameLst>
                                      </p:cBhvr>
                                      <p:tavLst>
                                        <p:tav tm="0">
                                          <p:val>
                                            <p:strVal val="0-#ppt_w/2"/>
                                          </p:val>
                                        </p:tav>
                                        <p:tav tm="100000">
                                          <p:val>
                                            <p:strVal val="#ppt_x"/>
                                          </p:val>
                                        </p:tav>
                                      </p:tavLst>
                                    </p:anim>
                                    <p:anim calcmode="lin" valueType="num">
                                      <p:cBhvr additive="base">
                                        <p:cTn id="16" dur="1000" fill="hold"/>
                                        <p:tgtEl>
                                          <p:spTgt spid="37"/>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000" fill="hold"/>
                                        <p:tgtEl>
                                          <p:spTgt spid="36"/>
                                        </p:tgtEl>
                                        <p:attrNameLst>
                                          <p:attrName>ppt_x</p:attrName>
                                        </p:attrNameLst>
                                      </p:cBhvr>
                                      <p:tavLst>
                                        <p:tav tm="0">
                                          <p:val>
                                            <p:strVal val="0-#ppt_w/2"/>
                                          </p:val>
                                        </p:tav>
                                        <p:tav tm="100000">
                                          <p:val>
                                            <p:strVal val="#ppt_x"/>
                                          </p:val>
                                        </p:tav>
                                      </p:tavLst>
                                    </p:anim>
                                    <p:anim calcmode="lin" valueType="num">
                                      <p:cBhvr additive="base">
                                        <p:cTn id="20" dur="1000" fill="hold"/>
                                        <p:tgtEl>
                                          <p:spTgt spid="36"/>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2" presetClass="entr" presetSubtype="1" fill="hold" grpId="0" nodeType="after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p:tgtEl>
                                          <p:spTgt spid="38"/>
                                        </p:tgtEl>
                                        <p:attrNameLst>
                                          <p:attrName>ppt_y</p:attrName>
                                        </p:attrNameLst>
                                      </p:cBhvr>
                                      <p:tavLst>
                                        <p:tav tm="0">
                                          <p:val>
                                            <p:strVal val="#ppt_y-#ppt_h*1.125000"/>
                                          </p:val>
                                        </p:tav>
                                        <p:tav tm="100000">
                                          <p:val>
                                            <p:strVal val="#ppt_y"/>
                                          </p:val>
                                        </p:tav>
                                      </p:tavLst>
                                    </p:anim>
                                    <p:animEffect transition="in" filter="wipe(down)">
                                      <p:cBhvr>
                                        <p:cTn id="25" dur="500"/>
                                        <p:tgtEl>
                                          <p:spTgt spid="38"/>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p:tgtEl>
                                          <p:spTgt spid="39"/>
                                        </p:tgtEl>
                                        <p:attrNameLst>
                                          <p:attrName>ppt_y</p:attrName>
                                        </p:attrNameLst>
                                      </p:cBhvr>
                                      <p:tavLst>
                                        <p:tav tm="0">
                                          <p:val>
                                            <p:strVal val="#ppt_y-#ppt_h*1.125000"/>
                                          </p:val>
                                        </p:tav>
                                        <p:tav tm="100000">
                                          <p:val>
                                            <p:strVal val="#ppt_y"/>
                                          </p:val>
                                        </p:tav>
                                      </p:tavLst>
                                    </p:anim>
                                    <p:animEffect transition="in" filter="wipe(down)">
                                      <p:cBhvr>
                                        <p:cTn id="29" dur="500"/>
                                        <p:tgtEl>
                                          <p:spTgt spid="39"/>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additive="base">
                                        <p:cTn id="32" dur="500"/>
                                        <p:tgtEl>
                                          <p:spTgt spid="40"/>
                                        </p:tgtEl>
                                        <p:attrNameLst>
                                          <p:attrName>ppt_y</p:attrName>
                                        </p:attrNameLst>
                                      </p:cBhvr>
                                      <p:tavLst>
                                        <p:tav tm="0">
                                          <p:val>
                                            <p:strVal val="#ppt_y-#ppt_h*1.125000"/>
                                          </p:val>
                                        </p:tav>
                                        <p:tav tm="100000">
                                          <p:val>
                                            <p:strVal val="#ppt_y"/>
                                          </p:val>
                                        </p:tav>
                                      </p:tavLst>
                                    </p:anim>
                                    <p:animEffect transition="in" filter="wipe(down)">
                                      <p:cBhvr>
                                        <p:cTn id="33" dur="500"/>
                                        <p:tgtEl>
                                          <p:spTgt spid="40"/>
                                        </p:tgtEl>
                                      </p:cBhvr>
                                    </p:animEffect>
                                  </p:childTnLst>
                                </p:cTn>
                              </p:par>
                            </p:childTnLst>
                          </p:cTn>
                        </p:par>
                        <p:par>
                          <p:cTn id="34" fill="hold">
                            <p:stCondLst>
                              <p:cond delay="2000"/>
                            </p:stCondLst>
                            <p:childTnLst>
                              <p:par>
                                <p:cTn id="35" presetID="14" presetClass="entr" presetSubtype="10" fill="hold" grpId="0" nodeType="afterEffect">
                                  <p:stCondLst>
                                    <p:cond delay="0"/>
                                  </p:stCondLst>
                                  <p:iterate type="lt">
                                    <p:tmPct val="10000"/>
                                  </p:iterate>
                                  <p:childTnLst>
                                    <p:set>
                                      <p:cBhvr>
                                        <p:cTn id="36" dur="1" fill="hold">
                                          <p:stCondLst>
                                            <p:cond delay="0"/>
                                          </p:stCondLst>
                                        </p:cTn>
                                        <p:tgtEl>
                                          <p:spTgt spid="41"/>
                                        </p:tgtEl>
                                        <p:attrNameLst>
                                          <p:attrName>style.visibility</p:attrName>
                                        </p:attrNameLst>
                                      </p:cBhvr>
                                      <p:to>
                                        <p:strVal val="visible"/>
                                      </p:to>
                                    </p:set>
                                    <p:animEffect transition="in" filter="randombar(horizontal)">
                                      <p:cBhvr>
                                        <p:cTn id="37" dur="200"/>
                                        <p:tgtEl>
                                          <p:spTgt spid="41"/>
                                        </p:tgtEl>
                                      </p:cBhvr>
                                    </p:animEffect>
                                  </p:childTnLst>
                                </p:cTn>
                              </p:par>
                              <p:par>
                                <p:cTn id="38" presetID="14" presetClass="entr" presetSubtype="10" fill="hold" grpId="0" nodeType="withEffect">
                                  <p:stCondLst>
                                    <p:cond delay="0"/>
                                  </p:stCondLst>
                                  <p:iterate type="lt">
                                    <p:tmPct val="10000"/>
                                  </p:iterate>
                                  <p:childTnLst>
                                    <p:set>
                                      <p:cBhvr>
                                        <p:cTn id="39" dur="1" fill="hold">
                                          <p:stCondLst>
                                            <p:cond delay="0"/>
                                          </p:stCondLst>
                                        </p:cTn>
                                        <p:tgtEl>
                                          <p:spTgt spid="42"/>
                                        </p:tgtEl>
                                        <p:attrNameLst>
                                          <p:attrName>style.visibility</p:attrName>
                                        </p:attrNameLst>
                                      </p:cBhvr>
                                      <p:to>
                                        <p:strVal val="visible"/>
                                      </p:to>
                                    </p:set>
                                    <p:animEffect transition="in" filter="randombar(horizontal)">
                                      <p:cBhvr>
                                        <p:cTn id="40" dur="200"/>
                                        <p:tgtEl>
                                          <p:spTgt spid="42"/>
                                        </p:tgtEl>
                                      </p:cBhvr>
                                    </p:animEffect>
                                  </p:childTnLst>
                                </p:cTn>
                              </p:par>
                              <p:par>
                                <p:cTn id="41" presetID="14" presetClass="entr" presetSubtype="10" fill="hold" grpId="0" nodeType="withEffect">
                                  <p:stCondLst>
                                    <p:cond delay="0"/>
                                  </p:stCondLst>
                                  <p:iterate type="lt">
                                    <p:tmPct val="10000"/>
                                  </p:iterate>
                                  <p:childTnLst>
                                    <p:set>
                                      <p:cBhvr>
                                        <p:cTn id="42" dur="1" fill="hold">
                                          <p:stCondLst>
                                            <p:cond delay="0"/>
                                          </p:stCondLst>
                                        </p:cTn>
                                        <p:tgtEl>
                                          <p:spTgt spid="43"/>
                                        </p:tgtEl>
                                        <p:attrNameLst>
                                          <p:attrName>style.visibility</p:attrName>
                                        </p:attrNameLst>
                                      </p:cBhvr>
                                      <p:to>
                                        <p:strVal val="visible"/>
                                      </p:to>
                                    </p:set>
                                    <p:animEffect transition="in" filter="randombar(horizontal)">
                                      <p:cBhvr>
                                        <p:cTn id="43" dur="200"/>
                                        <p:tgtEl>
                                          <p:spTgt spid="43"/>
                                        </p:tgtEl>
                                      </p:cBhvr>
                                    </p:animEffect>
                                  </p:childTnLst>
                                </p:cTn>
                              </p:par>
                              <p:par>
                                <p:cTn id="44" presetID="22" presetClass="entr" presetSubtype="8" fill="hold" grpId="0" nodeType="withEffect">
                                  <p:stCondLst>
                                    <p:cond delay="500"/>
                                  </p:stCondLst>
                                  <p:childTnLst>
                                    <p:set>
                                      <p:cBhvr>
                                        <p:cTn id="45" dur="1" fill="hold">
                                          <p:stCondLst>
                                            <p:cond delay="0"/>
                                          </p:stCondLst>
                                        </p:cTn>
                                        <p:tgtEl>
                                          <p:spTgt spid="44"/>
                                        </p:tgtEl>
                                        <p:attrNameLst>
                                          <p:attrName>style.visibility</p:attrName>
                                        </p:attrNameLst>
                                      </p:cBhvr>
                                      <p:to>
                                        <p:strVal val="visible"/>
                                      </p:to>
                                    </p:set>
                                    <p:animEffect transition="in" filter="wipe(left)">
                                      <p:cBhvr>
                                        <p:cTn id="46" dur="500"/>
                                        <p:tgtEl>
                                          <p:spTgt spid="44"/>
                                        </p:tgtEl>
                                      </p:cBhvr>
                                    </p:animEffect>
                                  </p:childTnLst>
                                </p:cTn>
                              </p:par>
                            </p:childTnLst>
                          </p:cTn>
                        </p:par>
                        <p:par>
                          <p:cTn id="47" fill="hold">
                            <p:stCondLst>
                              <p:cond delay="3000"/>
                            </p:stCondLst>
                            <p:childTnLst>
                              <p:par>
                                <p:cTn id="48" presetID="22" presetClass="entr" presetSubtype="8"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35" grpId="0" animBg="1"/>
      <p:bldP spid="36" grpId="0" animBg="1"/>
      <p:bldP spid="37" grpId="0" animBg="1"/>
      <p:bldP spid="38" grpId="0" animBg="1"/>
      <p:bldP spid="39" grpId="0" animBg="1"/>
      <p:bldP spid="40" grpId="0" animBg="1"/>
      <p:bldP spid="41" grpId="0"/>
      <p:bldP spid="42" grpId="0"/>
      <p:bldP spid="43" grpId="0"/>
      <p:bldP spid="4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395413"/>
            <a:ext cx="12192000" cy="4392612"/>
            <a:chOff x="0" y="1395413"/>
            <a:chExt cx="12192000" cy="4392612"/>
          </a:xfrm>
        </p:grpSpPr>
        <p:sp>
          <p:nvSpPr>
            <p:cNvPr id="8" name="Freeform 5"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3308645" y="1395413"/>
              <a:ext cx="8883355" cy="1881187"/>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Freeform 6"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4075113"/>
              <a:ext cx="5693725" cy="171291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Freeform 7"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2052639"/>
              <a:ext cx="10728896"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5DA2"/>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e7d195523061f1c0" descr="e7d195523061f1c060910eeaeeff1464599dc3392e14be42F6605DBF3376AA578EAD49A2F34CDE9F8BA873D9FC4305B94F8C98BE913D0BB55B77B4982D855D57316D9666CF50C0C1F882EEA92AB650391898752DC0F28C027E30AABBE39009D367F52CF2EB08CFD5B7F9FB4301E8C18380EF535FE4A4CCCE7A68EA8B854FFF693052B82C6FF16E3D"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e7d195523061f1c060910eeaeeff1464599dc3392e14be42F6605DBF3376AA578EAD49A2F34CDE9F8BA873D9FC4305B94F8C98BE913D0BB55B77B4982D855D57316D9666CF50C0C1F882EEA92AB650391898752DC0F28C027E30AABBE39009D367F52CF2EB08CFD5B7F9FB4301E8C18380EF535FE4A4CCCE7A68EA8B854FFF693052B82C6FF16E3D</a:t>
            </a:r>
            <a:endParaRPr kumimoji="0" lang="zh-CN" altLang="en-US"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文本框 12"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txBox="1"/>
          <p:nvPr/>
        </p:nvSpPr>
        <p:spPr>
          <a:xfrm>
            <a:off x="1106396" y="1908176"/>
            <a:ext cx="1478290" cy="31547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5</a:t>
            </a:r>
            <a:endParaRPr kumimoji="0" lang="zh-CN" altLang="en-US" sz="19900"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4" name="文本框 13"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1" y="3598452"/>
            <a:ext cx="4410383" cy="5025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One needs 3 things to be truly happy living in the </a:t>
            </a:r>
            <a:r>
              <a:rPr kumimoji="0" lang="en-US" altLang="zh-CN" sz="1335" b="0" i="0" u="none" strike="noStrike" kern="1200" cap="none" spc="0" normalizeH="0" baseline="0" noProof="0" dirty="0" err="1">
                <a:ln>
                  <a:noFill/>
                </a:ln>
                <a:solidFill>
                  <a:prstClr val="white"/>
                </a:solidFill>
                <a:effectLst/>
                <a:uLnTx/>
                <a:uFillTx/>
                <a:latin typeface="Calibri Light" panose="020F0302020204030204" pitchFamily="34" charset="0"/>
                <a:ea typeface="等线" panose="02010600030101010101" pitchFamily="2" charset="-122"/>
                <a:cs typeface="+mn-cs"/>
              </a:rPr>
              <a:t>worl</a:t>
            </a: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 needs 3 things to be truly happy</a:t>
            </a:r>
            <a:endParaRPr kumimoji="0" lang="zh-CN" altLang="en-US"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5" name="文本框 14"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2" y="2668383"/>
            <a:ext cx="2476903" cy="769441"/>
          </a:xfrm>
          <a:prstGeom prst="rect">
            <a:avLst/>
          </a:prstGeom>
          <a:noFill/>
        </p:spPr>
        <p:txBody>
          <a:bodyPr wrap="square" rtlCol="0">
            <a:spAutoFit/>
          </a:bodyPr>
          <a:lstStyle/>
          <a:p>
            <a:pPr lvl="0"/>
            <a:r>
              <a:rPr lang="zh-CN" altLang="en-US" sz="4400" dirty="0">
                <a:solidFill>
                  <a:prstClr val="white"/>
                </a:solidFill>
                <a:latin typeface="华康俪金黑W8" panose="020B0809000000000000" pitchFamily="49" charset="-122"/>
                <a:ea typeface="华康俪金黑W8" panose="020B0809000000000000" pitchFamily="49" charset="-122"/>
              </a:rPr>
              <a:t>发展建议</a:t>
            </a:r>
            <a:endParaRPr lang="zh-CN" altLang="en-US" sz="4400" dirty="0">
              <a:solidFill>
                <a:prstClr val="white"/>
              </a:solidFill>
              <a:latin typeface="华康俪金黑W8" panose="020B0809000000000000" pitchFamily="49" charset="-122"/>
              <a:ea typeface="华康俪金黑W8" panose="020B0809000000000000" pitchFamily="49" charset="-122"/>
            </a:endParaRPr>
          </a:p>
        </p:txBody>
      </p:sp>
      <p:sp>
        <p:nvSpPr>
          <p:cNvPr id="16" name="矩形 15"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p:nvPr/>
        </p:nvSpPr>
        <p:spPr>
          <a:xfrm>
            <a:off x="2956407" y="3466746"/>
            <a:ext cx="566069" cy="60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Freeform 8"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11227177" y="1908176"/>
            <a:ext cx="556995" cy="900113"/>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发展建议</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62" name="矩形 6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04</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63" name="矩形 6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8" name="矩形 1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9" name="矩形 1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0" y="1167609"/>
            <a:ext cx="492444"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0" name="矩形 1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1" name="矩形 2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5" name="矩形 2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6" name="矩形 2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7" name="矩形 2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2" y="4976308"/>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28" name="组合 27"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1247530" y="1673148"/>
            <a:ext cx="3360187" cy="3438680"/>
            <a:chOff x="3979864" y="1510123"/>
            <a:chExt cx="511177" cy="523118"/>
          </a:xfrm>
          <a:solidFill>
            <a:srgbClr val="005DA2"/>
          </a:solidFill>
        </p:grpSpPr>
        <p:sp>
          <p:nvSpPr>
            <p:cNvPr id="29" name="Freeform 92"/>
            <p:cNvSpPr/>
            <p:nvPr/>
          </p:nvSpPr>
          <p:spPr bwMode="auto">
            <a:xfrm>
              <a:off x="4227515" y="1622836"/>
              <a:ext cx="31750" cy="80963"/>
            </a:xfrm>
            <a:custGeom>
              <a:avLst/>
              <a:gdLst>
                <a:gd name="T0" fmla="*/ 10 w 20"/>
                <a:gd name="T1" fmla="*/ 51 h 51"/>
                <a:gd name="T2" fmla="*/ 0 w 20"/>
                <a:gd name="T3" fmla="*/ 26 h 51"/>
                <a:gd name="T4" fmla="*/ 7 w 20"/>
                <a:gd name="T5" fmla="*/ 0 h 51"/>
                <a:gd name="T6" fmla="*/ 11 w 20"/>
                <a:gd name="T7" fmla="*/ 0 h 51"/>
                <a:gd name="T8" fmla="*/ 20 w 20"/>
                <a:gd name="T9" fmla="*/ 26 h 51"/>
                <a:gd name="T10" fmla="*/ 10 w 20"/>
                <a:gd name="T11" fmla="*/ 51 h 51"/>
              </a:gdLst>
              <a:ahLst/>
              <a:cxnLst>
                <a:cxn ang="0">
                  <a:pos x="T0" y="T1"/>
                </a:cxn>
                <a:cxn ang="0">
                  <a:pos x="T2" y="T3"/>
                </a:cxn>
                <a:cxn ang="0">
                  <a:pos x="T4" y="T5"/>
                </a:cxn>
                <a:cxn ang="0">
                  <a:pos x="T6" y="T7"/>
                </a:cxn>
                <a:cxn ang="0">
                  <a:pos x="T8" y="T9"/>
                </a:cxn>
                <a:cxn ang="0">
                  <a:pos x="T10" y="T11"/>
                </a:cxn>
              </a:cxnLst>
              <a:rect l="0" t="0" r="r" b="b"/>
              <a:pathLst>
                <a:path w="20" h="51">
                  <a:moveTo>
                    <a:pt x="10" y="51"/>
                  </a:moveTo>
                  <a:lnTo>
                    <a:pt x="0" y="26"/>
                  </a:lnTo>
                  <a:lnTo>
                    <a:pt x="7" y="0"/>
                  </a:lnTo>
                  <a:lnTo>
                    <a:pt x="11" y="0"/>
                  </a:lnTo>
                  <a:lnTo>
                    <a:pt x="20" y="26"/>
                  </a:lnTo>
                  <a:lnTo>
                    <a:pt x="10" y="51"/>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30" name="Freeform 93"/>
            <p:cNvSpPr/>
            <p:nvPr/>
          </p:nvSpPr>
          <p:spPr bwMode="auto">
            <a:xfrm>
              <a:off x="4202115" y="1510123"/>
              <a:ext cx="79375" cy="101601"/>
            </a:xfrm>
            <a:custGeom>
              <a:avLst/>
              <a:gdLst>
                <a:gd name="T0" fmla="*/ 35 w 35"/>
                <a:gd name="T1" fmla="*/ 23 h 45"/>
                <a:gd name="T2" fmla="*/ 17 w 35"/>
                <a:gd name="T3" fmla="*/ 45 h 45"/>
                <a:gd name="T4" fmla="*/ 0 w 35"/>
                <a:gd name="T5" fmla="*/ 23 h 45"/>
                <a:gd name="T6" fmla="*/ 17 w 35"/>
                <a:gd name="T7" fmla="*/ 0 h 45"/>
                <a:gd name="T8" fmla="*/ 35 w 35"/>
                <a:gd name="T9" fmla="*/ 23 h 45"/>
              </a:gdLst>
              <a:ahLst/>
              <a:cxnLst>
                <a:cxn ang="0">
                  <a:pos x="T0" y="T1"/>
                </a:cxn>
                <a:cxn ang="0">
                  <a:pos x="T2" y="T3"/>
                </a:cxn>
                <a:cxn ang="0">
                  <a:pos x="T4" y="T5"/>
                </a:cxn>
                <a:cxn ang="0">
                  <a:pos x="T6" y="T7"/>
                </a:cxn>
                <a:cxn ang="0">
                  <a:pos x="T8" y="T9"/>
                </a:cxn>
              </a:cxnLst>
              <a:rect l="0" t="0" r="r" b="b"/>
              <a:pathLst>
                <a:path w="35" h="45">
                  <a:moveTo>
                    <a:pt x="35" y="23"/>
                  </a:moveTo>
                  <a:cubicBezTo>
                    <a:pt x="35" y="35"/>
                    <a:pt x="25" y="45"/>
                    <a:pt x="17" y="45"/>
                  </a:cubicBezTo>
                  <a:cubicBezTo>
                    <a:pt x="10" y="45"/>
                    <a:pt x="0" y="35"/>
                    <a:pt x="0" y="23"/>
                  </a:cubicBezTo>
                  <a:cubicBezTo>
                    <a:pt x="0" y="10"/>
                    <a:pt x="4" y="0"/>
                    <a:pt x="17" y="0"/>
                  </a:cubicBezTo>
                  <a:cubicBezTo>
                    <a:pt x="31" y="0"/>
                    <a:pt x="35" y="10"/>
                    <a:pt x="35" y="23"/>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31" name="Freeform 94"/>
            <p:cNvSpPr>
              <a:spLocks noEditPoints="1"/>
            </p:cNvSpPr>
            <p:nvPr/>
          </p:nvSpPr>
          <p:spPr bwMode="auto">
            <a:xfrm>
              <a:off x="4135440" y="1611723"/>
              <a:ext cx="215901" cy="169864"/>
            </a:xfrm>
            <a:custGeom>
              <a:avLst/>
              <a:gdLst>
                <a:gd name="T0" fmla="*/ 0 w 96"/>
                <a:gd name="T1" fmla="*/ 75 h 75"/>
                <a:gd name="T2" fmla="*/ 0 w 96"/>
                <a:gd name="T3" fmla="*/ 32 h 75"/>
                <a:gd name="T4" fmla="*/ 29 w 96"/>
                <a:gd name="T5" fmla="*/ 0 h 75"/>
                <a:gd name="T6" fmla="*/ 48 w 96"/>
                <a:gd name="T7" fmla="*/ 52 h 75"/>
                <a:gd name="T8" fmla="*/ 67 w 96"/>
                <a:gd name="T9" fmla="*/ 0 h 75"/>
                <a:gd name="T10" fmla="*/ 96 w 96"/>
                <a:gd name="T11" fmla="*/ 32 h 75"/>
                <a:gd name="T12" fmla="*/ 96 w 96"/>
                <a:gd name="T13" fmla="*/ 75 h 75"/>
                <a:gd name="T14" fmla="*/ 60 w 96"/>
                <a:gd name="T15" fmla="*/ 75 h 75"/>
                <a:gd name="T16" fmla="*/ 36 w 96"/>
                <a:gd name="T17" fmla="*/ 75 h 75"/>
                <a:gd name="T18" fmla="*/ 0 w 96"/>
                <a:gd name="T19" fmla="*/ 75 h 75"/>
                <a:gd name="T20" fmla="*/ 86 w 96"/>
                <a:gd name="T21" fmla="*/ 42 h 75"/>
                <a:gd name="T22" fmla="*/ 86 w 96"/>
                <a:gd name="T23" fmla="*/ 33 h 75"/>
                <a:gd name="T24" fmla="*/ 65 w 96"/>
                <a:gd name="T25" fmla="*/ 33 h 75"/>
                <a:gd name="T26" fmla="*/ 65 w 96"/>
                <a:gd name="T27" fmla="*/ 42 h 75"/>
                <a:gd name="T28" fmla="*/ 86 w 96"/>
                <a:gd name="T29"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6" h="75">
                  <a:moveTo>
                    <a:pt x="0" y="75"/>
                  </a:moveTo>
                  <a:cubicBezTo>
                    <a:pt x="0" y="75"/>
                    <a:pt x="0" y="67"/>
                    <a:pt x="0" y="32"/>
                  </a:cubicBezTo>
                  <a:cubicBezTo>
                    <a:pt x="0" y="12"/>
                    <a:pt x="16" y="3"/>
                    <a:pt x="29" y="0"/>
                  </a:cubicBezTo>
                  <a:cubicBezTo>
                    <a:pt x="48" y="52"/>
                    <a:pt x="48" y="52"/>
                    <a:pt x="48" y="52"/>
                  </a:cubicBezTo>
                  <a:cubicBezTo>
                    <a:pt x="67" y="0"/>
                    <a:pt x="67" y="0"/>
                    <a:pt x="67" y="0"/>
                  </a:cubicBezTo>
                  <a:cubicBezTo>
                    <a:pt x="80" y="3"/>
                    <a:pt x="96" y="12"/>
                    <a:pt x="96" y="32"/>
                  </a:cubicBezTo>
                  <a:cubicBezTo>
                    <a:pt x="96" y="67"/>
                    <a:pt x="96" y="75"/>
                    <a:pt x="96" y="75"/>
                  </a:cubicBezTo>
                  <a:cubicBezTo>
                    <a:pt x="60" y="75"/>
                    <a:pt x="60" y="75"/>
                    <a:pt x="60" y="75"/>
                  </a:cubicBezTo>
                  <a:cubicBezTo>
                    <a:pt x="36" y="75"/>
                    <a:pt x="36" y="75"/>
                    <a:pt x="36" y="75"/>
                  </a:cubicBezTo>
                  <a:lnTo>
                    <a:pt x="0" y="75"/>
                  </a:lnTo>
                  <a:close/>
                  <a:moveTo>
                    <a:pt x="86" y="42"/>
                  </a:moveTo>
                  <a:cubicBezTo>
                    <a:pt x="86" y="33"/>
                    <a:pt x="86" y="33"/>
                    <a:pt x="86" y="33"/>
                  </a:cubicBezTo>
                  <a:cubicBezTo>
                    <a:pt x="65" y="33"/>
                    <a:pt x="65" y="33"/>
                    <a:pt x="65" y="33"/>
                  </a:cubicBezTo>
                  <a:cubicBezTo>
                    <a:pt x="65" y="42"/>
                    <a:pt x="65" y="42"/>
                    <a:pt x="65" y="42"/>
                  </a:cubicBezTo>
                  <a:lnTo>
                    <a:pt x="86" y="42"/>
                  </a:ln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33" name="Rectangle 95"/>
            <p:cNvSpPr>
              <a:spLocks noChangeArrowheads="1"/>
            </p:cNvSpPr>
            <p:nvPr/>
          </p:nvSpPr>
          <p:spPr bwMode="auto">
            <a:xfrm>
              <a:off x="3979864" y="1853026"/>
              <a:ext cx="511177" cy="180215"/>
            </a:xfrm>
            <a:prstGeom prst="rect">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45" name="Rectangle 96"/>
            <p:cNvSpPr>
              <a:spLocks noChangeArrowheads="1"/>
            </p:cNvSpPr>
            <p:nvPr/>
          </p:nvSpPr>
          <p:spPr bwMode="auto">
            <a:xfrm>
              <a:off x="3979864" y="1799050"/>
              <a:ext cx="511177" cy="36513"/>
            </a:xfrm>
            <a:prstGeom prst="rect">
              <a:avLst/>
            </a:pr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sp>
        <p:nvSpPr>
          <p:cNvPr id="46" name="CuadroTexto 54"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SpPr txBox="1"/>
          <p:nvPr/>
        </p:nvSpPr>
        <p:spPr>
          <a:xfrm>
            <a:off x="1706776" y="4164227"/>
            <a:ext cx="2441694"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Arial" panose="020B0604020202090204" pitchFamily="34" charset="0"/>
                <a:sym typeface="+mn-lt"/>
              </a:rPr>
              <a:t>发展建议</a:t>
            </a:r>
            <a:endParaRPr kumimoji="0" lang="zh-CN" altLang="en-US" sz="4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Arial" panose="020B0604020202090204" pitchFamily="34" charset="0"/>
              <a:sym typeface="+mn-lt"/>
            </a:endParaRPr>
          </a:p>
        </p:txBody>
      </p:sp>
      <p:sp>
        <p:nvSpPr>
          <p:cNvPr id="47" name="Freeform 5" descr="e7d195523061f1c02e66e4f24090f95771f2a25398b4c6a397210DEF3B34B42E7CAE3753A3E55670C5C5B393DCCD8D49F265F3A29442F2D10D421F974AABEA3384308323DA72972389F1817D14B0E60022FBDB547B5692A8DCEFD86E2D2513E69BD63D8CDE7E58D442037D3097B1111DA8943D9EEDF53EE3E689F68151D4ABD87A98C268EDF7F34A35649E147DE056C5"/>
          <p:cNvSpPr/>
          <p:nvPr/>
        </p:nvSpPr>
        <p:spPr bwMode="auto">
          <a:xfrm>
            <a:off x="5098228" y="1448858"/>
            <a:ext cx="788420" cy="4475904"/>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rgbClr val="005DA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nvGrpSpPr>
          <p:cNvPr id="48" name="组合 47" descr="e7d195523061f1c02e66e4f24090f95771f2a25398b4c6a397210DEF3B34B42E7CAE3753A3E55670C5C5B393DCCD8D49F265F3A29442F2D10D421F974AABEA3384308323DA72972389F1817D14B0E60022FBDB547B5692A8DCEFD86E2D2513E69BD63D8CDE7E58D442037D3097B1111DA8943D9EEDF53EE3E689F68151D4ABD87A98C268EDF7F34A35649E147DE056C5"/>
          <p:cNvGrpSpPr/>
          <p:nvPr/>
        </p:nvGrpSpPr>
        <p:grpSpPr>
          <a:xfrm>
            <a:off x="6221949" y="2051054"/>
            <a:ext cx="341052" cy="341994"/>
            <a:chOff x="8555039" y="5521326"/>
            <a:chExt cx="574675" cy="576263"/>
          </a:xfrm>
          <a:solidFill>
            <a:schemeClr val="bg1"/>
          </a:solidFill>
        </p:grpSpPr>
        <p:sp>
          <p:nvSpPr>
            <p:cNvPr id="49" name="Rectangle 290"/>
            <p:cNvSpPr>
              <a:spLocks noChangeArrowheads="1"/>
            </p:cNvSpPr>
            <p:nvPr/>
          </p:nvSpPr>
          <p:spPr bwMode="auto">
            <a:xfrm>
              <a:off x="8997952" y="5589589"/>
              <a:ext cx="31750" cy="139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1" name="Rectangle 291"/>
            <p:cNvSpPr>
              <a:spLocks noChangeArrowheads="1"/>
            </p:cNvSpPr>
            <p:nvPr/>
          </p:nvSpPr>
          <p:spPr bwMode="auto">
            <a:xfrm>
              <a:off x="8840789" y="5830889"/>
              <a:ext cx="171450"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2" name="Rectangle 292"/>
            <p:cNvSpPr>
              <a:spLocks noChangeArrowheads="1"/>
            </p:cNvSpPr>
            <p:nvPr/>
          </p:nvSpPr>
          <p:spPr bwMode="auto">
            <a:xfrm>
              <a:off x="8942389" y="5621339"/>
              <a:ext cx="30163" cy="1111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3" name="Rectangle 293"/>
            <p:cNvSpPr>
              <a:spLocks noChangeArrowheads="1"/>
            </p:cNvSpPr>
            <p:nvPr/>
          </p:nvSpPr>
          <p:spPr bwMode="auto">
            <a:xfrm>
              <a:off x="8885239" y="5654676"/>
              <a:ext cx="31750" cy="777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4" name="Rectangle 294"/>
            <p:cNvSpPr>
              <a:spLocks noChangeArrowheads="1"/>
            </p:cNvSpPr>
            <p:nvPr/>
          </p:nvSpPr>
          <p:spPr bwMode="auto">
            <a:xfrm>
              <a:off x="8831264" y="5686426"/>
              <a:ext cx="317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5" name="Freeform 295"/>
            <p:cNvSpPr/>
            <p:nvPr/>
          </p:nvSpPr>
          <p:spPr bwMode="auto">
            <a:xfrm>
              <a:off x="8555039" y="5865814"/>
              <a:ext cx="373063" cy="231775"/>
            </a:xfrm>
            <a:custGeom>
              <a:avLst/>
              <a:gdLst>
                <a:gd name="T0" fmla="*/ 0 w 165"/>
                <a:gd name="T1" fmla="*/ 57 h 103"/>
                <a:gd name="T2" fmla="*/ 50 w 165"/>
                <a:gd name="T3" fmla="*/ 0 h 103"/>
                <a:gd name="T4" fmla="*/ 54 w 165"/>
                <a:gd name="T5" fmla="*/ 0 h 103"/>
                <a:gd name="T6" fmla="*/ 82 w 165"/>
                <a:gd name="T7" fmla="*/ 11 h 103"/>
                <a:gd name="T8" fmla="*/ 110 w 165"/>
                <a:gd name="T9" fmla="*/ 0 h 103"/>
                <a:gd name="T10" fmla="*/ 115 w 165"/>
                <a:gd name="T11" fmla="*/ 0 h 103"/>
                <a:gd name="T12" fmla="*/ 165 w 165"/>
                <a:gd name="T13" fmla="*/ 57 h 103"/>
                <a:gd name="T14" fmla="*/ 165 w 165"/>
                <a:gd name="T15" fmla="*/ 103 h 103"/>
                <a:gd name="T16" fmla="*/ 0 w 165"/>
                <a:gd name="T17" fmla="*/ 103 h 103"/>
                <a:gd name="T18" fmla="*/ 0 w 165"/>
                <a:gd name="T19" fmla="*/ 5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03">
                  <a:moveTo>
                    <a:pt x="0" y="57"/>
                  </a:moveTo>
                  <a:cubicBezTo>
                    <a:pt x="0" y="22"/>
                    <a:pt x="27" y="7"/>
                    <a:pt x="50" y="0"/>
                  </a:cubicBezTo>
                  <a:cubicBezTo>
                    <a:pt x="54" y="0"/>
                    <a:pt x="54" y="0"/>
                    <a:pt x="54" y="0"/>
                  </a:cubicBezTo>
                  <a:cubicBezTo>
                    <a:pt x="54" y="6"/>
                    <a:pt x="67" y="11"/>
                    <a:pt x="82" y="11"/>
                  </a:cubicBezTo>
                  <a:cubicBezTo>
                    <a:pt x="97" y="11"/>
                    <a:pt x="110" y="6"/>
                    <a:pt x="110" y="0"/>
                  </a:cubicBezTo>
                  <a:cubicBezTo>
                    <a:pt x="115" y="0"/>
                    <a:pt x="115" y="0"/>
                    <a:pt x="115" y="0"/>
                  </a:cubicBezTo>
                  <a:cubicBezTo>
                    <a:pt x="138" y="7"/>
                    <a:pt x="165" y="22"/>
                    <a:pt x="165" y="57"/>
                  </a:cubicBezTo>
                  <a:cubicBezTo>
                    <a:pt x="165" y="77"/>
                    <a:pt x="165" y="92"/>
                    <a:pt x="165" y="103"/>
                  </a:cubicBezTo>
                  <a:cubicBezTo>
                    <a:pt x="0" y="103"/>
                    <a:pt x="0" y="103"/>
                    <a:pt x="0" y="103"/>
                  </a:cubicBezTo>
                  <a:cubicBezTo>
                    <a:pt x="0" y="92"/>
                    <a:pt x="0" y="77"/>
                    <a:pt x="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6" name="Freeform 296"/>
            <p:cNvSpPr/>
            <p:nvPr/>
          </p:nvSpPr>
          <p:spPr bwMode="auto">
            <a:xfrm>
              <a:off x="8677277" y="5681664"/>
              <a:ext cx="136525" cy="179388"/>
            </a:xfrm>
            <a:custGeom>
              <a:avLst/>
              <a:gdLst>
                <a:gd name="T0" fmla="*/ 30 w 60"/>
                <a:gd name="T1" fmla="*/ 0 h 79"/>
                <a:gd name="T2" fmla="*/ 60 w 60"/>
                <a:gd name="T3" fmla="*/ 39 h 79"/>
                <a:gd name="T4" fmla="*/ 30 w 60"/>
                <a:gd name="T5" fmla="*/ 79 h 79"/>
                <a:gd name="T6" fmla="*/ 0 w 60"/>
                <a:gd name="T7" fmla="*/ 39 h 79"/>
                <a:gd name="T8" fmla="*/ 30 w 60"/>
                <a:gd name="T9" fmla="*/ 0 h 79"/>
              </a:gdLst>
              <a:ahLst/>
              <a:cxnLst>
                <a:cxn ang="0">
                  <a:pos x="T0" y="T1"/>
                </a:cxn>
                <a:cxn ang="0">
                  <a:pos x="T2" y="T3"/>
                </a:cxn>
                <a:cxn ang="0">
                  <a:pos x="T4" y="T5"/>
                </a:cxn>
                <a:cxn ang="0">
                  <a:pos x="T6" y="T7"/>
                </a:cxn>
                <a:cxn ang="0">
                  <a:pos x="T8" y="T9"/>
                </a:cxn>
              </a:cxnLst>
              <a:rect l="0" t="0" r="r" b="b"/>
              <a:pathLst>
                <a:path w="60" h="79">
                  <a:moveTo>
                    <a:pt x="30" y="0"/>
                  </a:moveTo>
                  <a:cubicBezTo>
                    <a:pt x="54" y="0"/>
                    <a:pt x="60" y="18"/>
                    <a:pt x="60" y="39"/>
                  </a:cubicBezTo>
                  <a:cubicBezTo>
                    <a:pt x="60" y="61"/>
                    <a:pt x="43" y="79"/>
                    <a:pt x="30" y="79"/>
                  </a:cubicBezTo>
                  <a:cubicBezTo>
                    <a:pt x="17" y="79"/>
                    <a:pt x="0" y="61"/>
                    <a:pt x="0" y="39"/>
                  </a:cubicBezTo>
                  <a:cubicBezTo>
                    <a:pt x="0" y="18"/>
                    <a:pt x="6" y="0"/>
                    <a:pt x="3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57" name="Freeform 297"/>
            <p:cNvSpPr/>
            <p:nvPr/>
          </p:nvSpPr>
          <p:spPr bwMode="auto">
            <a:xfrm>
              <a:off x="8723314" y="5521326"/>
              <a:ext cx="406400" cy="296863"/>
            </a:xfrm>
            <a:custGeom>
              <a:avLst/>
              <a:gdLst>
                <a:gd name="T0" fmla="*/ 0 w 180"/>
                <a:gd name="T1" fmla="*/ 65 h 131"/>
                <a:gd name="T2" fmla="*/ 0 w 180"/>
                <a:gd name="T3" fmla="*/ 0 h 131"/>
                <a:gd name="T4" fmla="*/ 180 w 180"/>
                <a:gd name="T5" fmla="*/ 0 h 131"/>
                <a:gd name="T6" fmla="*/ 180 w 180"/>
                <a:gd name="T7" fmla="*/ 131 h 131"/>
                <a:gd name="T8" fmla="*/ 42 w 180"/>
                <a:gd name="T9" fmla="*/ 131 h 131"/>
                <a:gd name="T10" fmla="*/ 47 w 180"/>
                <a:gd name="T11" fmla="*/ 116 h 131"/>
                <a:gd name="T12" fmla="*/ 168 w 180"/>
                <a:gd name="T13" fmla="*/ 116 h 131"/>
                <a:gd name="T14" fmla="*/ 168 w 180"/>
                <a:gd name="T15" fmla="*/ 10 h 131"/>
                <a:gd name="T16" fmla="*/ 11 w 180"/>
                <a:gd name="T17" fmla="*/ 10 h 131"/>
                <a:gd name="T18" fmla="*/ 11 w 180"/>
                <a:gd name="T19" fmla="*/ 63 h 131"/>
                <a:gd name="T20" fmla="*/ 0 w 180"/>
                <a:gd name="T21"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131">
                  <a:moveTo>
                    <a:pt x="0" y="65"/>
                  </a:moveTo>
                  <a:cubicBezTo>
                    <a:pt x="0" y="0"/>
                    <a:pt x="0" y="0"/>
                    <a:pt x="0" y="0"/>
                  </a:cubicBezTo>
                  <a:cubicBezTo>
                    <a:pt x="180" y="0"/>
                    <a:pt x="180" y="0"/>
                    <a:pt x="180" y="0"/>
                  </a:cubicBezTo>
                  <a:cubicBezTo>
                    <a:pt x="180" y="131"/>
                    <a:pt x="180" y="131"/>
                    <a:pt x="180" y="131"/>
                  </a:cubicBezTo>
                  <a:cubicBezTo>
                    <a:pt x="42" y="131"/>
                    <a:pt x="42" y="131"/>
                    <a:pt x="42" y="131"/>
                  </a:cubicBezTo>
                  <a:cubicBezTo>
                    <a:pt x="44" y="127"/>
                    <a:pt x="46" y="122"/>
                    <a:pt x="47" y="116"/>
                  </a:cubicBezTo>
                  <a:cubicBezTo>
                    <a:pt x="168" y="116"/>
                    <a:pt x="168" y="116"/>
                    <a:pt x="168" y="116"/>
                  </a:cubicBezTo>
                  <a:cubicBezTo>
                    <a:pt x="168" y="10"/>
                    <a:pt x="168" y="10"/>
                    <a:pt x="168" y="10"/>
                  </a:cubicBezTo>
                  <a:cubicBezTo>
                    <a:pt x="11" y="10"/>
                    <a:pt x="11" y="10"/>
                    <a:pt x="11" y="10"/>
                  </a:cubicBezTo>
                  <a:cubicBezTo>
                    <a:pt x="11" y="63"/>
                    <a:pt x="11" y="63"/>
                    <a:pt x="11" y="63"/>
                  </a:cubicBezTo>
                  <a:cubicBezTo>
                    <a:pt x="7" y="63"/>
                    <a:pt x="3" y="64"/>
                    <a:pt x="0"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grpSp>
        <p:nvGrpSpPr>
          <p:cNvPr id="58" name="组合 57" descr="e7d195523061f1c02e66e4f24090f95771f2a25398b4c6a397210DEF3B34B42E7CAE3753A3E55670C5C5B393DCCD8D49F265F3A29442F2D10D421F974AABEA3384308323DA72972389F1817D14B0E60022FBDB547B5692A8DCEFD86E2D2513E69BD63D8CDE7E58D442037D3097B1111DA8943D9EEDF53EE3E689F68151D4ABD87A98C268EDF7F34A35649E147DE056C5"/>
          <p:cNvGrpSpPr/>
          <p:nvPr/>
        </p:nvGrpSpPr>
        <p:grpSpPr>
          <a:xfrm>
            <a:off x="6294494" y="3470694"/>
            <a:ext cx="329746" cy="319383"/>
            <a:chOff x="9485314" y="5524501"/>
            <a:chExt cx="555625" cy="538163"/>
          </a:xfrm>
          <a:solidFill>
            <a:schemeClr val="bg1"/>
          </a:solidFill>
        </p:grpSpPr>
        <p:sp>
          <p:nvSpPr>
            <p:cNvPr id="59" name="Freeform 298"/>
            <p:cNvSpPr/>
            <p:nvPr/>
          </p:nvSpPr>
          <p:spPr bwMode="auto">
            <a:xfrm>
              <a:off x="9955214" y="5678489"/>
              <a:ext cx="85725" cy="120650"/>
            </a:xfrm>
            <a:custGeom>
              <a:avLst/>
              <a:gdLst>
                <a:gd name="T0" fmla="*/ 11 w 38"/>
                <a:gd name="T1" fmla="*/ 54 h 54"/>
                <a:gd name="T2" fmla="*/ 0 w 38"/>
                <a:gd name="T3" fmla="*/ 52 h 54"/>
                <a:gd name="T4" fmla="*/ 0 w 38"/>
                <a:gd name="T5" fmla="*/ 39 h 54"/>
                <a:gd name="T6" fmla="*/ 11 w 38"/>
                <a:gd name="T7" fmla="*/ 43 h 54"/>
                <a:gd name="T8" fmla="*/ 27 w 38"/>
                <a:gd name="T9" fmla="*/ 27 h 54"/>
                <a:gd name="T10" fmla="*/ 11 w 38"/>
                <a:gd name="T11" fmla="*/ 11 h 54"/>
                <a:gd name="T12" fmla="*/ 0 w 38"/>
                <a:gd name="T13" fmla="*/ 15 h 54"/>
                <a:gd name="T14" fmla="*/ 0 w 38"/>
                <a:gd name="T15" fmla="*/ 2 h 54"/>
                <a:gd name="T16" fmla="*/ 11 w 38"/>
                <a:gd name="T17" fmla="*/ 0 h 54"/>
                <a:gd name="T18" fmla="*/ 38 w 38"/>
                <a:gd name="T19" fmla="*/ 27 h 54"/>
                <a:gd name="T20" fmla="*/ 11 w 38"/>
                <a:gd name="T2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54">
                  <a:moveTo>
                    <a:pt x="11" y="54"/>
                  </a:moveTo>
                  <a:cubicBezTo>
                    <a:pt x="7" y="54"/>
                    <a:pt x="3" y="53"/>
                    <a:pt x="0" y="52"/>
                  </a:cubicBezTo>
                  <a:cubicBezTo>
                    <a:pt x="0" y="39"/>
                    <a:pt x="0" y="39"/>
                    <a:pt x="0" y="39"/>
                  </a:cubicBezTo>
                  <a:cubicBezTo>
                    <a:pt x="3" y="41"/>
                    <a:pt x="7" y="43"/>
                    <a:pt x="11" y="43"/>
                  </a:cubicBezTo>
                  <a:cubicBezTo>
                    <a:pt x="20" y="43"/>
                    <a:pt x="27" y="36"/>
                    <a:pt x="27" y="27"/>
                  </a:cubicBezTo>
                  <a:cubicBezTo>
                    <a:pt x="27" y="18"/>
                    <a:pt x="20" y="11"/>
                    <a:pt x="11" y="11"/>
                  </a:cubicBezTo>
                  <a:cubicBezTo>
                    <a:pt x="7" y="11"/>
                    <a:pt x="3" y="12"/>
                    <a:pt x="0" y="15"/>
                  </a:cubicBezTo>
                  <a:cubicBezTo>
                    <a:pt x="0" y="2"/>
                    <a:pt x="0" y="2"/>
                    <a:pt x="0" y="2"/>
                  </a:cubicBezTo>
                  <a:cubicBezTo>
                    <a:pt x="3" y="0"/>
                    <a:pt x="7" y="0"/>
                    <a:pt x="11" y="0"/>
                  </a:cubicBezTo>
                  <a:cubicBezTo>
                    <a:pt x="26" y="0"/>
                    <a:pt x="38" y="12"/>
                    <a:pt x="38" y="27"/>
                  </a:cubicBezTo>
                  <a:cubicBezTo>
                    <a:pt x="38" y="42"/>
                    <a:pt x="26" y="54"/>
                    <a:pt x="1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0" name="Rectangle 299"/>
            <p:cNvSpPr>
              <a:spLocks noChangeArrowheads="1"/>
            </p:cNvSpPr>
            <p:nvPr/>
          </p:nvSpPr>
          <p:spPr bwMode="auto">
            <a:xfrm>
              <a:off x="9788527" y="5524501"/>
              <a:ext cx="34925" cy="103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1" name="Rectangle 300"/>
            <p:cNvSpPr>
              <a:spLocks noChangeArrowheads="1"/>
            </p:cNvSpPr>
            <p:nvPr/>
          </p:nvSpPr>
          <p:spPr bwMode="auto">
            <a:xfrm>
              <a:off x="9698039" y="5524501"/>
              <a:ext cx="33338" cy="103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4" name="Rectangle 301"/>
            <p:cNvSpPr>
              <a:spLocks noChangeArrowheads="1"/>
            </p:cNvSpPr>
            <p:nvPr/>
          </p:nvSpPr>
          <p:spPr bwMode="auto">
            <a:xfrm>
              <a:off x="9598027" y="5524501"/>
              <a:ext cx="36513" cy="103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5" name="Freeform 302"/>
            <p:cNvSpPr/>
            <p:nvPr/>
          </p:nvSpPr>
          <p:spPr bwMode="auto">
            <a:xfrm>
              <a:off x="9548814" y="6019801"/>
              <a:ext cx="331788" cy="42863"/>
            </a:xfrm>
            <a:custGeom>
              <a:avLst/>
              <a:gdLst>
                <a:gd name="T0" fmla="*/ 19 w 147"/>
                <a:gd name="T1" fmla="*/ 19 h 19"/>
                <a:gd name="T2" fmla="*/ 0 w 147"/>
                <a:gd name="T3" fmla="*/ 0 h 19"/>
                <a:gd name="T4" fmla="*/ 147 w 147"/>
                <a:gd name="T5" fmla="*/ 0 h 19"/>
                <a:gd name="T6" fmla="*/ 128 w 147"/>
                <a:gd name="T7" fmla="*/ 19 h 19"/>
                <a:gd name="T8" fmla="*/ 19 w 147"/>
                <a:gd name="T9" fmla="*/ 19 h 19"/>
              </a:gdLst>
              <a:ahLst/>
              <a:cxnLst>
                <a:cxn ang="0">
                  <a:pos x="T0" y="T1"/>
                </a:cxn>
                <a:cxn ang="0">
                  <a:pos x="T2" y="T3"/>
                </a:cxn>
                <a:cxn ang="0">
                  <a:pos x="T4" y="T5"/>
                </a:cxn>
                <a:cxn ang="0">
                  <a:pos x="T6" y="T7"/>
                </a:cxn>
                <a:cxn ang="0">
                  <a:pos x="T8" y="T9"/>
                </a:cxn>
              </a:cxnLst>
              <a:rect l="0" t="0" r="r" b="b"/>
              <a:pathLst>
                <a:path w="147" h="19">
                  <a:moveTo>
                    <a:pt x="19" y="19"/>
                  </a:moveTo>
                  <a:cubicBezTo>
                    <a:pt x="8" y="19"/>
                    <a:pt x="0" y="11"/>
                    <a:pt x="0" y="0"/>
                  </a:cubicBezTo>
                  <a:cubicBezTo>
                    <a:pt x="147" y="0"/>
                    <a:pt x="147" y="0"/>
                    <a:pt x="147" y="0"/>
                  </a:cubicBezTo>
                  <a:cubicBezTo>
                    <a:pt x="147" y="11"/>
                    <a:pt x="139" y="19"/>
                    <a:pt x="128" y="19"/>
                  </a:cubicBezTo>
                  <a:lnTo>
                    <a:pt x="19" y="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6" name="Rectangle 303"/>
            <p:cNvSpPr>
              <a:spLocks noChangeArrowheads="1"/>
            </p:cNvSpPr>
            <p:nvPr/>
          </p:nvSpPr>
          <p:spPr bwMode="auto">
            <a:xfrm>
              <a:off x="9485314" y="5972176"/>
              <a:ext cx="447675"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67" name="Freeform 304"/>
            <p:cNvSpPr>
              <a:spLocks noEditPoints="1"/>
            </p:cNvSpPr>
            <p:nvPr/>
          </p:nvSpPr>
          <p:spPr bwMode="auto">
            <a:xfrm>
              <a:off x="9485314" y="5665789"/>
              <a:ext cx="455613" cy="282575"/>
            </a:xfrm>
            <a:custGeom>
              <a:avLst/>
              <a:gdLst>
                <a:gd name="T0" fmla="*/ 202 w 202"/>
                <a:gd name="T1" fmla="*/ 50 h 125"/>
                <a:gd name="T2" fmla="*/ 163 w 202"/>
                <a:gd name="T3" fmla="*/ 125 h 125"/>
                <a:gd name="T4" fmla="*/ 39 w 202"/>
                <a:gd name="T5" fmla="*/ 125 h 125"/>
                <a:gd name="T6" fmla="*/ 0 w 202"/>
                <a:gd name="T7" fmla="*/ 50 h 125"/>
                <a:gd name="T8" fmla="*/ 0 w 202"/>
                <a:gd name="T9" fmla="*/ 50 h 125"/>
                <a:gd name="T10" fmla="*/ 0 w 202"/>
                <a:gd name="T11" fmla="*/ 0 h 125"/>
                <a:gd name="T12" fmla="*/ 202 w 202"/>
                <a:gd name="T13" fmla="*/ 0 h 125"/>
                <a:gd name="T14" fmla="*/ 202 w 202"/>
                <a:gd name="T15" fmla="*/ 7 h 125"/>
                <a:gd name="T16" fmla="*/ 202 w 202"/>
                <a:gd name="T17" fmla="*/ 44 h 125"/>
                <a:gd name="T18" fmla="*/ 202 w 202"/>
                <a:gd name="T19" fmla="*/ 50 h 125"/>
                <a:gd name="T20" fmla="*/ 175 w 202"/>
                <a:gd name="T21" fmla="*/ 62 h 125"/>
                <a:gd name="T22" fmla="*/ 175 w 202"/>
                <a:gd name="T23" fmla="*/ 14 h 125"/>
                <a:gd name="T24" fmla="*/ 28 w 202"/>
                <a:gd name="T25" fmla="*/ 14 h 125"/>
                <a:gd name="T26" fmla="*/ 28 w 202"/>
                <a:gd name="T27" fmla="*/ 33 h 125"/>
                <a:gd name="T28" fmla="*/ 175 w 202"/>
                <a:gd name="T29" fmla="*/ 6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2" h="125">
                  <a:moveTo>
                    <a:pt x="202" y="50"/>
                  </a:moveTo>
                  <a:cubicBezTo>
                    <a:pt x="201" y="80"/>
                    <a:pt x="186" y="107"/>
                    <a:pt x="163" y="125"/>
                  </a:cubicBezTo>
                  <a:cubicBezTo>
                    <a:pt x="39" y="125"/>
                    <a:pt x="39" y="125"/>
                    <a:pt x="39" y="125"/>
                  </a:cubicBezTo>
                  <a:cubicBezTo>
                    <a:pt x="16" y="107"/>
                    <a:pt x="1" y="80"/>
                    <a:pt x="0" y="50"/>
                  </a:cubicBezTo>
                  <a:cubicBezTo>
                    <a:pt x="0" y="50"/>
                    <a:pt x="0" y="50"/>
                    <a:pt x="0" y="50"/>
                  </a:cubicBezTo>
                  <a:cubicBezTo>
                    <a:pt x="0" y="0"/>
                    <a:pt x="0" y="0"/>
                    <a:pt x="0" y="0"/>
                  </a:cubicBezTo>
                  <a:cubicBezTo>
                    <a:pt x="202" y="0"/>
                    <a:pt x="202" y="0"/>
                    <a:pt x="202" y="0"/>
                  </a:cubicBezTo>
                  <a:cubicBezTo>
                    <a:pt x="202" y="7"/>
                    <a:pt x="202" y="7"/>
                    <a:pt x="202" y="7"/>
                  </a:cubicBezTo>
                  <a:cubicBezTo>
                    <a:pt x="202" y="44"/>
                    <a:pt x="202" y="44"/>
                    <a:pt x="202" y="44"/>
                  </a:cubicBezTo>
                  <a:cubicBezTo>
                    <a:pt x="202" y="50"/>
                    <a:pt x="202" y="50"/>
                    <a:pt x="202" y="50"/>
                  </a:cubicBezTo>
                  <a:close/>
                  <a:moveTo>
                    <a:pt x="175" y="62"/>
                  </a:moveTo>
                  <a:cubicBezTo>
                    <a:pt x="175" y="14"/>
                    <a:pt x="175" y="14"/>
                    <a:pt x="175" y="14"/>
                  </a:cubicBezTo>
                  <a:cubicBezTo>
                    <a:pt x="28" y="14"/>
                    <a:pt x="28" y="14"/>
                    <a:pt x="28" y="14"/>
                  </a:cubicBezTo>
                  <a:cubicBezTo>
                    <a:pt x="28" y="33"/>
                    <a:pt x="28" y="33"/>
                    <a:pt x="28" y="33"/>
                  </a:cubicBezTo>
                  <a:lnTo>
                    <a:pt x="175"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grpSp>
        <p:nvGrpSpPr>
          <p:cNvPr id="68" name="组合 67" descr="e7d195523061f1c02e66e4f24090f95771f2a25398b4c6a397210DEF3B34B42E7CAE3753A3E55670C5C5B393DCCD8D49F265F3A29442F2D10D421F974AABEA3384308323DA72972389F1817D14B0E60022FBDB547B5692A8DCEFD86E2D2513E69BD63D8CDE7E58D442037D3097B1111DA8943D9EEDF53EE3E689F68151D4ABD87A98C268EDF7F34A35649E147DE056C5"/>
          <p:cNvGrpSpPr/>
          <p:nvPr/>
        </p:nvGrpSpPr>
        <p:grpSpPr>
          <a:xfrm>
            <a:off x="6223568" y="4995035"/>
            <a:ext cx="411712" cy="243070"/>
            <a:chOff x="2176464" y="7180264"/>
            <a:chExt cx="693738" cy="409575"/>
          </a:xfrm>
          <a:solidFill>
            <a:schemeClr val="bg1"/>
          </a:solidFill>
        </p:grpSpPr>
        <p:sp>
          <p:nvSpPr>
            <p:cNvPr id="69" name="Oval 381"/>
            <p:cNvSpPr>
              <a:spLocks noChangeArrowheads="1"/>
            </p:cNvSpPr>
            <p:nvPr/>
          </p:nvSpPr>
          <p:spPr bwMode="auto">
            <a:xfrm>
              <a:off x="2647952" y="7386639"/>
              <a:ext cx="34925" cy="365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70" name="Freeform 382"/>
            <p:cNvSpPr>
              <a:spLocks noEditPoints="1"/>
            </p:cNvSpPr>
            <p:nvPr/>
          </p:nvSpPr>
          <p:spPr bwMode="auto">
            <a:xfrm>
              <a:off x="2514602" y="7180264"/>
              <a:ext cx="355600" cy="409575"/>
            </a:xfrm>
            <a:custGeom>
              <a:avLst/>
              <a:gdLst>
                <a:gd name="T0" fmla="*/ 158 w 158"/>
                <a:gd name="T1" fmla="*/ 91 h 181"/>
                <a:gd name="T2" fmla="*/ 67 w 158"/>
                <a:gd name="T3" fmla="*/ 181 h 181"/>
                <a:gd name="T4" fmla="*/ 12 w 158"/>
                <a:gd name="T5" fmla="*/ 162 h 181"/>
                <a:gd name="T6" fmla="*/ 15 w 158"/>
                <a:gd name="T7" fmla="*/ 152 h 181"/>
                <a:gd name="T8" fmla="*/ 15 w 158"/>
                <a:gd name="T9" fmla="*/ 48 h 181"/>
                <a:gd name="T10" fmla="*/ 0 w 158"/>
                <a:gd name="T11" fmla="*/ 31 h 181"/>
                <a:gd name="T12" fmla="*/ 67 w 158"/>
                <a:gd name="T13" fmla="*/ 0 h 181"/>
                <a:gd name="T14" fmla="*/ 158 w 158"/>
                <a:gd name="T15" fmla="*/ 91 h 181"/>
                <a:gd name="T16" fmla="*/ 125 w 158"/>
                <a:gd name="T17" fmla="*/ 102 h 181"/>
                <a:gd name="T18" fmla="*/ 118 w 158"/>
                <a:gd name="T19" fmla="*/ 94 h 181"/>
                <a:gd name="T20" fmla="*/ 82 w 158"/>
                <a:gd name="T21" fmla="*/ 94 h 181"/>
                <a:gd name="T22" fmla="*/ 74 w 158"/>
                <a:gd name="T23" fmla="*/ 84 h 181"/>
                <a:gd name="T24" fmla="*/ 74 w 158"/>
                <a:gd name="T25" fmla="*/ 49 h 181"/>
                <a:gd name="T26" fmla="*/ 67 w 158"/>
                <a:gd name="T27" fmla="*/ 42 h 181"/>
                <a:gd name="T28" fmla="*/ 59 w 158"/>
                <a:gd name="T29" fmla="*/ 49 h 181"/>
                <a:gd name="T30" fmla="*/ 59 w 158"/>
                <a:gd name="T31" fmla="*/ 85 h 181"/>
                <a:gd name="T32" fmla="*/ 51 w 158"/>
                <a:gd name="T33" fmla="*/ 99 h 181"/>
                <a:gd name="T34" fmla="*/ 67 w 158"/>
                <a:gd name="T35" fmla="*/ 115 h 181"/>
                <a:gd name="T36" fmla="*/ 80 w 158"/>
                <a:gd name="T37" fmla="*/ 109 h 181"/>
                <a:gd name="T38" fmla="*/ 118 w 158"/>
                <a:gd name="T39" fmla="*/ 109 h 181"/>
                <a:gd name="T40" fmla="*/ 125 w 158"/>
                <a:gd name="T41" fmla="*/ 10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8" h="181">
                  <a:moveTo>
                    <a:pt x="158" y="91"/>
                  </a:moveTo>
                  <a:cubicBezTo>
                    <a:pt x="158" y="141"/>
                    <a:pt x="117" y="181"/>
                    <a:pt x="67" y="181"/>
                  </a:cubicBezTo>
                  <a:cubicBezTo>
                    <a:pt x="46" y="181"/>
                    <a:pt x="27" y="174"/>
                    <a:pt x="12" y="162"/>
                  </a:cubicBezTo>
                  <a:cubicBezTo>
                    <a:pt x="14" y="159"/>
                    <a:pt x="15" y="156"/>
                    <a:pt x="15" y="152"/>
                  </a:cubicBezTo>
                  <a:cubicBezTo>
                    <a:pt x="15" y="48"/>
                    <a:pt x="15" y="48"/>
                    <a:pt x="15" y="48"/>
                  </a:cubicBezTo>
                  <a:cubicBezTo>
                    <a:pt x="15" y="39"/>
                    <a:pt x="8" y="32"/>
                    <a:pt x="0" y="31"/>
                  </a:cubicBezTo>
                  <a:cubicBezTo>
                    <a:pt x="16" y="12"/>
                    <a:pt x="40" y="0"/>
                    <a:pt x="67" y="0"/>
                  </a:cubicBezTo>
                  <a:cubicBezTo>
                    <a:pt x="117" y="0"/>
                    <a:pt x="158" y="41"/>
                    <a:pt x="158" y="91"/>
                  </a:cubicBezTo>
                  <a:close/>
                  <a:moveTo>
                    <a:pt x="125" y="102"/>
                  </a:moveTo>
                  <a:cubicBezTo>
                    <a:pt x="125" y="98"/>
                    <a:pt x="122" y="94"/>
                    <a:pt x="118" y="94"/>
                  </a:cubicBezTo>
                  <a:cubicBezTo>
                    <a:pt x="82" y="94"/>
                    <a:pt x="82" y="94"/>
                    <a:pt x="82" y="94"/>
                  </a:cubicBezTo>
                  <a:cubicBezTo>
                    <a:pt x="81" y="90"/>
                    <a:pt x="78" y="86"/>
                    <a:pt x="74" y="84"/>
                  </a:cubicBezTo>
                  <a:cubicBezTo>
                    <a:pt x="74" y="49"/>
                    <a:pt x="74" y="49"/>
                    <a:pt x="74" y="49"/>
                  </a:cubicBezTo>
                  <a:cubicBezTo>
                    <a:pt x="74" y="45"/>
                    <a:pt x="71" y="42"/>
                    <a:pt x="67" y="42"/>
                  </a:cubicBezTo>
                  <a:cubicBezTo>
                    <a:pt x="63" y="42"/>
                    <a:pt x="59" y="45"/>
                    <a:pt x="59" y="49"/>
                  </a:cubicBezTo>
                  <a:cubicBezTo>
                    <a:pt x="59" y="85"/>
                    <a:pt x="59" y="85"/>
                    <a:pt x="59" y="85"/>
                  </a:cubicBezTo>
                  <a:cubicBezTo>
                    <a:pt x="54" y="87"/>
                    <a:pt x="51" y="93"/>
                    <a:pt x="51" y="99"/>
                  </a:cubicBezTo>
                  <a:cubicBezTo>
                    <a:pt x="51" y="108"/>
                    <a:pt x="58" y="115"/>
                    <a:pt x="67" y="115"/>
                  </a:cubicBezTo>
                  <a:cubicBezTo>
                    <a:pt x="72" y="115"/>
                    <a:pt x="77" y="113"/>
                    <a:pt x="80" y="109"/>
                  </a:cubicBezTo>
                  <a:cubicBezTo>
                    <a:pt x="118" y="109"/>
                    <a:pt x="118" y="109"/>
                    <a:pt x="118" y="109"/>
                  </a:cubicBezTo>
                  <a:cubicBezTo>
                    <a:pt x="122" y="109"/>
                    <a:pt x="125" y="106"/>
                    <a:pt x="125"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71" name="Freeform 383"/>
            <p:cNvSpPr>
              <a:spLocks noEditPoints="1"/>
            </p:cNvSpPr>
            <p:nvPr/>
          </p:nvSpPr>
          <p:spPr bwMode="auto">
            <a:xfrm>
              <a:off x="2176464" y="7262814"/>
              <a:ext cx="355600" cy="298450"/>
            </a:xfrm>
            <a:custGeom>
              <a:avLst/>
              <a:gdLst>
                <a:gd name="T0" fmla="*/ 15 w 158"/>
                <a:gd name="T1" fmla="*/ 34 h 132"/>
                <a:gd name="T2" fmla="*/ 15 w 158"/>
                <a:gd name="T3" fmla="*/ 55 h 132"/>
                <a:gd name="T4" fmla="*/ 49 w 158"/>
                <a:gd name="T5" fmla="*/ 55 h 132"/>
                <a:gd name="T6" fmla="*/ 49 w 158"/>
                <a:gd name="T7" fmla="*/ 34 h 132"/>
                <a:gd name="T8" fmla="*/ 15 w 158"/>
                <a:gd name="T9" fmla="*/ 34 h 132"/>
                <a:gd name="T10" fmla="*/ 106 w 158"/>
                <a:gd name="T11" fmla="*/ 67 h 132"/>
                <a:gd name="T12" fmla="*/ 106 w 158"/>
                <a:gd name="T13" fmla="*/ 88 h 132"/>
                <a:gd name="T14" fmla="*/ 139 w 158"/>
                <a:gd name="T15" fmla="*/ 88 h 132"/>
                <a:gd name="T16" fmla="*/ 139 w 158"/>
                <a:gd name="T17" fmla="*/ 67 h 132"/>
                <a:gd name="T18" fmla="*/ 106 w 158"/>
                <a:gd name="T19" fmla="*/ 67 h 132"/>
                <a:gd name="T20" fmla="*/ 94 w 158"/>
                <a:gd name="T21" fmla="*/ 67 h 132"/>
                <a:gd name="T22" fmla="*/ 61 w 158"/>
                <a:gd name="T23" fmla="*/ 67 h 132"/>
                <a:gd name="T24" fmla="*/ 61 w 158"/>
                <a:gd name="T25" fmla="*/ 87 h 132"/>
                <a:gd name="T26" fmla="*/ 94 w 158"/>
                <a:gd name="T27" fmla="*/ 87 h 132"/>
                <a:gd name="T28" fmla="*/ 94 w 158"/>
                <a:gd name="T29" fmla="*/ 67 h 132"/>
                <a:gd name="T30" fmla="*/ 49 w 158"/>
                <a:gd name="T31" fmla="*/ 117 h 132"/>
                <a:gd name="T32" fmla="*/ 49 w 158"/>
                <a:gd name="T33" fmla="*/ 96 h 132"/>
                <a:gd name="T34" fmla="*/ 15 w 158"/>
                <a:gd name="T35" fmla="*/ 96 h 132"/>
                <a:gd name="T36" fmla="*/ 15 w 158"/>
                <a:gd name="T37" fmla="*/ 117 h 132"/>
                <a:gd name="T38" fmla="*/ 49 w 158"/>
                <a:gd name="T39" fmla="*/ 117 h 132"/>
                <a:gd name="T40" fmla="*/ 139 w 158"/>
                <a:gd name="T41" fmla="*/ 56 h 132"/>
                <a:gd name="T42" fmla="*/ 139 w 158"/>
                <a:gd name="T43" fmla="*/ 36 h 132"/>
                <a:gd name="T44" fmla="*/ 106 w 158"/>
                <a:gd name="T45" fmla="*/ 36 h 132"/>
                <a:gd name="T46" fmla="*/ 106 w 158"/>
                <a:gd name="T47" fmla="*/ 56 h 132"/>
                <a:gd name="T48" fmla="*/ 139 w 158"/>
                <a:gd name="T49" fmla="*/ 56 h 132"/>
                <a:gd name="T50" fmla="*/ 158 w 158"/>
                <a:gd name="T51" fmla="*/ 115 h 132"/>
                <a:gd name="T52" fmla="*/ 141 w 158"/>
                <a:gd name="T53" fmla="*/ 132 h 132"/>
                <a:gd name="T54" fmla="*/ 17 w 158"/>
                <a:gd name="T55" fmla="*/ 132 h 132"/>
                <a:gd name="T56" fmla="*/ 0 w 158"/>
                <a:gd name="T57" fmla="*/ 115 h 132"/>
                <a:gd name="T58" fmla="*/ 0 w 158"/>
                <a:gd name="T59" fmla="*/ 17 h 132"/>
                <a:gd name="T60" fmla="*/ 17 w 158"/>
                <a:gd name="T61" fmla="*/ 0 h 132"/>
                <a:gd name="T62" fmla="*/ 32 w 158"/>
                <a:gd name="T63" fmla="*/ 0 h 132"/>
                <a:gd name="T64" fmla="*/ 32 w 158"/>
                <a:gd name="T65" fmla="*/ 18 h 132"/>
                <a:gd name="T66" fmla="*/ 56 w 158"/>
                <a:gd name="T67" fmla="*/ 18 h 132"/>
                <a:gd name="T68" fmla="*/ 56 w 158"/>
                <a:gd name="T69" fmla="*/ 0 h 132"/>
                <a:gd name="T70" fmla="*/ 106 w 158"/>
                <a:gd name="T71" fmla="*/ 0 h 132"/>
                <a:gd name="T72" fmla="*/ 106 w 158"/>
                <a:gd name="T73" fmla="*/ 18 h 132"/>
                <a:gd name="T74" fmla="*/ 129 w 158"/>
                <a:gd name="T75" fmla="*/ 18 h 132"/>
                <a:gd name="T76" fmla="*/ 129 w 158"/>
                <a:gd name="T77" fmla="*/ 0 h 132"/>
                <a:gd name="T78" fmla="*/ 141 w 158"/>
                <a:gd name="T79" fmla="*/ 0 h 132"/>
                <a:gd name="T80" fmla="*/ 158 w 158"/>
                <a:gd name="T81" fmla="*/ 17 h 132"/>
                <a:gd name="T82" fmla="*/ 158 w 158"/>
                <a:gd name="T83" fmla="*/ 115 h 132"/>
                <a:gd name="T84" fmla="*/ 94 w 158"/>
                <a:gd name="T85" fmla="*/ 118 h 132"/>
                <a:gd name="T86" fmla="*/ 94 w 158"/>
                <a:gd name="T87" fmla="*/ 97 h 132"/>
                <a:gd name="T88" fmla="*/ 61 w 158"/>
                <a:gd name="T89" fmla="*/ 97 h 132"/>
                <a:gd name="T90" fmla="*/ 61 w 158"/>
                <a:gd name="T91" fmla="*/ 118 h 132"/>
                <a:gd name="T92" fmla="*/ 94 w 158"/>
                <a:gd name="T93" fmla="*/ 118 h 132"/>
                <a:gd name="T94" fmla="*/ 94 w 158"/>
                <a:gd name="T95" fmla="*/ 56 h 132"/>
                <a:gd name="T96" fmla="*/ 94 w 158"/>
                <a:gd name="T97" fmla="*/ 35 h 132"/>
                <a:gd name="T98" fmla="*/ 61 w 158"/>
                <a:gd name="T99" fmla="*/ 35 h 132"/>
                <a:gd name="T100" fmla="*/ 61 w 158"/>
                <a:gd name="T101" fmla="*/ 56 h 132"/>
                <a:gd name="T102" fmla="*/ 94 w 158"/>
                <a:gd name="T103" fmla="*/ 56 h 132"/>
                <a:gd name="T104" fmla="*/ 49 w 158"/>
                <a:gd name="T105" fmla="*/ 87 h 132"/>
                <a:gd name="T106" fmla="*/ 49 w 158"/>
                <a:gd name="T107" fmla="*/ 66 h 132"/>
                <a:gd name="T108" fmla="*/ 15 w 158"/>
                <a:gd name="T109" fmla="*/ 66 h 132"/>
                <a:gd name="T110" fmla="*/ 15 w 158"/>
                <a:gd name="T111" fmla="*/ 87 h 132"/>
                <a:gd name="T112" fmla="*/ 49 w 158"/>
                <a:gd name="T113" fmla="*/ 8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8" h="132">
                  <a:moveTo>
                    <a:pt x="15" y="34"/>
                  </a:moveTo>
                  <a:cubicBezTo>
                    <a:pt x="15" y="55"/>
                    <a:pt x="15" y="55"/>
                    <a:pt x="15" y="55"/>
                  </a:cubicBezTo>
                  <a:cubicBezTo>
                    <a:pt x="49" y="55"/>
                    <a:pt x="49" y="55"/>
                    <a:pt x="49" y="55"/>
                  </a:cubicBezTo>
                  <a:cubicBezTo>
                    <a:pt x="49" y="34"/>
                    <a:pt x="49" y="34"/>
                    <a:pt x="49" y="34"/>
                  </a:cubicBezTo>
                  <a:lnTo>
                    <a:pt x="15" y="34"/>
                  </a:lnTo>
                  <a:close/>
                  <a:moveTo>
                    <a:pt x="106" y="67"/>
                  </a:moveTo>
                  <a:cubicBezTo>
                    <a:pt x="106" y="88"/>
                    <a:pt x="106" y="88"/>
                    <a:pt x="106" y="88"/>
                  </a:cubicBezTo>
                  <a:cubicBezTo>
                    <a:pt x="139" y="88"/>
                    <a:pt x="139" y="88"/>
                    <a:pt x="139" y="88"/>
                  </a:cubicBezTo>
                  <a:cubicBezTo>
                    <a:pt x="139" y="67"/>
                    <a:pt x="139" y="67"/>
                    <a:pt x="139" y="67"/>
                  </a:cubicBezTo>
                  <a:lnTo>
                    <a:pt x="106" y="67"/>
                  </a:lnTo>
                  <a:close/>
                  <a:moveTo>
                    <a:pt x="94" y="67"/>
                  </a:moveTo>
                  <a:cubicBezTo>
                    <a:pt x="61" y="67"/>
                    <a:pt x="61" y="67"/>
                    <a:pt x="61" y="67"/>
                  </a:cubicBezTo>
                  <a:cubicBezTo>
                    <a:pt x="61" y="87"/>
                    <a:pt x="61" y="87"/>
                    <a:pt x="61" y="87"/>
                  </a:cubicBezTo>
                  <a:cubicBezTo>
                    <a:pt x="94" y="87"/>
                    <a:pt x="94" y="87"/>
                    <a:pt x="94" y="87"/>
                  </a:cubicBezTo>
                  <a:lnTo>
                    <a:pt x="94" y="67"/>
                  </a:lnTo>
                  <a:close/>
                  <a:moveTo>
                    <a:pt x="49" y="117"/>
                  </a:moveTo>
                  <a:cubicBezTo>
                    <a:pt x="49" y="96"/>
                    <a:pt x="49" y="96"/>
                    <a:pt x="49" y="96"/>
                  </a:cubicBezTo>
                  <a:cubicBezTo>
                    <a:pt x="15" y="96"/>
                    <a:pt x="15" y="96"/>
                    <a:pt x="15" y="96"/>
                  </a:cubicBezTo>
                  <a:cubicBezTo>
                    <a:pt x="15" y="117"/>
                    <a:pt x="15" y="117"/>
                    <a:pt x="15" y="117"/>
                  </a:cubicBezTo>
                  <a:lnTo>
                    <a:pt x="49" y="117"/>
                  </a:lnTo>
                  <a:close/>
                  <a:moveTo>
                    <a:pt x="139" y="56"/>
                  </a:moveTo>
                  <a:cubicBezTo>
                    <a:pt x="139" y="36"/>
                    <a:pt x="139" y="36"/>
                    <a:pt x="139" y="36"/>
                  </a:cubicBezTo>
                  <a:cubicBezTo>
                    <a:pt x="106" y="36"/>
                    <a:pt x="106" y="36"/>
                    <a:pt x="106" y="36"/>
                  </a:cubicBezTo>
                  <a:cubicBezTo>
                    <a:pt x="106" y="56"/>
                    <a:pt x="106" y="56"/>
                    <a:pt x="106" y="56"/>
                  </a:cubicBezTo>
                  <a:lnTo>
                    <a:pt x="139" y="56"/>
                  </a:lnTo>
                  <a:close/>
                  <a:moveTo>
                    <a:pt x="158" y="115"/>
                  </a:moveTo>
                  <a:cubicBezTo>
                    <a:pt x="158" y="124"/>
                    <a:pt x="150" y="132"/>
                    <a:pt x="141" y="132"/>
                  </a:cubicBezTo>
                  <a:cubicBezTo>
                    <a:pt x="17" y="132"/>
                    <a:pt x="17" y="132"/>
                    <a:pt x="17" y="132"/>
                  </a:cubicBezTo>
                  <a:cubicBezTo>
                    <a:pt x="8" y="132"/>
                    <a:pt x="0" y="124"/>
                    <a:pt x="0" y="115"/>
                  </a:cubicBezTo>
                  <a:cubicBezTo>
                    <a:pt x="0" y="17"/>
                    <a:pt x="0" y="17"/>
                    <a:pt x="0" y="17"/>
                  </a:cubicBezTo>
                  <a:cubicBezTo>
                    <a:pt x="0" y="8"/>
                    <a:pt x="8" y="0"/>
                    <a:pt x="17" y="0"/>
                  </a:cubicBezTo>
                  <a:cubicBezTo>
                    <a:pt x="32" y="0"/>
                    <a:pt x="32" y="0"/>
                    <a:pt x="32" y="0"/>
                  </a:cubicBezTo>
                  <a:cubicBezTo>
                    <a:pt x="32" y="18"/>
                    <a:pt x="32" y="18"/>
                    <a:pt x="32" y="18"/>
                  </a:cubicBezTo>
                  <a:cubicBezTo>
                    <a:pt x="56" y="18"/>
                    <a:pt x="56" y="18"/>
                    <a:pt x="56" y="18"/>
                  </a:cubicBezTo>
                  <a:cubicBezTo>
                    <a:pt x="56" y="0"/>
                    <a:pt x="56" y="0"/>
                    <a:pt x="56" y="0"/>
                  </a:cubicBezTo>
                  <a:cubicBezTo>
                    <a:pt x="106" y="0"/>
                    <a:pt x="106" y="0"/>
                    <a:pt x="106" y="0"/>
                  </a:cubicBezTo>
                  <a:cubicBezTo>
                    <a:pt x="106" y="18"/>
                    <a:pt x="106" y="18"/>
                    <a:pt x="106" y="18"/>
                  </a:cubicBezTo>
                  <a:cubicBezTo>
                    <a:pt x="129" y="18"/>
                    <a:pt x="129" y="18"/>
                    <a:pt x="129" y="18"/>
                  </a:cubicBezTo>
                  <a:cubicBezTo>
                    <a:pt x="129" y="0"/>
                    <a:pt x="129" y="0"/>
                    <a:pt x="129" y="0"/>
                  </a:cubicBezTo>
                  <a:cubicBezTo>
                    <a:pt x="141" y="0"/>
                    <a:pt x="141" y="0"/>
                    <a:pt x="141" y="0"/>
                  </a:cubicBezTo>
                  <a:cubicBezTo>
                    <a:pt x="150" y="0"/>
                    <a:pt x="158" y="8"/>
                    <a:pt x="158" y="17"/>
                  </a:cubicBezTo>
                  <a:lnTo>
                    <a:pt x="158" y="115"/>
                  </a:lnTo>
                  <a:close/>
                  <a:moveTo>
                    <a:pt x="94" y="118"/>
                  </a:moveTo>
                  <a:cubicBezTo>
                    <a:pt x="94" y="97"/>
                    <a:pt x="94" y="97"/>
                    <a:pt x="94" y="97"/>
                  </a:cubicBezTo>
                  <a:cubicBezTo>
                    <a:pt x="61" y="97"/>
                    <a:pt x="61" y="97"/>
                    <a:pt x="61" y="97"/>
                  </a:cubicBezTo>
                  <a:cubicBezTo>
                    <a:pt x="61" y="118"/>
                    <a:pt x="61" y="118"/>
                    <a:pt x="61" y="118"/>
                  </a:cubicBezTo>
                  <a:lnTo>
                    <a:pt x="94" y="118"/>
                  </a:lnTo>
                  <a:close/>
                  <a:moveTo>
                    <a:pt x="94" y="56"/>
                  </a:moveTo>
                  <a:cubicBezTo>
                    <a:pt x="94" y="35"/>
                    <a:pt x="94" y="35"/>
                    <a:pt x="94" y="35"/>
                  </a:cubicBezTo>
                  <a:cubicBezTo>
                    <a:pt x="61" y="35"/>
                    <a:pt x="61" y="35"/>
                    <a:pt x="61" y="35"/>
                  </a:cubicBezTo>
                  <a:cubicBezTo>
                    <a:pt x="61" y="56"/>
                    <a:pt x="61" y="56"/>
                    <a:pt x="61" y="56"/>
                  </a:cubicBezTo>
                  <a:lnTo>
                    <a:pt x="94" y="56"/>
                  </a:lnTo>
                  <a:close/>
                  <a:moveTo>
                    <a:pt x="49" y="87"/>
                  </a:moveTo>
                  <a:cubicBezTo>
                    <a:pt x="49" y="66"/>
                    <a:pt x="49" y="66"/>
                    <a:pt x="49" y="66"/>
                  </a:cubicBezTo>
                  <a:cubicBezTo>
                    <a:pt x="15" y="66"/>
                    <a:pt x="15" y="66"/>
                    <a:pt x="15" y="66"/>
                  </a:cubicBezTo>
                  <a:cubicBezTo>
                    <a:pt x="15" y="87"/>
                    <a:pt x="15" y="87"/>
                    <a:pt x="15" y="87"/>
                  </a:cubicBezTo>
                  <a:lnTo>
                    <a:pt x="49"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72" name="Rectangle 384"/>
            <p:cNvSpPr>
              <a:spLocks noChangeArrowheads="1"/>
            </p:cNvSpPr>
            <p:nvPr/>
          </p:nvSpPr>
          <p:spPr bwMode="auto">
            <a:xfrm>
              <a:off x="2428877" y="7232651"/>
              <a:ext cx="26988" cy="619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sp>
          <p:nvSpPr>
            <p:cNvPr id="73" name="Rectangle 385"/>
            <p:cNvSpPr>
              <a:spLocks noChangeArrowheads="1"/>
            </p:cNvSpPr>
            <p:nvPr/>
          </p:nvSpPr>
          <p:spPr bwMode="auto">
            <a:xfrm>
              <a:off x="2259014" y="7232651"/>
              <a:ext cx="26988" cy="619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grpSp>
        <p:nvGrpSpPr>
          <p:cNvPr id="74" name="组合 73"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5821954" y="1639893"/>
            <a:ext cx="864000" cy="864000"/>
            <a:chOff x="1033103" y="4587142"/>
            <a:chExt cx="864000" cy="864000"/>
          </a:xfrm>
        </p:grpSpPr>
        <p:grpSp>
          <p:nvGrpSpPr>
            <p:cNvPr id="75" name="组合 74"/>
            <p:cNvGrpSpPr/>
            <p:nvPr/>
          </p:nvGrpSpPr>
          <p:grpSpPr>
            <a:xfrm>
              <a:off x="1033103" y="4587142"/>
              <a:ext cx="864000" cy="864000"/>
              <a:chOff x="2685273" y="2003310"/>
              <a:chExt cx="1429322" cy="1429322"/>
            </a:xfrm>
          </p:grpSpPr>
          <p:sp>
            <p:nvSpPr>
              <p:cNvPr id="77" name="椭圆 76"/>
              <p:cNvSpPr/>
              <p:nvPr/>
            </p:nvSpPr>
            <p:spPr>
              <a:xfrm>
                <a:off x="2685273" y="2003310"/>
                <a:ext cx="1429322" cy="1429322"/>
              </a:xfrm>
              <a:prstGeom prst="ellipse">
                <a:avLst/>
              </a:prstGeom>
              <a:noFill/>
              <a:ln w="1270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E8C8E"/>
                  </a:solidFill>
                  <a:effectLst/>
                  <a:uLnTx/>
                  <a:uFillTx/>
                  <a:latin typeface="Calibri" panose="020F0502020204030204"/>
                  <a:ea typeface="宋体" pitchFamily="2" charset="-122"/>
                  <a:cs typeface="+mn-cs"/>
                </a:endParaRPr>
              </a:p>
            </p:txBody>
          </p:sp>
          <p:sp>
            <p:nvSpPr>
              <p:cNvPr id="78" name="椭圆 77"/>
              <p:cNvSpPr/>
              <p:nvPr/>
            </p:nvSpPr>
            <p:spPr>
              <a:xfrm>
                <a:off x="2836034" y="2154071"/>
                <a:ext cx="1127798" cy="1127798"/>
              </a:xfrm>
              <a:prstGeom prst="ellipse">
                <a:avLst/>
              </a:prstGeom>
              <a:solidFill>
                <a:srgbClr val="0070C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sp>
          <p:nvSpPr>
            <p:cNvPr id="76" name="Freeform 7"/>
            <p:cNvSpPr>
              <a:spLocks noEditPoints="1"/>
            </p:cNvSpPr>
            <p:nvPr/>
          </p:nvSpPr>
          <p:spPr bwMode="auto">
            <a:xfrm>
              <a:off x="1297700" y="4874717"/>
              <a:ext cx="290173" cy="307633"/>
            </a:xfrm>
            <a:custGeom>
              <a:avLst/>
              <a:gdLst>
                <a:gd name="T0" fmla="*/ 255 w 366"/>
                <a:gd name="T1" fmla="*/ 65 h 387"/>
                <a:gd name="T2" fmla="*/ 257 w 366"/>
                <a:gd name="T3" fmla="*/ 100 h 387"/>
                <a:gd name="T4" fmla="*/ 243 w 366"/>
                <a:gd name="T5" fmla="*/ 88 h 387"/>
                <a:gd name="T6" fmla="*/ 120 w 366"/>
                <a:gd name="T7" fmla="*/ 88 h 387"/>
                <a:gd name="T8" fmla="*/ 107 w 366"/>
                <a:gd name="T9" fmla="*/ 100 h 387"/>
                <a:gd name="T10" fmla="*/ 109 w 366"/>
                <a:gd name="T11" fmla="*/ 65 h 387"/>
                <a:gd name="T12" fmla="*/ 348 w 366"/>
                <a:gd name="T13" fmla="*/ 242 h 387"/>
                <a:gd name="T14" fmla="*/ 330 w 366"/>
                <a:gd name="T15" fmla="*/ 214 h 387"/>
                <a:gd name="T16" fmla="*/ 305 w 366"/>
                <a:gd name="T17" fmla="*/ 245 h 387"/>
                <a:gd name="T18" fmla="*/ 298 w 366"/>
                <a:gd name="T19" fmla="*/ 261 h 387"/>
                <a:gd name="T20" fmla="*/ 293 w 366"/>
                <a:gd name="T21" fmla="*/ 278 h 387"/>
                <a:gd name="T22" fmla="*/ 290 w 366"/>
                <a:gd name="T23" fmla="*/ 290 h 387"/>
                <a:gd name="T24" fmla="*/ 310 w 366"/>
                <a:gd name="T25" fmla="*/ 234 h 387"/>
                <a:gd name="T26" fmla="*/ 34 w 366"/>
                <a:gd name="T27" fmla="*/ 232 h 387"/>
                <a:gd name="T28" fmla="*/ 55 w 366"/>
                <a:gd name="T29" fmla="*/ 234 h 387"/>
                <a:gd name="T30" fmla="*/ 62 w 366"/>
                <a:gd name="T31" fmla="*/ 249 h 387"/>
                <a:gd name="T32" fmla="*/ 68 w 366"/>
                <a:gd name="T33" fmla="*/ 265 h 387"/>
                <a:gd name="T34" fmla="*/ 73 w 366"/>
                <a:gd name="T35" fmla="*/ 280 h 387"/>
                <a:gd name="T36" fmla="*/ 0 w 366"/>
                <a:gd name="T37" fmla="*/ 264 h 387"/>
                <a:gd name="T38" fmla="*/ 64 w 366"/>
                <a:gd name="T39" fmla="*/ 146 h 387"/>
                <a:gd name="T40" fmla="*/ 96 w 366"/>
                <a:gd name="T41" fmla="*/ 150 h 387"/>
                <a:gd name="T42" fmla="*/ 89 w 366"/>
                <a:gd name="T43" fmla="*/ 130 h 387"/>
                <a:gd name="T44" fmla="*/ 98 w 366"/>
                <a:gd name="T45" fmla="*/ 126 h 387"/>
                <a:gd name="T46" fmla="*/ 182 w 366"/>
                <a:gd name="T47" fmla="*/ 196 h 387"/>
                <a:gd name="T48" fmla="*/ 266 w 366"/>
                <a:gd name="T49" fmla="*/ 125 h 387"/>
                <a:gd name="T50" fmla="*/ 276 w 366"/>
                <a:gd name="T51" fmla="*/ 130 h 387"/>
                <a:gd name="T52" fmla="*/ 269 w 366"/>
                <a:gd name="T53" fmla="*/ 150 h 387"/>
                <a:gd name="T54" fmla="*/ 301 w 366"/>
                <a:gd name="T55" fmla="*/ 146 h 387"/>
                <a:gd name="T56" fmla="*/ 318 w 366"/>
                <a:gd name="T57" fmla="*/ 220 h 387"/>
                <a:gd name="T58" fmla="*/ 301 w 366"/>
                <a:gd name="T59" fmla="*/ 226 h 387"/>
                <a:gd name="T60" fmla="*/ 212 w 366"/>
                <a:gd name="T61" fmla="*/ 360 h 387"/>
                <a:gd name="T62" fmla="*/ 310 w 366"/>
                <a:gd name="T63" fmla="*/ 316 h 387"/>
                <a:gd name="T64" fmla="*/ 207 w 366"/>
                <a:gd name="T65" fmla="*/ 380 h 387"/>
                <a:gd name="T66" fmla="*/ 195 w 366"/>
                <a:gd name="T67" fmla="*/ 385 h 387"/>
                <a:gd name="T68" fmla="*/ 48 w 366"/>
                <a:gd name="T69" fmla="*/ 334 h 387"/>
                <a:gd name="T70" fmla="*/ 65 w 366"/>
                <a:gd name="T71" fmla="*/ 311 h 387"/>
                <a:gd name="T72" fmla="*/ 154 w 366"/>
                <a:gd name="T73" fmla="*/ 207 h 387"/>
                <a:gd name="T74" fmla="*/ 61 w 366"/>
                <a:gd name="T75" fmla="*/ 218 h 387"/>
                <a:gd name="T76" fmla="*/ 48 w 366"/>
                <a:gd name="T77" fmla="*/ 144 h 387"/>
                <a:gd name="T78" fmla="*/ 292 w 366"/>
                <a:gd name="T79" fmla="*/ 194 h 387"/>
                <a:gd name="T80" fmla="*/ 223 w 366"/>
                <a:gd name="T81" fmla="*/ 221 h 387"/>
                <a:gd name="T82" fmla="*/ 182 w 366"/>
                <a:gd name="T83" fmla="*/ 370 h 387"/>
                <a:gd name="T84" fmla="*/ 183 w 366"/>
                <a:gd name="T85" fmla="*/ 21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6" h="387">
                  <a:moveTo>
                    <a:pt x="182" y="0"/>
                  </a:moveTo>
                  <a:cubicBezTo>
                    <a:pt x="203" y="0"/>
                    <a:pt x="222" y="10"/>
                    <a:pt x="235" y="26"/>
                  </a:cubicBezTo>
                  <a:cubicBezTo>
                    <a:pt x="244" y="37"/>
                    <a:pt x="251" y="50"/>
                    <a:pt x="255" y="65"/>
                  </a:cubicBezTo>
                  <a:cubicBezTo>
                    <a:pt x="260" y="64"/>
                    <a:pt x="267" y="63"/>
                    <a:pt x="269" y="68"/>
                  </a:cubicBezTo>
                  <a:cubicBezTo>
                    <a:pt x="273" y="77"/>
                    <a:pt x="271" y="97"/>
                    <a:pt x="265" y="99"/>
                  </a:cubicBezTo>
                  <a:cubicBezTo>
                    <a:pt x="263" y="100"/>
                    <a:pt x="260" y="100"/>
                    <a:pt x="257" y="100"/>
                  </a:cubicBezTo>
                  <a:cubicBezTo>
                    <a:pt x="256" y="105"/>
                    <a:pt x="255" y="110"/>
                    <a:pt x="254" y="115"/>
                  </a:cubicBezTo>
                  <a:cubicBezTo>
                    <a:pt x="248" y="116"/>
                    <a:pt x="243" y="117"/>
                    <a:pt x="238" y="118"/>
                  </a:cubicBezTo>
                  <a:cubicBezTo>
                    <a:pt x="241" y="109"/>
                    <a:pt x="243" y="99"/>
                    <a:pt x="243" y="88"/>
                  </a:cubicBezTo>
                  <a:cubicBezTo>
                    <a:pt x="243" y="75"/>
                    <a:pt x="240" y="63"/>
                    <a:pt x="235" y="52"/>
                  </a:cubicBezTo>
                  <a:cubicBezTo>
                    <a:pt x="194" y="85"/>
                    <a:pt x="140" y="61"/>
                    <a:pt x="127" y="55"/>
                  </a:cubicBezTo>
                  <a:cubicBezTo>
                    <a:pt x="122" y="65"/>
                    <a:pt x="120" y="76"/>
                    <a:pt x="120" y="88"/>
                  </a:cubicBezTo>
                  <a:cubicBezTo>
                    <a:pt x="120" y="99"/>
                    <a:pt x="122" y="109"/>
                    <a:pt x="125" y="118"/>
                  </a:cubicBezTo>
                  <a:cubicBezTo>
                    <a:pt x="120" y="117"/>
                    <a:pt x="115" y="116"/>
                    <a:pt x="109" y="115"/>
                  </a:cubicBezTo>
                  <a:cubicBezTo>
                    <a:pt x="108" y="110"/>
                    <a:pt x="107" y="105"/>
                    <a:pt x="107" y="100"/>
                  </a:cubicBezTo>
                  <a:cubicBezTo>
                    <a:pt x="103" y="100"/>
                    <a:pt x="100" y="100"/>
                    <a:pt x="98" y="99"/>
                  </a:cubicBezTo>
                  <a:cubicBezTo>
                    <a:pt x="92" y="97"/>
                    <a:pt x="91" y="77"/>
                    <a:pt x="94" y="68"/>
                  </a:cubicBezTo>
                  <a:cubicBezTo>
                    <a:pt x="96" y="63"/>
                    <a:pt x="103" y="64"/>
                    <a:pt x="109" y="65"/>
                  </a:cubicBezTo>
                  <a:cubicBezTo>
                    <a:pt x="112" y="50"/>
                    <a:pt x="119" y="37"/>
                    <a:pt x="128" y="26"/>
                  </a:cubicBezTo>
                  <a:cubicBezTo>
                    <a:pt x="141" y="10"/>
                    <a:pt x="160" y="0"/>
                    <a:pt x="182" y="0"/>
                  </a:cubicBezTo>
                  <a:close/>
                  <a:moveTo>
                    <a:pt x="348" y="242"/>
                  </a:moveTo>
                  <a:cubicBezTo>
                    <a:pt x="336" y="237"/>
                    <a:pt x="336" y="237"/>
                    <a:pt x="336" y="237"/>
                  </a:cubicBezTo>
                  <a:cubicBezTo>
                    <a:pt x="331" y="232"/>
                    <a:pt x="331" y="232"/>
                    <a:pt x="331" y="232"/>
                  </a:cubicBezTo>
                  <a:cubicBezTo>
                    <a:pt x="330" y="214"/>
                    <a:pt x="330" y="214"/>
                    <a:pt x="330" y="214"/>
                  </a:cubicBezTo>
                  <a:cubicBezTo>
                    <a:pt x="341" y="219"/>
                    <a:pt x="345" y="229"/>
                    <a:pt x="348" y="242"/>
                  </a:cubicBezTo>
                  <a:close/>
                  <a:moveTo>
                    <a:pt x="310" y="234"/>
                  </a:moveTo>
                  <a:cubicBezTo>
                    <a:pt x="308" y="238"/>
                    <a:pt x="306" y="241"/>
                    <a:pt x="305" y="245"/>
                  </a:cubicBezTo>
                  <a:cubicBezTo>
                    <a:pt x="325" y="258"/>
                    <a:pt x="325" y="258"/>
                    <a:pt x="325" y="258"/>
                  </a:cubicBezTo>
                  <a:cubicBezTo>
                    <a:pt x="303" y="249"/>
                    <a:pt x="303" y="249"/>
                    <a:pt x="303" y="249"/>
                  </a:cubicBezTo>
                  <a:cubicBezTo>
                    <a:pt x="301" y="253"/>
                    <a:pt x="300" y="257"/>
                    <a:pt x="298" y="261"/>
                  </a:cubicBezTo>
                  <a:cubicBezTo>
                    <a:pt x="318" y="273"/>
                    <a:pt x="318" y="273"/>
                    <a:pt x="318" y="273"/>
                  </a:cubicBezTo>
                  <a:cubicBezTo>
                    <a:pt x="297" y="265"/>
                    <a:pt x="297" y="265"/>
                    <a:pt x="297" y="265"/>
                  </a:cubicBezTo>
                  <a:cubicBezTo>
                    <a:pt x="296" y="269"/>
                    <a:pt x="294" y="273"/>
                    <a:pt x="293" y="278"/>
                  </a:cubicBezTo>
                  <a:cubicBezTo>
                    <a:pt x="311" y="287"/>
                    <a:pt x="311" y="287"/>
                    <a:pt x="311" y="287"/>
                  </a:cubicBezTo>
                  <a:cubicBezTo>
                    <a:pt x="292" y="280"/>
                    <a:pt x="292" y="280"/>
                    <a:pt x="292" y="280"/>
                  </a:cubicBezTo>
                  <a:cubicBezTo>
                    <a:pt x="292" y="283"/>
                    <a:pt x="291" y="287"/>
                    <a:pt x="290" y="290"/>
                  </a:cubicBezTo>
                  <a:cubicBezTo>
                    <a:pt x="294" y="293"/>
                    <a:pt x="323" y="311"/>
                    <a:pt x="337" y="306"/>
                  </a:cubicBezTo>
                  <a:cubicBezTo>
                    <a:pt x="350" y="301"/>
                    <a:pt x="364" y="281"/>
                    <a:pt x="365" y="264"/>
                  </a:cubicBezTo>
                  <a:cubicBezTo>
                    <a:pt x="366" y="246"/>
                    <a:pt x="320" y="235"/>
                    <a:pt x="310" y="234"/>
                  </a:cubicBezTo>
                  <a:close/>
                  <a:moveTo>
                    <a:pt x="18" y="242"/>
                  </a:moveTo>
                  <a:cubicBezTo>
                    <a:pt x="29" y="237"/>
                    <a:pt x="29" y="237"/>
                    <a:pt x="29" y="237"/>
                  </a:cubicBezTo>
                  <a:cubicBezTo>
                    <a:pt x="34" y="232"/>
                    <a:pt x="34" y="232"/>
                    <a:pt x="34" y="232"/>
                  </a:cubicBezTo>
                  <a:cubicBezTo>
                    <a:pt x="35" y="214"/>
                    <a:pt x="35" y="214"/>
                    <a:pt x="35" y="214"/>
                  </a:cubicBezTo>
                  <a:cubicBezTo>
                    <a:pt x="24" y="219"/>
                    <a:pt x="20" y="229"/>
                    <a:pt x="18" y="242"/>
                  </a:cubicBezTo>
                  <a:close/>
                  <a:moveTo>
                    <a:pt x="55" y="234"/>
                  </a:moveTo>
                  <a:cubicBezTo>
                    <a:pt x="57" y="238"/>
                    <a:pt x="59" y="241"/>
                    <a:pt x="60" y="245"/>
                  </a:cubicBezTo>
                  <a:cubicBezTo>
                    <a:pt x="40" y="258"/>
                    <a:pt x="40" y="258"/>
                    <a:pt x="40" y="258"/>
                  </a:cubicBezTo>
                  <a:cubicBezTo>
                    <a:pt x="62" y="249"/>
                    <a:pt x="62" y="249"/>
                    <a:pt x="62" y="249"/>
                  </a:cubicBezTo>
                  <a:cubicBezTo>
                    <a:pt x="64" y="253"/>
                    <a:pt x="65" y="257"/>
                    <a:pt x="67" y="261"/>
                  </a:cubicBezTo>
                  <a:cubicBezTo>
                    <a:pt x="47" y="273"/>
                    <a:pt x="47" y="273"/>
                    <a:pt x="47" y="273"/>
                  </a:cubicBezTo>
                  <a:cubicBezTo>
                    <a:pt x="68" y="265"/>
                    <a:pt x="68" y="265"/>
                    <a:pt x="68" y="265"/>
                  </a:cubicBezTo>
                  <a:cubicBezTo>
                    <a:pt x="70" y="269"/>
                    <a:pt x="71" y="273"/>
                    <a:pt x="72" y="278"/>
                  </a:cubicBezTo>
                  <a:cubicBezTo>
                    <a:pt x="55" y="287"/>
                    <a:pt x="55" y="287"/>
                    <a:pt x="55" y="287"/>
                  </a:cubicBezTo>
                  <a:cubicBezTo>
                    <a:pt x="73" y="280"/>
                    <a:pt x="73" y="280"/>
                    <a:pt x="73" y="280"/>
                  </a:cubicBezTo>
                  <a:cubicBezTo>
                    <a:pt x="74" y="283"/>
                    <a:pt x="74" y="287"/>
                    <a:pt x="75" y="290"/>
                  </a:cubicBezTo>
                  <a:cubicBezTo>
                    <a:pt x="71" y="293"/>
                    <a:pt x="42" y="311"/>
                    <a:pt x="29" y="306"/>
                  </a:cubicBezTo>
                  <a:cubicBezTo>
                    <a:pt x="15" y="301"/>
                    <a:pt x="1" y="281"/>
                    <a:pt x="0" y="264"/>
                  </a:cubicBezTo>
                  <a:cubicBezTo>
                    <a:pt x="0" y="246"/>
                    <a:pt x="45" y="235"/>
                    <a:pt x="55" y="234"/>
                  </a:cubicBezTo>
                  <a:close/>
                  <a:moveTo>
                    <a:pt x="91" y="162"/>
                  </a:moveTo>
                  <a:cubicBezTo>
                    <a:pt x="64" y="146"/>
                    <a:pt x="64" y="146"/>
                    <a:pt x="64" y="146"/>
                  </a:cubicBezTo>
                  <a:cubicBezTo>
                    <a:pt x="61" y="145"/>
                    <a:pt x="59" y="141"/>
                    <a:pt x="61" y="138"/>
                  </a:cubicBezTo>
                  <a:cubicBezTo>
                    <a:pt x="63" y="135"/>
                    <a:pt x="67" y="134"/>
                    <a:pt x="70" y="135"/>
                  </a:cubicBezTo>
                  <a:cubicBezTo>
                    <a:pt x="96" y="150"/>
                    <a:pt x="96" y="150"/>
                    <a:pt x="96" y="150"/>
                  </a:cubicBezTo>
                  <a:cubicBezTo>
                    <a:pt x="82" y="140"/>
                    <a:pt x="82" y="140"/>
                    <a:pt x="82" y="140"/>
                  </a:cubicBezTo>
                  <a:cubicBezTo>
                    <a:pt x="79" y="138"/>
                    <a:pt x="78" y="134"/>
                    <a:pt x="80" y="131"/>
                  </a:cubicBezTo>
                  <a:cubicBezTo>
                    <a:pt x="82" y="128"/>
                    <a:pt x="86" y="128"/>
                    <a:pt x="89" y="130"/>
                  </a:cubicBezTo>
                  <a:cubicBezTo>
                    <a:pt x="108" y="143"/>
                    <a:pt x="108" y="143"/>
                    <a:pt x="108" y="143"/>
                  </a:cubicBezTo>
                  <a:cubicBezTo>
                    <a:pt x="99" y="134"/>
                    <a:pt x="99" y="134"/>
                    <a:pt x="99" y="134"/>
                  </a:cubicBezTo>
                  <a:cubicBezTo>
                    <a:pt x="96" y="132"/>
                    <a:pt x="96" y="128"/>
                    <a:pt x="98" y="126"/>
                  </a:cubicBezTo>
                  <a:cubicBezTo>
                    <a:pt x="101" y="123"/>
                    <a:pt x="105" y="123"/>
                    <a:pt x="107" y="125"/>
                  </a:cubicBezTo>
                  <a:cubicBezTo>
                    <a:pt x="182" y="195"/>
                    <a:pt x="182" y="195"/>
                    <a:pt x="182" y="195"/>
                  </a:cubicBezTo>
                  <a:cubicBezTo>
                    <a:pt x="182" y="195"/>
                    <a:pt x="182" y="195"/>
                    <a:pt x="182" y="196"/>
                  </a:cubicBezTo>
                  <a:cubicBezTo>
                    <a:pt x="182" y="195"/>
                    <a:pt x="183" y="195"/>
                    <a:pt x="183" y="195"/>
                  </a:cubicBezTo>
                  <a:cubicBezTo>
                    <a:pt x="257" y="125"/>
                    <a:pt x="257" y="125"/>
                    <a:pt x="257" y="125"/>
                  </a:cubicBezTo>
                  <a:cubicBezTo>
                    <a:pt x="260" y="123"/>
                    <a:pt x="264" y="123"/>
                    <a:pt x="266" y="125"/>
                  </a:cubicBezTo>
                  <a:cubicBezTo>
                    <a:pt x="268" y="128"/>
                    <a:pt x="268" y="132"/>
                    <a:pt x="266" y="134"/>
                  </a:cubicBezTo>
                  <a:cubicBezTo>
                    <a:pt x="257" y="143"/>
                    <a:pt x="257" y="143"/>
                    <a:pt x="257" y="143"/>
                  </a:cubicBezTo>
                  <a:cubicBezTo>
                    <a:pt x="276" y="130"/>
                    <a:pt x="276" y="130"/>
                    <a:pt x="276" y="130"/>
                  </a:cubicBezTo>
                  <a:cubicBezTo>
                    <a:pt x="278" y="128"/>
                    <a:pt x="282" y="128"/>
                    <a:pt x="284" y="131"/>
                  </a:cubicBezTo>
                  <a:cubicBezTo>
                    <a:pt x="286" y="134"/>
                    <a:pt x="286" y="138"/>
                    <a:pt x="283" y="140"/>
                  </a:cubicBezTo>
                  <a:cubicBezTo>
                    <a:pt x="269" y="150"/>
                    <a:pt x="269" y="150"/>
                    <a:pt x="269" y="150"/>
                  </a:cubicBezTo>
                  <a:cubicBezTo>
                    <a:pt x="295" y="135"/>
                    <a:pt x="295" y="135"/>
                    <a:pt x="295" y="135"/>
                  </a:cubicBezTo>
                  <a:cubicBezTo>
                    <a:pt x="298" y="134"/>
                    <a:pt x="302" y="135"/>
                    <a:pt x="303" y="138"/>
                  </a:cubicBezTo>
                  <a:cubicBezTo>
                    <a:pt x="305" y="141"/>
                    <a:pt x="304" y="145"/>
                    <a:pt x="301" y="146"/>
                  </a:cubicBezTo>
                  <a:cubicBezTo>
                    <a:pt x="268" y="165"/>
                    <a:pt x="268" y="165"/>
                    <a:pt x="268" y="165"/>
                  </a:cubicBezTo>
                  <a:cubicBezTo>
                    <a:pt x="318" y="144"/>
                    <a:pt x="318" y="144"/>
                    <a:pt x="318" y="144"/>
                  </a:cubicBezTo>
                  <a:cubicBezTo>
                    <a:pt x="318" y="220"/>
                    <a:pt x="318" y="220"/>
                    <a:pt x="318" y="220"/>
                  </a:cubicBezTo>
                  <a:cubicBezTo>
                    <a:pt x="317" y="220"/>
                    <a:pt x="316" y="220"/>
                    <a:pt x="315" y="220"/>
                  </a:cubicBezTo>
                  <a:cubicBezTo>
                    <a:pt x="305" y="218"/>
                    <a:pt x="305" y="218"/>
                    <a:pt x="305" y="218"/>
                  </a:cubicBezTo>
                  <a:cubicBezTo>
                    <a:pt x="301" y="226"/>
                    <a:pt x="301" y="226"/>
                    <a:pt x="301" y="226"/>
                  </a:cubicBezTo>
                  <a:cubicBezTo>
                    <a:pt x="301" y="170"/>
                    <a:pt x="301" y="170"/>
                    <a:pt x="301" y="170"/>
                  </a:cubicBezTo>
                  <a:cubicBezTo>
                    <a:pt x="212" y="207"/>
                    <a:pt x="212" y="207"/>
                    <a:pt x="212" y="207"/>
                  </a:cubicBezTo>
                  <a:cubicBezTo>
                    <a:pt x="212" y="360"/>
                    <a:pt x="212" y="360"/>
                    <a:pt x="212" y="360"/>
                  </a:cubicBezTo>
                  <a:cubicBezTo>
                    <a:pt x="301" y="322"/>
                    <a:pt x="301" y="322"/>
                    <a:pt x="301" y="322"/>
                  </a:cubicBezTo>
                  <a:cubicBezTo>
                    <a:pt x="301" y="311"/>
                    <a:pt x="301" y="311"/>
                    <a:pt x="301" y="311"/>
                  </a:cubicBezTo>
                  <a:cubicBezTo>
                    <a:pt x="304" y="313"/>
                    <a:pt x="307" y="314"/>
                    <a:pt x="310" y="316"/>
                  </a:cubicBezTo>
                  <a:cubicBezTo>
                    <a:pt x="313" y="317"/>
                    <a:pt x="315" y="318"/>
                    <a:pt x="318" y="318"/>
                  </a:cubicBezTo>
                  <a:cubicBezTo>
                    <a:pt x="318" y="334"/>
                    <a:pt x="318" y="334"/>
                    <a:pt x="318" y="334"/>
                  </a:cubicBezTo>
                  <a:cubicBezTo>
                    <a:pt x="207" y="380"/>
                    <a:pt x="207" y="380"/>
                    <a:pt x="207" y="380"/>
                  </a:cubicBezTo>
                  <a:cubicBezTo>
                    <a:pt x="205" y="382"/>
                    <a:pt x="202" y="383"/>
                    <a:pt x="200" y="384"/>
                  </a:cubicBezTo>
                  <a:cubicBezTo>
                    <a:pt x="195" y="385"/>
                    <a:pt x="195" y="385"/>
                    <a:pt x="195" y="385"/>
                  </a:cubicBezTo>
                  <a:cubicBezTo>
                    <a:pt x="195" y="385"/>
                    <a:pt x="195" y="385"/>
                    <a:pt x="195" y="385"/>
                  </a:cubicBezTo>
                  <a:cubicBezTo>
                    <a:pt x="191" y="386"/>
                    <a:pt x="187" y="387"/>
                    <a:pt x="183" y="387"/>
                  </a:cubicBezTo>
                  <a:cubicBezTo>
                    <a:pt x="174" y="387"/>
                    <a:pt x="166" y="385"/>
                    <a:pt x="159" y="380"/>
                  </a:cubicBezTo>
                  <a:cubicBezTo>
                    <a:pt x="48" y="334"/>
                    <a:pt x="48" y="334"/>
                    <a:pt x="48" y="334"/>
                  </a:cubicBezTo>
                  <a:cubicBezTo>
                    <a:pt x="48" y="318"/>
                    <a:pt x="48" y="318"/>
                    <a:pt x="48" y="318"/>
                  </a:cubicBezTo>
                  <a:cubicBezTo>
                    <a:pt x="51" y="318"/>
                    <a:pt x="53" y="317"/>
                    <a:pt x="56" y="316"/>
                  </a:cubicBezTo>
                  <a:cubicBezTo>
                    <a:pt x="59" y="314"/>
                    <a:pt x="62" y="313"/>
                    <a:pt x="65" y="311"/>
                  </a:cubicBezTo>
                  <a:cubicBezTo>
                    <a:pt x="65" y="322"/>
                    <a:pt x="65" y="322"/>
                    <a:pt x="65" y="322"/>
                  </a:cubicBezTo>
                  <a:cubicBezTo>
                    <a:pt x="154" y="360"/>
                    <a:pt x="154" y="360"/>
                    <a:pt x="154" y="360"/>
                  </a:cubicBezTo>
                  <a:cubicBezTo>
                    <a:pt x="154" y="207"/>
                    <a:pt x="154" y="207"/>
                    <a:pt x="154" y="207"/>
                  </a:cubicBezTo>
                  <a:cubicBezTo>
                    <a:pt x="65" y="170"/>
                    <a:pt x="65" y="170"/>
                    <a:pt x="65" y="170"/>
                  </a:cubicBezTo>
                  <a:cubicBezTo>
                    <a:pt x="65" y="226"/>
                    <a:pt x="65" y="226"/>
                    <a:pt x="65" y="226"/>
                  </a:cubicBezTo>
                  <a:cubicBezTo>
                    <a:pt x="61" y="218"/>
                    <a:pt x="61" y="218"/>
                    <a:pt x="61" y="218"/>
                  </a:cubicBezTo>
                  <a:cubicBezTo>
                    <a:pt x="51" y="220"/>
                    <a:pt x="51" y="220"/>
                    <a:pt x="51" y="220"/>
                  </a:cubicBezTo>
                  <a:cubicBezTo>
                    <a:pt x="50" y="220"/>
                    <a:pt x="49" y="220"/>
                    <a:pt x="48" y="220"/>
                  </a:cubicBezTo>
                  <a:cubicBezTo>
                    <a:pt x="48" y="144"/>
                    <a:pt x="48" y="144"/>
                    <a:pt x="48" y="144"/>
                  </a:cubicBezTo>
                  <a:cubicBezTo>
                    <a:pt x="91" y="162"/>
                    <a:pt x="91" y="162"/>
                    <a:pt x="91" y="162"/>
                  </a:cubicBezTo>
                  <a:close/>
                  <a:moveTo>
                    <a:pt x="223" y="221"/>
                  </a:moveTo>
                  <a:cubicBezTo>
                    <a:pt x="292" y="194"/>
                    <a:pt x="292" y="194"/>
                    <a:pt x="292" y="194"/>
                  </a:cubicBezTo>
                  <a:cubicBezTo>
                    <a:pt x="292" y="222"/>
                    <a:pt x="292" y="222"/>
                    <a:pt x="292" y="222"/>
                  </a:cubicBezTo>
                  <a:cubicBezTo>
                    <a:pt x="223" y="249"/>
                    <a:pt x="223" y="249"/>
                    <a:pt x="223" y="249"/>
                  </a:cubicBezTo>
                  <a:cubicBezTo>
                    <a:pt x="223" y="221"/>
                    <a:pt x="223" y="221"/>
                    <a:pt x="223" y="221"/>
                  </a:cubicBezTo>
                  <a:close/>
                  <a:moveTo>
                    <a:pt x="171" y="213"/>
                  </a:moveTo>
                  <a:cubicBezTo>
                    <a:pt x="171" y="368"/>
                    <a:pt x="171" y="368"/>
                    <a:pt x="171" y="368"/>
                  </a:cubicBezTo>
                  <a:cubicBezTo>
                    <a:pt x="175" y="369"/>
                    <a:pt x="179" y="370"/>
                    <a:pt x="182" y="370"/>
                  </a:cubicBezTo>
                  <a:cubicBezTo>
                    <a:pt x="187" y="370"/>
                    <a:pt x="191" y="369"/>
                    <a:pt x="195" y="367"/>
                  </a:cubicBezTo>
                  <a:cubicBezTo>
                    <a:pt x="195" y="213"/>
                    <a:pt x="195" y="213"/>
                    <a:pt x="195" y="213"/>
                  </a:cubicBezTo>
                  <a:cubicBezTo>
                    <a:pt x="191" y="214"/>
                    <a:pt x="187" y="214"/>
                    <a:pt x="183" y="214"/>
                  </a:cubicBezTo>
                  <a:cubicBezTo>
                    <a:pt x="179" y="214"/>
                    <a:pt x="175" y="214"/>
                    <a:pt x="171" y="213"/>
                  </a:cubicBez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grpSp>
        <p:nvGrpSpPr>
          <p:cNvPr id="79" name="组合 78"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5821954" y="3251454"/>
            <a:ext cx="864000" cy="864000"/>
            <a:chOff x="3348793" y="4587142"/>
            <a:chExt cx="864000" cy="864000"/>
          </a:xfrm>
        </p:grpSpPr>
        <p:grpSp>
          <p:nvGrpSpPr>
            <p:cNvPr id="80" name="组合 79"/>
            <p:cNvGrpSpPr/>
            <p:nvPr/>
          </p:nvGrpSpPr>
          <p:grpSpPr>
            <a:xfrm>
              <a:off x="3348793" y="4587142"/>
              <a:ext cx="864000" cy="864000"/>
              <a:chOff x="2685273" y="2003310"/>
              <a:chExt cx="1429322" cy="1429322"/>
            </a:xfrm>
          </p:grpSpPr>
          <p:sp>
            <p:nvSpPr>
              <p:cNvPr id="82" name="椭圆 81"/>
              <p:cNvSpPr/>
              <p:nvPr/>
            </p:nvSpPr>
            <p:spPr>
              <a:xfrm>
                <a:off x="2685273" y="2003310"/>
                <a:ext cx="1429322" cy="1429322"/>
              </a:xfrm>
              <a:prstGeom prst="ellipse">
                <a:avLst/>
              </a:prstGeom>
              <a:noFill/>
              <a:ln w="12700">
                <a:no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E8C8E"/>
                  </a:solidFill>
                  <a:effectLst/>
                  <a:uLnTx/>
                  <a:uFillTx/>
                  <a:latin typeface="Calibri" panose="020F0502020204030204"/>
                  <a:ea typeface="宋体" pitchFamily="2" charset="-122"/>
                  <a:cs typeface="+mn-cs"/>
                </a:endParaRPr>
              </a:p>
            </p:txBody>
          </p:sp>
          <p:sp>
            <p:nvSpPr>
              <p:cNvPr id="83" name="椭圆 82"/>
              <p:cNvSpPr/>
              <p:nvPr/>
            </p:nvSpPr>
            <p:spPr>
              <a:xfrm>
                <a:off x="2836034" y="2154071"/>
                <a:ext cx="1127798" cy="1127798"/>
              </a:xfrm>
              <a:prstGeom prst="ellipse">
                <a:avLst/>
              </a:prstGeom>
              <a:solidFill>
                <a:srgbClr val="0070C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sp>
          <p:nvSpPr>
            <p:cNvPr id="81" name="Freeform 9"/>
            <p:cNvSpPr>
              <a:spLocks noEditPoints="1"/>
            </p:cNvSpPr>
            <p:nvPr/>
          </p:nvSpPr>
          <p:spPr bwMode="auto">
            <a:xfrm>
              <a:off x="3642688" y="4890930"/>
              <a:ext cx="295577" cy="275207"/>
            </a:xfrm>
            <a:custGeom>
              <a:avLst/>
              <a:gdLst>
                <a:gd name="T0" fmla="*/ 74 w 373"/>
                <a:gd name="T1" fmla="*/ 104 h 346"/>
                <a:gd name="T2" fmla="*/ 57 w 373"/>
                <a:gd name="T3" fmla="*/ 75 h 346"/>
                <a:gd name="T4" fmla="*/ 30 w 373"/>
                <a:gd name="T5" fmla="*/ 257 h 346"/>
                <a:gd name="T6" fmla="*/ 50 w 373"/>
                <a:gd name="T7" fmla="*/ 283 h 346"/>
                <a:gd name="T8" fmla="*/ 0 w 373"/>
                <a:gd name="T9" fmla="*/ 346 h 346"/>
                <a:gd name="T10" fmla="*/ 373 w 373"/>
                <a:gd name="T11" fmla="*/ 322 h 346"/>
                <a:gd name="T12" fmla="*/ 342 w 373"/>
                <a:gd name="T13" fmla="*/ 257 h 346"/>
                <a:gd name="T14" fmla="*/ 314 w 373"/>
                <a:gd name="T15" fmla="*/ 75 h 346"/>
                <a:gd name="T16" fmla="*/ 298 w 373"/>
                <a:gd name="T17" fmla="*/ 104 h 346"/>
                <a:gd name="T18" fmla="*/ 315 w 373"/>
                <a:gd name="T19" fmla="*/ 261 h 346"/>
                <a:gd name="T20" fmla="*/ 56 w 373"/>
                <a:gd name="T21" fmla="*/ 104 h 346"/>
                <a:gd name="T22" fmla="*/ 212 w 373"/>
                <a:gd name="T23" fmla="*/ 19 h 346"/>
                <a:gd name="T24" fmla="*/ 226 w 373"/>
                <a:gd name="T25" fmla="*/ 35 h 346"/>
                <a:gd name="T26" fmla="*/ 132 w 373"/>
                <a:gd name="T27" fmla="*/ 59 h 346"/>
                <a:gd name="T28" fmla="*/ 122 w 373"/>
                <a:gd name="T29" fmla="*/ 186 h 346"/>
                <a:gd name="T30" fmla="*/ 195 w 373"/>
                <a:gd name="T31" fmla="*/ 101 h 346"/>
                <a:gd name="T32" fmla="*/ 265 w 373"/>
                <a:gd name="T33" fmla="*/ 123 h 346"/>
                <a:gd name="T34" fmla="*/ 195 w 373"/>
                <a:gd name="T35" fmla="*/ 101 h 346"/>
                <a:gd name="T36" fmla="*/ 267 w 373"/>
                <a:gd name="T37" fmla="*/ 68 h 346"/>
                <a:gd name="T38" fmla="*/ 281 w 373"/>
                <a:gd name="T39" fmla="*/ 208 h 346"/>
                <a:gd name="T40" fmla="*/ 178 w 373"/>
                <a:gd name="T41" fmla="*/ 235 h 346"/>
                <a:gd name="T42" fmla="*/ 149 w 373"/>
                <a:gd name="T43" fmla="*/ 63 h 346"/>
                <a:gd name="T44" fmla="*/ 170 w 373"/>
                <a:gd name="T45" fmla="*/ 83 h 346"/>
                <a:gd name="T46" fmla="*/ 165 w 373"/>
                <a:gd name="T47" fmla="*/ 236 h 346"/>
                <a:gd name="T48" fmla="*/ 145 w 373"/>
                <a:gd name="T49" fmla="*/ 216 h 346"/>
                <a:gd name="T50" fmla="*/ 149 w 373"/>
                <a:gd name="T51" fmla="*/ 63 h 346"/>
                <a:gd name="T52" fmla="*/ 170 w 373"/>
                <a:gd name="T53" fmla="*/ 66 h 346"/>
                <a:gd name="T54" fmla="*/ 257 w 373"/>
                <a:gd name="T55" fmla="*/ 56 h 346"/>
                <a:gd name="T56" fmla="*/ 160 w 373"/>
                <a:gd name="T57" fmla="*/ 60 h 346"/>
                <a:gd name="T58" fmla="*/ 110 w 373"/>
                <a:gd name="T59" fmla="*/ 24 h 346"/>
                <a:gd name="T60" fmla="*/ 114 w 373"/>
                <a:gd name="T61" fmla="*/ 183 h 346"/>
                <a:gd name="T62" fmla="*/ 93 w 373"/>
                <a:gd name="T63" fmla="*/ 177 h 346"/>
                <a:gd name="T64" fmla="*/ 89 w 373"/>
                <a:gd name="T65" fmla="*/ 18 h 346"/>
                <a:gd name="T66" fmla="*/ 105 w 373"/>
                <a:gd name="T67" fmla="*/ 12 h 346"/>
                <a:gd name="T68" fmla="*/ 116 w 373"/>
                <a:gd name="T69" fmla="*/ 19 h 346"/>
                <a:gd name="T70" fmla="*/ 188 w 373"/>
                <a:gd name="T71" fmla="*/ 1 h 346"/>
                <a:gd name="T72" fmla="*/ 166 w 373"/>
                <a:gd name="T73" fmla="*/ 303 h 346"/>
                <a:gd name="T74" fmla="*/ 219 w 373"/>
                <a:gd name="T75" fmla="*/ 326 h 346"/>
                <a:gd name="T76" fmla="*/ 166 w 373"/>
                <a:gd name="T77" fmla="*/ 303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3" h="346">
                  <a:moveTo>
                    <a:pt x="56" y="104"/>
                  </a:moveTo>
                  <a:cubicBezTo>
                    <a:pt x="74" y="104"/>
                    <a:pt x="74" y="104"/>
                    <a:pt x="74" y="104"/>
                  </a:cubicBezTo>
                  <a:cubicBezTo>
                    <a:pt x="74" y="75"/>
                    <a:pt x="74" y="75"/>
                    <a:pt x="74" y="75"/>
                  </a:cubicBezTo>
                  <a:cubicBezTo>
                    <a:pt x="57" y="75"/>
                    <a:pt x="57" y="75"/>
                    <a:pt x="57" y="75"/>
                  </a:cubicBezTo>
                  <a:cubicBezTo>
                    <a:pt x="42" y="75"/>
                    <a:pt x="30" y="87"/>
                    <a:pt x="30" y="102"/>
                  </a:cubicBezTo>
                  <a:cubicBezTo>
                    <a:pt x="30" y="257"/>
                    <a:pt x="30" y="257"/>
                    <a:pt x="30" y="257"/>
                  </a:cubicBezTo>
                  <a:cubicBezTo>
                    <a:pt x="30" y="269"/>
                    <a:pt x="38" y="280"/>
                    <a:pt x="50" y="283"/>
                  </a:cubicBezTo>
                  <a:cubicBezTo>
                    <a:pt x="50" y="283"/>
                    <a:pt x="50" y="283"/>
                    <a:pt x="50" y="283"/>
                  </a:cubicBezTo>
                  <a:cubicBezTo>
                    <a:pt x="0" y="322"/>
                    <a:pt x="0" y="322"/>
                    <a:pt x="0" y="322"/>
                  </a:cubicBezTo>
                  <a:cubicBezTo>
                    <a:pt x="0" y="346"/>
                    <a:pt x="0" y="346"/>
                    <a:pt x="0" y="346"/>
                  </a:cubicBezTo>
                  <a:cubicBezTo>
                    <a:pt x="373" y="346"/>
                    <a:pt x="373" y="346"/>
                    <a:pt x="373" y="346"/>
                  </a:cubicBezTo>
                  <a:cubicBezTo>
                    <a:pt x="373" y="322"/>
                    <a:pt x="373" y="322"/>
                    <a:pt x="373" y="322"/>
                  </a:cubicBezTo>
                  <a:cubicBezTo>
                    <a:pt x="320" y="284"/>
                    <a:pt x="320" y="284"/>
                    <a:pt x="320" y="284"/>
                  </a:cubicBezTo>
                  <a:cubicBezTo>
                    <a:pt x="332" y="281"/>
                    <a:pt x="342" y="270"/>
                    <a:pt x="342" y="257"/>
                  </a:cubicBezTo>
                  <a:cubicBezTo>
                    <a:pt x="342" y="102"/>
                    <a:pt x="342" y="102"/>
                    <a:pt x="342" y="102"/>
                  </a:cubicBezTo>
                  <a:cubicBezTo>
                    <a:pt x="342" y="87"/>
                    <a:pt x="329" y="75"/>
                    <a:pt x="314" y="75"/>
                  </a:cubicBezTo>
                  <a:cubicBezTo>
                    <a:pt x="298" y="75"/>
                    <a:pt x="298" y="75"/>
                    <a:pt x="298" y="75"/>
                  </a:cubicBezTo>
                  <a:cubicBezTo>
                    <a:pt x="298" y="104"/>
                    <a:pt x="298" y="104"/>
                    <a:pt x="298" y="104"/>
                  </a:cubicBezTo>
                  <a:cubicBezTo>
                    <a:pt x="315" y="104"/>
                    <a:pt x="315" y="104"/>
                    <a:pt x="315" y="104"/>
                  </a:cubicBezTo>
                  <a:cubicBezTo>
                    <a:pt x="315" y="261"/>
                    <a:pt x="315" y="261"/>
                    <a:pt x="315" y="261"/>
                  </a:cubicBezTo>
                  <a:cubicBezTo>
                    <a:pt x="56" y="261"/>
                    <a:pt x="56" y="261"/>
                    <a:pt x="56" y="261"/>
                  </a:cubicBezTo>
                  <a:cubicBezTo>
                    <a:pt x="56" y="104"/>
                    <a:pt x="56" y="104"/>
                    <a:pt x="56" y="104"/>
                  </a:cubicBezTo>
                  <a:close/>
                  <a:moveTo>
                    <a:pt x="122" y="31"/>
                  </a:moveTo>
                  <a:cubicBezTo>
                    <a:pt x="212" y="19"/>
                    <a:pt x="212" y="19"/>
                    <a:pt x="212" y="19"/>
                  </a:cubicBezTo>
                  <a:cubicBezTo>
                    <a:pt x="219" y="18"/>
                    <a:pt x="226" y="24"/>
                    <a:pt x="226" y="31"/>
                  </a:cubicBezTo>
                  <a:cubicBezTo>
                    <a:pt x="226" y="35"/>
                    <a:pt x="226" y="35"/>
                    <a:pt x="226" y="35"/>
                  </a:cubicBezTo>
                  <a:cubicBezTo>
                    <a:pt x="141" y="46"/>
                    <a:pt x="141" y="46"/>
                    <a:pt x="141" y="46"/>
                  </a:cubicBezTo>
                  <a:cubicBezTo>
                    <a:pt x="135" y="47"/>
                    <a:pt x="132" y="51"/>
                    <a:pt x="132" y="59"/>
                  </a:cubicBezTo>
                  <a:cubicBezTo>
                    <a:pt x="132" y="184"/>
                    <a:pt x="132" y="184"/>
                    <a:pt x="132" y="184"/>
                  </a:cubicBezTo>
                  <a:cubicBezTo>
                    <a:pt x="122" y="186"/>
                    <a:pt x="122" y="186"/>
                    <a:pt x="122" y="186"/>
                  </a:cubicBezTo>
                  <a:cubicBezTo>
                    <a:pt x="122" y="31"/>
                    <a:pt x="122" y="31"/>
                    <a:pt x="122" y="31"/>
                  </a:cubicBezTo>
                  <a:close/>
                  <a:moveTo>
                    <a:pt x="195" y="101"/>
                  </a:moveTo>
                  <a:cubicBezTo>
                    <a:pt x="265" y="92"/>
                    <a:pt x="265" y="92"/>
                    <a:pt x="265" y="92"/>
                  </a:cubicBezTo>
                  <a:cubicBezTo>
                    <a:pt x="265" y="123"/>
                    <a:pt x="265" y="123"/>
                    <a:pt x="265" y="123"/>
                  </a:cubicBezTo>
                  <a:cubicBezTo>
                    <a:pt x="195" y="132"/>
                    <a:pt x="195" y="132"/>
                    <a:pt x="195" y="132"/>
                  </a:cubicBezTo>
                  <a:cubicBezTo>
                    <a:pt x="195" y="101"/>
                    <a:pt x="195" y="101"/>
                    <a:pt x="195" y="101"/>
                  </a:cubicBezTo>
                  <a:close/>
                  <a:moveTo>
                    <a:pt x="178" y="80"/>
                  </a:moveTo>
                  <a:cubicBezTo>
                    <a:pt x="267" y="68"/>
                    <a:pt x="267" y="68"/>
                    <a:pt x="267" y="68"/>
                  </a:cubicBezTo>
                  <a:cubicBezTo>
                    <a:pt x="275" y="67"/>
                    <a:pt x="281" y="72"/>
                    <a:pt x="281" y="80"/>
                  </a:cubicBezTo>
                  <a:cubicBezTo>
                    <a:pt x="281" y="208"/>
                    <a:pt x="281" y="208"/>
                    <a:pt x="281" y="208"/>
                  </a:cubicBezTo>
                  <a:cubicBezTo>
                    <a:pt x="281" y="215"/>
                    <a:pt x="275" y="222"/>
                    <a:pt x="267" y="223"/>
                  </a:cubicBezTo>
                  <a:cubicBezTo>
                    <a:pt x="178" y="235"/>
                    <a:pt x="178" y="235"/>
                    <a:pt x="178" y="235"/>
                  </a:cubicBezTo>
                  <a:cubicBezTo>
                    <a:pt x="178" y="80"/>
                    <a:pt x="178" y="80"/>
                    <a:pt x="178" y="80"/>
                  </a:cubicBezTo>
                  <a:close/>
                  <a:moveTo>
                    <a:pt x="149" y="63"/>
                  </a:moveTo>
                  <a:cubicBezTo>
                    <a:pt x="165" y="73"/>
                    <a:pt x="165" y="73"/>
                    <a:pt x="165" y="73"/>
                  </a:cubicBezTo>
                  <a:cubicBezTo>
                    <a:pt x="168" y="75"/>
                    <a:pt x="170" y="79"/>
                    <a:pt x="170" y="83"/>
                  </a:cubicBezTo>
                  <a:cubicBezTo>
                    <a:pt x="170" y="232"/>
                    <a:pt x="170" y="232"/>
                    <a:pt x="170" y="232"/>
                  </a:cubicBezTo>
                  <a:cubicBezTo>
                    <a:pt x="170" y="236"/>
                    <a:pt x="168" y="238"/>
                    <a:pt x="165" y="236"/>
                  </a:cubicBezTo>
                  <a:cubicBezTo>
                    <a:pt x="149" y="226"/>
                    <a:pt x="149" y="226"/>
                    <a:pt x="149" y="226"/>
                  </a:cubicBezTo>
                  <a:cubicBezTo>
                    <a:pt x="147" y="224"/>
                    <a:pt x="145" y="220"/>
                    <a:pt x="145" y="216"/>
                  </a:cubicBezTo>
                  <a:cubicBezTo>
                    <a:pt x="145" y="67"/>
                    <a:pt x="145" y="67"/>
                    <a:pt x="145" y="67"/>
                  </a:cubicBezTo>
                  <a:cubicBezTo>
                    <a:pt x="145" y="63"/>
                    <a:pt x="147" y="61"/>
                    <a:pt x="149" y="63"/>
                  </a:cubicBezTo>
                  <a:close/>
                  <a:moveTo>
                    <a:pt x="160" y="60"/>
                  </a:moveTo>
                  <a:cubicBezTo>
                    <a:pt x="170" y="66"/>
                    <a:pt x="170" y="66"/>
                    <a:pt x="170" y="66"/>
                  </a:cubicBezTo>
                  <a:cubicBezTo>
                    <a:pt x="171" y="67"/>
                    <a:pt x="171" y="67"/>
                    <a:pt x="171" y="67"/>
                  </a:cubicBezTo>
                  <a:cubicBezTo>
                    <a:pt x="257" y="56"/>
                    <a:pt x="257" y="56"/>
                    <a:pt x="257" y="56"/>
                  </a:cubicBezTo>
                  <a:cubicBezTo>
                    <a:pt x="255" y="52"/>
                    <a:pt x="250" y="49"/>
                    <a:pt x="244" y="50"/>
                  </a:cubicBezTo>
                  <a:cubicBezTo>
                    <a:pt x="160" y="60"/>
                    <a:pt x="160" y="60"/>
                    <a:pt x="160" y="60"/>
                  </a:cubicBezTo>
                  <a:close/>
                  <a:moveTo>
                    <a:pt x="93" y="14"/>
                  </a:moveTo>
                  <a:cubicBezTo>
                    <a:pt x="110" y="24"/>
                    <a:pt x="110" y="24"/>
                    <a:pt x="110" y="24"/>
                  </a:cubicBezTo>
                  <a:cubicBezTo>
                    <a:pt x="112" y="26"/>
                    <a:pt x="114" y="30"/>
                    <a:pt x="114" y="34"/>
                  </a:cubicBezTo>
                  <a:cubicBezTo>
                    <a:pt x="114" y="183"/>
                    <a:pt x="114" y="183"/>
                    <a:pt x="114" y="183"/>
                  </a:cubicBezTo>
                  <a:cubicBezTo>
                    <a:pt x="114" y="187"/>
                    <a:pt x="112" y="189"/>
                    <a:pt x="110" y="187"/>
                  </a:cubicBezTo>
                  <a:cubicBezTo>
                    <a:pt x="93" y="177"/>
                    <a:pt x="93" y="177"/>
                    <a:pt x="93" y="177"/>
                  </a:cubicBezTo>
                  <a:cubicBezTo>
                    <a:pt x="91" y="175"/>
                    <a:pt x="89" y="171"/>
                    <a:pt x="89" y="167"/>
                  </a:cubicBezTo>
                  <a:cubicBezTo>
                    <a:pt x="89" y="18"/>
                    <a:pt x="89" y="18"/>
                    <a:pt x="89" y="18"/>
                  </a:cubicBezTo>
                  <a:cubicBezTo>
                    <a:pt x="89" y="14"/>
                    <a:pt x="91" y="13"/>
                    <a:pt x="93" y="14"/>
                  </a:cubicBezTo>
                  <a:close/>
                  <a:moveTo>
                    <a:pt x="105" y="12"/>
                  </a:moveTo>
                  <a:cubicBezTo>
                    <a:pt x="114" y="18"/>
                    <a:pt x="114" y="18"/>
                    <a:pt x="114" y="18"/>
                  </a:cubicBezTo>
                  <a:cubicBezTo>
                    <a:pt x="115" y="18"/>
                    <a:pt x="115" y="18"/>
                    <a:pt x="116" y="19"/>
                  </a:cubicBezTo>
                  <a:cubicBezTo>
                    <a:pt x="202" y="8"/>
                    <a:pt x="202" y="8"/>
                    <a:pt x="202" y="8"/>
                  </a:cubicBezTo>
                  <a:cubicBezTo>
                    <a:pt x="199" y="3"/>
                    <a:pt x="194" y="0"/>
                    <a:pt x="188" y="1"/>
                  </a:cubicBezTo>
                  <a:cubicBezTo>
                    <a:pt x="105" y="12"/>
                    <a:pt x="105" y="12"/>
                    <a:pt x="105" y="12"/>
                  </a:cubicBezTo>
                  <a:close/>
                  <a:moveTo>
                    <a:pt x="166" y="303"/>
                  </a:moveTo>
                  <a:cubicBezTo>
                    <a:pt x="206" y="303"/>
                    <a:pt x="206" y="303"/>
                    <a:pt x="206" y="303"/>
                  </a:cubicBezTo>
                  <a:cubicBezTo>
                    <a:pt x="219" y="326"/>
                    <a:pt x="219" y="326"/>
                    <a:pt x="219" y="326"/>
                  </a:cubicBezTo>
                  <a:cubicBezTo>
                    <a:pt x="154" y="326"/>
                    <a:pt x="154" y="326"/>
                    <a:pt x="154" y="326"/>
                  </a:cubicBezTo>
                  <a:lnTo>
                    <a:pt x="166" y="303"/>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grpSp>
        <p:nvGrpSpPr>
          <p:cNvPr id="84" name="组合 83"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5821954" y="4863015"/>
            <a:ext cx="864000" cy="864000"/>
            <a:chOff x="5623446" y="4587142"/>
            <a:chExt cx="864000" cy="864000"/>
          </a:xfrm>
        </p:grpSpPr>
        <p:grpSp>
          <p:nvGrpSpPr>
            <p:cNvPr id="85" name="组合 84"/>
            <p:cNvGrpSpPr/>
            <p:nvPr/>
          </p:nvGrpSpPr>
          <p:grpSpPr>
            <a:xfrm>
              <a:off x="5623446" y="4587142"/>
              <a:ext cx="864000" cy="864000"/>
              <a:chOff x="2685273" y="2003310"/>
              <a:chExt cx="1429322" cy="1429322"/>
            </a:xfrm>
          </p:grpSpPr>
          <p:sp>
            <p:nvSpPr>
              <p:cNvPr id="87" name="椭圆 86"/>
              <p:cNvSpPr/>
              <p:nvPr/>
            </p:nvSpPr>
            <p:spPr>
              <a:xfrm>
                <a:off x="2685273" y="2003310"/>
                <a:ext cx="1429322" cy="1429322"/>
              </a:xfrm>
              <a:prstGeom prst="ellipse">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3E8C8E"/>
                  </a:solidFill>
                  <a:effectLst/>
                  <a:uLnTx/>
                  <a:uFillTx/>
                  <a:latin typeface="Calibri" panose="020F0502020204030204"/>
                  <a:ea typeface="宋体" pitchFamily="2" charset="-122"/>
                  <a:cs typeface="+mn-cs"/>
                </a:endParaRPr>
              </a:p>
            </p:txBody>
          </p:sp>
          <p:sp>
            <p:nvSpPr>
              <p:cNvPr id="88" name="椭圆 87"/>
              <p:cNvSpPr/>
              <p:nvPr/>
            </p:nvSpPr>
            <p:spPr>
              <a:xfrm>
                <a:off x="2836034" y="2154071"/>
                <a:ext cx="1127798" cy="1127798"/>
              </a:xfrm>
              <a:prstGeom prst="ellipse">
                <a:avLst/>
              </a:prstGeom>
              <a:solidFill>
                <a:srgbClr val="0070C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sp>
          <p:nvSpPr>
            <p:cNvPr id="86" name="Freeform 19"/>
            <p:cNvSpPr>
              <a:spLocks noEditPoints="1"/>
            </p:cNvSpPr>
            <p:nvPr/>
          </p:nvSpPr>
          <p:spPr bwMode="auto">
            <a:xfrm>
              <a:off x="5925708" y="4916289"/>
              <a:ext cx="290588" cy="224489"/>
            </a:xfrm>
            <a:custGeom>
              <a:avLst/>
              <a:gdLst>
                <a:gd name="T0" fmla="*/ 146 w 367"/>
                <a:gd name="T1" fmla="*/ 218 h 282"/>
                <a:gd name="T2" fmla="*/ 229 w 367"/>
                <a:gd name="T3" fmla="*/ 203 h 282"/>
                <a:gd name="T4" fmla="*/ 274 w 367"/>
                <a:gd name="T5" fmla="*/ 158 h 282"/>
                <a:gd name="T6" fmla="*/ 319 w 367"/>
                <a:gd name="T7" fmla="*/ 203 h 282"/>
                <a:gd name="T8" fmla="*/ 339 w 367"/>
                <a:gd name="T9" fmla="*/ 218 h 282"/>
                <a:gd name="T10" fmla="*/ 289 w 367"/>
                <a:gd name="T11" fmla="*/ 80 h 282"/>
                <a:gd name="T12" fmla="*/ 282 w 367"/>
                <a:gd name="T13" fmla="*/ 72 h 282"/>
                <a:gd name="T14" fmla="*/ 29 w 367"/>
                <a:gd name="T15" fmla="*/ 28 h 282"/>
                <a:gd name="T16" fmla="*/ 0 w 367"/>
                <a:gd name="T17" fmla="*/ 0 h 282"/>
                <a:gd name="T18" fmla="*/ 306 w 367"/>
                <a:gd name="T19" fmla="*/ 0 h 282"/>
                <a:gd name="T20" fmla="*/ 363 w 367"/>
                <a:gd name="T21" fmla="*/ 55 h 282"/>
                <a:gd name="T22" fmla="*/ 367 w 367"/>
                <a:gd name="T23" fmla="*/ 65 h 282"/>
                <a:gd name="T24" fmla="*/ 367 w 367"/>
                <a:gd name="T25" fmla="*/ 246 h 282"/>
                <a:gd name="T26" fmla="*/ 306 w 367"/>
                <a:gd name="T27" fmla="*/ 246 h 282"/>
                <a:gd name="T28" fmla="*/ 299 w 367"/>
                <a:gd name="T29" fmla="*/ 272 h 282"/>
                <a:gd name="T30" fmla="*/ 274 w 367"/>
                <a:gd name="T31" fmla="*/ 247 h 282"/>
                <a:gd name="T32" fmla="*/ 274 w 367"/>
                <a:gd name="T33" fmla="*/ 247 h 282"/>
                <a:gd name="T34" fmla="*/ 249 w 367"/>
                <a:gd name="T35" fmla="*/ 272 h 282"/>
                <a:gd name="T36" fmla="*/ 242 w 367"/>
                <a:gd name="T37" fmla="*/ 246 h 282"/>
                <a:gd name="T38" fmla="*/ 0 w 367"/>
                <a:gd name="T39" fmla="*/ 246 h 282"/>
                <a:gd name="T40" fmla="*/ 332 w 367"/>
                <a:gd name="T41" fmla="*/ 64 h 282"/>
                <a:gd name="T42" fmla="*/ 300 w 367"/>
                <a:gd name="T43" fmla="*/ 33 h 282"/>
                <a:gd name="T44" fmla="*/ 290 w 367"/>
                <a:gd name="T45" fmla="*/ 186 h 282"/>
                <a:gd name="T46" fmla="*/ 290 w 367"/>
                <a:gd name="T47" fmla="*/ 219 h 282"/>
                <a:gd name="T48" fmla="*/ 257 w 367"/>
                <a:gd name="T49" fmla="*/ 219 h 282"/>
                <a:gd name="T50" fmla="*/ 257 w 367"/>
                <a:gd name="T51" fmla="*/ 186 h 282"/>
                <a:gd name="T52" fmla="*/ 290 w 367"/>
                <a:gd name="T53" fmla="*/ 186 h 282"/>
                <a:gd name="T54" fmla="*/ 210 w 367"/>
                <a:gd name="T55" fmla="*/ 136 h 282"/>
                <a:gd name="T56" fmla="*/ 57 w 367"/>
                <a:gd name="T57" fmla="*/ 146 h 282"/>
                <a:gd name="T58" fmla="*/ 57 w 367"/>
                <a:gd name="T59" fmla="*/ 95 h 282"/>
                <a:gd name="T60" fmla="*/ 237 w 367"/>
                <a:gd name="T61" fmla="*/ 106 h 282"/>
                <a:gd name="T62" fmla="*/ 57 w 367"/>
                <a:gd name="T63" fmla="*/ 95 h 282"/>
                <a:gd name="T64" fmla="*/ 237 w 367"/>
                <a:gd name="T65" fmla="*/ 54 h 282"/>
                <a:gd name="T66" fmla="*/ 57 w 367"/>
                <a:gd name="T67" fmla="*/ 65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7" h="282">
                  <a:moveTo>
                    <a:pt x="29" y="218"/>
                  </a:moveTo>
                  <a:cubicBezTo>
                    <a:pt x="146" y="218"/>
                    <a:pt x="146" y="218"/>
                    <a:pt x="146" y="218"/>
                  </a:cubicBezTo>
                  <a:cubicBezTo>
                    <a:pt x="232" y="218"/>
                    <a:pt x="232" y="218"/>
                    <a:pt x="232" y="218"/>
                  </a:cubicBezTo>
                  <a:cubicBezTo>
                    <a:pt x="230" y="213"/>
                    <a:pt x="229" y="208"/>
                    <a:pt x="229" y="203"/>
                  </a:cubicBezTo>
                  <a:cubicBezTo>
                    <a:pt x="229" y="190"/>
                    <a:pt x="234" y="179"/>
                    <a:pt x="242" y="171"/>
                  </a:cubicBezTo>
                  <a:cubicBezTo>
                    <a:pt x="250" y="163"/>
                    <a:pt x="262" y="158"/>
                    <a:pt x="274" y="158"/>
                  </a:cubicBezTo>
                  <a:cubicBezTo>
                    <a:pt x="286" y="158"/>
                    <a:pt x="297" y="163"/>
                    <a:pt x="306" y="171"/>
                  </a:cubicBezTo>
                  <a:cubicBezTo>
                    <a:pt x="314" y="179"/>
                    <a:pt x="319" y="190"/>
                    <a:pt x="319" y="203"/>
                  </a:cubicBezTo>
                  <a:cubicBezTo>
                    <a:pt x="319" y="208"/>
                    <a:pt x="318" y="213"/>
                    <a:pt x="316" y="218"/>
                  </a:cubicBezTo>
                  <a:cubicBezTo>
                    <a:pt x="339" y="218"/>
                    <a:pt x="339" y="218"/>
                    <a:pt x="339" y="218"/>
                  </a:cubicBezTo>
                  <a:cubicBezTo>
                    <a:pt x="339" y="78"/>
                    <a:pt x="339" y="78"/>
                    <a:pt x="339" y="78"/>
                  </a:cubicBezTo>
                  <a:cubicBezTo>
                    <a:pt x="289" y="80"/>
                    <a:pt x="289" y="80"/>
                    <a:pt x="289" y="80"/>
                  </a:cubicBezTo>
                  <a:cubicBezTo>
                    <a:pt x="281" y="80"/>
                    <a:pt x="281" y="80"/>
                    <a:pt x="281" y="80"/>
                  </a:cubicBezTo>
                  <a:cubicBezTo>
                    <a:pt x="282" y="72"/>
                    <a:pt x="282" y="72"/>
                    <a:pt x="282" y="72"/>
                  </a:cubicBezTo>
                  <a:cubicBezTo>
                    <a:pt x="286" y="28"/>
                    <a:pt x="286" y="28"/>
                    <a:pt x="286" y="28"/>
                  </a:cubicBezTo>
                  <a:cubicBezTo>
                    <a:pt x="200" y="28"/>
                    <a:pt x="114" y="28"/>
                    <a:pt x="29" y="28"/>
                  </a:cubicBezTo>
                  <a:cubicBezTo>
                    <a:pt x="29" y="218"/>
                    <a:pt x="29" y="218"/>
                    <a:pt x="29" y="218"/>
                  </a:cubicBezTo>
                  <a:close/>
                  <a:moveTo>
                    <a:pt x="0" y="0"/>
                  </a:moveTo>
                  <a:cubicBezTo>
                    <a:pt x="100" y="0"/>
                    <a:pt x="200" y="0"/>
                    <a:pt x="300" y="0"/>
                  </a:cubicBezTo>
                  <a:cubicBezTo>
                    <a:pt x="306" y="0"/>
                    <a:pt x="306" y="0"/>
                    <a:pt x="306" y="0"/>
                  </a:cubicBezTo>
                  <a:cubicBezTo>
                    <a:pt x="310" y="4"/>
                    <a:pt x="310" y="4"/>
                    <a:pt x="310" y="4"/>
                  </a:cubicBezTo>
                  <a:cubicBezTo>
                    <a:pt x="363" y="55"/>
                    <a:pt x="363" y="55"/>
                    <a:pt x="363" y="55"/>
                  </a:cubicBezTo>
                  <a:cubicBezTo>
                    <a:pt x="367" y="59"/>
                    <a:pt x="367" y="59"/>
                    <a:pt x="367" y="59"/>
                  </a:cubicBezTo>
                  <a:cubicBezTo>
                    <a:pt x="367" y="65"/>
                    <a:pt x="367" y="65"/>
                    <a:pt x="367" y="65"/>
                  </a:cubicBezTo>
                  <a:cubicBezTo>
                    <a:pt x="367" y="232"/>
                    <a:pt x="367" y="232"/>
                    <a:pt x="367" y="232"/>
                  </a:cubicBezTo>
                  <a:cubicBezTo>
                    <a:pt x="367" y="246"/>
                    <a:pt x="367" y="246"/>
                    <a:pt x="367" y="246"/>
                  </a:cubicBezTo>
                  <a:cubicBezTo>
                    <a:pt x="353" y="246"/>
                    <a:pt x="353" y="246"/>
                    <a:pt x="353" y="246"/>
                  </a:cubicBezTo>
                  <a:cubicBezTo>
                    <a:pt x="306" y="246"/>
                    <a:pt x="306" y="246"/>
                    <a:pt x="306" y="246"/>
                  </a:cubicBezTo>
                  <a:cubicBezTo>
                    <a:pt x="315" y="272"/>
                    <a:pt x="315" y="272"/>
                    <a:pt x="315" y="272"/>
                  </a:cubicBezTo>
                  <a:cubicBezTo>
                    <a:pt x="299" y="272"/>
                    <a:pt x="299" y="272"/>
                    <a:pt x="299" y="272"/>
                  </a:cubicBezTo>
                  <a:cubicBezTo>
                    <a:pt x="290" y="282"/>
                    <a:pt x="290" y="282"/>
                    <a:pt x="290" y="282"/>
                  </a:cubicBezTo>
                  <a:cubicBezTo>
                    <a:pt x="274" y="247"/>
                    <a:pt x="274" y="247"/>
                    <a:pt x="274" y="247"/>
                  </a:cubicBezTo>
                  <a:cubicBezTo>
                    <a:pt x="274" y="247"/>
                    <a:pt x="274" y="247"/>
                    <a:pt x="274" y="247"/>
                  </a:cubicBezTo>
                  <a:cubicBezTo>
                    <a:pt x="274" y="247"/>
                    <a:pt x="274" y="247"/>
                    <a:pt x="274" y="247"/>
                  </a:cubicBezTo>
                  <a:cubicBezTo>
                    <a:pt x="258" y="282"/>
                    <a:pt x="258" y="282"/>
                    <a:pt x="258" y="282"/>
                  </a:cubicBezTo>
                  <a:cubicBezTo>
                    <a:pt x="249" y="272"/>
                    <a:pt x="249" y="272"/>
                    <a:pt x="249" y="272"/>
                  </a:cubicBezTo>
                  <a:cubicBezTo>
                    <a:pt x="232" y="272"/>
                    <a:pt x="232" y="272"/>
                    <a:pt x="232" y="272"/>
                  </a:cubicBezTo>
                  <a:cubicBezTo>
                    <a:pt x="242" y="246"/>
                    <a:pt x="242" y="246"/>
                    <a:pt x="242" y="246"/>
                  </a:cubicBezTo>
                  <a:cubicBezTo>
                    <a:pt x="146" y="246"/>
                    <a:pt x="146" y="246"/>
                    <a:pt x="146" y="246"/>
                  </a:cubicBezTo>
                  <a:cubicBezTo>
                    <a:pt x="97" y="246"/>
                    <a:pt x="49" y="246"/>
                    <a:pt x="0" y="246"/>
                  </a:cubicBezTo>
                  <a:cubicBezTo>
                    <a:pt x="0" y="0"/>
                    <a:pt x="0" y="0"/>
                    <a:pt x="0" y="0"/>
                  </a:cubicBezTo>
                  <a:close/>
                  <a:moveTo>
                    <a:pt x="332" y="64"/>
                  </a:moveTo>
                  <a:cubicBezTo>
                    <a:pt x="297" y="65"/>
                    <a:pt x="297" y="65"/>
                    <a:pt x="297" y="65"/>
                  </a:cubicBezTo>
                  <a:cubicBezTo>
                    <a:pt x="300" y="33"/>
                    <a:pt x="300" y="33"/>
                    <a:pt x="300" y="33"/>
                  </a:cubicBezTo>
                  <a:cubicBezTo>
                    <a:pt x="332" y="64"/>
                    <a:pt x="332" y="64"/>
                    <a:pt x="332" y="64"/>
                  </a:cubicBezTo>
                  <a:close/>
                  <a:moveTo>
                    <a:pt x="290" y="186"/>
                  </a:moveTo>
                  <a:cubicBezTo>
                    <a:pt x="295" y="190"/>
                    <a:pt x="297" y="196"/>
                    <a:pt x="297" y="203"/>
                  </a:cubicBezTo>
                  <a:cubicBezTo>
                    <a:pt x="297" y="209"/>
                    <a:pt x="295" y="215"/>
                    <a:pt x="290" y="219"/>
                  </a:cubicBezTo>
                  <a:cubicBezTo>
                    <a:pt x="286" y="224"/>
                    <a:pt x="280" y="226"/>
                    <a:pt x="274" y="226"/>
                  </a:cubicBezTo>
                  <a:cubicBezTo>
                    <a:pt x="267" y="226"/>
                    <a:pt x="262" y="224"/>
                    <a:pt x="257" y="219"/>
                  </a:cubicBezTo>
                  <a:cubicBezTo>
                    <a:pt x="253" y="215"/>
                    <a:pt x="251" y="209"/>
                    <a:pt x="251" y="203"/>
                  </a:cubicBezTo>
                  <a:cubicBezTo>
                    <a:pt x="251" y="196"/>
                    <a:pt x="253" y="190"/>
                    <a:pt x="257" y="186"/>
                  </a:cubicBezTo>
                  <a:cubicBezTo>
                    <a:pt x="262" y="182"/>
                    <a:pt x="267" y="179"/>
                    <a:pt x="274" y="179"/>
                  </a:cubicBezTo>
                  <a:cubicBezTo>
                    <a:pt x="280" y="179"/>
                    <a:pt x="286" y="182"/>
                    <a:pt x="290" y="186"/>
                  </a:cubicBezTo>
                  <a:close/>
                  <a:moveTo>
                    <a:pt x="57" y="136"/>
                  </a:moveTo>
                  <a:cubicBezTo>
                    <a:pt x="210" y="136"/>
                    <a:pt x="210" y="136"/>
                    <a:pt x="210" y="136"/>
                  </a:cubicBezTo>
                  <a:cubicBezTo>
                    <a:pt x="210" y="146"/>
                    <a:pt x="210" y="146"/>
                    <a:pt x="210" y="146"/>
                  </a:cubicBezTo>
                  <a:cubicBezTo>
                    <a:pt x="57" y="146"/>
                    <a:pt x="57" y="146"/>
                    <a:pt x="57" y="146"/>
                  </a:cubicBezTo>
                  <a:cubicBezTo>
                    <a:pt x="57" y="136"/>
                    <a:pt x="57" y="136"/>
                    <a:pt x="57" y="136"/>
                  </a:cubicBezTo>
                  <a:close/>
                  <a:moveTo>
                    <a:pt x="57" y="95"/>
                  </a:moveTo>
                  <a:cubicBezTo>
                    <a:pt x="237" y="95"/>
                    <a:pt x="237" y="95"/>
                    <a:pt x="237" y="95"/>
                  </a:cubicBezTo>
                  <a:cubicBezTo>
                    <a:pt x="237" y="106"/>
                    <a:pt x="237" y="106"/>
                    <a:pt x="237" y="106"/>
                  </a:cubicBezTo>
                  <a:cubicBezTo>
                    <a:pt x="57" y="106"/>
                    <a:pt x="57" y="106"/>
                    <a:pt x="57" y="106"/>
                  </a:cubicBezTo>
                  <a:cubicBezTo>
                    <a:pt x="57" y="95"/>
                    <a:pt x="57" y="95"/>
                    <a:pt x="57" y="95"/>
                  </a:cubicBezTo>
                  <a:close/>
                  <a:moveTo>
                    <a:pt x="57" y="54"/>
                  </a:moveTo>
                  <a:cubicBezTo>
                    <a:pt x="237" y="54"/>
                    <a:pt x="237" y="54"/>
                    <a:pt x="237" y="54"/>
                  </a:cubicBezTo>
                  <a:cubicBezTo>
                    <a:pt x="237" y="65"/>
                    <a:pt x="237" y="65"/>
                    <a:pt x="237" y="65"/>
                  </a:cubicBezTo>
                  <a:cubicBezTo>
                    <a:pt x="57" y="65"/>
                    <a:pt x="57" y="65"/>
                    <a:pt x="57" y="65"/>
                  </a:cubicBezTo>
                  <a:lnTo>
                    <a:pt x="57" y="54"/>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itchFamily="2" charset="-122"/>
                <a:cs typeface="+mn-cs"/>
              </a:endParaRPr>
            </a:p>
          </p:txBody>
        </p:sp>
      </p:grpSp>
      <p:grpSp>
        <p:nvGrpSpPr>
          <p:cNvPr id="89" name="组合 88"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6763846" y="1725083"/>
            <a:ext cx="4691698" cy="948714"/>
            <a:chOff x="5994590" y="2578722"/>
            <a:chExt cx="4691698" cy="948714"/>
          </a:xfrm>
        </p:grpSpPr>
        <p:sp>
          <p:nvSpPr>
            <p:cNvPr id="90" name="文本框 89"/>
            <p:cNvSpPr txBox="1"/>
            <p:nvPr/>
          </p:nvSpPr>
          <p:spPr>
            <a:xfrm>
              <a:off x="5994590" y="2949363"/>
              <a:ext cx="4691698" cy="578073"/>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9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9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9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90204" pitchFamily="34" charset="0"/>
                <a:buNone/>
                <a:defRPr lang="zh-CN" sz="1600"/>
              </a:lvl6pPr>
              <a:lvl7pPr indent="0">
                <a:lnSpc>
                  <a:spcPct val="90000"/>
                </a:lnSpc>
                <a:spcBef>
                  <a:spcPct val="30000"/>
                </a:spcBef>
                <a:buFont typeface="Arial" panose="020B0604020202090204" pitchFamily="34" charset="0"/>
                <a:buNone/>
                <a:defRPr lang="zh-CN" sz="1600"/>
              </a:lvl7pPr>
              <a:lvl8pPr indent="0">
                <a:lnSpc>
                  <a:spcPct val="90000"/>
                </a:lnSpc>
                <a:spcBef>
                  <a:spcPct val="30000"/>
                </a:spcBef>
                <a:buFont typeface="Arial" panose="020B0604020202090204" pitchFamily="34" charset="0"/>
                <a:buNone/>
                <a:defRPr lang="zh-CN" sz="1600"/>
              </a:lvl8pPr>
              <a:lvl9pPr indent="0">
                <a:lnSpc>
                  <a:spcPct val="90000"/>
                </a:lnSpc>
                <a:spcBef>
                  <a:spcPct val="30000"/>
                </a:spcBef>
                <a:buFont typeface="Arial" panose="020B0604020202090204" pitchFamily="34" charset="0"/>
                <a:buNone/>
                <a:defRPr lang="zh-CN" sz="1600"/>
              </a:lvl9pPr>
            </a:lstStyle>
            <a:p>
              <a:pPr lvl="0">
                <a:lnSpc>
                  <a:spcPct val="120000"/>
                </a:lnSpc>
                <a:spcBef>
                  <a:spcPct val="0"/>
                </a:spcBef>
              </a:pPr>
              <a:r>
                <a:rPr lang="zh-CN" altLang="en-US" sz="14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此部分内容作为文字排版占位显示（建议使用主题字体）</a:t>
              </a:r>
              <a:endParaRPr lang="zh-CN" altLang="en-US" sz="14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文本框 90"/>
            <p:cNvSpPr txBox="1"/>
            <p:nvPr/>
          </p:nvSpPr>
          <p:spPr>
            <a:xfrm>
              <a:off x="6022726" y="2578722"/>
              <a:ext cx="1819729" cy="420243"/>
            </a:xfrm>
            <a:prstGeom prst="rect">
              <a:avLst/>
            </a:prstGeom>
            <a:noFill/>
          </p:spPr>
          <p:txBody>
            <a:bodyPr wrap="none" rtlCol="0">
              <a:spAutoFit/>
            </a:bodyPr>
            <a:lstStyle/>
            <a:p>
              <a:pPr lvl="0"/>
              <a:r>
                <a:rPr lang="zh-CN" altLang="en-US" sz="2130" b="1" dirty="0">
                  <a:solidFill>
                    <a:prstClr val="black">
                      <a:lumMod val="95000"/>
                      <a:lumOff val="5000"/>
                    </a:prstClr>
                  </a:solidFill>
                  <a:latin typeface="微软雅黑" panose="020B0503020204020204" pitchFamily="34" charset="-122"/>
                  <a:ea typeface="微软雅黑" panose="020B0503020204020204" pitchFamily="34" charset="-122"/>
                </a:rPr>
                <a:t>单击编辑标题</a:t>
              </a:r>
              <a:endParaRPr lang="zh-CN" altLang="en-US" sz="2130" b="1" dirty="0">
                <a:solidFill>
                  <a:prstClr val="black">
                    <a:lumMod val="95000"/>
                    <a:lumOff val="5000"/>
                  </a:prstClr>
                </a:solidFill>
                <a:latin typeface="微软雅黑" panose="020B0503020204020204" pitchFamily="34" charset="-122"/>
                <a:ea typeface="微软雅黑" panose="020B0503020204020204" pitchFamily="34" charset="-122"/>
              </a:endParaRPr>
            </a:p>
          </p:txBody>
        </p:sp>
      </p:grpSp>
      <p:grpSp>
        <p:nvGrpSpPr>
          <p:cNvPr id="92" name="组合 91"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6763846" y="3298085"/>
            <a:ext cx="4691698" cy="948714"/>
            <a:chOff x="5994590" y="2578722"/>
            <a:chExt cx="4691698" cy="948714"/>
          </a:xfrm>
        </p:grpSpPr>
        <p:sp>
          <p:nvSpPr>
            <p:cNvPr id="93" name="文本框 92"/>
            <p:cNvSpPr txBox="1"/>
            <p:nvPr/>
          </p:nvSpPr>
          <p:spPr>
            <a:xfrm>
              <a:off x="5994590" y="2949363"/>
              <a:ext cx="4691698" cy="578073"/>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9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9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9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90204" pitchFamily="34" charset="0"/>
                <a:buNone/>
                <a:defRPr lang="zh-CN" sz="1600"/>
              </a:lvl6pPr>
              <a:lvl7pPr indent="0">
                <a:lnSpc>
                  <a:spcPct val="90000"/>
                </a:lnSpc>
                <a:spcBef>
                  <a:spcPct val="30000"/>
                </a:spcBef>
                <a:buFont typeface="Arial" panose="020B0604020202090204" pitchFamily="34" charset="0"/>
                <a:buNone/>
                <a:defRPr lang="zh-CN" sz="1600"/>
              </a:lvl7pPr>
              <a:lvl8pPr indent="0">
                <a:lnSpc>
                  <a:spcPct val="90000"/>
                </a:lnSpc>
                <a:spcBef>
                  <a:spcPct val="30000"/>
                </a:spcBef>
                <a:buFont typeface="Arial" panose="020B0604020202090204" pitchFamily="34" charset="0"/>
                <a:buNone/>
                <a:defRPr lang="zh-CN" sz="1600"/>
              </a:lvl8pPr>
              <a:lvl9pPr indent="0">
                <a:lnSpc>
                  <a:spcPct val="90000"/>
                </a:lnSpc>
                <a:spcBef>
                  <a:spcPct val="30000"/>
                </a:spcBef>
                <a:buFont typeface="Arial" panose="020B0604020202090204" pitchFamily="34" charset="0"/>
                <a:buNone/>
                <a:defRPr lang="zh-CN" sz="1600"/>
              </a:lvl9pPr>
            </a:lstStyle>
            <a:p>
              <a:pPr lvl="0">
                <a:lnSpc>
                  <a:spcPct val="120000"/>
                </a:lnSpc>
                <a:spcBef>
                  <a:spcPct val="0"/>
                </a:spcBef>
              </a:pPr>
              <a:r>
                <a:rPr lang="zh-CN" altLang="en-US" sz="14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此部分内容作为文字排版占位显示（建议使用主题字体）</a:t>
              </a:r>
              <a:endParaRPr lang="zh-CN" altLang="en-US" sz="14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文本框 93"/>
            <p:cNvSpPr txBox="1"/>
            <p:nvPr/>
          </p:nvSpPr>
          <p:spPr>
            <a:xfrm>
              <a:off x="6022726" y="2578722"/>
              <a:ext cx="1819729" cy="420243"/>
            </a:xfrm>
            <a:prstGeom prst="rect">
              <a:avLst/>
            </a:prstGeom>
            <a:noFill/>
          </p:spPr>
          <p:txBody>
            <a:bodyPr wrap="none" rtlCol="0">
              <a:spAutoFit/>
            </a:bodyPr>
            <a:lstStyle/>
            <a:p>
              <a:pPr lvl="0"/>
              <a:r>
                <a:rPr lang="zh-CN" altLang="en-US" sz="2130" b="1" dirty="0">
                  <a:solidFill>
                    <a:prstClr val="black">
                      <a:lumMod val="95000"/>
                      <a:lumOff val="5000"/>
                    </a:prstClr>
                  </a:solidFill>
                  <a:latin typeface="微软雅黑" panose="020B0503020204020204" pitchFamily="34" charset="-122"/>
                  <a:ea typeface="微软雅黑" panose="020B0503020204020204" pitchFamily="34" charset="-122"/>
                </a:rPr>
                <a:t>单击编辑标题</a:t>
              </a:r>
              <a:endParaRPr lang="zh-CN" altLang="en-US" sz="2130" b="1" dirty="0">
                <a:solidFill>
                  <a:prstClr val="black">
                    <a:lumMod val="95000"/>
                    <a:lumOff val="5000"/>
                  </a:prstClr>
                </a:solidFill>
                <a:latin typeface="微软雅黑" panose="020B0503020204020204" pitchFamily="34" charset="-122"/>
                <a:ea typeface="微软雅黑" panose="020B0503020204020204" pitchFamily="34" charset="-122"/>
              </a:endParaRPr>
            </a:p>
          </p:txBody>
        </p:sp>
      </p:grpSp>
      <p:grpSp>
        <p:nvGrpSpPr>
          <p:cNvPr id="95" name="组合 94" descr="e7d195523061f1c02e66e4f24090f95771f2a25398b4c6a397210DEF3B34B42E7CAE3753A3E55670C5C5B393DCCD8D49F265F3A29442F2D10D421F974AABEA3384308323DA72972389F1817D14B0E600743FE404E944E728C7C05FBDA91ECF8BA9458BB317DAF71F426278CDBF45735D17D9168573546D7149FE2580E692492728B4DA1D5BAC5B914A38CB9177F128D2"/>
          <p:cNvGrpSpPr/>
          <p:nvPr/>
        </p:nvGrpSpPr>
        <p:grpSpPr>
          <a:xfrm>
            <a:off x="6763846" y="4973468"/>
            <a:ext cx="4691698" cy="948714"/>
            <a:chOff x="5994590" y="2578722"/>
            <a:chExt cx="4691698" cy="948714"/>
          </a:xfrm>
        </p:grpSpPr>
        <p:sp>
          <p:nvSpPr>
            <p:cNvPr id="96" name="文本框 95"/>
            <p:cNvSpPr txBox="1"/>
            <p:nvPr/>
          </p:nvSpPr>
          <p:spPr>
            <a:xfrm>
              <a:off x="5994590" y="2949363"/>
              <a:ext cx="4691698" cy="578073"/>
            </a:xfrm>
            <a:prstGeom prst="rect">
              <a:avLst/>
            </a:prstGeom>
          </p:spPr>
          <p:txBody>
            <a:bodyPr vert="horz" lIns="121807" tIns="60904" rIns="121807" bIns="60904" rtlCol="0" anchor="t">
              <a:noAutofit/>
            </a:bodyPr>
            <a:lstStyle>
              <a:lvl1pPr indent="0">
                <a:lnSpc>
                  <a:spcPct val="150000"/>
                </a:lnSpc>
                <a:spcBef>
                  <a:spcPct val="30000"/>
                </a:spcBef>
                <a:buFont typeface="Arial" panose="020B0604020202090204" pitchFamily="34" charset="0"/>
                <a:buNone/>
                <a:defRPr lang="zh-CN">
                  <a:solidFill>
                    <a:schemeClr val="bg1"/>
                  </a:solidFill>
                  <a:latin typeface="Microsoft YaHei UI" panose="020B0503020204020204" pitchFamily="34" charset="-122"/>
                  <a:ea typeface="Microsoft YaHei UI" panose="020B0503020204020204" pitchFamily="34" charset="-122"/>
                </a:defRPr>
              </a:lvl1pPr>
              <a:lvl2pPr indent="0">
                <a:lnSpc>
                  <a:spcPct val="90000"/>
                </a:lnSpc>
                <a:spcBef>
                  <a:spcPct val="30000"/>
                </a:spcBef>
                <a:buFont typeface="Arial" panose="020B0604020202090204" pitchFamily="34" charset="0"/>
                <a:buNone/>
                <a:defRPr lang="zh-CN" sz="2000">
                  <a:latin typeface="Microsoft YaHei UI" panose="020B0503020204020204" pitchFamily="34" charset="-122"/>
                  <a:ea typeface="Microsoft YaHei UI" panose="020B0503020204020204" pitchFamily="34" charset="-122"/>
                </a:defRPr>
              </a:lvl2pPr>
              <a:lvl3pPr indent="0">
                <a:lnSpc>
                  <a:spcPct val="90000"/>
                </a:lnSpc>
                <a:spcBef>
                  <a:spcPct val="30000"/>
                </a:spcBef>
                <a:buFont typeface="Arial" panose="020B0604020202090204" pitchFamily="34" charset="0"/>
                <a:buNone/>
                <a:defRPr lang="zh-CN">
                  <a:latin typeface="Microsoft YaHei UI" panose="020B0503020204020204" pitchFamily="34" charset="-122"/>
                  <a:ea typeface="Microsoft YaHei UI" panose="020B0503020204020204" pitchFamily="34" charset="-122"/>
                </a:defRPr>
              </a:lvl3pPr>
              <a:lvl4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4pPr>
              <a:lvl5pPr indent="0">
                <a:lnSpc>
                  <a:spcPct val="90000"/>
                </a:lnSpc>
                <a:spcBef>
                  <a:spcPct val="30000"/>
                </a:spcBef>
                <a:buFont typeface="Arial" panose="020B0604020202090204" pitchFamily="34" charset="0"/>
                <a:buNone/>
                <a:defRPr lang="zh-CN" sz="1600">
                  <a:latin typeface="Microsoft YaHei UI" panose="020B0503020204020204" pitchFamily="34" charset="-122"/>
                  <a:ea typeface="Microsoft YaHei UI" panose="020B0503020204020204" pitchFamily="34" charset="-122"/>
                </a:defRPr>
              </a:lvl5pPr>
              <a:lvl6pPr indent="0">
                <a:lnSpc>
                  <a:spcPct val="90000"/>
                </a:lnSpc>
                <a:spcBef>
                  <a:spcPct val="30000"/>
                </a:spcBef>
                <a:buFont typeface="Arial" panose="020B0604020202090204" pitchFamily="34" charset="0"/>
                <a:buNone/>
                <a:defRPr lang="zh-CN" sz="1600"/>
              </a:lvl6pPr>
              <a:lvl7pPr indent="0">
                <a:lnSpc>
                  <a:spcPct val="90000"/>
                </a:lnSpc>
                <a:spcBef>
                  <a:spcPct val="30000"/>
                </a:spcBef>
                <a:buFont typeface="Arial" panose="020B0604020202090204" pitchFamily="34" charset="0"/>
                <a:buNone/>
                <a:defRPr lang="zh-CN" sz="1600"/>
              </a:lvl7pPr>
              <a:lvl8pPr indent="0">
                <a:lnSpc>
                  <a:spcPct val="90000"/>
                </a:lnSpc>
                <a:spcBef>
                  <a:spcPct val="30000"/>
                </a:spcBef>
                <a:buFont typeface="Arial" panose="020B0604020202090204" pitchFamily="34" charset="0"/>
                <a:buNone/>
                <a:defRPr lang="zh-CN" sz="1600"/>
              </a:lvl8pPr>
              <a:lvl9pPr indent="0">
                <a:lnSpc>
                  <a:spcPct val="90000"/>
                </a:lnSpc>
                <a:spcBef>
                  <a:spcPct val="30000"/>
                </a:spcBef>
                <a:buFont typeface="Arial" panose="020B0604020202090204" pitchFamily="34" charset="0"/>
                <a:buNone/>
                <a:defRPr lang="zh-CN" sz="1600"/>
              </a:lvl9pPr>
            </a:lstStyle>
            <a:p>
              <a:pPr lvl="0">
                <a:lnSpc>
                  <a:spcPct val="120000"/>
                </a:lnSpc>
                <a:spcBef>
                  <a:spcPct val="0"/>
                </a:spcBef>
              </a:pPr>
              <a:r>
                <a:rPr lang="zh-CN" altLang="en-US" sz="14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rPr>
                <a:t>此部分内容作为文字排版占位显示（建议使用主题字体）</a:t>
              </a:r>
              <a:endParaRPr lang="zh-CN" altLang="en-US" sz="1400" dirty="0">
                <a:solidFill>
                  <a:prstClr val="black">
                    <a:lumMod val="95000"/>
                    <a:lumOff val="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 name="文本框 96"/>
            <p:cNvSpPr txBox="1"/>
            <p:nvPr/>
          </p:nvSpPr>
          <p:spPr>
            <a:xfrm>
              <a:off x="6022726" y="2578722"/>
              <a:ext cx="1819729" cy="420243"/>
            </a:xfrm>
            <a:prstGeom prst="rect">
              <a:avLst/>
            </a:prstGeom>
            <a:noFill/>
          </p:spPr>
          <p:txBody>
            <a:bodyPr wrap="none" rtlCol="0">
              <a:spAutoFit/>
            </a:bodyPr>
            <a:lstStyle/>
            <a:p>
              <a:pPr lvl="0"/>
              <a:r>
                <a:rPr lang="zh-CN" altLang="en-US" sz="2130" b="1" dirty="0">
                  <a:solidFill>
                    <a:prstClr val="black">
                      <a:lumMod val="95000"/>
                      <a:lumOff val="5000"/>
                    </a:prstClr>
                  </a:solidFill>
                  <a:latin typeface="微软雅黑" panose="020B0503020204020204" pitchFamily="34" charset="-122"/>
                  <a:ea typeface="微软雅黑" panose="020B0503020204020204" pitchFamily="34" charset="-122"/>
                </a:rPr>
                <a:t>单击编辑标题</a:t>
              </a:r>
              <a:endParaRPr lang="zh-CN" altLang="en-US" sz="2130" b="1" dirty="0">
                <a:solidFill>
                  <a:prstClr val="black">
                    <a:lumMod val="95000"/>
                    <a:lumOff val="5000"/>
                  </a:prst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par>
                          <p:cTn id="8" fill="hold">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barn(outHorizontal)">
                                      <p:cBhvr>
                                        <p:cTn id="11" dur="500"/>
                                        <p:tgtEl>
                                          <p:spTgt spid="4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p:cTn id="15" dur="500" fill="hold"/>
                                        <p:tgtEl>
                                          <p:spTgt spid="74"/>
                                        </p:tgtEl>
                                        <p:attrNameLst>
                                          <p:attrName>ppt_w</p:attrName>
                                        </p:attrNameLst>
                                      </p:cBhvr>
                                      <p:tavLst>
                                        <p:tav tm="0">
                                          <p:val>
                                            <p:fltVal val="0"/>
                                          </p:val>
                                        </p:tav>
                                        <p:tav tm="100000">
                                          <p:val>
                                            <p:strVal val="#ppt_w"/>
                                          </p:val>
                                        </p:tav>
                                      </p:tavLst>
                                    </p:anim>
                                    <p:anim calcmode="lin" valueType="num">
                                      <p:cBhvr>
                                        <p:cTn id="16" dur="500" fill="hold"/>
                                        <p:tgtEl>
                                          <p:spTgt spid="74"/>
                                        </p:tgtEl>
                                        <p:attrNameLst>
                                          <p:attrName>ppt_h</p:attrName>
                                        </p:attrNameLst>
                                      </p:cBhvr>
                                      <p:tavLst>
                                        <p:tav tm="0">
                                          <p:val>
                                            <p:fltVal val="0"/>
                                          </p:val>
                                        </p:tav>
                                        <p:tav tm="100000">
                                          <p:val>
                                            <p:strVal val="#ppt_h"/>
                                          </p:val>
                                        </p:tav>
                                      </p:tavLst>
                                    </p:anim>
                                    <p:animEffect transition="in" filter="fade">
                                      <p:cBhvr>
                                        <p:cTn id="17" dur="500"/>
                                        <p:tgtEl>
                                          <p:spTgt spid="74"/>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89"/>
                                        </p:tgtEl>
                                        <p:attrNameLst>
                                          <p:attrName>style.visibility</p:attrName>
                                        </p:attrNameLst>
                                      </p:cBhvr>
                                      <p:to>
                                        <p:strVal val="visible"/>
                                      </p:to>
                                    </p:set>
                                    <p:animEffect transition="in" filter="fade">
                                      <p:cBhvr>
                                        <p:cTn id="21" dur="500"/>
                                        <p:tgtEl>
                                          <p:spTgt spid="89"/>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79"/>
                                        </p:tgtEl>
                                        <p:attrNameLst>
                                          <p:attrName>style.visibility</p:attrName>
                                        </p:attrNameLst>
                                      </p:cBhvr>
                                      <p:to>
                                        <p:strVal val="visible"/>
                                      </p:to>
                                    </p:set>
                                    <p:anim calcmode="lin" valueType="num">
                                      <p:cBhvr>
                                        <p:cTn id="25" dur="500" fill="hold"/>
                                        <p:tgtEl>
                                          <p:spTgt spid="79"/>
                                        </p:tgtEl>
                                        <p:attrNameLst>
                                          <p:attrName>ppt_w</p:attrName>
                                        </p:attrNameLst>
                                      </p:cBhvr>
                                      <p:tavLst>
                                        <p:tav tm="0">
                                          <p:val>
                                            <p:fltVal val="0"/>
                                          </p:val>
                                        </p:tav>
                                        <p:tav tm="100000">
                                          <p:val>
                                            <p:strVal val="#ppt_w"/>
                                          </p:val>
                                        </p:tav>
                                      </p:tavLst>
                                    </p:anim>
                                    <p:anim calcmode="lin" valueType="num">
                                      <p:cBhvr>
                                        <p:cTn id="26" dur="500" fill="hold"/>
                                        <p:tgtEl>
                                          <p:spTgt spid="79"/>
                                        </p:tgtEl>
                                        <p:attrNameLst>
                                          <p:attrName>ppt_h</p:attrName>
                                        </p:attrNameLst>
                                      </p:cBhvr>
                                      <p:tavLst>
                                        <p:tav tm="0">
                                          <p:val>
                                            <p:fltVal val="0"/>
                                          </p:val>
                                        </p:tav>
                                        <p:tav tm="100000">
                                          <p:val>
                                            <p:strVal val="#ppt_h"/>
                                          </p:val>
                                        </p:tav>
                                      </p:tavLst>
                                    </p:anim>
                                    <p:animEffect transition="in" filter="fade">
                                      <p:cBhvr>
                                        <p:cTn id="27" dur="500"/>
                                        <p:tgtEl>
                                          <p:spTgt spid="79"/>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p:cTn id="35" dur="500" fill="hold"/>
                                        <p:tgtEl>
                                          <p:spTgt spid="84"/>
                                        </p:tgtEl>
                                        <p:attrNameLst>
                                          <p:attrName>ppt_w</p:attrName>
                                        </p:attrNameLst>
                                      </p:cBhvr>
                                      <p:tavLst>
                                        <p:tav tm="0">
                                          <p:val>
                                            <p:fltVal val="0"/>
                                          </p:val>
                                        </p:tav>
                                        <p:tav tm="100000">
                                          <p:val>
                                            <p:strVal val="#ppt_w"/>
                                          </p:val>
                                        </p:tav>
                                      </p:tavLst>
                                    </p:anim>
                                    <p:anim calcmode="lin" valueType="num">
                                      <p:cBhvr>
                                        <p:cTn id="36" dur="500" fill="hold"/>
                                        <p:tgtEl>
                                          <p:spTgt spid="84"/>
                                        </p:tgtEl>
                                        <p:attrNameLst>
                                          <p:attrName>ppt_h</p:attrName>
                                        </p:attrNameLst>
                                      </p:cBhvr>
                                      <p:tavLst>
                                        <p:tav tm="0">
                                          <p:val>
                                            <p:fltVal val="0"/>
                                          </p:val>
                                        </p:tav>
                                        <p:tav tm="100000">
                                          <p:val>
                                            <p:strVal val="#ppt_h"/>
                                          </p:val>
                                        </p:tav>
                                      </p:tavLst>
                                    </p:anim>
                                    <p:animEffect transition="in" filter="fade">
                                      <p:cBhvr>
                                        <p:cTn id="37" dur="500"/>
                                        <p:tgtEl>
                                          <p:spTgt spid="84"/>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fade">
                                      <p:cBhvr>
                                        <p:cTn id="4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5DA2"/>
                </a:solidFill>
                <a:latin typeface="华康俪金黑W8" panose="020B0809000000000000" pitchFamily="49" charset="-122"/>
                <a:ea typeface="华康俪金黑W8" panose="020B0809000000000000" pitchFamily="49" charset="-122"/>
              </a:rPr>
              <a:t>发展建议</a:t>
            </a:r>
            <a:endParaRPr lang="zh-CN" altLang="en-US" sz="2400" dirty="0">
              <a:solidFill>
                <a:srgbClr val="005DA2"/>
              </a:solidFill>
              <a:latin typeface="华康俪金黑W8" panose="020B0809000000000000" pitchFamily="49" charset="-122"/>
              <a:ea typeface="华康俪金黑W8" panose="020B0809000000000000" pitchFamily="49" charset="-122"/>
            </a:endParaRPr>
          </a:p>
        </p:txBody>
      </p:sp>
      <p:sp>
        <p:nvSpPr>
          <p:cNvPr id="62" name="矩形 6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04</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63" name="矩形 6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8" name="矩形 1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9" name="矩形 1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0" y="1167609"/>
            <a:ext cx="492444"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0" name="矩形 1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1" name="矩形 2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5" name="矩形 2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6" name="矩形 2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27" name="矩形 2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2" y="4976308"/>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70C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2" name="组合 1"/>
          <p:cNvGrpSpPr/>
          <p:nvPr/>
        </p:nvGrpSpPr>
        <p:grpSpPr>
          <a:xfrm>
            <a:off x="1173774" y="1516691"/>
            <a:ext cx="5024190" cy="4383123"/>
            <a:chOff x="1173774" y="1516691"/>
            <a:chExt cx="5024190" cy="4383123"/>
          </a:xfrm>
        </p:grpSpPr>
        <p:sp>
          <p:nvSpPr>
            <p:cNvPr id="98" name="矩形 9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173774" y="2002990"/>
              <a:ext cx="5024190" cy="3896824"/>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00" name="Rectangle 5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173774" y="1516691"/>
              <a:ext cx="5024190" cy="4862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Arial" panose="020B0604020202090204" pitchFamily="34" charset="0"/>
                  <a:ea typeface="Meiryo UI" panose="020B0604030504040204" pitchFamily="34" charset="-128"/>
                  <a:cs typeface="Arial" panose="020B0604020202090204" pitchFamily="34" charset="0"/>
                </a:rPr>
                <a:t>单击编辑标题</a:t>
              </a:r>
              <a:endParaRPr kumimoji="0" lang="en-US" altLang="zh-CN" sz="1600" b="0" i="0" u="none" strike="noStrike" kern="1200" cap="none" spc="0" normalizeH="0" baseline="0" noProof="0" dirty="0">
                <a:ln>
                  <a:noFill/>
                </a:ln>
                <a:solidFill>
                  <a:prstClr val="white"/>
                </a:solidFill>
                <a:effectLst/>
                <a:uLnTx/>
                <a:uFillTx/>
                <a:latin typeface="Arial" panose="020B0604020202090204" pitchFamily="34" charset="0"/>
                <a:ea typeface="Meiryo UI" panose="020B0604030504040204" pitchFamily="34" charset="-128"/>
                <a:cs typeface="Arial" panose="020B0604020202090204" pitchFamily="34" charset="0"/>
              </a:endParaRPr>
            </a:p>
          </p:txBody>
        </p:sp>
        <p:sp>
          <p:nvSpPr>
            <p:cNvPr id="101" name="TextBox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1731626" y="2240533"/>
              <a:ext cx="464799" cy="646331"/>
            </a:xfrm>
            <a:prstGeom prst="rect">
              <a:avLst/>
            </a:prstGeom>
            <a:noFill/>
          </p:spPr>
          <p:txBody>
            <a:bodyPr wrap="square" rtlCol="0">
              <a:spAutoFit/>
            </a:bodyPr>
            <a:lstStyle>
              <a:defPPr>
                <a:defRPr lang="zh-CN"/>
              </a:defPPr>
              <a:lvl1pPr algn="ctr">
                <a:defRPr sz="3600" b="1">
                  <a:solidFill>
                    <a:srgbClr val="39464B"/>
                  </a:solidFill>
                  <a:latin typeface="Arial" panose="020B0604020202090204" pitchFamily="34" charset="0"/>
                  <a:ea typeface="Roboto" panose="02000000000000000000" pitchFamily="2" charset="0"/>
                  <a:cs typeface="Arial" panose="020B060402020209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rPr>
                <a:t>1</a:t>
              </a:r>
              <a:endParaRPr kumimoji="0" lang="ar-SA"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endParaRPr>
            </a:p>
          </p:txBody>
        </p:sp>
        <p:sp>
          <p:nvSpPr>
            <p:cNvPr id="102" name="TextBox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2210707" y="2322366"/>
              <a:ext cx="3429278" cy="532903"/>
            </a:xfrm>
            <a:prstGeom prst="rect">
              <a:avLst/>
            </a:prstGeom>
          </p:spPr>
          <p:txBody>
            <a:bodyPr wrap="square">
              <a:spAutoFit/>
            </a:bodyPr>
            <a:lstStyle>
              <a:defPPr>
                <a:defRPr lang="zh-CN"/>
              </a:defPPr>
              <a:lvl1pPr algn="just">
                <a:lnSpc>
                  <a:spcPct val="125000"/>
                </a:lnSpc>
                <a:defRPr sz="1000">
                  <a:solidFill>
                    <a:srgbClr val="39464B"/>
                  </a:solidFill>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rPr>
                <a:t>此部分内容作为文字排版占位显示（建议使用主题字体）</a:t>
              </a:r>
              <a:endParaRPr kumimoji="0" 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endParaRPr>
            </a:p>
          </p:txBody>
        </p:sp>
        <p:cxnSp>
          <p:nvCxnSpPr>
            <p:cNvPr id="103" name="Straight Connector 5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CxnSpPr/>
            <p:nvPr/>
          </p:nvCxnSpPr>
          <p:spPr>
            <a:xfrm>
              <a:off x="1845718" y="3026824"/>
              <a:ext cx="3728955" cy="0"/>
            </a:xfrm>
            <a:prstGeom prst="line">
              <a:avLst/>
            </a:prstGeom>
            <a:ln w="6350">
              <a:solidFill>
                <a:srgbClr val="D3D7DA"/>
              </a:solidFill>
              <a:prstDash val="solid"/>
            </a:ln>
          </p:spPr>
          <p:style>
            <a:lnRef idx="1">
              <a:schemeClr val="accent1"/>
            </a:lnRef>
            <a:fillRef idx="0">
              <a:schemeClr val="accent1"/>
            </a:fillRef>
            <a:effectRef idx="0">
              <a:schemeClr val="accent1"/>
            </a:effectRef>
            <a:fontRef idx="minor">
              <a:schemeClr val="tx1"/>
            </a:fontRef>
          </p:style>
        </p:cxnSp>
        <p:sp>
          <p:nvSpPr>
            <p:cNvPr id="104" name="TextBox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1731626" y="3161327"/>
              <a:ext cx="464799" cy="646331"/>
            </a:xfrm>
            <a:prstGeom prst="rect">
              <a:avLst/>
            </a:prstGeom>
            <a:noFill/>
          </p:spPr>
          <p:txBody>
            <a:bodyPr wrap="square" rtlCol="0">
              <a:spAutoFit/>
            </a:bodyPr>
            <a:lstStyle>
              <a:defPPr>
                <a:defRPr lang="zh-CN"/>
              </a:defPPr>
              <a:lvl1pPr algn="ctr">
                <a:defRPr sz="3600" b="1">
                  <a:solidFill>
                    <a:srgbClr val="39464B"/>
                  </a:solidFill>
                  <a:latin typeface="Arial" panose="020B0604020202090204" pitchFamily="34" charset="0"/>
                  <a:ea typeface="Roboto" panose="02000000000000000000" pitchFamily="2" charset="0"/>
                  <a:cs typeface="Arial" panose="020B060402020209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a:ln>
                    <a:noFill/>
                  </a:ln>
                  <a:solidFill>
                    <a:srgbClr val="0E0520"/>
                  </a:solidFill>
                  <a:effectLst/>
                  <a:uLnTx/>
                  <a:uFillTx/>
                  <a:latin typeface="Arial" panose="020B0604020202090204" pitchFamily="34" charset="0"/>
                  <a:cs typeface="Arial" panose="020B0604020202090204" pitchFamily="34" charset="0"/>
                </a:rPr>
                <a:t>2</a:t>
              </a:r>
              <a:endParaRPr kumimoji="0" lang="ar-SA"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endParaRPr>
            </a:p>
          </p:txBody>
        </p:sp>
        <p:sp>
          <p:nvSpPr>
            <p:cNvPr id="105" name="TextBox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2210707" y="3243160"/>
              <a:ext cx="3429278" cy="532903"/>
            </a:xfrm>
            <a:prstGeom prst="rect">
              <a:avLst/>
            </a:prstGeom>
          </p:spPr>
          <p:txBody>
            <a:bodyPr wrap="square">
              <a:spAutoFit/>
            </a:bodyPr>
            <a:lstStyle>
              <a:defPPr>
                <a:defRPr lang="zh-CN"/>
              </a:defPPr>
              <a:lvl1pPr algn="just">
                <a:lnSpc>
                  <a:spcPct val="125000"/>
                </a:lnSpc>
                <a:defRPr sz="1000">
                  <a:solidFill>
                    <a:srgbClr val="39464B"/>
                  </a:solidFill>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rPr>
                <a:t>此部分内容作为文字排版占位显示（建议使用主题字体）</a:t>
              </a:r>
              <a:endParaRPr kumimoji="0" 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endParaRPr>
            </a:p>
          </p:txBody>
        </p:sp>
        <p:cxnSp>
          <p:nvCxnSpPr>
            <p:cNvPr id="106" name="Straight Connector 5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CxnSpPr/>
            <p:nvPr/>
          </p:nvCxnSpPr>
          <p:spPr>
            <a:xfrm>
              <a:off x="1845718" y="3947618"/>
              <a:ext cx="3728955" cy="0"/>
            </a:xfrm>
            <a:prstGeom prst="line">
              <a:avLst/>
            </a:prstGeom>
            <a:ln w="6350">
              <a:solidFill>
                <a:srgbClr val="D3D7DA"/>
              </a:solidFill>
              <a:prstDash val="solid"/>
            </a:ln>
          </p:spPr>
          <p:style>
            <a:lnRef idx="1">
              <a:schemeClr val="accent1"/>
            </a:lnRef>
            <a:fillRef idx="0">
              <a:schemeClr val="accent1"/>
            </a:fillRef>
            <a:effectRef idx="0">
              <a:schemeClr val="accent1"/>
            </a:effectRef>
            <a:fontRef idx="minor">
              <a:schemeClr val="tx1"/>
            </a:fontRef>
          </p:style>
        </p:cxnSp>
        <p:sp>
          <p:nvSpPr>
            <p:cNvPr id="107" name="TextBox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1731626" y="4082121"/>
              <a:ext cx="464799" cy="646331"/>
            </a:xfrm>
            <a:prstGeom prst="rect">
              <a:avLst/>
            </a:prstGeom>
            <a:noFill/>
          </p:spPr>
          <p:txBody>
            <a:bodyPr wrap="square" rtlCol="0">
              <a:spAutoFit/>
            </a:bodyPr>
            <a:lstStyle>
              <a:defPPr>
                <a:defRPr lang="zh-CN"/>
              </a:defPPr>
              <a:lvl1pPr algn="ctr">
                <a:defRPr sz="3600" b="1">
                  <a:solidFill>
                    <a:srgbClr val="39464B"/>
                  </a:solidFill>
                  <a:latin typeface="Arial" panose="020B0604020202090204" pitchFamily="34" charset="0"/>
                  <a:ea typeface="Roboto" panose="02000000000000000000" pitchFamily="2" charset="0"/>
                  <a:cs typeface="Arial" panose="020B060402020209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a:ln>
                    <a:noFill/>
                  </a:ln>
                  <a:solidFill>
                    <a:srgbClr val="0E0520"/>
                  </a:solidFill>
                  <a:effectLst/>
                  <a:uLnTx/>
                  <a:uFillTx/>
                  <a:latin typeface="Arial" panose="020B0604020202090204" pitchFamily="34" charset="0"/>
                  <a:cs typeface="Arial" panose="020B0604020202090204" pitchFamily="34" charset="0"/>
                </a:rPr>
                <a:t>3</a:t>
              </a:r>
              <a:endParaRPr kumimoji="0" lang="ar-SA"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endParaRPr>
            </a:p>
          </p:txBody>
        </p:sp>
        <p:sp>
          <p:nvSpPr>
            <p:cNvPr id="108" name="TextBox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2210707" y="4163954"/>
              <a:ext cx="3429278" cy="532903"/>
            </a:xfrm>
            <a:prstGeom prst="rect">
              <a:avLst/>
            </a:prstGeom>
          </p:spPr>
          <p:txBody>
            <a:bodyPr wrap="square">
              <a:spAutoFit/>
            </a:bodyPr>
            <a:lstStyle>
              <a:defPPr>
                <a:defRPr lang="zh-CN"/>
              </a:defPPr>
              <a:lvl1pPr algn="just">
                <a:lnSpc>
                  <a:spcPct val="125000"/>
                </a:lnSpc>
                <a:defRPr sz="1000">
                  <a:solidFill>
                    <a:srgbClr val="39464B"/>
                  </a:solidFill>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rPr>
                <a:t>此部分内容作为文字排版占位显示（建议使用主题字体）</a:t>
              </a:r>
              <a:endParaRPr kumimoji="0" 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endParaRPr>
            </a:p>
          </p:txBody>
        </p:sp>
        <p:cxnSp>
          <p:nvCxnSpPr>
            <p:cNvPr id="109" name="Straight Connector 5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CxnSpPr/>
            <p:nvPr/>
          </p:nvCxnSpPr>
          <p:spPr>
            <a:xfrm>
              <a:off x="1845718" y="4868412"/>
              <a:ext cx="3728955" cy="0"/>
            </a:xfrm>
            <a:prstGeom prst="line">
              <a:avLst/>
            </a:prstGeom>
            <a:ln w="6350">
              <a:solidFill>
                <a:srgbClr val="D3D7DA"/>
              </a:solidFill>
              <a:prstDash val="solid"/>
            </a:ln>
          </p:spPr>
          <p:style>
            <a:lnRef idx="1">
              <a:schemeClr val="accent1"/>
            </a:lnRef>
            <a:fillRef idx="0">
              <a:schemeClr val="accent1"/>
            </a:fillRef>
            <a:effectRef idx="0">
              <a:schemeClr val="accent1"/>
            </a:effectRef>
            <a:fontRef idx="minor">
              <a:schemeClr val="tx1"/>
            </a:fontRef>
          </p:style>
        </p:cxnSp>
        <p:sp>
          <p:nvSpPr>
            <p:cNvPr id="110" name="TextBox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1731626" y="5002915"/>
              <a:ext cx="464799" cy="646331"/>
            </a:xfrm>
            <a:prstGeom prst="rect">
              <a:avLst/>
            </a:prstGeom>
            <a:noFill/>
          </p:spPr>
          <p:txBody>
            <a:bodyPr wrap="square" rtlCol="0">
              <a:spAutoFit/>
            </a:bodyPr>
            <a:lstStyle>
              <a:defPPr>
                <a:defRPr lang="zh-CN"/>
              </a:defPPr>
              <a:lvl1pPr algn="ctr">
                <a:defRPr sz="3600" b="1">
                  <a:solidFill>
                    <a:srgbClr val="39464B"/>
                  </a:solidFill>
                  <a:latin typeface="Arial" panose="020B0604020202090204" pitchFamily="34" charset="0"/>
                  <a:ea typeface="Roboto" panose="02000000000000000000" pitchFamily="2" charset="0"/>
                  <a:cs typeface="Arial" panose="020B060402020209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a:ln>
                    <a:noFill/>
                  </a:ln>
                  <a:solidFill>
                    <a:srgbClr val="0E0520"/>
                  </a:solidFill>
                  <a:effectLst/>
                  <a:uLnTx/>
                  <a:uFillTx/>
                  <a:latin typeface="Arial" panose="020B0604020202090204" pitchFamily="34" charset="0"/>
                  <a:cs typeface="Arial" panose="020B0604020202090204" pitchFamily="34" charset="0"/>
                </a:rPr>
                <a:t>4</a:t>
              </a:r>
              <a:endParaRPr kumimoji="0" lang="ar-SA"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endParaRPr>
            </a:p>
          </p:txBody>
        </p:sp>
        <p:sp>
          <p:nvSpPr>
            <p:cNvPr id="111" name="TextBox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2210707" y="5084748"/>
              <a:ext cx="3429278" cy="532903"/>
            </a:xfrm>
            <a:prstGeom prst="rect">
              <a:avLst/>
            </a:prstGeom>
          </p:spPr>
          <p:txBody>
            <a:bodyPr wrap="square">
              <a:spAutoFit/>
            </a:bodyPr>
            <a:lstStyle>
              <a:defPPr>
                <a:defRPr lang="zh-CN"/>
              </a:defPPr>
              <a:lvl1pPr algn="just">
                <a:lnSpc>
                  <a:spcPct val="125000"/>
                </a:lnSpc>
                <a:defRPr sz="1000">
                  <a:solidFill>
                    <a:srgbClr val="39464B"/>
                  </a:solidFill>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rPr>
                <a:t>此部分内容作为文字排版占位显示（建议使用主题字体）</a:t>
              </a:r>
              <a:endParaRPr kumimoji="0" 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endParaRPr>
            </a:p>
          </p:txBody>
        </p:sp>
        <p:sp>
          <p:nvSpPr>
            <p:cNvPr id="124" name="Freeform 12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bwMode="auto">
            <a:xfrm>
              <a:off x="1378579" y="1617576"/>
              <a:ext cx="277231" cy="284527"/>
            </a:xfrm>
            <a:custGeom>
              <a:avLst/>
              <a:gdLst>
                <a:gd name="T0" fmla="*/ 12 w 32"/>
                <a:gd name="T1" fmla="*/ 33 h 33"/>
                <a:gd name="T2" fmla="*/ 10 w 32"/>
                <a:gd name="T3" fmla="*/ 32 h 33"/>
                <a:gd name="T4" fmla="*/ 1 w 32"/>
                <a:gd name="T5" fmla="*/ 21 h 33"/>
                <a:gd name="T6" fmla="*/ 2 w 32"/>
                <a:gd name="T7" fmla="*/ 16 h 33"/>
                <a:gd name="T8" fmla="*/ 7 w 32"/>
                <a:gd name="T9" fmla="*/ 17 h 33"/>
                <a:gd name="T10" fmla="*/ 12 w 32"/>
                <a:gd name="T11" fmla="*/ 24 h 33"/>
                <a:gd name="T12" fmla="*/ 26 w 32"/>
                <a:gd name="T13" fmla="*/ 2 h 33"/>
                <a:gd name="T14" fmla="*/ 30 w 32"/>
                <a:gd name="T15" fmla="*/ 1 h 33"/>
                <a:gd name="T16" fmla="*/ 32 w 32"/>
                <a:gd name="T17" fmla="*/ 6 h 33"/>
                <a:gd name="T18" fmla="*/ 15 w 32"/>
                <a:gd name="T19" fmla="*/ 32 h 33"/>
                <a:gd name="T20" fmla="*/ 13 w 32"/>
                <a:gd name="T21" fmla="*/ 33 h 33"/>
                <a:gd name="T22" fmla="*/ 12 w 32"/>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3">
                  <a:moveTo>
                    <a:pt x="12" y="33"/>
                  </a:moveTo>
                  <a:cubicBezTo>
                    <a:pt x="11" y="33"/>
                    <a:pt x="10" y="33"/>
                    <a:pt x="10" y="32"/>
                  </a:cubicBezTo>
                  <a:cubicBezTo>
                    <a:pt x="1" y="21"/>
                    <a:pt x="1" y="21"/>
                    <a:pt x="1" y="21"/>
                  </a:cubicBezTo>
                  <a:cubicBezTo>
                    <a:pt x="0" y="20"/>
                    <a:pt x="1" y="18"/>
                    <a:pt x="2" y="16"/>
                  </a:cubicBezTo>
                  <a:cubicBezTo>
                    <a:pt x="3" y="15"/>
                    <a:pt x="6" y="16"/>
                    <a:pt x="7" y="17"/>
                  </a:cubicBezTo>
                  <a:cubicBezTo>
                    <a:pt x="12" y="24"/>
                    <a:pt x="12" y="24"/>
                    <a:pt x="12" y="24"/>
                  </a:cubicBezTo>
                  <a:cubicBezTo>
                    <a:pt x="26" y="2"/>
                    <a:pt x="26" y="2"/>
                    <a:pt x="26" y="2"/>
                  </a:cubicBezTo>
                  <a:cubicBezTo>
                    <a:pt x="27" y="1"/>
                    <a:pt x="29" y="0"/>
                    <a:pt x="30" y="1"/>
                  </a:cubicBezTo>
                  <a:cubicBezTo>
                    <a:pt x="32" y="2"/>
                    <a:pt x="32" y="4"/>
                    <a:pt x="32" y="6"/>
                  </a:cubicBezTo>
                  <a:cubicBezTo>
                    <a:pt x="15" y="32"/>
                    <a:pt x="15" y="32"/>
                    <a:pt x="15" y="32"/>
                  </a:cubicBezTo>
                  <a:cubicBezTo>
                    <a:pt x="15" y="33"/>
                    <a:pt x="14" y="33"/>
                    <a:pt x="13" y="33"/>
                  </a:cubicBezTo>
                  <a:cubicBezTo>
                    <a:pt x="12" y="33"/>
                    <a:pt x="12" y="33"/>
                    <a:pt x="12" y="3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 name="组合 2"/>
          <p:cNvGrpSpPr/>
          <p:nvPr/>
        </p:nvGrpSpPr>
        <p:grpSpPr>
          <a:xfrm>
            <a:off x="6567240" y="1516691"/>
            <a:ext cx="5024190" cy="4383123"/>
            <a:chOff x="6567240" y="1516691"/>
            <a:chExt cx="5024190" cy="4383123"/>
          </a:xfrm>
        </p:grpSpPr>
        <p:sp>
          <p:nvSpPr>
            <p:cNvPr id="99" name="Rectangle 4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6567240" y="1516691"/>
              <a:ext cx="5024190" cy="486299"/>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prstClr val="white"/>
                  </a:solidFill>
                  <a:effectLst/>
                  <a:uLnTx/>
                  <a:uFillTx/>
                  <a:latin typeface="Arial" panose="020B0604020202090204" pitchFamily="34" charset="0"/>
                  <a:ea typeface="Meiryo UI" panose="020B0604030504040204" pitchFamily="34" charset="-128"/>
                  <a:cs typeface="Arial" panose="020B0604020202090204" pitchFamily="34" charset="0"/>
                </a:rPr>
                <a:t>单击编辑标题</a:t>
              </a:r>
              <a:endParaRPr kumimoji="0" lang="en-US" altLang="zh-CN" sz="1600" b="0" i="0" u="none" strike="noStrike" kern="1200" cap="none" spc="0" normalizeH="0" baseline="0" noProof="0" dirty="0">
                <a:ln>
                  <a:noFill/>
                </a:ln>
                <a:solidFill>
                  <a:prstClr val="white"/>
                </a:solidFill>
                <a:effectLst/>
                <a:uLnTx/>
                <a:uFillTx/>
                <a:latin typeface="Arial" panose="020B0604020202090204" pitchFamily="34" charset="0"/>
                <a:ea typeface="Meiryo UI" panose="020B0604030504040204" pitchFamily="34" charset="-128"/>
                <a:cs typeface="Arial" panose="020B0604020202090204" pitchFamily="34" charset="0"/>
              </a:endParaRPr>
            </a:p>
          </p:txBody>
        </p:sp>
        <p:sp>
          <p:nvSpPr>
            <p:cNvPr id="112" name="矩形 11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6567240" y="2002990"/>
              <a:ext cx="5024190" cy="3896824"/>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113" name="TextBox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7125092" y="2240533"/>
              <a:ext cx="464799" cy="646331"/>
            </a:xfrm>
            <a:prstGeom prst="rect">
              <a:avLst/>
            </a:prstGeom>
            <a:noFill/>
          </p:spPr>
          <p:txBody>
            <a:bodyPr wrap="square" rtlCol="0">
              <a:spAutoFit/>
            </a:bodyPr>
            <a:lstStyle>
              <a:defPPr>
                <a:defRPr lang="zh-CN"/>
              </a:defPPr>
              <a:lvl1pPr algn="ctr">
                <a:defRPr sz="3600" b="1">
                  <a:solidFill>
                    <a:srgbClr val="39464B"/>
                  </a:solidFill>
                  <a:latin typeface="Arial" panose="020B0604020202090204" pitchFamily="34" charset="0"/>
                  <a:ea typeface="Roboto" panose="02000000000000000000" pitchFamily="2" charset="0"/>
                  <a:cs typeface="Arial" panose="020B060402020209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rPr>
                <a:t>1</a:t>
              </a:r>
              <a:endParaRPr kumimoji="0" lang="ar-SA"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endParaRPr>
            </a:p>
          </p:txBody>
        </p:sp>
        <p:sp>
          <p:nvSpPr>
            <p:cNvPr id="114" name="TextBox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7604173" y="2322366"/>
              <a:ext cx="3429278" cy="532903"/>
            </a:xfrm>
            <a:prstGeom prst="rect">
              <a:avLst/>
            </a:prstGeom>
          </p:spPr>
          <p:txBody>
            <a:bodyPr wrap="square">
              <a:spAutoFit/>
            </a:bodyPr>
            <a:lstStyle>
              <a:defPPr>
                <a:defRPr lang="zh-CN"/>
              </a:defPPr>
              <a:lvl1pPr algn="just">
                <a:lnSpc>
                  <a:spcPct val="125000"/>
                </a:lnSpc>
                <a:defRPr sz="1000">
                  <a:solidFill>
                    <a:srgbClr val="39464B"/>
                  </a:solidFill>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rPr>
                <a:t>此部分内容作为文字排版占位显示（建议使用主题字体）</a:t>
              </a:r>
              <a:endParaRPr kumimoji="0" 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endParaRPr>
            </a:p>
          </p:txBody>
        </p:sp>
        <p:cxnSp>
          <p:nvCxnSpPr>
            <p:cNvPr id="115" name="Straight Connector 5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CxnSpPr/>
            <p:nvPr/>
          </p:nvCxnSpPr>
          <p:spPr>
            <a:xfrm>
              <a:off x="7239184" y="3026824"/>
              <a:ext cx="3728955" cy="0"/>
            </a:xfrm>
            <a:prstGeom prst="line">
              <a:avLst/>
            </a:prstGeom>
            <a:ln w="6350">
              <a:solidFill>
                <a:srgbClr val="D3D7DA"/>
              </a:solidFill>
              <a:prstDash val="solid"/>
            </a:ln>
          </p:spPr>
          <p:style>
            <a:lnRef idx="1">
              <a:schemeClr val="accent1"/>
            </a:lnRef>
            <a:fillRef idx="0">
              <a:schemeClr val="accent1"/>
            </a:fillRef>
            <a:effectRef idx="0">
              <a:schemeClr val="accent1"/>
            </a:effectRef>
            <a:fontRef idx="minor">
              <a:schemeClr val="tx1"/>
            </a:fontRef>
          </p:style>
        </p:cxnSp>
        <p:sp>
          <p:nvSpPr>
            <p:cNvPr id="116" name="TextBox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7125092" y="3161327"/>
              <a:ext cx="464799" cy="646331"/>
            </a:xfrm>
            <a:prstGeom prst="rect">
              <a:avLst/>
            </a:prstGeom>
            <a:noFill/>
          </p:spPr>
          <p:txBody>
            <a:bodyPr wrap="square" rtlCol="0">
              <a:spAutoFit/>
            </a:bodyPr>
            <a:lstStyle>
              <a:defPPr>
                <a:defRPr lang="zh-CN"/>
              </a:defPPr>
              <a:lvl1pPr algn="ctr">
                <a:defRPr sz="3600" b="1">
                  <a:solidFill>
                    <a:srgbClr val="39464B"/>
                  </a:solidFill>
                  <a:latin typeface="Arial" panose="020B0604020202090204" pitchFamily="34" charset="0"/>
                  <a:ea typeface="Roboto" panose="02000000000000000000" pitchFamily="2" charset="0"/>
                  <a:cs typeface="Arial" panose="020B060402020209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a:ln>
                    <a:noFill/>
                  </a:ln>
                  <a:solidFill>
                    <a:srgbClr val="0E0520"/>
                  </a:solidFill>
                  <a:effectLst/>
                  <a:uLnTx/>
                  <a:uFillTx/>
                  <a:latin typeface="Arial" panose="020B0604020202090204" pitchFamily="34" charset="0"/>
                  <a:cs typeface="Arial" panose="020B0604020202090204" pitchFamily="34" charset="0"/>
                </a:rPr>
                <a:t>2</a:t>
              </a:r>
              <a:endParaRPr kumimoji="0" lang="ar-SA"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endParaRPr>
            </a:p>
          </p:txBody>
        </p:sp>
        <p:sp>
          <p:nvSpPr>
            <p:cNvPr id="117" name="TextBox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7604173" y="3243160"/>
              <a:ext cx="3429278" cy="532903"/>
            </a:xfrm>
            <a:prstGeom prst="rect">
              <a:avLst/>
            </a:prstGeom>
          </p:spPr>
          <p:txBody>
            <a:bodyPr wrap="square">
              <a:spAutoFit/>
            </a:bodyPr>
            <a:lstStyle>
              <a:defPPr>
                <a:defRPr lang="zh-CN"/>
              </a:defPPr>
              <a:lvl1pPr algn="just">
                <a:lnSpc>
                  <a:spcPct val="125000"/>
                </a:lnSpc>
                <a:defRPr sz="1000">
                  <a:solidFill>
                    <a:srgbClr val="39464B"/>
                  </a:solidFill>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rPr>
                <a:t>此部分内容作为文字排版占位显示（建议使用主题字体）</a:t>
              </a:r>
              <a:endParaRPr kumimoji="0" 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endParaRPr>
            </a:p>
          </p:txBody>
        </p:sp>
        <p:cxnSp>
          <p:nvCxnSpPr>
            <p:cNvPr id="118" name="Straight Connector 5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CxnSpPr/>
            <p:nvPr/>
          </p:nvCxnSpPr>
          <p:spPr>
            <a:xfrm>
              <a:off x="7239184" y="3947618"/>
              <a:ext cx="3728955" cy="0"/>
            </a:xfrm>
            <a:prstGeom prst="line">
              <a:avLst/>
            </a:prstGeom>
            <a:ln w="6350">
              <a:solidFill>
                <a:srgbClr val="D3D7DA"/>
              </a:solidFill>
              <a:prstDash val="solid"/>
            </a:ln>
          </p:spPr>
          <p:style>
            <a:lnRef idx="1">
              <a:schemeClr val="accent1"/>
            </a:lnRef>
            <a:fillRef idx="0">
              <a:schemeClr val="accent1"/>
            </a:fillRef>
            <a:effectRef idx="0">
              <a:schemeClr val="accent1"/>
            </a:effectRef>
            <a:fontRef idx="minor">
              <a:schemeClr val="tx1"/>
            </a:fontRef>
          </p:style>
        </p:cxnSp>
        <p:sp>
          <p:nvSpPr>
            <p:cNvPr id="119" name="TextBox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7125092" y="4082121"/>
              <a:ext cx="464799" cy="646331"/>
            </a:xfrm>
            <a:prstGeom prst="rect">
              <a:avLst/>
            </a:prstGeom>
            <a:noFill/>
          </p:spPr>
          <p:txBody>
            <a:bodyPr wrap="square" rtlCol="0">
              <a:spAutoFit/>
            </a:bodyPr>
            <a:lstStyle>
              <a:defPPr>
                <a:defRPr lang="zh-CN"/>
              </a:defPPr>
              <a:lvl1pPr algn="ctr">
                <a:defRPr sz="3600" b="1">
                  <a:solidFill>
                    <a:srgbClr val="39464B"/>
                  </a:solidFill>
                  <a:latin typeface="Arial" panose="020B0604020202090204" pitchFamily="34" charset="0"/>
                  <a:ea typeface="Roboto" panose="02000000000000000000" pitchFamily="2" charset="0"/>
                  <a:cs typeface="Arial" panose="020B060402020209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a:ln>
                    <a:noFill/>
                  </a:ln>
                  <a:solidFill>
                    <a:srgbClr val="0E0520"/>
                  </a:solidFill>
                  <a:effectLst/>
                  <a:uLnTx/>
                  <a:uFillTx/>
                  <a:latin typeface="Arial" panose="020B0604020202090204" pitchFamily="34" charset="0"/>
                  <a:cs typeface="Arial" panose="020B0604020202090204" pitchFamily="34" charset="0"/>
                </a:rPr>
                <a:t>3</a:t>
              </a:r>
              <a:endParaRPr kumimoji="0" lang="ar-SA"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endParaRPr>
            </a:p>
          </p:txBody>
        </p:sp>
        <p:sp>
          <p:nvSpPr>
            <p:cNvPr id="120" name="TextBox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7604173" y="4163954"/>
              <a:ext cx="3429278" cy="532903"/>
            </a:xfrm>
            <a:prstGeom prst="rect">
              <a:avLst/>
            </a:prstGeom>
          </p:spPr>
          <p:txBody>
            <a:bodyPr wrap="square">
              <a:spAutoFit/>
            </a:bodyPr>
            <a:lstStyle>
              <a:defPPr>
                <a:defRPr lang="zh-CN"/>
              </a:defPPr>
              <a:lvl1pPr algn="just">
                <a:lnSpc>
                  <a:spcPct val="125000"/>
                </a:lnSpc>
                <a:defRPr sz="1000">
                  <a:solidFill>
                    <a:srgbClr val="39464B"/>
                  </a:solidFill>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rPr>
                <a:t>此部分内容作为文字排版占位显示（建议使用主题字体）</a:t>
              </a:r>
              <a:endParaRPr kumimoji="0" 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endParaRPr>
            </a:p>
          </p:txBody>
        </p:sp>
        <p:cxnSp>
          <p:nvCxnSpPr>
            <p:cNvPr id="121" name="Straight Connector 5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CxnSpPr/>
            <p:nvPr/>
          </p:nvCxnSpPr>
          <p:spPr>
            <a:xfrm>
              <a:off x="7239184" y="4868412"/>
              <a:ext cx="3728955" cy="0"/>
            </a:xfrm>
            <a:prstGeom prst="line">
              <a:avLst/>
            </a:prstGeom>
            <a:ln w="6350">
              <a:solidFill>
                <a:srgbClr val="D3D7DA"/>
              </a:solidFill>
              <a:prstDash val="solid"/>
            </a:ln>
          </p:spPr>
          <p:style>
            <a:lnRef idx="1">
              <a:schemeClr val="accent1"/>
            </a:lnRef>
            <a:fillRef idx="0">
              <a:schemeClr val="accent1"/>
            </a:fillRef>
            <a:effectRef idx="0">
              <a:schemeClr val="accent1"/>
            </a:effectRef>
            <a:fontRef idx="minor">
              <a:schemeClr val="tx1"/>
            </a:fontRef>
          </p:style>
        </p:cxnSp>
        <p:sp>
          <p:nvSpPr>
            <p:cNvPr id="122" name="TextBox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7125092" y="5002915"/>
              <a:ext cx="464799" cy="646331"/>
            </a:xfrm>
            <a:prstGeom prst="rect">
              <a:avLst/>
            </a:prstGeom>
            <a:noFill/>
          </p:spPr>
          <p:txBody>
            <a:bodyPr wrap="square" rtlCol="0">
              <a:spAutoFit/>
            </a:bodyPr>
            <a:lstStyle>
              <a:defPPr>
                <a:defRPr lang="zh-CN"/>
              </a:defPPr>
              <a:lvl1pPr algn="ctr">
                <a:defRPr sz="3600" b="1">
                  <a:solidFill>
                    <a:srgbClr val="39464B"/>
                  </a:solidFill>
                  <a:latin typeface="Arial" panose="020B0604020202090204" pitchFamily="34" charset="0"/>
                  <a:ea typeface="Roboto" panose="02000000000000000000" pitchFamily="2" charset="0"/>
                  <a:cs typeface="Arial" panose="020B060402020209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600" b="1" i="0" u="none" strike="noStrike" kern="1200" cap="none" spc="0" normalizeH="0" baseline="0" noProof="0">
                  <a:ln>
                    <a:noFill/>
                  </a:ln>
                  <a:solidFill>
                    <a:srgbClr val="0E0520"/>
                  </a:solidFill>
                  <a:effectLst/>
                  <a:uLnTx/>
                  <a:uFillTx/>
                  <a:latin typeface="Arial" panose="020B0604020202090204" pitchFamily="34" charset="0"/>
                  <a:cs typeface="Arial" panose="020B0604020202090204" pitchFamily="34" charset="0"/>
                </a:rPr>
                <a:t>4</a:t>
              </a:r>
              <a:endParaRPr kumimoji="0" lang="ar-SA" sz="3600" b="1" i="0" u="none" strike="noStrike" kern="1200" cap="none" spc="0" normalizeH="0" baseline="0" noProof="0" dirty="0">
                <a:ln>
                  <a:noFill/>
                </a:ln>
                <a:solidFill>
                  <a:srgbClr val="0E0520"/>
                </a:solidFill>
                <a:effectLst/>
                <a:uLnTx/>
                <a:uFillTx/>
                <a:latin typeface="Arial" panose="020B0604020202090204" pitchFamily="34" charset="0"/>
                <a:cs typeface="Arial" panose="020B0604020202090204" pitchFamily="34" charset="0"/>
              </a:endParaRPr>
            </a:p>
          </p:txBody>
        </p:sp>
        <p:sp>
          <p:nvSpPr>
            <p:cNvPr id="123" name="TextBox 5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txBox="1"/>
            <p:nvPr/>
          </p:nvSpPr>
          <p:spPr>
            <a:xfrm>
              <a:off x="7604173" y="5084748"/>
              <a:ext cx="3429278" cy="532903"/>
            </a:xfrm>
            <a:prstGeom prst="rect">
              <a:avLst/>
            </a:prstGeom>
          </p:spPr>
          <p:txBody>
            <a:bodyPr wrap="square">
              <a:spAutoFit/>
            </a:bodyPr>
            <a:lstStyle>
              <a:defPPr>
                <a:defRPr lang="zh-CN"/>
              </a:defPPr>
              <a:lvl1pPr algn="just">
                <a:lnSpc>
                  <a:spcPct val="125000"/>
                </a:lnSpc>
                <a:defRPr sz="1000">
                  <a:solidFill>
                    <a:srgbClr val="39464B"/>
                  </a:solidFill>
                </a:defRPr>
              </a:lvl1pPr>
            </a:lstStyle>
            <a:p>
              <a:pPr marL="0" marR="0" lvl="0" indent="0" algn="just" defTabSz="914400" rtl="0" eaLnBrk="1" fontAlgn="auto" latinLnBrk="0" hangingPunct="1">
                <a:lnSpc>
                  <a:spcPct val="125000"/>
                </a:lnSpc>
                <a:spcBef>
                  <a:spcPts val="0"/>
                </a:spcBef>
                <a:spcAft>
                  <a:spcPts val="0"/>
                </a:spcAft>
                <a:buClrTx/>
                <a:buSzTx/>
                <a:buFontTx/>
                <a:buNone/>
                <a:defRPr/>
              </a:pPr>
              <a:r>
                <a:rPr kumimoji="0" lang="zh-CN" alt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rPr>
                <a:t>此部分内容作为文字排版占位显示（建议使用主题字体）</a:t>
              </a:r>
              <a:endParaRPr kumimoji="0" lang="en-US" sz="1200" b="0" i="0" u="none" strike="noStrike" kern="1200" cap="none" spc="0" normalizeH="0" baseline="0" noProof="0" dirty="0">
                <a:ln>
                  <a:noFill/>
                </a:ln>
                <a:solidFill>
                  <a:srgbClr val="0E0520"/>
                </a:solidFill>
                <a:effectLst/>
                <a:uLnTx/>
                <a:uFillTx/>
                <a:latin typeface="微软雅黑" panose="020B0503020204020204" pitchFamily="34" charset="-122"/>
                <a:ea typeface="微软雅黑" panose="020B0503020204020204" pitchFamily="34" charset="-122"/>
              </a:endParaRPr>
            </a:p>
          </p:txBody>
        </p:sp>
        <p:sp>
          <p:nvSpPr>
            <p:cNvPr id="125" name="Freeform 130"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bwMode="auto">
            <a:xfrm>
              <a:off x="6763191" y="1624721"/>
              <a:ext cx="256016" cy="270240"/>
            </a:xfrm>
            <a:custGeom>
              <a:avLst/>
              <a:gdLst>
                <a:gd name="T0" fmla="*/ 21 w 23"/>
                <a:gd name="T1" fmla="*/ 19 h 24"/>
                <a:gd name="T2" fmla="*/ 15 w 23"/>
                <a:gd name="T3" fmla="*/ 12 h 24"/>
                <a:gd name="T4" fmla="*/ 21 w 23"/>
                <a:gd name="T5" fmla="*/ 5 h 24"/>
                <a:gd name="T6" fmla="*/ 21 w 23"/>
                <a:gd name="T7" fmla="*/ 1 h 24"/>
                <a:gd name="T8" fmla="*/ 17 w 23"/>
                <a:gd name="T9" fmla="*/ 1 h 24"/>
                <a:gd name="T10" fmla="*/ 11 w 23"/>
                <a:gd name="T11" fmla="*/ 8 h 24"/>
                <a:gd name="T12" fmla="*/ 5 w 23"/>
                <a:gd name="T13" fmla="*/ 1 h 24"/>
                <a:gd name="T14" fmla="*/ 1 w 23"/>
                <a:gd name="T15" fmla="*/ 1 h 24"/>
                <a:gd name="T16" fmla="*/ 1 w 23"/>
                <a:gd name="T17" fmla="*/ 5 h 24"/>
                <a:gd name="T18" fmla="*/ 7 w 23"/>
                <a:gd name="T19" fmla="*/ 12 h 24"/>
                <a:gd name="T20" fmla="*/ 1 w 23"/>
                <a:gd name="T21" fmla="*/ 19 h 24"/>
                <a:gd name="T22" fmla="*/ 1 w 23"/>
                <a:gd name="T23" fmla="*/ 23 h 24"/>
                <a:gd name="T24" fmla="*/ 5 w 23"/>
                <a:gd name="T25" fmla="*/ 23 h 24"/>
                <a:gd name="T26" fmla="*/ 11 w 23"/>
                <a:gd name="T27" fmla="*/ 16 h 24"/>
                <a:gd name="T28" fmla="*/ 17 w 23"/>
                <a:gd name="T29" fmla="*/ 23 h 24"/>
                <a:gd name="T30" fmla="*/ 21 w 23"/>
                <a:gd name="T31" fmla="*/ 23 h 24"/>
                <a:gd name="T32" fmla="*/ 21 w 23"/>
                <a:gd name="T33" fmla="*/ 19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24">
                  <a:moveTo>
                    <a:pt x="21" y="19"/>
                  </a:moveTo>
                  <a:cubicBezTo>
                    <a:pt x="15" y="12"/>
                    <a:pt x="15" y="12"/>
                    <a:pt x="15" y="12"/>
                  </a:cubicBezTo>
                  <a:cubicBezTo>
                    <a:pt x="21" y="5"/>
                    <a:pt x="21" y="5"/>
                    <a:pt x="21" y="5"/>
                  </a:cubicBezTo>
                  <a:cubicBezTo>
                    <a:pt x="23" y="4"/>
                    <a:pt x="23" y="2"/>
                    <a:pt x="21" y="1"/>
                  </a:cubicBezTo>
                  <a:cubicBezTo>
                    <a:pt x="20" y="0"/>
                    <a:pt x="19" y="0"/>
                    <a:pt x="17" y="1"/>
                  </a:cubicBezTo>
                  <a:cubicBezTo>
                    <a:pt x="11" y="8"/>
                    <a:pt x="11" y="8"/>
                    <a:pt x="11" y="8"/>
                  </a:cubicBezTo>
                  <a:cubicBezTo>
                    <a:pt x="5" y="1"/>
                    <a:pt x="5" y="1"/>
                    <a:pt x="5" y="1"/>
                  </a:cubicBezTo>
                  <a:cubicBezTo>
                    <a:pt x="4" y="0"/>
                    <a:pt x="2" y="0"/>
                    <a:pt x="1" y="1"/>
                  </a:cubicBezTo>
                  <a:cubicBezTo>
                    <a:pt x="0" y="2"/>
                    <a:pt x="0" y="4"/>
                    <a:pt x="1" y="5"/>
                  </a:cubicBezTo>
                  <a:cubicBezTo>
                    <a:pt x="7" y="12"/>
                    <a:pt x="7" y="12"/>
                    <a:pt x="7" y="12"/>
                  </a:cubicBezTo>
                  <a:cubicBezTo>
                    <a:pt x="1" y="19"/>
                    <a:pt x="1" y="19"/>
                    <a:pt x="1" y="19"/>
                  </a:cubicBezTo>
                  <a:cubicBezTo>
                    <a:pt x="0" y="20"/>
                    <a:pt x="0" y="22"/>
                    <a:pt x="1" y="23"/>
                  </a:cubicBezTo>
                  <a:cubicBezTo>
                    <a:pt x="2" y="24"/>
                    <a:pt x="4" y="24"/>
                    <a:pt x="5" y="23"/>
                  </a:cubicBezTo>
                  <a:cubicBezTo>
                    <a:pt x="11" y="16"/>
                    <a:pt x="11" y="16"/>
                    <a:pt x="11" y="16"/>
                  </a:cubicBezTo>
                  <a:cubicBezTo>
                    <a:pt x="17" y="23"/>
                    <a:pt x="17" y="23"/>
                    <a:pt x="17" y="23"/>
                  </a:cubicBezTo>
                  <a:cubicBezTo>
                    <a:pt x="19" y="24"/>
                    <a:pt x="20" y="24"/>
                    <a:pt x="21" y="23"/>
                  </a:cubicBezTo>
                  <a:cubicBezTo>
                    <a:pt x="23" y="22"/>
                    <a:pt x="23" y="20"/>
                    <a:pt x="21" y="1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0"/>
          <p:cNvSpPr>
            <a:spLocks noChangeArrowheads="1"/>
          </p:cNvSpPr>
          <p:nvPr/>
        </p:nvSpPr>
        <p:spPr bwMode="auto">
          <a:xfrm>
            <a:off x="5434330" y="3717925"/>
            <a:ext cx="2286635" cy="245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1pPr>
            <a:lvl2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2pPr>
            <a:lvl3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3pPr>
            <a:lvl4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4pPr>
            <a:lvl5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5pPr>
            <a:lvl6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6pPr>
            <a:lvl7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7pPr>
            <a:lvl8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8pPr>
            <a:lvl9pPr fontAlgn="base">
              <a:spcBef>
                <a:spcPct val="0"/>
              </a:spcBef>
              <a:spcAft>
                <a:spcPct val="0"/>
              </a:spcAft>
              <a:defRPr>
                <a:solidFill>
                  <a:schemeClr val="tx1"/>
                </a:solidFill>
                <a:latin typeface="Arial" panose="020B0604020202090204" pitchFamily="34" charset="0"/>
                <a:ea typeface="宋体" pitchFamily="2" charset="-122"/>
                <a:cs typeface="宋体" pitchFamily="2" charset="-122"/>
              </a:defRPr>
            </a:lvl9pPr>
          </a:lstStyle>
          <a:p>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汇报人：小北</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Box 40"/>
          <p:cNvSpPr txBox="1"/>
          <p:nvPr/>
        </p:nvSpPr>
        <p:spPr>
          <a:xfrm>
            <a:off x="2556367" y="2026830"/>
            <a:ext cx="6682104" cy="1015663"/>
          </a:xfrm>
          <a:prstGeom prst="rect">
            <a:avLst/>
          </a:prstGeom>
          <a:noFill/>
        </p:spPr>
        <p:txBody>
          <a:bodyPr wrap="square" rtlCol="0">
            <a:spAutoFit/>
          </a:bodyPr>
          <a:lstStyle/>
          <a:p>
            <a:pPr algn="ctr"/>
            <a:r>
              <a:rPr lang="zh-CN" altLang="en-US" sz="6000" dirty="0" smtClean="0">
                <a:solidFill>
                  <a:schemeClr val="tx1">
                    <a:lumMod val="75000"/>
                    <a:lumOff val="25000"/>
                  </a:schemeClr>
                </a:solidFill>
                <a:latin typeface="方正正大黑简体" panose="02000000000000000000" pitchFamily="2" charset="-122"/>
                <a:ea typeface="方正正大黑简体" panose="02000000000000000000" pitchFamily="2" charset="-122"/>
                <a:cs typeface="Mongolian Baiti" panose="03000500000000000000" pitchFamily="66" charset="0"/>
              </a:rPr>
              <a:t>中南大学</a:t>
            </a:r>
            <a:r>
              <a:rPr lang="en-US" altLang="zh-CN" sz="6000" dirty="0" smtClean="0">
                <a:solidFill>
                  <a:schemeClr val="tx1">
                    <a:lumMod val="75000"/>
                    <a:lumOff val="25000"/>
                  </a:schemeClr>
                </a:solidFill>
                <a:latin typeface="方正正大黑简体" panose="02000000000000000000" pitchFamily="2" charset="-122"/>
                <a:ea typeface="方正正大黑简体" panose="02000000000000000000" pitchFamily="2" charset="-122"/>
                <a:cs typeface="Mongolian Baiti" panose="03000500000000000000" pitchFamily="66" charset="0"/>
              </a:rPr>
              <a:t>PPT</a:t>
            </a:r>
            <a:r>
              <a:rPr lang="zh-CN" altLang="en-US" sz="6000" dirty="0" smtClean="0">
                <a:solidFill>
                  <a:schemeClr val="tx1">
                    <a:lumMod val="75000"/>
                    <a:lumOff val="25000"/>
                  </a:schemeClr>
                </a:solidFill>
                <a:latin typeface="方正正大黑简体" panose="02000000000000000000" pitchFamily="2" charset="-122"/>
                <a:ea typeface="方正正大黑简体" panose="02000000000000000000" pitchFamily="2" charset="-122"/>
                <a:cs typeface="Mongolian Baiti" panose="03000500000000000000" pitchFamily="66" charset="0"/>
              </a:rPr>
              <a:t>模板</a:t>
            </a:r>
            <a:endParaRPr lang="zh-CN" altLang="en-US" sz="6000" dirty="0">
              <a:solidFill>
                <a:schemeClr val="tx1">
                  <a:lumMod val="75000"/>
                  <a:lumOff val="25000"/>
                </a:schemeClr>
              </a:solidFill>
              <a:latin typeface="方正正大黑简体" panose="02000000000000000000" pitchFamily="2" charset="-122"/>
              <a:ea typeface="方正正大黑简体" panose="02000000000000000000" pitchFamily="2" charset="-122"/>
              <a:cs typeface="Mongolian Baiti" panose="03000500000000000000" pitchFamily="66" charset="0"/>
            </a:endParaRPr>
          </a:p>
        </p:txBody>
      </p:sp>
      <p:sp>
        <p:nvSpPr>
          <p:cNvPr id="9" name="student-graduation-cap-shape_52041"/>
          <p:cNvSpPr>
            <a:spLocks noChangeAspect="1"/>
          </p:cNvSpPr>
          <p:nvPr/>
        </p:nvSpPr>
        <p:spPr bwMode="auto">
          <a:xfrm>
            <a:off x="3455070" y="4639030"/>
            <a:ext cx="332015" cy="350126"/>
          </a:xfrm>
          <a:custGeom>
            <a:avLst/>
            <a:gdLst>
              <a:gd name="connsiteX0" fmla="*/ 329990 w 574402"/>
              <a:gd name="connsiteY0" fmla="*/ 329823 h 605734"/>
              <a:gd name="connsiteX1" fmla="*/ 574402 w 574402"/>
              <a:gd name="connsiteY1" fmla="*/ 573910 h 605734"/>
              <a:gd name="connsiteX2" fmla="*/ 542536 w 574402"/>
              <a:gd name="connsiteY2" fmla="*/ 605734 h 605734"/>
              <a:gd name="connsiteX3" fmla="*/ 117603 w 574402"/>
              <a:gd name="connsiteY3" fmla="*/ 605734 h 605734"/>
              <a:gd name="connsiteX4" fmla="*/ 85737 w 574402"/>
              <a:gd name="connsiteY4" fmla="*/ 573910 h 605734"/>
              <a:gd name="connsiteX5" fmla="*/ 101192 w 574402"/>
              <a:gd name="connsiteY5" fmla="*/ 488782 h 605734"/>
              <a:gd name="connsiteX6" fmla="*/ 276614 w 574402"/>
              <a:gd name="connsiteY6" fmla="*/ 335710 h 605734"/>
              <a:gd name="connsiteX7" fmla="*/ 329990 w 574402"/>
              <a:gd name="connsiteY7" fmla="*/ 329823 h 605734"/>
              <a:gd name="connsiteX8" fmla="*/ 164945 w 574402"/>
              <a:gd name="connsiteY8" fmla="*/ 292282 h 605734"/>
              <a:gd name="connsiteX9" fmla="*/ 198571 w 574402"/>
              <a:gd name="connsiteY9" fmla="*/ 295781 h 605734"/>
              <a:gd name="connsiteX10" fmla="*/ 34104 w 574402"/>
              <a:gd name="connsiteY10" fmla="*/ 488736 h 605734"/>
              <a:gd name="connsiteX11" fmla="*/ 31873 w 574402"/>
              <a:gd name="connsiteY11" fmla="*/ 488736 h 605734"/>
              <a:gd name="connsiteX12" fmla="*/ 0 w 574402"/>
              <a:gd name="connsiteY12" fmla="*/ 456922 h 605734"/>
              <a:gd name="connsiteX13" fmla="*/ 164945 w 574402"/>
              <a:gd name="connsiteY13" fmla="*/ 292282 h 605734"/>
              <a:gd name="connsiteX14" fmla="*/ 157572 w 574402"/>
              <a:gd name="connsiteY14" fmla="*/ 38035 h 605734"/>
              <a:gd name="connsiteX15" fmla="*/ 133033 w 574402"/>
              <a:gd name="connsiteY15" fmla="*/ 133157 h 605734"/>
              <a:gd name="connsiteX16" fmla="*/ 157572 w 574402"/>
              <a:gd name="connsiteY16" fmla="*/ 228280 h 605734"/>
              <a:gd name="connsiteX17" fmla="*/ 69295 w 574402"/>
              <a:gd name="connsiteY17" fmla="*/ 133157 h 605734"/>
              <a:gd name="connsiteX18" fmla="*/ 157572 w 574402"/>
              <a:gd name="connsiteY18" fmla="*/ 38035 h 605734"/>
              <a:gd name="connsiteX19" fmla="*/ 329990 w 574402"/>
              <a:gd name="connsiteY19" fmla="*/ 0 h 605734"/>
              <a:gd name="connsiteX20" fmla="*/ 463332 w 574402"/>
              <a:gd name="connsiteY20" fmla="*/ 133166 h 605734"/>
              <a:gd name="connsiteX21" fmla="*/ 329990 w 574402"/>
              <a:gd name="connsiteY21" fmla="*/ 266173 h 605734"/>
              <a:gd name="connsiteX22" fmla="*/ 221341 w 574402"/>
              <a:gd name="connsiteY22" fmla="*/ 210011 h 605734"/>
              <a:gd name="connsiteX23" fmla="*/ 196807 w 574402"/>
              <a:gd name="connsiteY23" fmla="*/ 133166 h 605734"/>
              <a:gd name="connsiteX24" fmla="*/ 221341 w 574402"/>
              <a:gd name="connsiteY24" fmla="*/ 56162 h 605734"/>
              <a:gd name="connsiteX25" fmla="*/ 329990 w 574402"/>
              <a:gd name="connsiteY25" fmla="*/ 0 h 60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74402" h="605734">
                <a:moveTo>
                  <a:pt x="329990" y="329823"/>
                </a:moveTo>
                <a:cubicBezTo>
                  <a:pt x="464783" y="329823"/>
                  <a:pt x="574402" y="439296"/>
                  <a:pt x="574402" y="573910"/>
                </a:cubicBezTo>
                <a:cubicBezTo>
                  <a:pt x="574402" y="591413"/>
                  <a:pt x="560062" y="605734"/>
                  <a:pt x="542536" y="605734"/>
                </a:cubicBezTo>
                <a:lnTo>
                  <a:pt x="117603" y="605734"/>
                </a:lnTo>
                <a:cubicBezTo>
                  <a:pt x="100077" y="605734"/>
                  <a:pt x="85737" y="591413"/>
                  <a:pt x="85737" y="573910"/>
                </a:cubicBezTo>
                <a:cubicBezTo>
                  <a:pt x="85737" y="543996"/>
                  <a:pt x="91154" y="515196"/>
                  <a:pt x="101192" y="488782"/>
                </a:cubicBezTo>
                <a:cubicBezTo>
                  <a:pt x="129712" y="412246"/>
                  <a:pt x="195675" y="353850"/>
                  <a:pt x="276614" y="335710"/>
                </a:cubicBezTo>
                <a:cubicBezTo>
                  <a:pt x="293822" y="331892"/>
                  <a:pt x="311667" y="329823"/>
                  <a:pt x="329990" y="329823"/>
                </a:cubicBezTo>
                <a:close/>
                <a:moveTo>
                  <a:pt x="164945" y="292282"/>
                </a:moveTo>
                <a:cubicBezTo>
                  <a:pt x="176419" y="292282"/>
                  <a:pt x="187575" y="293395"/>
                  <a:pt x="198571" y="295781"/>
                </a:cubicBezTo>
                <a:cubicBezTo>
                  <a:pt x="119366" y="333164"/>
                  <a:pt x="58647" y="403314"/>
                  <a:pt x="34104" y="488736"/>
                </a:cubicBezTo>
                <a:lnTo>
                  <a:pt x="31873" y="488736"/>
                </a:lnTo>
                <a:cubicBezTo>
                  <a:pt x="14184" y="488736"/>
                  <a:pt x="0" y="474420"/>
                  <a:pt x="0" y="456922"/>
                </a:cubicBezTo>
                <a:cubicBezTo>
                  <a:pt x="0" y="366092"/>
                  <a:pt x="73946" y="292282"/>
                  <a:pt x="164945" y="292282"/>
                </a:cubicBezTo>
                <a:close/>
                <a:moveTo>
                  <a:pt x="157572" y="38035"/>
                </a:moveTo>
                <a:cubicBezTo>
                  <a:pt x="141956" y="66190"/>
                  <a:pt x="133033" y="98640"/>
                  <a:pt x="133033" y="133157"/>
                </a:cubicBezTo>
                <a:cubicBezTo>
                  <a:pt x="133033" y="167516"/>
                  <a:pt x="141956" y="199966"/>
                  <a:pt x="157572" y="228280"/>
                </a:cubicBezTo>
                <a:cubicBezTo>
                  <a:pt x="108335" y="224462"/>
                  <a:pt x="69295" y="183264"/>
                  <a:pt x="69295" y="133157"/>
                </a:cubicBezTo>
                <a:cubicBezTo>
                  <a:pt x="69295" y="82892"/>
                  <a:pt x="108335" y="41693"/>
                  <a:pt x="157572" y="38035"/>
                </a:cubicBezTo>
                <a:close/>
                <a:moveTo>
                  <a:pt x="329990" y="0"/>
                </a:moveTo>
                <a:cubicBezTo>
                  <a:pt x="403591" y="0"/>
                  <a:pt x="463332" y="59662"/>
                  <a:pt x="463332" y="133166"/>
                </a:cubicBezTo>
                <a:cubicBezTo>
                  <a:pt x="463332" y="206511"/>
                  <a:pt x="403591" y="266173"/>
                  <a:pt x="329990" y="266173"/>
                </a:cubicBezTo>
                <a:cubicBezTo>
                  <a:pt x="285224" y="266173"/>
                  <a:pt x="245556" y="244058"/>
                  <a:pt x="221341" y="210011"/>
                </a:cubicBezTo>
                <a:cubicBezTo>
                  <a:pt x="205888" y="188373"/>
                  <a:pt x="196807" y="161804"/>
                  <a:pt x="196807" y="133166"/>
                </a:cubicBezTo>
                <a:cubicBezTo>
                  <a:pt x="196807" y="104528"/>
                  <a:pt x="205888" y="77958"/>
                  <a:pt x="221341" y="56162"/>
                </a:cubicBezTo>
                <a:cubicBezTo>
                  <a:pt x="245556" y="22274"/>
                  <a:pt x="285224" y="0"/>
                  <a:pt x="329990" y="0"/>
                </a:cubicBezTo>
                <a:close/>
              </a:path>
            </a:pathLst>
          </a:custGeom>
          <a:solidFill>
            <a:srgbClr val="005DA2"/>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ker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932779" y="4639029"/>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rPr>
              <a:t>此处添加答辩人姓名</a:t>
            </a:r>
            <a:endPar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endParaRPr>
          </a:p>
        </p:txBody>
      </p:sp>
      <p:sp>
        <p:nvSpPr>
          <p:cNvPr id="11" name="student-graduation-cap-shape_52041"/>
          <p:cNvSpPr>
            <a:spLocks noChangeAspect="1"/>
          </p:cNvSpPr>
          <p:nvPr/>
        </p:nvSpPr>
        <p:spPr bwMode="auto">
          <a:xfrm>
            <a:off x="3446013" y="5311264"/>
            <a:ext cx="350128" cy="309162"/>
          </a:xfrm>
          <a:custGeom>
            <a:avLst/>
            <a:gdLst>
              <a:gd name="connsiteX0" fmla="*/ 198438 w 331788"/>
              <a:gd name="connsiteY0" fmla="*/ 207244 h 292969"/>
              <a:gd name="connsiteX1" fmla="*/ 301626 w 331788"/>
              <a:gd name="connsiteY1" fmla="*/ 207244 h 292969"/>
              <a:gd name="connsiteX2" fmla="*/ 301626 w 331788"/>
              <a:gd name="connsiteY2" fmla="*/ 215182 h 292969"/>
              <a:gd name="connsiteX3" fmla="*/ 198438 w 331788"/>
              <a:gd name="connsiteY3" fmla="*/ 215182 h 292969"/>
              <a:gd name="connsiteX4" fmla="*/ 198438 w 331788"/>
              <a:gd name="connsiteY4" fmla="*/ 178669 h 292969"/>
              <a:gd name="connsiteX5" fmla="*/ 301626 w 331788"/>
              <a:gd name="connsiteY5" fmla="*/ 178669 h 292969"/>
              <a:gd name="connsiteX6" fmla="*/ 301626 w 331788"/>
              <a:gd name="connsiteY6" fmla="*/ 185019 h 292969"/>
              <a:gd name="connsiteX7" fmla="*/ 198438 w 331788"/>
              <a:gd name="connsiteY7" fmla="*/ 185019 h 292969"/>
              <a:gd name="connsiteX8" fmla="*/ 50800 w 331788"/>
              <a:gd name="connsiteY8" fmla="*/ 172319 h 292969"/>
              <a:gd name="connsiteX9" fmla="*/ 139700 w 331788"/>
              <a:gd name="connsiteY9" fmla="*/ 199306 h 292969"/>
              <a:gd name="connsiteX10" fmla="*/ 139700 w 331788"/>
              <a:gd name="connsiteY10" fmla="*/ 207244 h 292969"/>
              <a:gd name="connsiteX11" fmla="*/ 50800 w 331788"/>
              <a:gd name="connsiteY11" fmla="*/ 180256 h 292969"/>
              <a:gd name="connsiteX12" fmla="*/ 198438 w 331788"/>
              <a:gd name="connsiteY12" fmla="*/ 148506 h 292969"/>
              <a:gd name="connsiteX13" fmla="*/ 301626 w 331788"/>
              <a:gd name="connsiteY13" fmla="*/ 148506 h 292969"/>
              <a:gd name="connsiteX14" fmla="*/ 301626 w 331788"/>
              <a:gd name="connsiteY14" fmla="*/ 156444 h 292969"/>
              <a:gd name="connsiteX15" fmla="*/ 198438 w 331788"/>
              <a:gd name="connsiteY15" fmla="*/ 156444 h 292969"/>
              <a:gd name="connsiteX16" fmla="*/ 50800 w 331788"/>
              <a:gd name="connsiteY16" fmla="*/ 142156 h 292969"/>
              <a:gd name="connsiteX17" fmla="*/ 139700 w 331788"/>
              <a:gd name="connsiteY17" fmla="*/ 169143 h 292969"/>
              <a:gd name="connsiteX18" fmla="*/ 139700 w 331788"/>
              <a:gd name="connsiteY18" fmla="*/ 177081 h 292969"/>
              <a:gd name="connsiteX19" fmla="*/ 50800 w 331788"/>
              <a:gd name="connsiteY19" fmla="*/ 150093 h 292969"/>
              <a:gd name="connsiteX20" fmla="*/ 196850 w 331788"/>
              <a:gd name="connsiteY20" fmla="*/ 118344 h 292969"/>
              <a:gd name="connsiteX21" fmla="*/ 301625 w 331788"/>
              <a:gd name="connsiteY21" fmla="*/ 118344 h 292969"/>
              <a:gd name="connsiteX22" fmla="*/ 301625 w 331788"/>
              <a:gd name="connsiteY22" fmla="*/ 126282 h 292969"/>
              <a:gd name="connsiteX23" fmla="*/ 196850 w 331788"/>
              <a:gd name="connsiteY23" fmla="*/ 126282 h 292969"/>
              <a:gd name="connsiteX24" fmla="*/ 50800 w 331788"/>
              <a:gd name="connsiteY24" fmla="*/ 113581 h 292969"/>
              <a:gd name="connsiteX25" fmla="*/ 139700 w 331788"/>
              <a:gd name="connsiteY25" fmla="*/ 140568 h 292969"/>
              <a:gd name="connsiteX26" fmla="*/ 139700 w 331788"/>
              <a:gd name="connsiteY26" fmla="*/ 148506 h 292969"/>
              <a:gd name="connsiteX27" fmla="*/ 50800 w 331788"/>
              <a:gd name="connsiteY27" fmla="*/ 121518 h 292969"/>
              <a:gd name="connsiteX28" fmla="*/ 95250 w 331788"/>
              <a:gd name="connsiteY28" fmla="*/ 97706 h 292969"/>
              <a:gd name="connsiteX29" fmla="*/ 139700 w 331788"/>
              <a:gd name="connsiteY29" fmla="*/ 110406 h 292969"/>
              <a:gd name="connsiteX30" fmla="*/ 139700 w 331788"/>
              <a:gd name="connsiteY30" fmla="*/ 118344 h 292969"/>
              <a:gd name="connsiteX31" fmla="*/ 95250 w 331788"/>
              <a:gd name="connsiteY31" fmla="*/ 105643 h 292969"/>
              <a:gd name="connsiteX32" fmla="*/ 196850 w 331788"/>
              <a:gd name="connsiteY32" fmla="*/ 89769 h 292969"/>
              <a:gd name="connsiteX33" fmla="*/ 301625 w 331788"/>
              <a:gd name="connsiteY33" fmla="*/ 89769 h 292969"/>
              <a:gd name="connsiteX34" fmla="*/ 301625 w 331788"/>
              <a:gd name="connsiteY34" fmla="*/ 97707 h 292969"/>
              <a:gd name="connsiteX35" fmla="*/ 196850 w 331788"/>
              <a:gd name="connsiteY35" fmla="*/ 97707 h 292969"/>
              <a:gd name="connsiteX36" fmla="*/ 95250 w 331788"/>
              <a:gd name="connsiteY36" fmla="*/ 67544 h 292969"/>
              <a:gd name="connsiteX37" fmla="*/ 139700 w 331788"/>
              <a:gd name="connsiteY37" fmla="*/ 81831 h 292969"/>
              <a:gd name="connsiteX38" fmla="*/ 139700 w 331788"/>
              <a:gd name="connsiteY38" fmla="*/ 89769 h 292969"/>
              <a:gd name="connsiteX39" fmla="*/ 95250 w 331788"/>
              <a:gd name="connsiteY39" fmla="*/ 75481 h 292969"/>
              <a:gd name="connsiteX40" fmla="*/ 68263 w 331788"/>
              <a:gd name="connsiteY40" fmla="*/ 67544 h 292969"/>
              <a:gd name="connsiteX41" fmla="*/ 61913 w 331788"/>
              <a:gd name="connsiteY41" fmla="*/ 81832 h 292969"/>
              <a:gd name="connsiteX42" fmla="*/ 71438 w 331788"/>
              <a:gd name="connsiteY42" fmla="*/ 85007 h 292969"/>
              <a:gd name="connsiteX43" fmla="*/ 61913 w 331788"/>
              <a:gd name="connsiteY43" fmla="*/ 56431 h 292969"/>
              <a:gd name="connsiteX44" fmla="*/ 71438 w 331788"/>
              <a:gd name="connsiteY44" fmla="*/ 59606 h 292969"/>
              <a:gd name="connsiteX45" fmla="*/ 84138 w 331788"/>
              <a:gd name="connsiteY45" fmla="*/ 104056 h 292969"/>
              <a:gd name="connsiteX46" fmla="*/ 76200 w 331788"/>
              <a:gd name="connsiteY46" fmla="*/ 102468 h 292969"/>
              <a:gd name="connsiteX47" fmla="*/ 74613 w 331788"/>
              <a:gd name="connsiteY47" fmla="*/ 92943 h 292969"/>
              <a:gd name="connsiteX48" fmla="*/ 60325 w 331788"/>
              <a:gd name="connsiteY48" fmla="*/ 89768 h 292969"/>
              <a:gd name="connsiteX49" fmla="*/ 58737 w 331788"/>
              <a:gd name="connsiteY49" fmla="*/ 96118 h 292969"/>
              <a:gd name="connsiteX50" fmla="*/ 53975 w 331788"/>
              <a:gd name="connsiteY50" fmla="*/ 96118 h 292969"/>
              <a:gd name="connsiteX51" fmla="*/ 50800 w 331788"/>
              <a:gd name="connsiteY51" fmla="*/ 94531 h 292969"/>
              <a:gd name="connsiteX52" fmla="*/ 171450 w 331788"/>
              <a:gd name="connsiteY52" fmla="*/ 54844 h 292969"/>
              <a:gd name="connsiteX53" fmla="*/ 171450 w 331788"/>
              <a:gd name="connsiteY53" fmla="*/ 248519 h 292969"/>
              <a:gd name="connsiteX54" fmla="*/ 320675 w 331788"/>
              <a:gd name="connsiteY54" fmla="*/ 248519 h 292969"/>
              <a:gd name="connsiteX55" fmla="*/ 320675 w 331788"/>
              <a:gd name="connsiteY55" fmla="*/ 54844 h 292969"/>
              <a:gd name="connsiteX56" fmla="*/ 215900 w 331788"/>
              <a:gd name="connsiteY56" fmla="*/ 54844 h 292969"/>
              <a:gd name="connsiteX57" fmla="*/ 215900 w 331788"/>
              <a:gd name="connsiteY57" fmla="*/ 75481 h 292969"/>
              <a:gd name="connsiteX58" fmla="*/ 206375 w 331788"/>
              <a:gd name="connsiteY58" fmla="*/ 67544 h 292969"/>
              <a:gd name="connsiteX59" fmla="*/ 195262 w 331788"/>
              <a:gd name="connsiteY59" fmla="*/ 75481 h 292969"/>
              <a:gd name="connsiteX60" fmla="*/ 195262 w 331788"/>
              <a:gd name="connsiteY60" fmla="*/ 54844 h 292969"/>
              <a:gd name="connsiteX61" fmla="*/ 33338 w 331788"/>
              <a:gd name="connsiteY61" fmla="*/ 13569 h 292969"/>
              <a:gd name="connsiteX62" fmla="*/ 33338 w 331788"/>
              <a:gd name="connsiteY62" fmla="*/ 42144 h 292969"/>
              <a:gd name="connsiteX63" fmla="*/ 33338 w 331788"/>
              <a:gd name="connsiteY63" fmla="*/ 207244 h 292969"/>
              <a:gd name="connsiteX64" fmla="*/ 160338 w 331788"/>
              <a:gd name="connsiteY64" fmla="*/ 245344 h 292969"/>
              <a:gd name="connsiteX65" fmla="*/ 160338 w 331788"/>
              <a:gd name="connsiteY65" fmla="*/ 53256 h 292969"/>
              <a:gd name="connsiteX66" fmla="*/ 146050 w 331788"/>
              <a:gd name="connsiteY66" fmla="*/ 48494 h 292969"/>
              <a:gd name="connsiteX67" fmla="*/ 128588 w 331788"/>
              <a:gd name="connsiteY67" fmla="*/ 42144 h 292969"/>
              <a:gd name="connsiteX68" fmla="*/ 23329 w 331788"/>
              <a:gd name="connsiteY68" fmla="*/ 575 h 292969"/>
              <a:gd name="connsiteX69" fmla="*/ 28513 w 331788"/>
              <a:gd name="connsiteY69" fmla="*/ 575 h 292969"/>
              <a:gd name="connsiteX70" fmla="*/ 167190 w 331788"/>
              <a:gd name="connsiteY70" fmla="*/ 41975 h 292969"/>
              <a:gd name="connsiteX71" fmla="*/ 326604 w 331788"/>
              <a:gd name="connsiteY71" fmla="*/ 41975 h 292969"/>
              <a:gd name="connsiteX72" fmla="*/ 331788 w 331788"/>
              <a:gd name="connsiteY72" fmla="*/ 48444 h 292969"/>
              <a:gd name="connsiteX73" fmla="*/ 331788 w 331788"/>
              <a:gd name="connsiteY73" fmla="*/ 252862 h 292969"/>
              <a:gd name="connsiteX74" fmla="*/ 326604 w 331788"/>
              <a:gd name="connsiteY74" fmla="*/ 258037 h 292969"/>
              <a:gd name="connsiteX75" fmla="*/ 206072 w 331788"/>
              <a:gd name="connsiteY75" fmla="*/ 258037 h 292969"/>
              <a:gd name="connsiteX76" fmla="*/ 206072 w 331788"/>
              <a:gd name="connsiteY76" fmla="*/ 281325 h 292969"/>
              <a:gd name="connsiteX77" fmla="*/ 228104 w 331788"/>
              <a:gd name="connsiteY77" fmla="*/ 281325 h 292969"/>
              <a:gd name="connsiteX78" fmla="*/ 228104 w 331788"/>
              <a:gd name="connsiteY78" fmla="*/ 292969 h 292969"/>
              <a:gd name="connsiteX79" fmla="*/ 103684 w 331788"/>
              <a:gd name="connsiteY79" fmla="*/ 292969 h 292969"/>
              <a:gd name="connsiteX80" fmla="*/ 103684 w 331788"/>
              <a:gd name="connsiteY80" fmla="*/ 281325 h 292969"/>
              <a:gd name="connsiteX81" fmla="*/ 125716 w 331788"/>
              <a:gd name="connsiteY81" fmla="*/ 281325 h 292969"/>
              <a:gd name="connsiteX82" fmla="*/ 125716 w 331788"/>
              <a:gd name="connsiteY82" fmla="*/ 258037 h 292969"/>
              <a:gd name="connsiteX83" fmla="*/ 5184 w 331788"/>
              <a:gd name="connsiteY83" fmla="*/ 258037 h 292969"/>
              <a:gd name="connsiteX84" fmla="*/ 0 w 331788"/>
              <a:gd name="connsiteY84" fmla="*/ 252862 h 292969"/>
              <a:gd name="connsiteX85" fmla="*/ 0 w 331788"/>
              <a:gd name="connsiteY85" fmla="*/ 48444 h 292969"/>
              <a:gd name="connsiteX86" fmla="*/ 5184 w 331788"/>
              <a:gd name="connsiteY86" fmla="*/ 41975 h 292969"/>
              <a:gd name="connsiteX87" fmla="*/ 20737 w 331788"/>
              <a:gd name="connsiteY87" fmla="*/ 41975 h 292969"/>
              <a:gd name="connsiteX88" fmla="*/ 20737 w 331788"/>
              <a:gd name="connsiteY88" fmla="*/ 5750 h 292969"/>
              <a:gd name="connsiteX89" fmla="*/ 23329 w 331788"/>
              <a:gd name="connsiteY89" fmla="*/ 575 h 292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31788" h="292969">
                <a:moveTo>
                  <a:pt x="198438" y="207244"/>
                </a:moveTo>
                <a:lnTo>
                  <a:pt x="301626" y="207244"/>
                </a:lnTo>
                <a:lnTo>
                  <a:pt x="301626" y="215182"/>
                </a:lnTo>
                <a:lnTo>
                  <a:pt x="198438" y="215182"/>
                </a:lnTo>
                <a:close/>
                <a:moveTo>
                  <a:pt x="198438" y="178669"/>
                </a:moveTo>
                <a:lnTo>
                  <a:pt x="301626" y="178669"/>
                </a:lnTo>
                <a:lnTo>
                  <a:pt x="301626" y="185019"/>
                </a:lnTo>
                <a:lnTo>
                  <a:pt x="198438" y="185019"/>
                </a:lnTo>
                <a:close/>
                <a:moveTo>
                  <a:pt x="50800" y="172319"/>
                </a:moveTo>
                <a:lnTo>
                  <a:pt x="139700" y="199306"/>
                </a:lnTo>
                <a:lnTo>
                  <a:pt x="139700" y="207244"/>
                </a:lnTo>
                <a:lnTo>
                  <a:pt x="50800" y="180256"/>
                </a:lnTo>
                <a:close/>
                <a:moveTo>
                  <a:pt x="198438" y="148506"/>
                </a:moveTo>
                <a:lnTo>
                  <a:pt x="301626" y="148506"/>
                </a:lnTo>
                <a:lnTo>
                  <a:pt x="301626" y="156444"/>
                </a:lnTo>
                <a:lnTo>
                  <a:pt x="198438" y="156444"/>
                </a:lnTo>
                <a:close/>
                <a:moveTo>
                  <a:pt x="50800" y="142156"/>
                </a:moveTo>
                <a:lnTo>
                  <a:pt x="139700" y="169143"/>
                </a:lnTo>
                <a:lnTo>
                  <a:pt x="139700" y="177081"/>
                </a:lnTo>
                <a:lnTo>
                  <a:pt x="50800" y="150093"/>
                </a:lnTo>
                <a:close/>
                <a:moveTo>
                  <a:pt x="196850" y="118344"/>
                </a:moveTo>
                <a:lnTo>
                  <a:pt x="301625" y="118344"/>
                </a:lnTo>
                <a:lnTo>
                  <a:pt x="301625" y="126282"/>
                </a:lnTo>
                <a:lnTo>
                  <a:pt x="196850" y="126282"/>
                </a:lnTo>
                <a:close/>
                <a:moveTo>
                  <a:pt x="50800" y="113581"/>
                </a:moveTo>
                <a:lnTo>
                  <a:pt x="139700" y="140568"/>
                </a:lnTo>
                <a:lnTo>
                  <a:pt x="139700" y="148506"/>
                </a:lnTo>
                <a:lnTo>
                  <a:pt x="50800" y="121518"/>
                </a:lnTo>
                <a:close/>
                <a:moveTo>
                  <a:pt x="95250" y="97706"/>
                </a:moveTo>
                <a:lnTo>
                  <a:pt x="139700" y="110406"/>
                </a:lnTo>
                <a:lnTo>
                  <a:pt x="139700" y="118344"/>
                </a:lnTo>
                <a:lnTo>
                  <a:pt x="95250" y="105643"/>
                </a:lnTo>
                <a:close/>
                <a:moveTo>
                  <a:pt x="196850" y="89769"/>
                </a:moveTo>
                <a:lnTo>
                  <a:pt x="301625" y="89769"/>
                </a:lnTo>
                <a:lnTo>
                  <a:pt x="301625" y="97707"/>
                </a:lnTo>
                <a:lnTo>
                  <a:pt x="196850" y="97707"/>
                </a:lnTo>
                <a:close/>
                <a:moveTo>
                  <a:pt x="95250" y="67544"/>
                </a:moveTo>
                <a:lnTo>
                  <a:pt x="139700" y="81831"/>
                </a:lnTo>
                <a:lnTo>
                  <a:pt x="139700" y="89769"/>
                </a:lnTo>
                <a:lnTo>
                  <a:pt x="95250" y="75481"/>
                </a:lnTo>
                <a:close/>
                <a:moveTo>
                  <a:pt x="68263" y="67544"/>
                </a:moveTo>
                <a:lnTo>
                  <a:pt x="61913" y="81832"/>
                </a:lnTo>
                <a:lnTo>
                  <a:pt x="71438" y="85007"/>
                </a:lnTo>
                <a:close/>
                <a:moveTo>
                  <a:pt x="61913" y="56431"/>
                </a:moveTo>
                <a:lnTo>
                  <a:pt x="71438" y="59606"/>
                </a:lnTo>
                <a:lnTo>
                  <a:pt x="84138" y="104056"/>
                </a:lnTo>
                <a:lnTo>
                  <a:pt x="76200" y="102468"/>
                </a:lnTo>
                <a:lnTo>
                  <a:pt x="74613" y="92943"/>
                </a:lnTo>
                <a:lnTo>
                  <a:pt x="60325" y="89768"/>
                </a:lnTo>
                <a:lnTo>
                  <a:pt x="58737" y="96118"/>
                </a:lnTo>
                <a:lnTo>
                  <a:pt x="53975" y="96118"/>
                </a:lnTo>
                <a:lnTo>
                  <a:pt x="50800" y="94531"/>
                </a:lnTo>
                <a:close/>
                <a:moveTo>
                  <a:pt x="171450" y="54844"/>
                </a:moveTo>
                <a:lnTo>
                  <a:pt x="171450" y="248519"/>
                </a:lnTo>
                <a:lnTo>
                  <a:pt x="320675" y="248519"/>
                </a:lnTo>
                <a:lnTo>
                  <a:pt x="320675" y="54844"/>
                </a:lnTo>
                <a:lnTo>
                  <a:pt x="215900" y="54844"/>
                </a:lnTo>
                <a:lnTo>
                  <a:pt x="215900" y="75481"/>
                </a:lnTo>
                <a:lnTo>
                  <a:pt x="206375" y="67544"/>
                </a:lnTo>
                <a:lnTo>
                  <a:pt x="195262" y="75481"/>
                </a:lnTo>
                <a:lnTo>
                  <a:pt x="195262" y="54844"/>
                </a:lnTo>
                <a:close/>
                <a:moveTo>
                  <a:pt x="33338" y="13569"/>
                </a:moveTo>
                <a:lnTo>
                  <a:pt x="33338" y="42144"/>
                </a:lnTo>
                <a:lnTo>
                  <a:pt x="33338" y="207244"/>
                </a:lnTo>
                <a:lnTo>
                  <a:pt x="160338" y="245344"/>
                </a:lnTo>
                <a:lnTo>
                  <a:pt x="160338" y="53256"/>
                </a:lnTo>
                <a:lnTo>
                  <a:pt x="146050" y="48494"/>
                </a:lnTo>
                <a:lnTo>
                  <a:pt x="128588" y="42144"/>
                </a:lnTo>
                <a:close/>
                <a:moveTo>
                  <a:pt x="23329" y="575"/>
                </a:moveTo>
                <a:cubicBezTo>
                  <a:pt x="24625" y="575"/>
                  <a:pt x="27217" y="-719"/>
                  <a:pt x="28513" y="575"/>
                </a:cubicBezTo>
                <a:cubicBezTo>
                  <a:pt x="28513" y="575"/>
                  <a:pt x="28513" y="575"/>
                  <a:pt x="167190" y="41975"/>
                </a:cubicBezTo>
                <a:cubicBezTo>
                  <a:pt x="167190" y="41975"/>
                  <a:pt x="167190" y="41975"/>
                  <a:pt x="326604" y="41975"/>
                </a:cubicBezTo>
                <a:cubicBezTo>
                  <a:pt x="329196" y="41975"/>
                  <a:pt x="331788" y="44563"/>
                  <a:pt x="331788" y="48444"/>
                </a:cubicBezTo>
                <a:cubicBezTo>
                  <a:pt x="331788" y="48444"/>
                  <a:pt x="331788" y="48444"/>
                  <a:pt x="331788" y="252862"/>
                </a:cubicBezTo>
                <a:cubicBezTo>
                  <a:pt x="331788" y="255450"/>
                  <a:pt x="329196" y="258037"/>
                  <a:pt x="326604" y="258037"/>
                </a:cubicBezTo>
                <a:cubicBezTo>
                  <a:pt x="326604" y="258037"/>
                  <a:pt x="326604" y="258037"/>
                  <a:pt x="206072" y="258037"/>
                </a:cubicBezTo>
                <a:cubicBezTo>
                  <a:pt x="206072" y="258037"/>
                  <a:pt x="206072" y="258037"/>
                  <a:pt x="206072" y="281325"/>
                </a:cubicBezTo>
                <a:cubicBezTo>
                  <a:pt x="206072" y="281325"/>
                  <a:pt x="206072" y="281325"/>
                  <a:pt x="228104" y="281325"/>
                </a:cubicBezTo>
                <a:cubicBezTo>
                  <a:pt x="228104" y="281325"/>
                  <a:pt x="228104" y="281325"/>
                  <a:pt x="228104" y="292969"/>
                </a:cubicBezTo>
                <a:cubicBezTo>
                  <a:pt x="228104" y="292969"/>
                  <a:pt x="228104" y="292969"/>
                  <a:pt x="103684" y="292969"/>
                </a:cubicBezTo>
                <a:cubicBezTo>
                  <a:pt x="103684" y="292969"/>
                  <a:pt x="103684" y="292969"/>
                  <a:pt x="103684" y="281325"/>
                </a:cubicBezTo>
                <a:cubicBezTo>
                  <a:pt x="103684" y="281325"/>
                  <a:pt x="103684" y="281325"/>
                  <a:pt x="125716" y="281325"/>
                </a:cubicBezTo>
                <a:cubicBezTo>
                  <a:pt x="125716" y="281325"/>
                  <a:pt x="125716" y="281325"/>
                  <a:pt x="125716" y="258037"/>
                </a:cubicBezTo>
                <a:cubicBezTo>
                  <a:pt x="125716" y="258037"/>
                  <a:pt x="125716" y="258037"/>
                  <a:pt x="5184" y="258037"/>
                </a:cubicBezTo>
                <a:cubicBezTo>
                  <a:pt x="2592" y="258037"/>
                  <a:pt x="0" y="255450"/>
                  <a:pt x="0" y="252862"/>
                </a:cubicBezTo>
                <a:cubicBezTo>
                  <a:pt x="0" y="252862"/>
                  <a:pt x="0" y="252862"/>
                  <a:pt x="0" y="48444"/>
                </a:cubicBezTo>
                <a:cubicBezTo>
                  <a:pt x="0" y="44563"/>
                  <a:pt x="2592" y="41975"/>
                  <a:pt x="5184" y="41975"/>
                </a:cubicBezTo>
                <a:cubicBezTo>
                  <a:pt x="5184" y="41975"/>
                  <a:pt x="5184" y="41975"/>
                  <a:pt x="20737" y="41975"/>
                </a:cubicBezTo>
                <a:cubicBezTo>
                  <a:pt x="20737" y="41975"/>
                  <a:pt x="20737" y="41975"/>
                  <a:pt x="20737" y="5750"/>
                </a:cubicBezTo>
                <a:cubicBezTo>
                  <a:pt x="20737" y="4456"/>
                  <a:pt x="22033" y="1868"/>
                  <a:pt x="23329" y="575"/>
                </a:cubicBezTo>
                <a:close/>
              </a:path>
            </a:pathLst>
          </a:cu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932779" y="5290782"/>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rPr>
              <a:t>此处添加答辩人</a:t>
            </a:r>
            <a:r>
              <a:rPr lang="zh-CN" altLang="en-US" sz="1600" dirty="0">
                <a:solidFill>
                  <a:schemeClr val="tx1">
                    <a:lumMod val="75000"/>
                    <a:lumOff val="25000"/>
                  </a:schemeClr>
                </a:solidFill>
                <a:latin typeface="方正正粗黑简体" panose="02000000000000000000" pitchFamily="2" charset="-122"/>
                <a:ea typeface="方正正粗黑简体" panose="02000000000000000000" pitchFamily="2" charset="-122"/>
              </a:rPr>
              <a:t>班级</a:t>
            </a:r>
            <a:endPar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endParaRPr>
          </a:p>
        </p:txBody>
      </p:sp>
      <p:sp>
        <p:nvSpPr>
          <p:cNvPr id="13" name="student-graduation-cap-shape_52041"/>
          <p:cNvSpPr>
            <a:spLocks noChangeAspect="1"/>
          </p:cNvSpPr>
          <p:nvPr/>
        </p:nvSpPr>
        <p:spPr bwMode="auto">
          <a:xfrm>
            <a:off x="6955432" y="4639030"/>
            <a:ext cx="276839" cy="350126"/>
          </a:xfrm>
          <a:custGeom>
            <a:avLst/>
            <a:gdLst>
              <a:gd name="connsiteX0" fmla="*/ 147390 w 478363"/>
              <a:gd name="connsiteY0" fmla="*/ 384975 h 604998"/>
              <a:gd name="connsiteX1" fmla="*/ 120362 w 478363"/>
              <a:gd name="connsiteY1" fmla="*/ 463235 h 604998"/>
              <a:gd name="connsiteX2" fmla="*/ 157397 w 478363"/>
              <a:gd name="connsiteY2" fmla="*/ 460340 h 604998"/>
              <a:gd name="connsiteX3" fmla="*/ 239173 w 478363"/>
              <a:gd name="connsiteY3" fmla="*/ 560851 h 604998"/>
              <a:gd name="connsiteX4" fmla="*/ 239188 w 478363"/>
              <a:gd name="connsiteY4" fmla="*/ 560895 h 604998"/>
              <a:gd name="connsiteX5" fmla="*/ 239194 w 478363"/>
              <a:gd name="connsiteY5" fmla="*/ 560877 h 604998"/>
              <a:gd name="connsiteX6" fmla="*/ 239228 w 478363"/>
              <a:gd name="connsiteY6" fmla="*/ 560919 h 604998"/>
              <a:gd name="connsiteX7" fmla="*/ 320966 w 478363"/>
              <a:gd name="connsiteY7" fmla="*/ 460433 h 604998"/>
              <a:gd name="connsiteX8" fmla="*/ 358001 w 478363"/>
              <a:gd name="connsiteY8" fmla="*/ 463328 h 604998"/>
              <a:gd name="connsiteX9" fmla="*/ 331441 w 478363"/>
              <a:gd name="connsiteY9" fmla="*/ 385162 h 604998"/>
              <a:gd name="connsiteX10" fmla="*/ 345843 w 478363"/>
              <a:gd name="connsiteY10" fmla="*/ 392726 h 604998"/>
              <a:gd name="connsiteX11" fmla="*/ 430012 w 478363"/>
              <a:gd name="connsiteY11" fmla="*/ 434191 h 604998"/>
              <a:gd name="connsiteX12" fmla="*/ 471910 w 478363"/>
              <a:gd name="connsiteY12" fmla="*/ 489570 h 604998"/>
              <a:gd name="connsiteX13" fmla="*/ 478363 w 478363"/>
              <a:gd name="connsiteY13" fmla="*/ 525338 h 604998"/>
              <a:gd name="connsiteX14" fmla="*/ 239228 w 478363"/>
              <a:gd name="connsiteY14" fmla="*/ 604998 h 604998"/>
              <a:gd name="connsiteX15" fmla="*/ 0 w 478363"/>
              <a:gd name="connsiteY15" fmla="*/ 525338 h 604998"/>
              <a:gd name="connsiteX16" fmla="*/ 6547 w 478363"/>
              <a:gd name="connsiteY16" fmla="*/ 489570 h 604998"/>
              <a:gd name="connsiteX17" fmla="*/ 48444 w 478363"/>
              <a:gd name="connsiteY17" fmla="*/ 434191 h 604998"/>
              <a:gd name="connsiteX18" fmla="*/ 130556 w 478363"/>
              <a:gd name="connsiteY18" fmla="*/ 393567 h 604998"/>
              <a:gd name="connsiteX19" fmla="*/ 229992 w 478363"/>
              <a:gd name="connsiteY19" fmla="*/ 14 h 604998"/>
              <a:gd name="connsiteX20" fmla="*/ 286137 w 478363"/>
              <a:gd name="connsiteY20" fmla="*/ 23255 h 604998"/>
              <a:gd name="connsiteX21" fmla="*/ 374985 w 478363"/>
              <a:gd name="connsiteY21" fmla="*/ 195621 h 604998"/>
              <a:gd name="connsiteX22" fmla="*/ 418100 w 478363"/>
              <a:gd name="connsiteY22" fmla="*/ 306081 h 604998"/>
              <a:gd name="connsiteX23" fmla="*/ 305777 w 478363"/>
              <a:gd name="connsiteY23" fmla="*/ 340535 h 604998"/>
              <a:gd name="connsiteX24" fmla="*/ 305777 w 478363"/>
              <a:gd name="connsiteY24" fmla="*/ 364625 h 604998"/>
              <a:gd name="connsiteX25" fmla="*/ 305871 w 478363"/>
              <a:gd name="connsiteY25" fmla="*/ 366306 h 604998"/>
              <a:gd name="connsiteX26" fmla="*/ 239194 w 478363"/>
              <a:gd name="connsiteY26" fmla="*/ 560877 h 604998"/>
              <a:gd name="connsiteX27" fmla="*/ 239173 w 478363"/>
              <a:gd name="connsiteY27" fmla="*/ 560851 h 604998"/>
              <a:gd name="connsiteX28" fmla="*/ 172318 w 478363"/>
              <a:gd name="connsiteY28" fmla="*/ 365933 h 604998"/>
              <a:gd name="connsiteX29" fmla="*/ 172318 w 478363"/>
              <a:gd name="connsiteY29" fmla="*/ 341282 h 604998"/>
              <a:gd name="connsiteX30" fmla="*/ 58499 w 478363"/>
              <a:gd name="connsiteY30" fmla="*/ 304493 h 604998"/>
              <a:gd name="connsiteX31" fmla="*/ 105635 w 478363"/>
              <a:gd name="connsiteY31" fmla="*/ 171251 h 604998"/>
              <a:gd name="connsiteX32" fmla="*/ 186440 w 478363"/>
              <a:gd name="connsiteY32" fmla="*/ 8315 h 604998"/>
              <a:gd name="connsiteX33" fmla="*/ 229992 w 478363"/>
              <a:gd name="connsiteY33" fmla="*/ 14 h 60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78363" h="604998">
                <a:moveTo>
                  <a:pt x="147390" y="384975"/>
                </a:moveTo>
                <a:lnTo>
                  <a:pt x="120362" y="463235"/>
                </a:lnTo>
                <a:lnTo>
                  <a:pt x="157397" y="460340"/>
                </a:lnTo>
                <a:lnTo>
                  <a:pt x="239173" y="560851"/>
                </a:lnTo>
                <a:lnTo>
                  <a:pt x="239188" y="560895"/>
                </a:lnTo>
                <a:lnTo>
                  <a:pt x="239194" y="560877"/>
                </a:lnTo>
                <a:lnTo>
                  <a:pt x="239228" y="560919"/>
                </a:lnTo>
                <a:lnTo>
                  <a:pt x="320966" y="460433"/>
                </a:lnTo>
                <a:lnTo>
                  <a:pt x="358001" y="463328"/>
                </a:lnTo>
                <a:lnTo>
                  <a:pt x="331441" y="385162"/>
                </a:lnTo>
                <a:cubicBezTo>
                  <a:pt x="336210" y="387777"/>
                  <a:pt x="340980" y="390392"/>
                  <a:pt x="345843" y="392726"/>
                </a:cubicBezTo>
                <a:lnTo>
                  <a:pt x="430012" y="434191"/>
                </a:lnTo>
                <a:cubicBezTo>
                  <a:pt x="451896" y="445024"/>
                  <a:pt x="467514" y="465569"/>
                  <a:pt x="471910" y="489570"/>
                </a:cubicBezTo>
                <a:lnTo>
                  <a:pt x="478363" y="525338"/>
                </a:lnTo>
                <a:cubicBezTo>
                  <a:pt x="416265" y="574647"/>
                  <a:pt x="332002" y="604998"/>
                  <a:pt x="239228" y="604998"/>
                </a:cubicBezTo>
                <a:cubicBezTo>
                  <a:pt x="146455" y="604998"/>
                  <a:pt x="62098" y="574647"/>
                  <a:pt x="0" y="525338"/>
                </a:cubicBezTo>
                <a:lnTo>
                  <a:pt x="6547" y="489570"/>
                </a:lnTo>
                <a:cubicBezTo>
                  <a:pt x="10849" y="465569"/>
                  <a:pt x="26467" y="445024"/>
                  <a:pt x="48444" y="434191"/>
                </a:cubicBezTo>
                <a:lnTo>
                  <a:pt x="130556" y="393567"/>
                </a:lnTo>
                <a:close/>
                <a:moveTo>
                  <a:pt x="229992" y="14"/>
                </a:moveTo>
                <a:cubicBezTo>
                  <a:pt x="267356" y="670"/>
                  <a:pt x="286137" y="23255"/>
                  <a:pt x="286137" y="23255"/>
                </a:cubicBezTo>
                <a:cubicBezTo>
                  <a:pt x="363108" y="16159"/>
                  <a:pt x="384431" y="100007"/>
                  <a:pt x="374985" y="195621"/>
                </a:cubicBezTo>
                <a:cubicBezTo>
                  <a:pt x="365446" y="291141"/>
                  <a:pt x="418100" y="306081"/>
                  <a:pt x="418100" y="306081"/>
                </a:cubicBezTo>
                <a:cubicBezTo>
                  <a:pt x="381906" y="342963"/>
                  <a:pt x="305777" y="340535"/>
                  <a:pt x="305777" y="340535"/>
                </a:cubicBezTo>
                <a:lnTo>
                  <a:pt x="305777" y="364625"/>
                </a:lnTo>
                <a:lnTo>
                  <a:pt x="305871" y="366306"/>
                </a:lnTo>
                <a:lnTo>
                  <a:pt x="239194" y="560877"/>
                </a:lnTo>
                <a:lnTo>
                  <a:pt x="239173" y="560851"/>
                </a:lnTo>
                <a:lnTo>
                  <a:pt x="172318" y="365933"/>
                </a:lnTo>
                <a:lnTo>
                  <a:pt x="172318" y="341282"/>
                </a:lnTo>
                <a:cubicBezTo>
                  <a:pt x="84405" y="342029"/>
                  <a:pt x="58499" y="304493"/>
                  <a:pt x="58499" y="304493"/>
                </a:cubicBezTo>
                <a:cubicBezTo>
                  <a:pt x="58499" y="304493"/>
                  <a:pt x="108722" y="303746"/>
                  <a:pt x="105635" y="171251"/>
                </a:cubicBezTo>
                <a:cubicBezTo>
                  <a:pt x="102455" y="38755"/>
                  <a:pt x="163620" y="16999"/>
                  <a:pt x="186440" y="8315"/>
                </a:cubicBezTo>
                <a:cubicBezTo>
                  <a:pt x="203017" y="2013"/>
                  <a:pt x="217537" y="-205"/>
                  <a:pt x="229992" y="14"/>
                </a:cubicBezTo>
                <a:close/>
              </a:path>
            </a:pathLst>
          </a:custGeom>
          <a:solidFill>
            <a:srgbClr val="005DA2"/>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15975"/>
            <a:endParaRPr lang="zh-CN" altLang="en-US" sz="1600" kern="0">
              <a:solidFill>
                <a:schemeClr val="tx1">
                  <a:lumMod val="75000"/>
                  <a:lumOff val="25000"/>
                </a:schemeClr>
              </a:solidFill>
            </a:endParaRPr>
          </a:p>
        </p:txBody>
      </p:sp>
      <p:sp>
        <p:nvSpPr>
          <p:cNvPr id="14" name="文本框 13"/>
          <p:cNvSpPr txBox="1"/>
          <p:nvPr/>
        </p:nvSpPr>
        <p:spPr>
          <a:xfrm>
            <a:off x="7405554" y="4639029"/>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rPr>
              <a:t>此处添加答辩人老师</a:t>
            </a:r>
            <a:endPar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endParaRPr>
          </a:p>
        </p:txBody>
      </p:sp>
      <p:sp>
        <p:nvSpPr>
          <p:cNvPr id="15" name="student-graduation-cap-shape_52041"/>
          <p:cNvSpPr>
            <a:spLocks noChangeAspect="1"/>
          </p:cNvSpPr>
          <p:nvPr/>
        </p:nvSpPr>
        <p:spPr bwMode="auto">
          <a:xfrm>
            <a:off x="6918789" y="5292428"/>
            <a:ext cx="350126" cy="346838"/>
          </a:xfrm>
          <a:custGeom>
            <a:avLst/>
            <a:gdLst>
              <a:gd name="connsiteX0" fmla="*/ 248024 w 338138"/>
              <a:gd name="connsiteY0" fmla="*/ 246062 h 334963"/>
              <a:gd name="connsiteX1" fmla="*/ 266327 w 338138"/>
              <a:gd name="connsiteY1" fmla="*/ 246062 h 334963"/>
              <a:gd name="connsiteX2" fmla="*/ 279400 w 338138"/>
              <a:gd name="connsiteY2" fmla="*/ 260350 h 334963"/>
              <a:gd name="connsiteX3" fmla="*/ 266327 w 338138"/>
              <a:gd name="connsiteY3" fmla="*/ 274637 h 334963"/>
              <a:gd name="connsiteX4" fmla="*/ 248024 w 338138"/>
              <a:gd name="connsiteY4" fmla="*/ 274637 h 334963"/>
              <a:gd name="connsiteX5" fmla="*/ 234950 w 338138"/>
              <a:gd name="connsiteY5" fmla="*/ 260350 h 334963"/>
              <a:gd name="connsiteX6" fmla="*/ 248024 w 338138"/>
              <a:gd name="connsiteY6" fmla="*/ 246062 h 334963"/>
              <a:gd name="connsiteX7" fmla="*/ 160519 w 338138"/>
              <a:gd name="connsiteY7" fmla="*/ 246062 h 334963"/>
              <a:gd name="connsiteX8" fmla="*/ 177619 w 338138"/>
              <a:gd name="connsiteY8" fmla="*/ 246062 h 334963"/>
              <a:gd name="connsiteX9" fmla="*/ 192088 w 338138"/>
              <a:gd name="connsiteY9" fmla="*/ 260350 h 334963"/>
              <a:gd name="connsiteX10" fmla="*/ 177619 w 338138"/>
              <a:gd name="connsiteY10" fmla="*/ 274637 h 334963"/>
              <a:gd name="connsiteX11" fmla="*/ 160519 w 338138"/>
              <a:gd name="connsiteY11" fmla="*/ 274637 h 334963"/>
              <a:gd name="connsiteX12" fmla="*/ 146050 w 338138"/>
              <a:gd name="connsiteY12" fmla="*/ 260350 h 334963"/>
              <a:gd name="connsiteX13" fmla="*/ 160519 w 338138"/>
              <a:gd name="connsiteY13" fmla="*/ 246062 h 334963"/>
              <a:gd name="connsiteX14" fmla="*/ 71811 w 338138"/>
              <a:gd name="connsiteY14" fmla="*/ 246062 h 334963"/>
              <a:gd name="connsiteX15" fmla="*/ 90114 w 338138"/>
              <a:gd name="connsiteY15" fmla="*/ 246062 h 334963"/>
              <a:gd name="connsiteX16" fmla="*/ 103188 w 338138"/>
              <a:gd name="connsiteY16" fmla="*/ 260350 h 334963"/>
              <a:gd name="connsiteX17" fmla="*/ 90114 w 338138"/>
              <a:gd name="connsiteY17" fmla="*/ 274637 h 334963"/>
              <a:gd name="connsiteX18" fmla="*/ 71811 w 338138"/>
              <a:gd name="connsiteY18" fmla="*/ 274637 h 334963"/>
              <a:gd name="connsiteX19" fmla="*/ 58738 w 338138"/>
              <a:gd name="connsiteY19" fmla="*/ 260350 h 334963"/>
              <a:gd name="connsiteX20" fmla="*/ 71811 w 338138"/>
              <a:gd name="connsiteY20" fmla="*/ 246062 h 334963"/>
              <a:gd name="connsiteX21" fmla="*/ 248024 w 338138"/>
              <a:gd name="connsiteY21" fmla="*/ 185737 h 334963"/>
              <a:gd name="connsiteX22" fmla="*/ 266327 w 338138"/>
              <a:gd name="connsiteY22" fmla="*/ 185737 h 334963"/>
              <a:gd name="connsiteX23" fmla="*/ 279400 w 338138"/>
              <a:gd name="connsiteY23" fmla="*/ 200024 h 334963"/>
              <a:gd name="connsiteX24" fmla="*/ 266327 w 338138"/>
              <a:gd name="connsiteY24" fmla="*/ 214312 h 334963"/>
              <a:gd name="connsiteX25" fmla="*/ 248024 w 338138"/>
              <a:gd name="connsiteY25" fmla="*/ 214312 h 334963"/>
              <a:gd name="connsiteX26" fmla="*/ 234950 w 338138"/>
              <a:gd name="connsiteY26" fmla="*/ 200024 h 334963"/>
              <a:gd name="connsiteX27" fmla="*/ 248024 w 338138"/>
              <a:gd name="connsiteY27" fmla="*/ 185737 h 334963"/>
              <a:gd name="connsiteX28" fmla="*/ 160519 w 338138"/>
              <a:gd name="connsiteY28" fmla="*/ 185737 h 334963"/>
              <a:gd name="connsiteX29" fmla="*/ 177619 w 338138"/>
              <a:gd name="connsiteY29" fmla="*/ 185737 h 334963"/>
              <a:gd name="connsiteX30" fmla="*/ 192088 w 338138"/>
              <a:gd name="connsiteY30" fmla="*/ 200024 h 334963"/>
              <a:gd name="connsiteX31" fmla="*/ 177619 w 338138"/>
              <a:gd name="connsiteY31" fmla="*/ 214312 h 334963"/>
              <a:gd name="connsiteX32" fmla="*/ 160519 w 338138"/>
              <a:gd name="connsiteY32" fmla="*/ 214312 h 334963"/>
              <a:gd name="connsiteX33" fmla="*/ 146050 w 338138"/>
              <a:gd name="connsiteY33" fmla="*/ 200024 h 334963"/>
              <a:gd name="connsiteX34" fmla="*/ 160519 w 338138"/>
              <a:gd name="connsiteY34" fmla="*/ 185737 h 334963"/>
              <a:gd name="connsiteX35" fmla="*/ 71811 w 338138"/>
              <a:gd name="connsiteY35" fmla="*/ 185737 h 334963"/>
              <a:gd name="connsiteX36" fmla="*/ 90114 w 338138"/>
              <a:gd name="connsiteY36" fmla="*/ 185737 h 334963"/>
              <a:gd name="connsiteX37" fmla="*/ 103188 w 338138"/>
              <a:gd name="connsiteY37" fmla="*/ 200024 h 334963"/>
              <a:gd name="connsiteX38" fmla="*/ 90114 w 338138"/>
              <a:gd name="connsiteY38" fmla="*/ 214312 h 334963"/>
              <a:gd name="connsiteX39" fmla="*/ 71811 w 338138"/>
              <a:gd name="connsiteY39" fmla="*/ 214312 h 334963"/>
              <a:gd name="connsiteX40" fmla="*/ 58738 w 338138"/>
              <a:gd name="connsiteY40" fmla="*/ 200024 h 334963"/>
              <a:gd name="connsiteX41" fmla="*/ 71811 w 338138"/>
              <a:gd name="connsiteY41" fmla="*/ 185737 h 334963"/>
              <a:gd name="connsiteX42" fmla="*/ 248024 w 338138"/>
              <a:gd name="connsiteY42" fmla="*/ 125412 h 334963"/>
              <a:gd name="connsiteX43" fmla="*/ 266327 w 338138"/>
              <a:gd name="connsiteY43" fmla="*/ 125412 h 334963"/>
              <a:gd name="connsiteX44" fmla="*/ 279400 w 338138"/>
              <a:gd name="connsiteY44" fmla="*/ 139699 h 334963"/>
              <a:gd name="connsiteX45" fmla="*/ 266327 w 338138"/>
              <a:gd name="connsiteY45" fmla="*/ 153987 h 334963"/>
              <a:gd name="connsiteX46" fmla="*/ 248024 w 338138"/>
              <a:gd name="connsiteY46" fmla="*/ 153987 h 334963"/>
              <a:gd name="connsiteX47" fmla="*/ 234950 w 338138"/>
              <a:gd name="connsiteY47" fmla="*/ 139699 h 334963"/>
              <a:gd name="connsiteX48" fmla="*/ 248024 w 338138"/>
              <a:gd name="connsiteY48" fmla="*/ 125412 h 334963"/>
              <a:gd name="connsiteX49" fmla="*/ 160519 w 338138"/>
              <a:gd name="connsiteY49" fmla="*/ 125412 h 334963"/>
              <a:gd name="connsiteX50" fmla="*/ 177619 w 338138"/>
              <a:gd name="connsiteY50" fmla="*/ 125412 h 334963"/>
              <a:gd name="connsiteX51" fmla="*/ 192088 w 338138"/>
              <a:gd name="connsiteY51" fmla="*/ 139699 h 334963"/>
              <a:gd name="connsiteX52" fmla="*/ 177619 w 338138"/>
              <a:gd name="connsiteY52" fmla="*/ 153987 h 334963"/>
              <a:gd name="connsiteX53" fmla="*/ 160519 w 338138"/>
              <a:gd name="connsiteY53" fmla="*/ 153987 h 334963"/>
              <a:gd name="connsiteX54" fmla="*/ 146050 w 338138"/>
              <a:gd name="connsiteY54" fmla="*/ 139699 h 334963"/>
              <a:gd name="connsiteX55" fmla="*/ 160519 w 338138"/>
              <a:gd name="connsiteY55" fmla="*/ 125412 h 334963"/>
              <a:gd name="connsiteX56" fmla="*/ 71811 w 338138"/>
              <a:gd name="connsiteY56" fmla="*/ 125412 h 334963"/>
              <a:gd name="connsiteX57" fmla="*/ 90114 w 338138"/>
              <a:gd name="connsiteY57" fmla="*/ 125412 h 334963"/>
              <a:gd name="connsiteX58" fmla="*/ 103188 w 338138"/>
              <a:gd name="connsiteY58" fmla="*/ 139699 h 334963"/>
              <a:gd name="connsiteX59" fmla="*/ 90114 w 338138"/>
              <a:gd name="connsiteY59" fmla="*/ 153987 h 334963"/>
              <a:gd name="connsiteX60" fmla="*/ 71811 w 338138"/>
              <a:gd name="connsiteY60" fmla="*/ 153987 h 334963"/>
              <a:gd name="connsiteX61" fmla="*/ 58738 w 338138"/>
              <a:gd name="connsiteY61" fmla="*/ 139699 h 334963"/>
              <a:gd name="connsiteX62" fmla="*/ 71811 w 338138"/>
              <a:gd name="connsiteY62" fmla="*/ 125412 h 334963"/>
              <a:gd name="connsiteX63" fmla="*/ 51107 w 338138"/>
              <a:gd name="connsiteY63" fmla="*/ 52387 h 334963"/>
              <a:gd name="connsiteX64" fmla="*/ 28575 w 338138"/>
              <a:gd name="connsiteY64" fmla="*/ 73466 h 334963"/>
              <a:gd name="connsiteX65" fmla="*/ 28575 w 338138"/>
              <a:gd name="connsiteY65" fmla="*/ 285578 h 334963"/>
              <a:gd name="connsiteX66" fmla="*/ 51107 w 338138"/>
              <a:gd name="connsiteY66" fmla="*/ 307975 h 334963"/>
              <a:gd name="connsiteX67" fmla="*/ 287031 w 338138"/>
              <a:gd name="connsiteY67" fmla="*/ 307975 h 334963"/>
              <a:gd name="connsiteX68" fmla="*/ 309563 w 338138"/>
              <a:gd name="connsiteY68" fmla="*/ 285578 h 334963"/>
              <a:gd name="connsiteX69" fmla="*/ 309563 w 338138"/>
              <a:gd name="connsiteY69" fmla="*/ 74784 h 334963"/>
              <a:gd name="connsiteX70" fmla="*/ 287031 w 338138"/>
              <a:gd name="connsiteY70" fmla="*/ 52387 h 334963"/>
              <a:gd name="connsiteX71" fmla="*/ 264499 w 338138"/>
              <a:gd name="connsiteY71" fmla="*/ 52387 h 334963"/>
              <a:gd name="connsiteX72" fmla="*/ 264499 w 338138"/>
              <a:gd name="connsiteY72" fmla="*/ 61609 h 334963"/>
              <a:gd name="connsiteX73" fmla="*/ 249919 w 338138"/>
              <a:gd name="connsiteY73" fmla="*/ 74784 h 334963"/>
              <a:gd name="connsiteX74" fmla="*/ 235340 w 338138"/>
              <a:gd name="connsiteY74" fmla="*/ 61609 h 334963"/>
              <a:gd name="connsiteX75" fmla="*/ 235340 w 338138"/>
              <a:gd name="connsiteY75" fmla="*/ 52387 h 334963"/>
              <a:gd name="connsiteX76" fmla="*/ 101473 w 338138"/>
              <a:gd name="connsiteY76" fmla="*/ 52387 h 334963"/>
              <a:gd name="connsiteX77" fmla="*/ 101473 w 338138"/>
              <a:gd name="connsiteY77" fmla="*/ 61609 h 334963"/>
              <a:gd name="connsiteX78" fmla="*/ 86893 w 338138"/>
              <a:gd name="connsiteY78" fmla="*/ 74784 h 334963"/>
              <a:gd name="connsiteX79" fmla="*/ 73639 w 338138"/>
              <a:gd name="connsiteY79" fmla="*/ 61609 h 334963"/>
              <a:gd name="connsiteX80" fmla="*/ 73639 w 338138"/>
              <a:gd name="connsiteY80" fmla="*/ 52387 h 334963"/>
              <a:gd name="connsiteX81" fmla="*/ 51107 w 338138"/>
              <a:gd name="connsiteY81" fmla="*/ 52387 h 334963"/>
              <a:gd name="connsiteX82" fmla="*/ 87176 w 338138"/>
              <a:gd name="connsiteY82" fmla="*/ 0 h 334963"/>
              <a:gd name="connsiteX83" fmla="*/ 101706 w 338138"/>
              <a:gd name="connsiteY83" fmla="*/ 14449 h 334963"/>
              <a:gd name="connsiteX84" fmla="*/ 101706 w 338138"/>
              <a:gd name="connsiteY84" fmla="*/ 23644 h 334963"/>
              <a:gd name="connsiteX85" fmla="*/ 235112 w 338138"/>
              <a:gd name="connsiteY85" fmla="*/ 23644 h 334963"/>
              <a:gd name="connsiteX86" fmla="*/ 235112 w 338138"/>
              <a:gd name="connsiteY86" fmla="*/ 14449 h 334963"/>
              <a:gd name="connsiteX87" fmla="*/ 249641 w 338138"/>
              <a:gd name="connsiteY87" fmla="*/ 0 h 334963"/>
              <a:gd name="connsiteX88" fmla="*/ 264170 w 338138"/>
              <a:gd name="connsiteY88" fmla="*/ 14449 h 334963"/>
              <a:gd name="connsiteX89" fmla="*/ 264170 w 338138"/>
              <a:gd name="connsiteY89" fmla="*/ 23644 h 334963"/>
              <a:gd name="connsiteX90" fmla="*/ 286625 w 338138"/>
              <a:gd name="connsiteY90" fmla="*/ 23644 h 334963"/>
              <a:gd name="connsiteX91" fmla="*/ 338138 w 338138"/>
              <a:gd name="connsiteY91" fmla="*/ 74874 h 334963"/>
              <a:gd name="connsiteX92" fmla="*/ 338138 w 338138"/>
              <a:gd name="connsiteY92" fmla="*/ 285047 h 334963"/>
              <a:gd name="connsiteX93" fmla="*/ 286625 w 338138"/>
              <a:gd name="connsiteY93" fmla="*/ 334963 h 334963"/>
              <a:gd name="connsiteX94" fmla="*/ 51513 w 338138"/>
              <a:gd name="connsiteY94" fmla="*/ 334963 h 334963"/>
              <a:gd name="connsiteX95" fmla="*/ 0 w 338138"/>
              <a:gd name="connsiteY95" fmla="*/ 285047 h 334963"/>
              <a:gd name="connsiteX96" fmla="*/ 0 w 338138"/>
              <a:gd name="connsiteY96" fmla="*/ 74874 h 334963"/>
              <a:gd name="connsiteX97" fmla="*/ 51513 w 338138"/>
              <a:gd name="connsiteY97" fmla="*/ 23644 h 334963"/>
              <a:gd name="connsiteX98" fmla="*/ 73968 w 338138"/>
              <a:gd name="connsiteY98" fmla="*/ 23644 h 334963"/>
              <a:gd name="connsiteX99" fmla="*/ 73968 w 338138"/>
              <a:gd name="connsiteY99" fmla="*/ 14449 h 334963"/>
              <a:gd name="connsiteX100" fmla="*/ 87176 w 338138"/>
              <a:gd name="connsiteY100"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38138" h="334963">
                <a:moveTo>
                  <a:pt x="248024" y="246062"/>
                </a:moveTo>
                <a:cubicBezTo>
                  <a:pt x="248024" y="246062"/>
                  <a:pt x="248024" y="246062"/>
                  <a:pt x="266327" y="246062"/>
                </a:cubicBezTo>
                <a:cubicBezTo>
                  <a:pt x="272863" y="246062"/>
                  <a:pt x="279400" y="252557"/>
                  <a:pt x="279400" y="260350"/>
                </a:cubicBezTo>
                <a:cubicBezTo>
                  <a:pt x="279400" y="268143"/>
                  <a:pt x="272863" y="274637"/>
                  <a:pt x="266327" y="274637"/>
                </a:cubicBezTo>
                <a:cubicBezTo>
                  <a:pt x="266327" y="274637"/>
                  <a:pt x="266327" y="274637"/>
                  <a:pt x="248024" y="274637"/>
                </a:cubicBezTo>
                <a:cubicBezTo>
                  <a:pt x="241487" y="274637"/>
                  <a:pt x="234950" y="268143"/>
                  <a:pt x="234950" y="260350"/>
                </a:cubicBezTo>
                <a:cubicBezTo>
                  <a:pt x="234950" y="252557"/>
                  <a:pt x="241487" y="246062"/>
                  <a:pt x="248024" y="246062"/>
                </a:cubicBezTo>
                <a:close/>
                <a:moveTo>
                  <a:pt x="160519" y="246062"/>
                </a:moveTo>
                <a:cubicBezTo>
                  <a:pt x="160519" y="246062"/>
                  <a:pt x="160519" y="246062"/>
                  <a:pt x="177619" y="246062"/>
                </a:cubicBezTo>
                <a:cubicBezTo>
                  <a:pt x="185511" y="246062"/>
                  <a:pt x="192088" y="252557"/>
                  <a:pt x="192088" y="260350"/>
                </a:cubicBezTo>
                <a:cubicBezTo>
                  <a:pt x="192088" y="268143"/>
                  <a:pt x="185511" y="274637"/>
                  <a:pt x="177619" y="274637"/>
                </a:cubicBezTo>
                <a:cubicBezTo>
                  <a:pt x="177619" y="274637"/>
                  <a:pt x="177619" y="274637"/>
                  <a:pt x="160519" y="274637"/>
                </a:cubicBezTo>
                <a:cubicBezTo>
                  <a:pt x="152627" y="274637"/>
                  <a:pt x="146050" y="268143"/>
                  <a:pt x="146050" y="260350"/>
                </a:cubicBezTo>
                <a:cubicBezTo>
                  <a:pt x="146050" y="252557"/>
                  <a:pt x="152627" y="246062"/>
                  <a:pt x="160519" y="246062"/>
                </a:cubicBezTo>
                <a:close/>
                <a:moveTo>
                  <a:pt x="71811" y="246062"/>
                </a:moveTo>
                <a:cubicBezTo>
                  <a:pt x="71811" y="246062"/>
                  <a:pt x="71811" y="246062"/>
                  <a:pt x="90114" y="246062"/>
                </a:cubicBezTo>
                <a:cubicBezTo>
                  <a:pt x="96651" y="246062"/>
                  <a:pt x="103188" y="252557"/>
                  <a:pt x="103188" y="260350"/>
                </a:cubicBezTo>
                <a:cubicBezTo>
                  <a:pt x="103188" y="268143"/>
                  <a:pt x="96651" y="274637"/>
                  <a:pt x="90114" y="274637"/>
                </a:cubicBezTo>
                <a:cubicBezTo>
                  <a:pt x="90114" y="274637"/>
                  <a:pt x="90114" y="274637"/>
                  <a:pt x="71811" y="274637"/>
                </a:cubicBezTo>
                <a:cubicBezTo>
                  <a:pt x="65275" y="274637"/>
                  <a:pt x="58738" y="268143"/>
                  <a:pt x="58738" y="260350"/>
                </a:cubicBezTo>
                <a:cubicBezTo>
                  <a:pt x="58738" y="252557"/>
                  <a:pt x="65275" y="246062"/>
                  <a:pt x="71811" y="246062"/>
                </a:cubicBezTo>
                <a:close/>
                <a:moveTo>
                  <a:pt x="248024" y="185737"/>
                </a:moveTo>
                <a:cubicBezTo>
                  <a:pt x="248024" y="185737"/>
                  <a:pt x="248024" y="185737"/>
                  <a:pt x="266327" y="185737"/>
                </a:cubicBezTo>
                <a:cubicBezTo>
                  <a:pt x="272863" y="185737"/>
                  <a:pt x="279400" y="192231"/>
                  <a:pt x="279400" y="200024"/>
                </a:cubicBezTo>
                <a:cubicBezTo>
                  <a:pt x="279400" y="209116"/>
                  <a:pt x="272863" y="214312"/>
                  <a:pt x="266327" y="214312"/>
                </a:cubicBezTo>
                <a:cubicBezTo>
                  <a:pt x="266327" y="214312"/>
                  <a:pt x="266327" y="214312"/>
                  <a:pt x="248024" y="214312"/>
                </a:cubicBezTo>
                <a:cubicBezTo>
                  <a:pt x="241487" y="214312"/>
                  <a:pt x="234950" y="207817"/>
                  <a:pt x="234950" y="200024"/>
                </a:cubicBezTo>
                <a:cubicBezTo>
                  <a:pt x="234950" y="192231"/>
                  <a:pt x="241487" y="185737"/>
                  <a:pt x="248024" y="185737"/>
                </a:cubicBezTo>
                <a:close/>
                <a:moveTo>
                  <a:pt x="160519" y="185737"/>
                </a:moveTo>
                <a:cubicBezTo>
                  <a:pt x="160519" y="185737"/>
                  <a:pt x="160519" y="185737"/>
                  <a:pt x="177619" y="185737"/>
                </a:cubicBezTo>
                <a:cubicBezTo>
                  <a:pt x="185511" y="185737"/>
                  <a:pt x="192088" y="192231"/>
                  <a:pt x="192088" y="200024"/>
                </a:cubicBezTo>
                <a:cubicBezTo>
                  <a:pt x="192088" y="209116"/>
                  <a:pt x="185511" y="214312"/>
                  <a:pt x="177619" y="214312"/>
                </a:cubicBezTo>
                <a:cubicBezTo>
                  <a:pt x="177619" y="214312"/>
                  <a:pt x="177619" y="214312"/>
                  <a:pt x="160519" y="214312"/>
                </a:cubicBezTo>
                <a:cubicBezTo>
                  <a:pt x="152627" y="214312"/>
                  <a:pt x="146050" y="207817"/>
                  <a:pt x="146050" y="200024"/>
                </a:cubicBezTo>
                <a:cubicBezTo>
                  <a:pt x="146050" y="192231"/>
                  <a:pt x="152627" y="185737"/>
                  <a:pt x="160519" y="185737"/>
                </a:cubicBezTo>
                <a:close/>
                <a:moveTo>
                  <a:pt x="71811" y="185737"/>
                </a:moveTo>
                <a:cubicBezTo>
                  <a:pt x="71811" y="185737"/>
                  <a:pt x="71811" y="185737"/>
                  <a:pt x="90114" y="185737"/>
                </a:cubicBezTo>
                <a:cubicBezTo>
                  <a:pt x="96651" y="185737"/>
                  <a:pt x="103188" y="192231"/>
                  <a:pt x="103188" y="200024"/>
                </a:cubicBezTo>
                <a:cubicBezTo>
                  <a:pt x="103188" y="209116"/>
                  <a:pt x="96651" y="214312"/>
                  <a:pt x="90114" y="214312"/>
                </a:cubicBezTo>
                <a:cubicBezTo>
                  <a:pt x="90114" y="214312"/>
                  <a:pt x="90114" y="214312"/>
                  <a:pt x="71811" y="214312"/>
                </a:cubicBezTo>
                <a:cubicBezTo>
                  <a:pt x="65275" y="214312"/>
                  <a:pt x="58738" y="207817"/>
                  <a:pt x="58738" y="200024"/>
                </a:cubicBezTo>
                <a:cubicBezTo>
                  <a:pt x="58738" y="192231"/>
                  <a:pt x="65275" y="185737"/>
                  <a:pt x="71811" y="185737"/>
                </a:cubicBezTo>
                <a:close/>
                <a:moveTo>
                  <a:pt x="248024" y="125412"/>
                </a:moveTo>
                <a:cubicBezTo>
                  <a:pt x="248024" y="125412"/>
                  <a:pt x="248024" y="125412"/>
                  <a:pt x="266327" y="125412"/>
                </a:cubicBezTo>
                <a:cubicBezTo>
                  <a:pt x="272863" y="125412"/>
                  <a:pt x="279400" y="131906"/>
                  <a:pt x="279400" y="139699"/>
                </a:cubicBezTo>
                <a:cubicBezTo>
                  <a:pt x="279400" y="147492"/>
                  <a:pt x="272863" y="153987"/>
                  <a:pt x="266327" y="153987"/>
                </a:cubicBezTo>
                <a:cubicBezTo>
                  <a:pt x="266327" y="153987"/>
                  <a:pt x="266327" y="153987"/>
                  <a:pt x="248024" y="153987"/>
                </a:cubicBezTo>
                <a:cubicBezTo>
                  <a:pt x="241487" y="153987"/>
                  <a:pt x="234950" y="147492"/>
                  <a:pt x="234950" y="139699"/>
                </a:cubicBezTo>
                <a:cubicBezTo>
                  <a:pt x="234950" y="131906"/>
                  <a:pt x="241487" y="125412"/>
                  <a:pt x="248024" y="125412"/>
                </a:cubicBezTo>
                <a:close/>
                <a:moveTo>
                  <a:pt x="160519" y="125412"/>
                </a:moveTo>
                <a:cubicBezTo>
                  <a:pt x="160519" y="125412"/>
                  <a:pt x="160519" y="125412"/>
                  <a:pt x="177619" y="125412"/>
                </a:cubicBezTo>
                <a:cubicBezTo>
                  <a:pt x="185511" y="125412"/>
                  <a:pt x="192088" y="131906"/>
                  <a:pt x="192088" y="139699"/>
                </a:cubicBezTo>
                <a:cubicBezTo>
                  <a:pt x="192088" y="147492"/>
                  <a:pt x="185511" y="153987"/>
                  <a:pt x="177619" y="153987"/>
                </a:cubicBezTo>
                <a:cubicBezTo>
                  <a:pt x="177619" y="153987"/>
                  <a:pt x="177619" y="153987"/>
                  <a:pt x="160519" y="153987"/>
                </a:cubicBezTo>
                <a:cubicBezTo>
                  <a:pt x="152627" y="153987"/>
                  <a:pt x="146050" y="147492"/>
                  <a:pt x="146050" y="139699"/>
                </a:cubicBezTo>
                <a:cubicBezTo>
                  <a:pt x="146050" y="131906"/>
                  <a:pt x="152627" y="125412"/>
                  <a:pt x="160519" y="125412"/>
                </a:cubicBezTo>
                <a:close/>
                <a:moveTo>
                  <a:pt x="71811" y="125412"/>
                </a:moveTo>
                <a:cubicBezTo>
                  <a:pt x="71811" y="125412"/>
                  <a:pt x="71811" y="125412"/>
                  <a:pt x="90114" y="125412"/>
                </a:cubicBezTo>
                <a:cubicBezTo>
                  <a:pt x="96651" y="125412"/>
                  <a:pt x="103188" y="131906"/>
                  <a:pt x="103188" y="139699"/>
                </a:cubicBezTo>
                <a:cubicBezTo>
                  <a:pt x="103188" y="147492"/>
                  <a:pt x="96651" y="153987"/>
                  <a:pt x="90114" y="153987"/>
                </a:cubicBezTo>
                <a:cubicBezTo>
                  <a:pt x="90114" y="153987"/>
                  <a:pt x="90114" y="153987"/>
                  <a:pt x="71811" y="153987"/>
                </a:cubicBezTo>
                <a:cubicBezTo>
                  <a:pt x="65275" y="153987"/>
                  <a:pt x="58738" y="147492"/>
                  <a:pt x="58738" y="139699"/>
                </a:cubicBezTo>
                <a:cubicBezTo>
                  <a:pt x="58738" y="131906"/>
                  <a:pt x="65275" y="125412"/>
                  <a:pt x="71811" y="125412"/>
                </a:cubicBezTo>
                <a:close/>
                <a:moveTo>
                  <a:pt x="51107" y="52387"/>
                </a:moveTo>
                <a:cubicBezTo>
                  <a:pt x="39178" y="52387"/>
                  <a:pt x="28575" y="61609"/>
                  <a:pt x="28575" y="73466"/>
                </a:cubicBezTo>
                <a:cubicBezTo>
                  <a:pt x="28575" y="73466"/>
                  <a:pt x="28575" y="73466"/>
                  <a:pt x="28575" y="285578"/>
                </a:cubicBezTo>
                <a:cubicBezTo>
                  <a:pt x="28575" y="297436"/>
                  <a:pt x="39178" y="307975"/>
                  <a:pt x="51107" y="307975"/>
                </a:cubicBezTo>
                <a:cubicBezTo>
                  <a:pt x="51107" y="307975"/>
                  <a:pt x="51107" y="307975"/>
                  <a:pt x="287031" y="307975"/>
                </a:cubicBezTo>
                <a:cubicBezTo>
                  <a:pt x="298960" y="307975"/>
                  <a:pt x="309563" y="297436"/>
                  <a:pt x="309563" y="285578"/>
                </a:cubicBezTo>
                <a:cubicBezTo>
                  <a:pt x="309563" y="285578"/>
                  <a:pt x="309563" y="285578"/>
                  <a:pt x="309563" y="74784"/>
                </a:cubicBezTo>
                <a:cubicBezTo>
                  <a:pt x="309563" y="62926"/>
                  <a:pt x="298960" y="52387"/>
                  <a:pt x="287031" y="52387"/>
                </a:cubicBezTo>
                <a:cubicBezTo>
                  <a:pt x="287031" y="52387"/>
                  <a:pt x="287031" y="52387"/>
                  <a:pt x="264499" y="52387"/>
                </a:cubicBezTo>
                <a:cubicBezTo>
                  <a:pt x="264499" y="52387"/>
                  <a:pt x="264499" y="52387"/>
                  <a:pt x="264499" y="61609"/>
                </a:cubicBezTo>
                <a:cubicBezTo>
                  <a:pt x="263174" y="69514"/>
                  <a:pt x="256546" y="74784"/>
                  <a:pt x="249919" y="74784"/>
                </a:cubicBezTo>
                <a:cubicBezTo>
                  <a:pt x="241967" y="74784"/>
                  <a:pt x="235340" y="69514"/>
                  <a:pt x="235340" y="61609"/>
                </a:cubicBezTo>
                <a:cubicBezTo>
                  <a:pt x="235340" y="61609"/>
                  <a:pt x="235340" y="61609"/>
                  <a:pt x="235340" y="52387"/>
                </a:cubicBezTo>
                <a:cubicBezTo>
                  <a:pt x="235340" y="52387"/>
                  <a:pt x="235340" y="52387"/>
                  <a:pt x="101473" y="52387"/>
                </a:cubicBezTo>
                <a:cubicBezTo>
                  <a:pt x="101473" y="52387"/>
                  <a:pt x="101473" y="52387"/>
                  <a:pt x="101473" y="61609"/>
                </a:cubicBezTo>
                <a:cubicBezTo>
                  <a:pt x="101473" y="69514"/>
                  <a:pt x="94846" y="74784"/>
                  <a:pt x="86893" y="74784"/>
                </a:cubicBezTo>
                <a:cubicBezTo>
                  <a:pt x="80266" y="74784"/>
                  <a:pt x="73639" y="68196"/>
                  <a:pt x="73639" y="61609"/>
                </a:cubicBezTo>
                <a:cubicBezTo>
                  <a:pt x="73639" y="61609"/>
                  <a:pt x="73639" y="61609"/>
                  <a:pt x="73639" y="52387"/>
                </a:cubicBezTo>
                <a:cubicBezTo>
                  <a:pt x="73639" y="52387"/>
                  <a:pt x="73639" y="52387"/>
                  <a:pt x="51107" y="52387"/>
                </a:cubicBezTo>
                <a:close/>
                <a:moveTo>
                  <a:pt x="87176" y="0"/>
                </a:moveTo>
                <a:cubicBezTo>
                  <a:pt x="95101" y="0"/>
                  <a:pt x="101706" y="6568"/>
                  <a:pt x="101706" y="14449"/>
                </a:cubicBezTo>
                <a:cubicBezTo>
                  <a:pt x="101706" y="14449"/>
                  <a:pt x="101706" y="14449"/>
                  <a:pt x="101706" y="23644"/>
                </a:cubicBezTo>
                <a:cubicBezTo>
                  <a:pt x="101706" y="23644"/>
                  <a:pt x="101706" y="23644"/>
                  <a:pt x="235112" y="23644"/>
                </a:cubicBezTo>
                <a:cubicBezTo>
                  <a:pt x="235112" y="23644"/>
                  <a:pt x="235112" y="23644"/>
                  <a:pt x="235112" y="14449"/>
                </a:cubicBezTo>
                <a:cubicBezTo>
                  <a:pt x="235112" y="6568"/>
                  <a:pt x="241716" y="0"/>
                  <a:pt x="249641" y="0"/>
                </a:cubicBezTo>
                <a:cubicBezTo>
                  <a:pt x="257566" y="0"/>
                  <a:pt x="264170" y="6568"/>
                  <a:pt x="264170" y="14449"/>
                </a:cubicBezTo>
                <a:cubicBezTo>
                  <a:pt x="264170" y="14449"/>
                  <a:pt x="264170" y="14449"/>
                  <a:pt x="264170" y="23644"/>
                </a:cubicBezTo>
                <a:cubicBezTo>
                  <a:pt x="264170" y="23644"/>
                  <a:pt x="264170" y="23644"/>
                  <a:pt x="286625" y="23644"/>
                </a:cubicBezTo>
                <a:cubicBezTo>
                  <a:pt x="314363" y="23644"/>
                  <a:pt x="338138" y="47289"/>
                  <a:pt x="338138" y="74874"/>
                </a:cubicBezTo>
                <a:cubicBezTo>
                  <a:pt x="338138" y="74874"/>
                  <a:pt x="338138" y="74874"/>
                  <a:pt x="338138" y="285047"/>
                </a:cubicBezTo>
                <a:cubicBezTo>
                  <a:pt x="336817" y="312632"/>
                  <a:pt x="314363" y="334963"/>
                  <a:pt x="286625" y="334963"/>
                </a:cubicBezTo>
                <a:cubicBezTo>
                  <a:pt x="286625" y="334963"/>
                  <a:pt x="286625" y="334963"/>
                  <a:pt x="51513" y="334963"/>
                </a:cubicBezTo>
                <a:cubicBezTo>
                  <a:pt x="23775" y="334963"/>
                  <a:pt x="0" y="312632"/>
                  <a:pt x="0" y="285047"/>
                </a:cubicBezTo>
                <a:cubicBezTo>
                  <a:pt x="0" y="285047"/>
                  <a:pt x="0" y="285047"/>
                  <a:pt x="0" y="74874"/>
                </a:cubicBezTo>
                <a:cubicBezTo>
                  <a:pt x="0" y="47289"/>
                  <a:pt x="23775" y="23644"/>
                  <a:pt x="51513" y="23644"/>
                </a:cubicBezTo>
                <a:cubicBezTo>
                  <a:pt x="51513" y="23644"/>
                  <a:pt x="51513" y="23644"/>
                  <a:pt x="73968" y="23644"/>
                </a:cubicBezTo>
                <a:cubicBezTo>
                  <a:pt x="73968" y="23644"/>
                  <a:pt x="73968" y="23644"/>
                  <a:pt x="73968" y="14449"/>
                </a:cubicBezTo>
                <a:cubicBezTo>
                  <a:pt x="73968" y="6568"/>
                  <a:pt x="79251" y="0"/>
                  <a:pt x="87176" y="0"/>
                </a:cubicBezTo>
                <a:close/>
              </a:path>
            </a:pathLst>
          </a:custGeom>
          <a:solidFill>
            <a:srgbClr val="005DA2"/>
          </a:solidFill>
          <a:ln>
            <a:noFill/>
          </a:ln>
        </p:spPr>
        <p:txBody>
          <a:bodyPr anchor="ctr">
            <a:scene3d>
              <a:camera prst="orthographicFront"/>
              <a:lightRig rig="threePt" dir="t"/>
            </a:scene3d>
            <a:sp3d>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405554" y="5290782"/>
            <a:ext cx="2548106" cy="33855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rPr>
              <a:t>此处添加答辩人日期</a:t>
            </a:r>
            <a:endParaRPr kumimoji="0" lang="zh-CN" altLang="en-US" sz="1600" u="none" strike="noStrike" kern="1200" cap="none" spc="0" normalizeH="0" baseline="0" noProof="0" dirty="0">
              <a:ln>
                <a:noFill/>
              </a:ln>
              <a:solidFill>
                <a:schemeClr val="tx1">
                  <a:lumMod val="75000"/>
                  <a:lumOff val="25000"/>
                </a:schemeClr>
              </a:solidFill>
              <a:effectLst/>
              <a:uLnTx/>
              <a:uFillTx/>
              <a:latin typeface="方正正粗黑简体" panose="02000000000000000000" pitchFamily="2" charset="-122"/>
              <a:ea typeface="方正正粗黑简体" panose="02000000000000000000" pitchFamily="2"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93330" y="363154"/>
            <a:ext cx="1408178" cy="142858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 calcmode="lin" valueType="num">
                                      <p:cBhvr>
                                        <p:cTn id="9" dur="500" fill="hold"/>
                                        <p:tgtEl>
                                          <p:spTgt spid="8"/>
                                        </p:tgtEl>
                                        <p:attrNameLst>
                                          <p:attrName>ppt_x</p:attrName>
                                        </p:attrNameLst>
                                      </p:cBhvr>
                                      <p:tavLst>
                                        <p:tav tm="0">
                                          <p:val>
                                            <p:fltVal val="0.5"/>
                                          </p:val>
                                        </p:tav>
                                        <p:tav tm="100000">
                                          <p:val>
                                            <p:strVal val="#ppt_x"/>
                                          </p:val>
                                        </p:tav>
                                      </p:tavLst>
                                    </p:anim>
                                    <p:anim calcmode="lin" valueType="num">
                                      <p:cBhvr>
                                        <p:cTn id="10" dur="500" fill="hold"/>
                                        <p:tgtEl>
                                          <p:spTgt spid="8"/>
                                        </p:tgtEl>
                                        <p:attrNameLst>
                                          <p:attrName>ppt_y</p:attrName>
                                        </p:attrNameLst>
                                      </p:cBhvr>
                                      <p:tavLst>
                                        <p:tav tm="0">
                                          <p:val>
                                            <p:fltVal val="0.5"/>
                                          </p:val>
                                        </p:tav>
                                        <p:tav tm="100000">
                                          <p:val>
                                            <p:strVal val="#ppt_y"/>
                                          </p:val>
                                        </p:tav>
                                      </p:tavLst>
                                    </p:anim>
                                  </p:childTnLst>
                                </p:cTn>
                              </p:par>
                            </p:childTnLst>
                          </p:cTn>
                        </p:par>
                        <p:par>
                          <p:cTn id="11" fill="hold">
                            <p:stCondLst>
                              <p:cond delay="1100"/>
                            </p:stCondLst>
                            <p:childTnLst>
                              <p:par>
                                <p:cTn id="12" presetID="31" presetClass="entr" presetSubtype="0" fill="hold" grpId="0" nodeType="afterEffect">
                                  <p:stCondLst>
                                    <p:cond delay="0"/>
                                  </p:stCondLst>
                                  <p:iterate type="lt">
                                    <p:tmPct val="5000"/>
                                  </p:iterate>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 calcmode="lin" valueType="num">
                                      <p:cBhvr>
                                        <p:cTn id="16" dur="500" fill="hold"/>
                                        <p:tgtEl>
                                          <p:spTgt spid="7"/>
                                        </p:tgtEl>
                                        <p:attrNameLst>
                                          <p:attrName>style.rotation</p:attrName>
                                        </p:attrNameLst>
                                      </p:cBhvr>
                                      <p:tavLst>
                                        <p:tav tm="0">
                                          <p:val>
                                            <p:fltVal val="90"/>
                                          </p:val>
                                        </p:tav>
                                        <p:tav tm="100000">
                                          <p:val>
                                            <p:fltVal val="0"/>
                                          </p:val>
                                        </p:tav>
                                      </p:tavLst>
                                    </p:anim>
                                    <p:animEffect transition="in" filter="fade">
                                      <p:cBhvr>
                                        <p:cTn id="17" dur="500"/>
                                        <p:tgtEl>
                                          <p:spTgt spid="7"/>
                                        </p:tgtEl>
                                      </p:cBhvr>
                                    </p:animEffect>
                                  </p:childTnLst>
                                </p:cTn>
                              </p:par>
                            </p:childTnLst>
                          </p:cTn>
                        </p:par>
                        <p:par>
                          <p:cTn id="18" fill="hold">
                            <p:stCondLst>
                              <p:cond delay="1725"/>
                            </p:stCondLst>
                            <p:childTnLst>
                              <p:par>
                                <p:cTn id="19" presetID="53" presetClass="entr" presetSubtype="16"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par>
                          <p:cTn id="24" fill="hold">
                            <p:stCondLst>
                              <p:cond delay="2225"/>
                            </p:stCondLst>
                            <p:childTnLst>
                              <p:par>
                                <p:cTn id="25" presetID="22" presetClass="entr" presetSubtype="8"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par>
                          <p:cTn id="28" fill="hold">
                            <p:stCondLst>
                              <p:cond delay="2725"/>
                            </p:stCondLst>
                            <p:childTnLst>
                              <p:par>
                                <p:cTn id="29" presetID="53" presetClass="entr" presetSubtype="16"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childTnLst>
                          </p:cTn>
                        </p:par>
                        <p:par>
                          <p:cTn id="34" fill="hold">
                            <p:stCondLst>
                              <p:cond delay="3225"/>
                            </p:stCondLst>
                            <p:childTnLst>
                              <p:par>
                                <p:cTn id="35" presetID="22" presetClass="entr" presetSubtype="8"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par>
                          <p:cTn id="38" fill="hold">
                            <p:stCondLst>
                              <p:cond delay="3725"/>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childTnLst>
                          </p:cTn>
                        </p:par>
                        <p:par>
                          <p:cTn id="44" fill="hold">
                            <p:stCondLst>
                              <p:cond delay="4225"/>
                            </p:stCondLst>
                            <p:childTnLst>
                              <p:par>
                                <p:cTn id="45" presetID="22" presetClass="entr" presetSubtype="8"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500"/>
                                        <p:tgtEl>
                                          <p:spTgt spid="12"/>
                                        </p:tgtEl>
                                      </p:cBhvr>
                                    </p:animEffect>
                                  </p:childTnLst>
                                </p:cTn>
                              </p:par>
                            </p:childTnLst>
                          </p:cTn>
                        </p:par>
                        <p:par>
                          <p:cTn id="48" fill="hold">
                            <p:stCondLst>
                              <p:cond delay="4725"/>
                            </p:stCondLst>
                            <p:childTnLst>
                              <p:par>
                                <p:cTn id="49" presetID="53" presetClass="entr" presetSubtype="16"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500" fill="hold"/>
                                        <p:tgtEl>
                                          <p:spTgt spid="15"/>
                                        </p:tgtEl>
                                        <p:attrNameLst>
                                          <p:attrName>ppt_w</p:attrName>
                                        </p:attrNameLst>
                                      </p:cBhvr>
                                      <p:tavLst>
                                        <p:tav tm="0">
                                          <p:val>
                                            <p:fltVal val="0"/>
                                          </p:val>
                                        </p:tav>
                                        <p:tav tm="100000">
                                          <p:val>
                                            <p:strVal val="#ppt_w"/>
                                          </p:val>
                                        </p:tav>
                                      </p:tavLst>
                                    </p:anim>
                                    <p:anim calcmode="lin" valueType="num">
                                      <p:cBhvr>
                                        <p:cTn id="52" dur="500" fill="hold"/>
                                        <p:tgtEl>
                                          <p:spTgt spid="15"/>
                                        </p:tgtEl>
                                        <p:attrNameLst>
                                          <p:attrName>ppt_h</p:attrName>
                                        </p:attrNameLst>
                                      </p:cBhvr>
                                      <p:tavLst>
                                        <p:tav tm="0">
                                          <p:val>
                                            <p:fltVal val="0"/>
                                          </p:val>
                                        </p:tav>
                                        <p:tav tm="100000">
                                          <p:val>
                                            <p:strVal val="#ppt_h"/>
                                          </p:val>
                                        </p:tav>
                                      </p:tavLst>
                                    </p:anim>
                                    <p:animEffect transition="in" filter="fade">
                                      <p:cBhvr>
                                        <p:cTn id="53" dur="500"/>
                                        <p:tgtEl>
                                          <p:spTgt spid="15"/>
                                        </p:tgtEl>
                                      </p:cBhvr>
                                    </p:animEffect>
                                  </p:childTnLst>
                                </p:cTn>
                              </p:par>
                            </p:childTnLst>
                          </p:cTn>
                        </p:par>
                        <p:par>
                          <p:cTn id="54" fill="hold">
                            <p:stCondLst>
                              <p:cond delay="5225"/>
                            </p:stCondLst>
                            <p:childTnLst>
                              <p:par>
                                <p:cTn id="55" presetID="22" presetClass="entr" presetSubtype="8"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1" grpId="0" animBg="1"/>
      <p:bldP spid="12" grpId="0"/>
      <p:bldP spid="13" grpId="0" animBg="1"/>
      <p:bldP spid="14" grpId="0"/>
      <p:bldP spid="15"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395413"/>
            <a:ext cx="12192000" cy="4392612"/>
            <a:chOff x="0" y="1395413"/>
            <a:chExt cx="12192000" cy="4392612"/>
          </a:xfrm>
        </p:grpSpPr>
        <p:sp>
          <p:nvSpPr>
            <p:cNvPr id="8" name="Freeform 5"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3308645" y="1395413"/>
              <a:ext cx="8883355" cy="1881187"/>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Freeform 6"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4075113"/>
              <a:ext cx="5693725" cy="171291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Freeform 7"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2052639"/>
              <a:ext cx="10728896"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5DA2"/>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e7d195523061f1c0" descr="e7d195523061f1c060910eeaeeff1464599dc3392e14be42F6605DBF3376AA578EAD49A2F34CDE9F8BA873D9FC4305B94F8C98BE913D0BB55B77B4982D855D57316D9666CF50C0C1F882EEA92AB650391898752DC0F28C027E30AABBE39009D367F52CF2EB08CFD5B7F9FB4301E8C18380EF535FE4A4CCCE7A68EA8B854FFF693052B82C6FF16E3D"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e7d195523061f1c060910eeaeeff1464599dc3392e14be42F6605DBF3376AA578EAD49A2F34CDE9F8BA873D9FC4305B94F8C98BE913D0BB55B77B4982D855D57316D9666CF50C0C1F882EEA92AB650391898752DC0F28C027E30AABBE39009D367F52CF2EB08CFD5B7F9FB4301E8C18380EF535FE4A4CCCE7A68EA8B854FFF693052B82C6FF16E3D</a:t>
            </a:r>
            <a:endParaRPr kumimoji="0" lang="zh-CN" altLang="en-US"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文本框 12"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txBox="1"/>
          <p:nvPr/>
        </p:nvSpPr>
        <p:spPr>
          <a:xfrm>
            <a:off x="1106396" y="1908176"/>
            <a:ext cx="1478290" cy="31547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1</a:t>
            </a:r>
            <a:endParaRPr kumimoji="0" lang="zh-CN" altLang="en-US" sz="19900"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4" name="文本框 13"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1" y="3598452"/>
            <a:ext cx="4410383" cy="5025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One needs 3 things to be truly happy living in the </a:t>
            </a:r>
            <a:r>
              <a:rPr kumimoji="0" lang="en-US" altLang="zh-CN" sz="1335" b="0" i="0" u="none" strike="noStrike" kern="1200" cap="none" spc="0" normalizeH="0" baseline="0" noProof="0" dirty="0" err="1">
                <a:ln>
                  <a:noFill/>
                </a:ln>
                <a:solidFill>
                  <a:prstClr val="white"/>
                </a:solidFill>
                <a:effectLst/>
                <a:uLnTx/>
                <a:uFillTx/>
                <a:latin typeface="Calibri Light" panose="020F0302020204030204" pitchFamily="34" charset="0"/>
                <a:ea typeface="等线" panose="02010600030101010101" pitchFamily="2" charset="-122"/>
                <a:cs typeface="+mn-cs"/>
              </a:rPr>
              <a:t>worl</a:t>
            </a: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 needs 3 things to be truly happy</a:t>
            </a:r>
            <a:endParaRPr kumimoji="0" lang="zh-CN" altLang="en-US"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5" name="文本框 14"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2" y="2668383"/>
            <a:ext cx="2476903" cy="769441"/>
          </a:xfrm>
          <a:prstGeom prst="rect">
            <a:avLst/>
          </a:prstGeom>
          <a:noFill/>
        </p:spPr>
        <p:txBody>
          <a:bodyPr wrap="square" rtlCol="0">
            <a:spAutoFit/>
          </a:bodyPr>
          <a:lstStyle/>
          <a:p>
            <a:pPr lvl="0"/>
            <a:r>
              <a:rPr lang="zh-CN" altLang="en-US" sz="4400" dirty="0">
                <a:solidFill>
                  <a:prstClr val="white"/>
                </a:solidFill>
                <a:latin typeface="华康俪金黑W8" panose="020B0809000000000000" pitchFamily="49" charset="-122"/>
                <a:ea typeface="华康俪金黑W8" panose="020B0809000000000000" pitchFamily="49" charset="-122"/>
              </a:rPr>
              <a:t>绪论</a:t>
            </a:r>
            <a:endParaRPr lang="zh-CN" altLang="en-US" sz="4400" dirty="0">
              <a:solidFill>
                <a:prstClr val="white"/>
              </a:solidFill>
              <a:latin typeface="华康俪金黑W8" panose="020B0809000000000000" pitchFamily="49" charset="-122"/>
              <a:ea typeface="华康俪金黑W8" panose="020B0809000000000000" pitchFamily="49" charset="-122"/>
            </a:endParaRPr>
          </a:p>
        </p:txBody>
      </p:sp>
      <p:sp>
        <p:nvSpPr>
          <p:cNvPr id="16" name="矩形 15"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p:nvPr/>
        </p:nvSpPr>
        <p:spPr>
          <a:xfrm>
            <a:off x="2956407" y="3466746"/>
            <a:ext cx="566069" cy="60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Freeform 8"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11227177" y="1908176"/>
            <a:ext cx="556995" cy="900113"/>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01</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3" name="矩形 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solidFill>
                  <a:srgbClr val="005DA2"/>
                </a:solidFill>
                <a:latin typeface="华康俪金黑W8" panose="020B0809000000000000" pitchFamily="49" charset="-122"/>
                <a:ea typeface="华康俪金黑W8" panose="020B0809000000000000" pitchFamily="49" charset="-122"/>
                <a:cs typeface="Meiryo UI" panose="020B0604030504040204" pitchFamily="34" charset="-128"/>
              </a:rPr>
              <a:t>选题的背景</a:t>
            </a:r>
            <a:endParaRPr lang="zh-CN" altLang="en-US" sz="2400" dirty="0">
              <a:solidFill>
                <a:srgbClr val="005DA2"/>
              </a:solidFill>
              <a:latin typeface="华康俪金黑W8" panose="020B0809000000000000" pitchFamily="49" charset="-122"/>
              <a:ea typeface="华康俪金黑W8" panose="020B0809000000000000" pitchFamily="49" charset="-122"/>
              <a:cs typeface="Meiryo UI" panose="020B0604030504040204" pitchFamily="34" charset="-128"/>
            </a:endParaRPr>
          </a:p>
        </p:txBody>
      </p:sp>
      <p:sp>
        <p:nvSpPr>
          <p:cNvPr id="4" name="矩形 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5" name="矩形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1" y="1167609"/>
            <a:ext cx="492443"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6" name="矩形 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7" name="矩形 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8" name="矩形 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9" name="矩形 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 name="矩形 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3" y="976530"/>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34" name="组合 33" descr="e7d195523061f1c09e9d68d7cf438b91ef959ecb14fc25d26BBA7F7DBC18E55DFF4014AF651F0BF2569D4B6C1DA7F1A4683A481403BD872FC687266AD13265C1DE7C373772FD8728ABDD69ADD03BFF5BE2862BC891DBB79ED9A1819BC282DECB56AE8835BDD3592A29611765161E6F9AB128C5C815AC95EA67D637C44218307C3B2BB820D9BFC219D857C8E986233DAC"/>
          <p:cNvGrpSpPr/>
          <p:nvPr/>
        </p:nvGrpSpPr>
        <p:grpSpPr>
          <a:xfrm>
            <a:off x="1096403" y="1419255"/>
            <a:ext cx="10560366" cy="2437001"/>
            <a:chOff x="0" y="1226481"/>
            <a:chExt cx="7604936" cy="1605733"/>
          </a:xfrm>
          <a:blipFill dpi="0" rotWithShape="1">
            <a:blip r:embed="rId1">
              <a:extLst>
                <a:ext uri="{28A0092B-C50C-407E-A947-70E740481C1C}">
                  <a14:useLocalDpi xmlns:a14="http://schemas.microsoft.com/office/drawing/2010/main" val="0"/>
                </a:ext>
              </a:extLst>
            </a:blip>
            <a:srcRect/>
            <a:stretch>
              <a:fillRect/>
            </a:stretch>
          </a:blipFill>
        </p:grpSpPr>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7175"/>
              <a:ext cx="2535698" cy="1595038"/>
            </a:xfrm>
            <a:prstGeom prst="rect">
              <a:avLst/>
            </a:prstGeom>
            <a:grpFill/>
          </p:spPr>
        </p:pic>
        <p:pic>
          <p:nvPicPr>
            <p:cNvPr id="36" name="图片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5698" y="1226482"/>
              <a:ext cx="2533540" cy="1605732"/>
            </a:xfrm>
            <a:prstGeom prst="rect">
              <a:avLst/>
            </a:prstGeom>
            <a:grpFill/>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9238" y="1226481"/>
              <a:ext cx="2535698" cy="1589581"/>
            </a:xfrm>
            <a:prstGeom prst="rect">
              <a:avLst/>
            </a:prstGeom>
            <a:grpFill/>
          </p:spPr>
        </p:pic>
      </p:grpSp>
      <p:sp>
        <p:nvSpPr>
          <p:cNvPr id="38" name="矩形 37"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p:nvPr/>
        </p:nvSpPr>
        <p:spPr>
          <a:xfrm>
            <a:off x="1727292" y="5640752"/>
            <a:ext cx="8737415" cy="1027717"/>
          </a:xfrm>
          <a:prstGeom prst="rect">
            <a:avLst/>
          </a:prstGeom>
        </p:spPr>
        <p:txBody>
          <a:bodyPr wrap="square">
            <a:spAutoFit/>
          </a:bodyPr>
          <a:lstStyle/>
          <a:p>
            <a:pPr algn="ctr" defTabSz="913765">
              <a:lnSpc>
                <a:spcPct val="150000"/>
              </a:lnSpc>
            </a:pPr>
            <a:r>
              <a:rPr lang="zh-CN" altLang="en-US" sz="1400" dirty="0">
                <a:solidFill>
                  <a:srgbClr val="443C3A"/>
                </a:solidFill>
                <a:latin typeface="Calibri Light"/>
                <a:ea typeface="微软雅黑 Light"/>
              </a:rPr>
              <a:t>此部分内容作为文字排版占位显示（建议使用主题字体）如需更改请在（设置形状格式）菜单下（文本选项）中调整。此部分内容作为文字排版占位显示（建议使用主题字体）如需更改请在（设置形状格式）菜单下（文本选项）中调整。</a:t>
            </a:r>
            <a:endParaRPr lang="zh-CN" altLang="en-US" sz="1400" dirty="0">
              <a:solidFill>
                <a:srgbClr val="443C3A"/>
              </a:solidFill>
              <a:latin typeface="Calibri Light"/>
              <a:ea typeface="微软雅黑 Light"/>
            </a:endParaRPr>
          </a:p>
        </p:txBody>
      </p:sp>
      <p:sp>
        <p:nvSpPr>
          <p:cNvPr id="39" name="矩形 38"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p:nvPr/>
        </p:nvSpPr>
        <p:spPr>
          <a:xfrm>
            <a:off x="4157006" y="4235618"/>
            <a:ext cx="3877985" cy="830997"/>
          </a:xfrm>
          <a:prstGeom prst="rect">
            <a:avLst/>
          </a:prstGeom>
        </p:spPr>
        <p:txBody>
          <a:bodyPr wrap="none">
            <a:spAutoFit/>
          </a:bodyPr>
          <a:lstStyle/>
          <a:p>
            <a:pPr algn="ctr" defTabSz="913765"/>
            <a:r>
              <a:rPr lang="zh-CN" altLang="en-US" sz="4800" b="1" dirty="0">
                <a:solidFill>
                  <a:srgbClr val="443C3A"/>
                </a:solidFill>
                <a:latin typeface="微软雅黑"/>
                <a:ea typeface="微软雅黑"/>
                <a:cs typeface="Arial" panose="020B0604020202090204" pitchFamily="34" charset="0"/>
              </a:rPr>
              <a:t>标题文本预设</a:t>
            </a:r>
            <a:endParaRPr lang="zh-CN" altLang="en-US" sz="4800" b="1" dirty="0">
              <a:solidFill>
                <a:srgbClr val="443C3A"/>
              </a:solidFill>
              <a:latin typeface="微软雅黑"/>
              <a:ea typeface="微软雅黑"/>
              <a:cs typeface="Arial" panose="020B0604020202090204" pitchFamily="34" charset="0"/>
            </a:endParaRPr>
          </a:p>
        </p:txBody>
      </p:sp>
      <p:sp>
        <p:nvSpPr>
          <p:cNvPr id="40" name="矩形 39"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SpPr/>
          <p:nvPr/>
        </p:nvSpPr>
        <p:spPr>
          <a:xfrm>
            <a:off x="3779416" y="4986897"/>
            <a:ext cx="4633167" cy="502766"/>
          </a:xfrm>
          <a:prstGeom prst="rect">
            <a:avLst/>
          </a:prstGeom>
        </p:spPr>
        <p:txBody>
          <a:bodyPr wrap="square">
            <a:spAutoFit/>
          </a:bodyPr>
          <a:lstStyle/>
          <a:p>
            <a:pPr algn="ctr" defTabSz="913765"/>
            <a:r>
              <a:rPr lang="en-US" altLang="zh-CN" sz="2665" b="1" dirty="0">
                <a:solidFill>
                  <a:srgbClr val="443C3A"/>
                </a:solidFill>
                <a:latin typeface="Arial" panose="020B0604020202090204"/>
                <a:ea typeface="微软雅黑 Light"/>
                <a:cs typeface="Arial" panose="020B0604020202090204" pitchFamily="34" charset="0"/>
              </a:rPr>
              <a:t>Add </a:t>
            </a:r>
            <a:r>
              <a:rPr lang="en-US" altLang="zh-CN" sz="2665" b="1" dirty="0" err="1">
                <a:solidFill>
                  <a:srgbClr val="443C3A"/>
                </a:solidFill>
                <a:latin typeface="Arial" panose="020B0604020202090204"/>
                <a:ea typeface="微软雅黑 Light"/>
                <a:cs typeface="Arial" panose="020B0604020202090204" pitchFamily="34" charset="0"/>
              </a:rPr>
              <a:t>Tityle</a:t>
            </a:r>
            <a:r>
              <a:rPr lang="en-US" altLang="zh-CN" sz="2665" b="1" dirty="0">
                <a:solidFill>
                  <a:srgbClr val="443C3A"/>
                </a:solidFill>
                <a:latin typeface="Arial" panose="020B0604020202090204"/>
                <a:ea typeface="微软雅黑 Light"/>
                <a:cs typeface="Arial" panose="020B0604020202090204" pitchFamily="34" charset="0"/>
              </a:rPr>
              <a:t> And Text </a:t>
            </a:r>
            <a:endParaRPr lang="zh-CN" altLang="en-US" sz="1200" b="1" dirty="0">
              <a:solidFill>
                <a:srgbClr val="443C3A"/>
              </a:solidFill>
              <a:latin typeface="Calibri Light"/>
              <a:ea typeface="微软雅黑 Light"/>
            </a:endParaRPr>
          </a:p>
        </p:txBody>
      </p:sp>
      <p:cxnSp>
        <p:nvCxnSpPr>
          <p:cNvPr id="41" name="直接连接符 40" descr="e7d195523061f1c09e9d68d7cf438b91ef959ecb14fc25d26BBA7F7DBC18E55DFF4014AF651F0BF2569D4B6C1DA7F1A4683A481403BD872FC687266AD13265C1DE7C373772FD8728ABDD69ADD03BFF5BE2862BC891DBB79E74B044BEE21896B58BB504F9B7B8366179F035B8F1FE97608BAB4D7DF1E11532BDCC25DF947C3C4C1B257BA7AAE60662DCA45AF4273F5B3E"/>
          <p:cNvCxnSpPr/>
          <p:nvPr/>
        </p:nvCxnSpPr>
        <p:spPr>
          <a:xfrm>
            <a:off x="5719702" y="5560500"/>
            <a:ext cx="752592"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84102" y="67413"/>
            <a:ext cx="945333" cy="9590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1000"/>
                                        <p:tgtEl>
                                          <p:spTgt spid="39"/>
                                        </p:tgtEl>
                                      </p:cBhvr>
                                    </p:animEffect>
                                    <p:anim calcmode="lin" valueType="num">
                                      <p:cBhvr>
                                        <p:cTn id="12" dur="1000" fill="hold"/>
                                        <p:tgtEl>
                                          <p:spTgt spid="39"/>
                                        </p:tgtEl>
                                        <p:attrNameLst>
                                          <p:attrName>ppt_x</p:attrName>
                                        </p:attrNameLst>
                                      </p:cBhvr>
                                      <p:tavLst>
                                        <p:tav tm="0">
                                          <p:val>
                                            <p:strVal val="#ppt_x"/>
                                          </p:val>
                                        </p:tav>
                                        <p:tav tm="100000">
                                          <p:val>
                                            <p:strVal val="#ppt_x"/>
                                          </p:val>
                                        </p:tav>
                                      </p:tavLst>
                                    </p:anim>
                                    <p:anim calcmode="lin" valueType="num">
                                      <p:cBhvr>
                                        <p:cTn id="13" dur="1000" fill="hold"/>
                                        <p:tgtEl>
                                          <p:spTgt spid="3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1000"/>
                                        <p:tgtEl>
                                          <p:spTgt spid="40"/>
                                        </p:tgtEl>
                                      </p:cBhvr>
                                    </p:animEffect>
                                    <p:anim calcmode="lin" valueType="num">
                                      <p:cBhvr>
                                        <p:cTn id="18" dur="1000" fill="hold"/>
                                        <p:tgtEl>
                                          <p:spTgt spid="40"/>
                                        </p:tgtEl>
                                        <p:attrNameLst>
                                          <p:attrName>ppt_x</p:attrName>
                                        </p:attrNameLst>
                                      </p:cBhvr>
                                      <p:tavLst>
                                        <p:tav tm="0">
                                          <p:val>
                                            <p:strVal val="#ppt_x"/>
                                          </p:val>
                                        </p:tav>
                                        <p:tav tm="100000">
                                          <p:val>
                                            <p:strVal val="#ppt_x"/>
                                          </p:val>
                                        </p:tav>
                                      </p:tavLst>
                                    </p:anim>
                                    <p:anim calcmode="lin" valueType="num">
                                      <p:cBhvr>
                                        <p:cTn id="19" dur="1000" fill="hold"/>
                                        <p:tgtEl>
                                          <p:spTgt spid="40"/>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6" presetClass="entr" presetSubtype="21" fill="hold"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barn(inVertical)">
                                      <p:cBhvr>
                                        <p:cTn id="23" dur="500"/>
                                        <p:tgtEl>
                                          <p:spTgt spid="41"/>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01</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3" name="矩形 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005DA2"/>
                </a:solidFill>
                <a:effectLst/>
                <a:uLnTx/>
                <a:uFillTx/>
                <a:latin typeface="华康俪金黑W8" panose="020B0809000000000000" pitchFamily="49" charset="-122"/>
                <a:ea typeface="华康俪金黑W8" panose="020B0809000000000000" pitchFamily="49" charset="-122"/>
                <a:cs typeface="Meiryo UI" panose="020B0604030504040204" pitchFamily="34" charset="-128"/>
              </a:rPr>
              <a:t>研究的意义</a:t>
            </a:r>
            <a:endParaRPr kumimoji="0" lang="en-US" altLang="zh-CN" sz="2400" b="0" i="0" u="none" strike="noStrike" kern="1200" cap="none" spc="0" normalizeH="0" baseline="0" noProof="0" dirty="0">
              <a:ln>
                <a:noFill/>
              </a:ln>
              <a:solidFill>
                <a:srgbClr val="005DA2"/>
              </a:solidFill>
              <a:effectLst/>
              <a:uLnTx/>
              <a:uFillTx/>
              <a:latin typeface="华康俪金黑W8" panose="020B0809000000000000" pitchFamily="49" charset="-122"/>
              <a:ea typeface="华康俪金黑W8" panose="020B0809000000000000" pitchFamily="49" charset="-122"/>
              <a:cs typeface="Meiryo UI" panose="020B0604030504040204" pitchFamily="34" charset="-128"/>
            </a:endParaRPr>
          </a:p>
        </p:txBody>
      </p:sp>
      <p:sp>
        <p:nvSpPr>
          <p:cNvPr id="4" name="矩形 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5" name="矩形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1" y="1167609"/>
            <a:ext cx="492443"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6" name="矩形 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7" name="矩形 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8" name="矩形 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9" name="矩形 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 name="矩形 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3" y="976530"/>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47" name="组合 46"/>
          <p:cNvGrpSpPr/>
          <p:nvPr/>
        </p:nvGrpSpPr>
        <p:grpSpPr bwMode="auto">
          <a:xfrm>
            <a:off x="682820" y="1809997"/>
            <a:ext cx="5357432" cy="3057939"/>
            <a:chOff x="8540751" y="4843463"/>
            <a:chExt cx="8012112" cy="4562475"/>
          </a:xfrm>
          <a:effectLst/>
        </p:grpSpPr>
        <p:sp>
          <p:nvSpPr>
            <p:cNvPr id="49" name="任意多边形: 形状 48"/>
            <p:cNvSpPr/>
            <p:nvPr/>
          </p:nvSpPr>
          <p:spPr bwMode="auto">
            <a:xfrm>
              <a:off x="9321800" y="4843463"/>
              <a:ext cx="6480176" cy="4421188"/>
            </a:xfrm>
            <a:custGeom>
              <a:avLst/>
              <a:gdLst>
                <a:gd name="T0" fmla="*/ 17508 w 18000"/>
                <a:gd name="T1" fmla="*/ 12280 h 12281"/>
                <a:gd name="T2" fmla="*/ 491 w 18000"/>
                <a:gd name="T3" fmla="*/ 12280 h 12281"/>
                <a:gd name="T4" fmla="*/ 0 w 18000"/>
                <a:gd name="T5" fmla="*/ 11792 h 12281"/>
                <a:gd name="T6" fmla="*/ 0 w 18000"/>
                <a:gd name="T7" fmla="*/ 488 h 12281"/>
                <a:gd name="T8" fmla="*/ 491 w 18000"/>
                <a:gd name="T9" fmla="*/ 0 h 12281"/>
                <a:gd name="T10" fmla="*/ 17508 w 18000"/>
                <a:gd name="T11" fmla="*/ 0 h 12281"/>
                <a:gd name="T12" fmla="*/ 17999 w 18000"/>
                <a:gd name="T13" fmla="*/ 488 h 12281"/>
                <a:gd name="T14" fmla="*/ 17999 w 18000"/>
                <a:gd name="T15" fmla="*/ 11792 h 12281"/>
                <a:gd name="T16" fmla="*/ 17508 w 18000"/>
                <a:gd name="T17" fmla="*/ 12280 h 122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000"/>
                <a:gd name="T28" fmla="*/ 0 h 12281"/>
                <a:gd name="T29" fmla="*/ 18000 w 18000"/>
                <a:gd name="T30" fmla="*/ 12281 h 122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000" h="12281">
                  <a:moveTo>
                    <a:pt x="17508" y="12280"/>
                  </a:moveTo>
                  <a:lnTo>
                    <a:pt x="491" y="12280"/>
                  </a:lnTo>
                  <a:cubicBezTo>
                    <a:pt x="220" y="12280"/>
                    <a:pt x="0" y="12061"/>
                    <a:pt x="0" y="11792"/>
                  </a:cubicBezTo>
                  <a:lnTo>
                    <a:pt x="0" y="488"/>
                  </a:lnTo>
                  <a:cubicBezTo>
                    <a:pt x="0" y="219"/>
                    <a:pt x="220" y="0"/>
                    <a:pt x="491" y="0"/>
                  </a:cubicBezTo>
                  <a:lnTo>
                    <a:pt x="17508" y="0"/>
                  </a:lnTo>
                  <a:cubicBezTo>
                    <a:pt x="17779" y="0"/>
                    <a:pt x="17999" y="219"/>
                    <a:pt x="17999" y="488"/>
                  </a:cubicBezTo>
                  <a:lnTo>
                    <a:pt x="17999" y="11792"/>
                  </a:lnTo>
                  <a:cubicBezTo>
                    <a:pt x="17999" y="12061"/>
                    <a:pt x="17779" y="12280"/>
                    <a:pt x="17508" y="12280"/>
                  </a:cubicBezTo>
                </a:path>
              </a:pathLst>
            </a:custGeom>
            <a:solidFill>
              <a:srgbClr val="5A6378">
                <a:lumMod val="50000"/>
              </a:srgbClr>
            </a:solidFill>
            <a:ln>
              <a:noFill/>
            </a:ln>
            <a:extLst>
              <a:ext uri="{91240B29-F687-4F45-9708-019B960494DF}">
                <a14:hiddenLine xmlns:a14="http://schemas.microsoft.com/office/drawing/2010/main" w="9525">
                  <a:solidFill>
                    <a:srgbClr val="000000"/>
                  </a:solidFill>
                  <a:bevel/>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endParaRPr>
            </a:p>
          </p:txBody>
        </p:sp>
        <p:sp>
          <p:nvSpPr>
            <p:cNvPr id="50" name="任意多边形: 形状 49"/>
            <p:cNvSpPr/>
            <p:nvPr/>
          </p:nvSpPr>
          <p:spPr bwMode="auto">
            <a:xfrm>
              <a:off x="8542336" y="9169402"/>
              <a:ext cx="8008936" cy="142874"/>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solidFill>
              <a:sysClr val="window" lastClr="FFFFFF">
                <a:lumMod val="95000"/>
              </a:sysClr>
            </a:solidFill>
            <a:ln>
              <a:noFill/>
            </a:ln>
            <a:extLst>
              <a:ext uri="{91240B29-F687-4F45-9708-019B960494DF}">
                <a14:hiddenLine xmlns:a14="http://schemas.microsoft.com/office/drawing/2010/main" w="9525">
                  <a:solidFill>
                    <a:srgbClr val="000000"/>
                  </a:solidFill>
                  <a:bevel/>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endParaRPr>
            </a:p>
          </p:txBody>
        </p:sp>
        <p:sp>
          <p:nvSpPr>
            <p:cNvPr id="51" name="任意多边形: 形状 50"/>
            <p:cNvSpPr/>
            <p:nvPr/>
          </p:nvSpPr>
          <p:spPr bwMode="auto">
            <a:xfrm>
              <a:off x="8542339" y="9169399"/>
              <a:ext cx="8008939" cy="236539"/>
            </a:xfrm>
            <a:custGeom>
              <a:avLst/>
              <a:gdLst>
                <a:gd name="T0" fmla="*/ 22247 w 22248"/>
                <a:gd name="T1" fmla="*/ 398 h 657"/>
                <a:gd name="T2" fmla="*/ 21410 w 22248"/>
                <a:gd name="T3" fmla="*/ 656 h 657"/>
                <a:gd name="T4" fmla="*/ 870 w 22248"/>
                <a:gd name="T5" fmla="*/ 656 h 657"/>
                <a:gd name="T6" fmla="*/ 0 w 22248"/>
                <a:gd name="T7" fmla="*/ 398 h 657"/>
                <a:gd name="T8" fmla="*/ 0 w 22248"/>
                <a:gd name="T9" fmla="*/ 0 h 657"/>
                <a:gd name="T10" fmla="*/ 22247 w 22248"/>
                <a:gd name="T11" fmla="*/ 0 h 657"/>
                <a:gd name="T12" fmla="*/ 22247 w 22248"/>
                <a:gd name="T13" fmla="*/ 398 h 657"/>
                <a:gd name="T14" fmla="*/ 0 60000 65536"/>
                <a:gd name="T15" fmla="*/ 0 60000 65536"/>
                <a:gd name="T16" fmla="*/ 0 60000 65536"/>
                <a:gd name="T17" fmla="*/ 0 60000 65536"/>
                <a:gd name="T18" fmla="*/ 0 60000 65536"/>
                <a:gd name="T19" fmla="*/ 0 60000 65536"/>
                <a:gd name="T20" fmla="*/ 0 60000 65536"/>
                <a:gd name="T21" fmla="*/ 0 w 22248"/>
                <a:gd name="T22" fmla="*/ 0 h 657"/>
                <a:gd name="T23" fmla="*/ 22248 w 22248"/>
                <a:gd name="T24" fmla="*/ 657 h 6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248" h="657">
                  <a:moveTo>
                    <a:pt x="22247" y="398"/>
                  </a:moveTo>
                  <a:cubicBezTo>
                    <a:pt x="22247" y="398"/>
                    <a:pt x="21890" y="656"/>
                    <a:pt x="21410" y="656"/>
                  </a:cubicBezTo>
                  <a:lnTo>
                    <a:pt x="870" y="656"/>
                  </a:lnTo>
                  <a:cubicBezTo>
                    <a:pt x="462" y="656"/>
                    <a:pt x="0" y="398"/>
                    <a:pt x="0" y="398"/>
                  </a:cubicBezTo>
                  <a:lnTo>
                    <a:pt x="0" y="0"/>
                  </a:lnTo>
                  <a:lnTo>
                    <a:pt x="22247" y="0"/>
                  </a:lnTo>
                  <a:lnTo>
                    <a:pt x="22247" y="398"/>
                  </a:lnTo>
                </a:path>
              </a:pathLst>
            </a:custGeom>
            <a:noFill/>
            <a:ln w="10080">
              <a:solidFill>
                <a:srgbClr val="5A6378"/>
              </a:solidFill>
              <a:miter lim="800000"/>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endParaRPr>
            </a:p>
          </p:txBody>
        </p:sp>
        <p:sp>
          <p:nvSpPr>
            <p:cNvPr id="52" name="任意多边形: 形状 51"/>
            <p:cNvSpPr/>
            <p:nvPr/>
          </p:nvSpPr>
          <p:spPr bwMode="auto">
            <a:xfrm>
              <a:off x="8540751" y="9312275"/>
              <a:ext cx="8012112" cy="93663"/>
            </a:xfrm>
            <a:custGeom>
              <a:avLst/>
              <a:gdLst>
                <a:gd name="T0" fmla="*/ 0 w 22256"/>
                <a:gd name="T1" fmla="*/ 0 h 262"/>
                <a:gd name="T2" fmla="*/ 870 w 22256"/>
                <a:gd name="T3" fmla="*/ 261 h 262"/>
                <a:gd name="T4" fmla="*/ 21418 w 22256"/>
                <a:gd name="T5" fmla="*/ 261 h 262"/>
                <a:gd name="T6" fmla="*/ 22255 w 22256"/>
                <a:gd name="T7" fmla="*/ 0 h 262"/>
                <a:gd name="T8" fmla="*/ 0 w 22256"/>
                <a:gd name="T9" fmla="*/ 0 h 262"/>
                <a:gd name="T10" fmla="*/ 0 60000 65536"/>
                <a:gd name="T11" fmla="*/ 0 60000 65536"/>
                <a:gd name="T12" fmla="*/ 0 60000 65536"/>
                <a:gd name="T13" fmla="*/ 0 60000 65536"/>
                <a:gd name="T14" fmla="*/ 0 60000 65536"/>
                <a:gd name="T15" fmla="*/ 0 w 22256"/>
                <a:gd name="T16" fmla="*/ 0 h 262"/>
                <a:gd name="T17" fmla="*/ 22256 w 22256"/>
                <a:gd name="T18" fmla="*/ 262 h 262"/>
              </a:gdLst>
              <a:ahLst/>
              <a:cxnLst>
                <a:cxn ang="T10">
                  <a:pos x="T0" y="T1"/>
                </a:cxn>
                <a:cxn ang="T11">
                  <a:pos x="T2" y="T3"/>
                </a:cxn>
                <a:cxn ang="T12">
                  <a:pos x="T4" y="T5"/>
                </a:cxn>
                <a:cxn ang="T13">
                  <a:pos x="T6" y="T7"/>
                </a:cxn>
                <a:cxn ang="T14">
                  <a:pos x="T8" y="T9"/>
                </a:cxn>
              </a:cxnLst>
              <a:rect l="T15" t="T16" r="T17" b="T18"/>
              <a:pathLst>
                <a:path w="22256" h="262">
                  <a:moveTo>
                    <a:pt x="0" y="0"/>
                  </a:moveTo>
                  <a:cubicBezTo>
                    <a:pt x="0" y="0"/>
                    <a:pt x="462" y="261"/>
                    <a:pt x="870" y="261"/>
                  </a:cubicBezTo>
                  <a:lnTo>
                    <a:pt x="21418" y="261"/>
                  </a:lnTo>
                  <a:cubicBezTo>
                    <a:pt x="21898" y="261"/>
                    <a:pt x="22255" y="0"/>
                    <a:pt x="22255" y="0"/>
                  </a:cubicBezTo>
                  <a:lnTo>
                    <a:pt x="0" y="0"/>
                  </a:lnTo>
                </a:path>
              </a:pathLst>
            </a:custGeom>
            <a:solidFill>
              <a:srgbClr val="5A6378">
                <a:lumMod val="50000"/>
              </a:srgbClr>
            </a:solidFill>
            <a:ln>
              <a:noFill/>
            </a:ln>
            <a:extLst>
              <a:ext uri="{91240B29-F687-4F45-9708-019B960494DF}">
                <a14:hiddenLine xmlns:a14="http://schemas.microsoft.com/office/drawing/2010/main" w="9525">
                  <a:solidFill>
                    <a:srgbClr val="000000"/>
                  </a:solidFill>
                  <a:bevel/>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endParaRPr>
            </a:p>
          </p:txBody>
        </p:sp>
        <p:sp>
          <p:nvSpPr>
            <p:cNvPr id="53" name="任意多边形: 形状 52"/>
            <p:cNvSpPr/>
            <p:nvPr/>
          </p:nvSpPr>
          <p:spPr bwMode="auto">
            <a:xfrm>
              <a:off x="11979275" y="9167813"/>
              <a:ext cx="1141413" cy="88900"/>
            </a:xfrm>
            <a:custGeom>
              <a:avLst/>
              <a:gdLst>
                <a:gd name="T0" fmla="*/ 0 w 3171"/>
                <a:gd name="T1" fmla="*/ 0 h 249"/>
                <a:gd name="T2" fmla="*/ 349 w 3171"/>
                <a:gd name="T3" fmla="*/ 248 h 249"/>
                <a:gd name="T4" fmla="*/ 2821 w 3171"/>
                <a:gd name="T5" fmla="*/ 248 h 249"/>
                <a:gd name="T6" fmla="*/ 3170 w 3171"/>
                <a:gd name="T7" fmla="*/ 0 h 249"/>
                <a:gd name="T8" fmla="*/ 0 w 3171"/>
                <a:gd name="T9" fmla="*/ 0 h 249"/>
                <a:gd name="T10" fmla="*/ 0 60000 65536"/>
                <a:gd name="T11" fmla="*/ 0 60000 65536"/>
                <a:gd name="T12" fmla="*/ 0 60000 65536"/>
                <a:gd name="T13" fmla="*/ 0 60000 65536"/>
                <a:gd name="T14" fmla="*/ 0 60000 65536"/>
                <a:gd name="T15" fmla="*/ 0 w 3171"/>
                <a:gd name="T16" fmla="*/ 0 h 249"/>
                <a:gd name="T17" fmla="*/ 3171 w 3171"/>
                <a:gd name="T18" fmla="*/ 249 h 249"/>
              </a:gdLst>
              <a:ahLst/>
              <a:cxnLst>
                <a:cxn ang="T10">
                  <a:pos x="T0" y="T1"/>
                </a:cxn>
                <a:cxn ang="T11">
                  <a:pos x="T2" y="T3"/>
                </a:cxn>
                <a:cxn ang="T12">
                  <a:pos x="T4" y="T5"/>
                </a:cxn>
                <a:cxn ang="T13">
                  <a:pos x="T6" y="T7"/>
                </a:cxn>
                <a:cxn ang="T14">
                  <a:pos x="T8" y="T9"/>
                </a:cxn>
              </a:cxnLst>
              <a:rect l="T15" t="T16" r="T17" b="T18"/>
              <a:pathLst>
                <a:path w="3171" h="249">
                  <a:moveTo>
                    <a:pt x="0" y="0"/>
                  </a:moveTo>
                  <a:cubicBezTo>
                    <a:pt x="49" y="144"/>
                    <a:pt x="187" y="248"/>
                    <a:pt x="349" y="248"/>
                  </a:cubicBezTo>
                  <a:lnTo>
                    <a:pt x="2821" y="248"/>
                  </a:lnTo>
                  <a:cubicBezTo>
                    <a:pt x="2983" y="248"/>
                    <a:pt x="3120" y="144"/>
                    <a:pt x="3170" y="0"/>
                  </a:cubicBezTo>
                  <a:lnTo>
                    <a:pt x="0" y="0"/>
                  </a:lnTo>
                </a:path>
              </a:pathLst>
            </a:custGeom>
            <a:solidFill>
              <a:srgbClr val="5A6378">
                <a:lumMod val="50000"/>
              </a:srgbClr>
            </a:solidFill>
            <a:ln>
              <a:noFill/>
            </a:ln>
            <a:extLst>
              <a:ext uri="{91240B29-F687-4F45-9708-019B960494DF}">
                <a14:hiddenLine xmlns:a14="http://schemas.microsoft.com/office/drawing/2010/main" w="9525">
                  <a:solidFill>
                    <a:srgbClr val="000000"/>
                  </a:solidFill>
                  <a:bevel/>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endParaRPr>
            </a:p>
          </p:txBody>
        </p:sp>
        <p:sp>
          <p:nvSpPr>
            <p:cNvPr id="54" name="任意多边形: 形状 53"/>
            <p:cNvSpPr/>
            <p:nvPr/>
          </p:nvSpPr>
          <p:spPr bwMode="auto">
            <a:xfrm>
              <a:off x="12571413" y="4937125"/>
              <a:ext cx="38100" cy="36513"/>
            </a:xfrm>
            <a:custGeom>
              <a:avLst/>
              <a:gdLst>
                <a:gd name="T0" fmla="*/ 51 w 104"/>
                <a:gd name="T1" fmla="*/ 102 h 103"/>
                <a:gd name="T2" fmla="*/ 0 w 104"/>
                <a:gd name="T3" fmla="*/ 51 h 103"/>
                <a:gd name="T4" fmla="*/ 51 w 104"/>
                <a:gd name="T5" fmla="*/ 0 h 103"/>
                <a:gd name="T6" fmla="*/ 103 w 104"/>
                <a:gd name="T7" fmla="*/ 51 h 103"/>
                <a:gd name="T8" fmla="*/ 51 w 104"/>
                <a:gd name="T9" fmla="*/ 102 h 103"/>
                <a:gd name="T10" fmla="*/ 0 60000 65536"/>
                <a:gd name="T11" fmla="*/ 0 60000 65536"/>
                <a:gd name="T12" fmla="*/ 0 60000 65536"/>
                <a:gd name="T13" fmla="*/ 0 60000 65536"/>
                <a:gd name="T14" fmla="*/ 0 60000 65536"/>
                <a:gd name="T15" fmla="*/ 0 w 104"/>
                <a:gd name="T16" fmla="*/ 0 h 103"/>
                <a:gd name="T17" fmla="*/ 104 w 104"/>
                <a:gd name="T18" fmla="*/ 103 h 103"/>
              </a:gdLst>
              <a:ahLst/>
              <a:cxnLst>
                <a:cxn ang="T10">
                  <a:pos x="T0" y="T1"/>
                </a:cxn>
                <a:cxn ang="T11">
                  <a:pos x="T2" y="T3"/>
                </a:cxn>
                <a:cxn ang="T12">
                  <a:pos x="T4" y="T5"/>
                </a:cxn>
                <a:cxn ang="T13">
                  <a:pos x="T6" y="T7"/>
                </a:cxn>
                <a:cxn ang="T14">
                  <a:pos x="T8" y="T9"/>
                </a:cxn>
              </a:cxnLst>
              <a:rect l="T15" t="T16" r="T17" b="T18"/>
              <a:pathLst>
                <a:path w="104" h="103">
                  <a:moveTo>
                    <a:pt x="51" y="102"/>
                  </a:moveTo>
                  <a:cubicBezTo>
                    <a:pt x="23" y="102"/>
                    <a:pt x="0" y="79"/>
                    <a:pt x="0" y="51"/>
                  </a:cubicBezTo>
                  <a:cubicBezTo>
                    <a:pt x="0" y="22"/>
                    <a:pt x="23" y="0"/>
                    <a:pt x="51" y="0"/>
                  </a:cubicBezTo>
                  <a:cubicBezTo>
                    <a:pt x="80" y="0"/>
                    <a:pt x="103" y="22"/>
                    <a:pt x="103" y="51"/>
                  </a:cubicBezTo>
                  <a:cubicBezTo>
                    <a:pt x="103" y="79"/>
                    <a:pt x="80" y="102"/>
                    <a:pt x="51" y="102"/>
                  </a:cubicBezTo>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endParaRPr>
            </a:p>
          </p:txBody>
        </p:sp>
      </p:grpSp>
      <p:grpSp>
        <p:nvGrpSpPr>
          <p:cNvPr id="55" name="组合 54"/>
          <p:cNvGrpSpPr/>
          <p:nvPr/>
        </p:nvGrpSpPr>
        <p:grpSpPr>
          <a:xfrm>
            <a:off x="6221778" y="1583644"/>
            <a:ext cx="5784069" cy="1612354"/>
            <a:chOff x="4584120" y="1336741"/>
            <a:chExt cx="4338638" cy="1209429"/>
          </a:xfrm>
        </p:grpSpPr>
        <p:sp>
          <p:nvSpPr>
            <p:cNvPr id="56" name="矩形 55"/>
            <p:cNvSpPr/>
            <p:nvPr/>
          </p:nvSpPr>
          <p:spPr bwMode="auto">
            <a:xfrm>
              <a:off x="4584120" y="1336741"/>
              <a:ext cx="4338638" cy="1209429"/>
            </a:xfrm>
            <a:prstGeom prst="rect">
              <a:avLst/>
            </a:prstGeom>
            <a:solidFill>
              <a:srgbClr val="0070C0"/>
            </a:solidFill>
            <a:ln w="19050">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7" name="椭圆 56"/>
            <p:cNvSpPr/>
            <p:nvPr/>
          </p:nvSpPr>
          <p:spPr bwMode="auto">
            <a:xfrm>
              <a:off x="4750139" y="1603918"/>
              <a:ext cx="675075" cy="675075"/>
            </a:xfrm>
            <a:prstGeom prst="ellipse">
              <a:avLst/>
            </a:prstGeom>
            <a:solidFill>
              <a:sysClr val="window" lastClr="FFFFFF"/>
            </a:solidFill>
            <a:ln w="19050">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8" name="任意多边形: 形状 57"/>
            <p:cNvSpPr/>
            <p:nvPr/>
          </p:nvSpPr>
          <p:spPr bwMode="auto">
            <a:xfrm>
              <a:off x="4886301" y="1745753"/>
              <a:ext cx="402750" cy="391405"/>
            </a:xfrm>
            <a:custGeom>
              <a:avLst/>
              <a:gdLst>
                <a:gd name="connsiteX0" fmla="*/ 279778 w 338138"/>
                <a:gd name="connsiteY0" fmla="*/ 231775 h 328613"/>
                <a:gd name="connsiteX1" fmla="*/ 289126 w 338138"/>
                <a:gd name="connsiteY1" fmla="*/ 271719 h 328613"/>
                <a:gd name="connsiteX2" fmla="*/ 283784 w 338138"/>
                <a:gd name="connsiteY2" fmla="*/ 279708 h 328613"/>
                <a:gd name="connsiteX3" fmla="*/ 282449 w 338138"/>
                <a:gd name="connsiteY3" fmla="*/ 279708 h 328613"/>
                <a:gd name="connsiteX4" fmla="*/ 275771 w 338138"/>
                <a:gd name="connsiteY4" fmla="*/ 274382 h 328613"/>
                <a:gd name="connsiteX5" fmla="*/ 265087 w 338138"/>
                <a:gd name="connsiteY5" fmla="*/ 234438 h 328613"/>
                <a:gd name="connsiteX6" fmla="*/ 239712 w 338138"/>
                <a:gd name="connsiteY6" fmla="*/ 273050 h 328613"/>
                <a:gd name="connsiteX7" fmla="*/ 282449 w 338138"/>
                <a:gd name="connsiteY7" fmla="*/ 314325 h 328613"/>
                <a:gd name="connsiteX8" fmla="*/ 323850 w 338138"/>
                <a:gd name="connsiteY8" fmla="*/ 273050 h 328613"/>
                <a:gd name="connsiteX9" fmla="*/ 282449 w 338138"/>
                <a:gd name="connsiteY9" fmla="*/ 231775 h 328613"/>
                <a:gd name="connsiteX10" fmla="*/ 279778 w 338138"/>
                <a:gd name="connsiteY10" fmla="*/ 231775 h 328613"/>
                <a:gd name="connsiteX11" fmla="*/ 55688 w 338138"/>
                <a:gd name="connsiteY11" fmla="*/ 231775 h 328613"/>
                <a:gd name="connsiteX12" fmla="*/ 14287 w 338138"/>
                <a:gd name="connsiteY12" fmla="*/ 273050 h 328613"/>
                <a:gd name="connsiteX13" fmla="*/ 55688 w 338138"/>
                <a:gd name="connsiteY13" fmla="*/ 314325 h 328613"/>
                <a:gd name="connsiteX14" fmla="*/ 98425 w 338138"/>
                <a:gd name="connsiteY14" fmla="*/ 273050 h 328613"/>
                <a:gd name="connsiteX15" fmla="*/ 97089 w 338138"/>
                <a:gd name="connsiteY15" fmla="*/ 265062 h 328613"/>
                <a:gd name="connsiteX16" fmla="*/ 58359 w 338138"/>
                <a:gd name="connsiteY16" fmla="*/ 279708 h 328613"/>
                <a:gd name="connsiteX17" fmla="*/ 55688 w 338138"/>
                <a:gd name="connsiteY17" fmla="*/ 279708 h 328613"/>
                <a:gd name="connsiteX18" fmla="*/ 49011 w 338138"/>
                <a:gd name="connsiteY18" fmla="*/ 275713 h 328613"/>
                <a:gd name="connsiteX19" fmla="*/ 53017 w 338138"/>
                <a:gd name="connsiteY19" fmla="*/ 266393 h 328613"/>
                <a:gd name="connsiteX20" fmla="*/ 91747 w 338138"/>
                <a:gd name="connsiteY20" fmla="*/ 251747 h 328613"/>
                <a:gd name="connsiteX21" fmla="*/ 55688 w 338138"/>
                <a:gd name="connsiteY21" fmla="*/ 231775 h 328613"/>
                <a:gd name="connsiteX22" fmla="*/ 39613 w 338138"/>
                <a:gd name="connsiteY22" fmla="*/ 195263 h 328613"/>
                <a:gd name="connsiteX23" fmla="*/ 92431 w 338138"/>
                <a:gd name="connsiteY23" fmla="*/ 195263 h 328613"/>
                <a:gd name="connsiteX24" fmla="*/ 97713 w 338138"/>
                <a:gd name="connsiteY24" fmla="*/ 196583 h 328613"/>
                <a:gd name="connsiteX25" fmla="*/ 138647 w 338138"/>
                <a:gd name="connsiteY25" fmla="*/ 237513 h 328613"/>
                <a:gd name="connsiteX26" fmla="*/ 139967 w 338138"/>
                <a:gd name="connsiteY26" fmla="*/ 244114 h 328613"/>
                <a:gd name="connsiteX27" fmla="*/ 136006 w 338138"/>
                <a:gd name="connsiteY27" fmla="*/ 249395 h 328613"/>
                <a:gd name="connsiteX28" fmla="*/ 109597 w 338138"/>
                <a:gd name="connsiteY28" fmla="*/ 259958 h 328613"/>
                <a:gd name="connsiteX29" fmla="*/ 110918 w 338138"/>
                <a:gd name="connsiteY29" fmla="*/ 273161 h 328613"/>
                <a:gd name="connsiteX30" fmla="*/ 55459 w 338138"/>
                <a:gd name="connsiteY30" fmla="*/ 328613 h 328613"/>
                <a:gd name="connsiteX31" fmla="*/ 0 w 338138"/>
                <a:gd name="connsiteY31" fmla="*/ 273161 h 328613"/>
                <a:gd name="connsiteX32" fmla="*/ 55459 w 338138"/>
                <a:gd name="connsiteY32" fmla="*/ 217708 h 328613"/>
                <a:gd name="connsiteX33" fmla="*/ 104315 w 338138"/>
                <a:gd name="connsiteY33" fmla="*/ 246755 h 328613"/>
                <a:gd name="connsiteX34" fmla="*/ 121481 w 338138"/>
                <a:gd name="connsiteY34" fmla="*/ 240153 h 328613"/>
                <a:gd name="connsiteX35" fmla="*/ 89790 w 338138"/>
                <a:gd name="connsiteY35" fmla="*/ 208466 h 328613"/>
                <a:gd name="connsiteX36" fmla="*/ 39613 w 338138"/>
                <a:gd name="connsiteY36" fmla="*/ 208466 h 328613"/>
                <a:gd name="connsiteX37" fmla="*/ 33011 w 338138"/>
                <a:gd name="connsiteY37" fmla="*/ 201864 h 328613"/>
                <a:gd name="connsiteX38" fmla="*/ 39613 w 338138"/>
                <a:gd name="connsiteY38" fmla="*/ 195263 h 328613"/>
                <a:gd name="connsiteX39" fmla="*/ 155575 w 338138"/>
                <a:gd name="connsiteY39" fmla="*/ 0 h 328613"/>
                <a:gd name="connsiteX40" fmla="*/ 191294 w 338138"/>
                <a:gd name="connsiteY40" fmla="*/ 35490 h 328613"/>
                <a:gd name="connsiteX41" fmla="*/ 156898 w 338138"/>
                <a:gd name="connsiteY41" fmla="*/ 70980 h 328613"/>
                <a:gd name="connsiteX42" fmla="*/ 167481 w 338138"/>
                <a:gd name="connsiteY42" fmla="*/ 80181 h 328613"/>
                <a:gd name="connsiteX43" fmla="*/ 168804 w 338138"/>
                <a:gd name="connsiteY43" fmla="*/ 81496 h 328613"/>
                <a:gd name="connsiteX44" fmla="*/ 196586 w 338138"/>
                <a:gd name="connsiteY44" fmla="*/ 126187 h 328613"/>
                <a:gd name="connsiteX45" fmla="*/ 225690 w 338138"/>
                <a:gd name="connsiteY45" fmla="*/ 130131 h 328613"/>
                <a:gd name="connsiteX46" fmla="*/ 234950 w 338138"/>
                <a:gd name="connsiteY46" fmla="*/ 138017 h 328613"/>
                <a:gd name="connsiteX47" fmla="*/ 257440 w 338138"/>
                <a:gd name="connsiteY47" fmla="*/ 149847 h 328613"/>
                <a:gd name="connsiteX48" fmla="*/ 260086 w 338138"/>
                <a:gd name="connsiteY48" fmla="*/ 155105 h 328613"/>
                <a:gd name="connsiteX49" fmla="*/ 270669 w 338138"/>
                <a:gd name="connsiteY49" fmla="*/ 197168 h 328613"/>
                <a:gd name="connsiteX50" fmla="*/ 278607 w 338138"/>
                <a:gd name="connsiteY50" fmla="*/ 197168 h 328613"/>
                <a:gd name="connsiteX51" fmla="*/ 315648 w 338138"/>
                <a:gd name="connsiteY51" fmla="*/ 205054 h 328613"/>
                <a:gd name="connsiteX52" fmla="*/ 319617 w 338138"/>
                <a:gd name="connsiteY52" fmla="*/ 214255 h 328613"/>
                <a:gd name="connsiteX53" fmla="*/ 310357 w 338138"/>
                <a:gd name="connsiteY53" fmla="*/ 216884 h 328613"/>
                <a:gd name="connsiteX54" fmla="*/ 278607 w 338138"/>
                <a:gd name="connsiteY54" fmla="*/ 210312 h 328613"/>
                <a:gd name="connsiteX55" fmla="*/ 274638 w 338138"/>
                <a:gd name="connsiteY55" fmla="*/ 211627 h 328613"/>
                <a:gd name="connsiteX56" fmla="*/ 275961 w 338138"/>
                <a:gd name="connsiteY56" fmla="*/ 218199 h 328613"/>
                <a:gd name="connsiteX57" fmla="*/ 282575 w 338138"/>
                <a:gd name="connsiteY57" fmla="*/ 218199 h 328613"/>
                <a:gd name="connsiteX58" fmla="*/ 338138 w 338138"/>
                <a:gd name="connsiteY58" fmla="*/ 273406 h 328613"/>
                <a:gd name="connsiteX59" fmla="*/ 282575 w 338138"/>
                <a:gd name="connsiteY59" fmla="*/ 328613 h 328613"/>
                <a:gd name="connsiteX60" fmla="*/ 229659 w 338138"/>
                <a:gd name="connsiteY60" fmla="*/ 289180 h 328613"/>
                <a:gd name="connsiteX61" fmla="*/ 183356 w 338138"/>
                <a:gd name="connsiteY61" fmla="*/ 289180 h 328613"/>
                <a:gd name="connsiteX62" fmla="*/ 175419 w 338138"/>
                <a:gd name="connsiteY62" fmla="*/ 282607 h 328613"/>
                <a:gd name="connsiteX63" fmla="*/ 183356 w 338138"/>
                <a:gd name="connsiteY63" fmla="*/ 276035 h 328613"/>
                <a:gd name="connsiteX64" fmla="*/ 227013 w 338138"/>
                <a:gd name="connsiteY64" fmla="*/ 276035 h 328613"/>
                <a:gd name="connsiteX65" fmla="*/ 227013 w 338138"/>
                <a:gd name="connsiteY65" fmla="*/ 273406 h 328613"/>
                <a:gd name="connsiteX66" fmla="*/ 262732 w 338138"/>
                <a:gd name="connsiteY66" fmla="*/ 222142 h 328613"/>
                <a:gd name="connsiteX67" fmla="*/ 261409 w 338138"/>
                <a:gd name="connsiteY67" fmla="*/ 214255 h 328613"/>
                <a:gd name="connsiteX68" fmla="*/ 230981 w 338138"/>
                <a:gd name="connsiteY68" fmla="*/ 239231 h 328613"/>
                <a:gd name="connsiteX69" fmla="*/ 224367 w 338138"/>
                <a:gd name="connsiteY69" fmla="*/ 243174 h 328613"/>
                <a:gd name="connsiteX70" fmla="*/ 221721 w 338138"/>
                <a:gd name="connsiteY70" fmla="*/ 241859 h 328613"/>
                <a:gd name="connsiteX71" fmla="*/ 219075 w 338138"/>
                <a:gd name="connsiteY71" fmla="*/ 232658 h 328613"/>
                <a:gd name="connsiteX72" fmla="*/ 257440 w 338138"/>
                <a:gd name="connsiteY72" fmla="*/ 201111 h 328613"/>
                <a:gd name="connsiteX73" fmla="*/ 248180 w 338138"/>
                <a:gd name="connsiteY73" fmla="*/ 160363 h 328613"/>
                <a:gd name="connsiteX74" fmla="*/ 228336 w 338138"/>
                <a:gd name="connsiteY74" fmla="*/ 151162 h 328613"/>
                <a:gd name="connsiteX75" fmla="*/ 227013 w 338138"/>
                <a:gd name="connsiteY75" fmla="*/ 149847 h 328613"/>
                <a:gd name="connsiteX76" fmla="*/ 224367 w 338138"/>
                <a:gd name="connsiteY76" fmla="*/ 149847 h 328613"/>
                <a:gd name="connsiteX77" fmla="*/ 188648 w 338138"/>
                <a:gd name="connsiteY77" fmla="*/ 149847 h 328613"/>
                <a:gd name="connsiteX78" fmla="*/ 179388 w 338138"/>
                <a:gd name="connsiteY78" fmla="*/ 145904 h 328613"/>
                <a:gd name="connsiteX79" fmla="*/ 178065 w 338138"/>
                <a:gd name="connsiteY79" fmla="*/ 144589 h 328613"/>
                <a:gd name="connsiteX80" fmla="*/ 170127 w 338138"/>
                <a:gd name="connsiteY80" fmla="*/ 134074 h 328613"/>
                <a:gd name="connsiteX81" fmla="*/ 168804 w 338138"/>
                <a:gd name="connsiteY81" fmla="*/ 140646 h 328613"/>
                <a:gd name="connsiteX82" fmla="*/ 167481 w 338138"/>
                <a:gd name="connsiteY82" fmla="*/ 148533 h 328613"/>
                <a:gd name="connsiteX83" fmla="*/ 166158 w 338138"/>
                <a:gd name="connsiteY83" fmla="*/ 152476 h 328613"/>
                <a:gd name="connsiteX84" fmla="*/ 166158 w 338138"/>
                <a:gd name="connsiteY84" fmla="*/ 156420 h 328613"/>
                <a:gd name="connsiteX85" fmla="*/ 163513 w 338138"/>
                <a:gd name="connsiteY85" fmla="*/ 164306 h 328613"/>
                <a:gd name="connsiteX86" fmla="*/ 162190 w 338138"/>
                <a:gd name="connsiteY86" fmla="*/ 170879 h 328613"/>
                <a:gd name="connsiteX87" fmla="*/ 160867 w 338138"/>
                <a:gd name="connsiteY87" fmla="*/ 173507 h 328613"/>
                <a:gd name="connsiteX88" fmla="*/ 200554 w 338138"/>
                <a:gd name="connsiteY88" fmla="*/ 182709 h 328613"/>
                <a:gd name="connsiteX89" fmla="*/ 201877 w 338138"/>
                <a:gd name="connsiteY89" fmla="*/ 182709 h 328613"/>
                <a:gd name="connsiteX90" fmla="*/ 215106 w 338138"/>
                <a:gd name="connsiteY90" fmla="*/ 205054 h 328613"/>
                <a:gd name="connsiteX91" fmla="*/ 212461 w 338138"/>
                <a:gd name="connsiteY91" fmla="*/ 210312 h 328613"/>
                <a:gd name="connsiteX92" fmla="*/ 163513 w 338138"/>
                <a:gd name="connsiteY92" fmla="*/ 289180 h 328613"/>
                <a:gd name="connsiteX93" fmla="*/ 144992 w 338138"/>
                <a:gd name="connsiteY93" fmla="*/ 293123 h 328613"/>
                <a:gd name="connsiteX94" fmla="*/ 139700 w 338138"/>
                <a:gd name="connsiteY94" fmla="*/ 276035 h 328613"/>
                <a:gd name="connsiteX95" fmla="*/ 168804 w 338138"/>
                <a:gd name="connsiteY95" fmla="*/ 214255 h 328613"/>
                <a:gd name="connsiteX96" fmla="*/ 125148 w 338138"/>
                <a:gd name="connsiteY96" fmla="*/ 206369 h 328613"/>
                <a:gd name="connsiteX97" fmla="*/ 103981 w 338138"/>
                <a:gd name="connsiteY97" fmla="*/ 195853 h 328613"/>
                <a:gd name="connsiteX98" fmla="*/ 97367 w 338138"/>
                <a:gd name="connsiteY98" fmla="*/ 164306 h 328613"/>
                <a:gd name="connsiteX99" fmla="*/ 121179 w 338138"/>
                <a:gd name="connsiteY99" fmla="*/ 95955 h 328613"/>
                <a:gd name="connsiteX100" fmla="*/ 121179 w 338138"/>
                <a:gd name="connsiteY100" fmla="*/ 90697 h 328613"/>
                <a:gd name="connsiteX101" fmla="*/ 143669 w 338138"/>
                <a:gd name="connsiteY101" fmla="*/ 68351 h 328613"/>
                <a:gd name="connsiteX102" fmla="*/ 119856 w 338138"/>
                <a:gd name="connsiteY102" fmla="*/ 35490 h 328613"/>
                <a:gd name="connsiteX103" fmla="*/ 155575 w 338138"/>
                <a:gd name="connsiteY103"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338138" h="328613">
                  <a:moveTo>
                    <a:pt x="279778" y="231775"/>
                  </a:moveTo>
                  <a:cubicBezTo>
                    <a:pt x="279778" y="231775"/>
                    <a:pt x="279778" y="231775"/>
                    <a:pt x="289126" y="271719"/>
                  </a:cubicBezTo>
                  <a:cubicBezTo>
                    <a:pt x="290462" y="275713"/>
                    <a:pt x="287791" y="278376"/>
                    <a:pt x="283784" y="279708"/>
                  </a:cubicBezTo>
                  <a:cubicBezTo>
                    <a:pt x="283784" y="279708"/>
                    <a:pt x="282449" y="279708"/>
                    <a:pt x="282449" y="279708"/>
                  </a:cubicBezTo>
                  <a:cubicBezTo>
                    <a:pt x="279778" y="279708"/>
                    <a:pt x="275771" y="278376"/>
                    <a:pt x="275771" y="274382"/>
                  </a:cubicBezTo>
                  <a:cubicBezTo>
                    <a:pt x="275771" y="274382"/>
                    <a:pt x="275771" y="274382"/>
                    <a:pt x="265087" y="234438"/>
                  </a:cubicBezTo>
                  <a:cubicBezTo>
                    <a:pt x="250396" y="241095"/>
                    <a:pt x="239712" y="255741"/>
                    <a:pt x="239712" y="273050"/>
                  </a:cubicBezTo>
                  <a:cubicBezTo>
                    <a:pt x="239712" y="295685"/>
                    <a:pt x="259745" y="314325"/>
                    <a:pt x="282449" y="314325"/>
                  </a:cubicBezTo>
                  <a:cubicBezTo>
                    <a:pt x="305153" y="314325"/>
                    <a:pt x="323850" y="295685"/>
                    <a:pt x="323850" y="273050"/>
                  </a:cubicBezTo>
                  <a:cubicBezTo>
                    <a:pt x="323850" y="250416"/>
                    <a:pt x="305153" y="231775"/>
                    <a:pt x="282449" y="231775"/>
                  </a:cubicBezTo>
                  <a:cubicBezTo>
                    <a:pt x="281113" y="231775"/>
                    <a:pt x="279778" y="231775"/>
                    <a:pt x="279778" y="231775"/>
                  </a:cubicBezTo>
                  <a:close/>
                  <a:moveTo>
                    <a:pt x="55688" y="231775"/>
                  </a:moveTo>
                  <a:cubicBezTo>
                    <a:pt x="32984" y="231775"/>
                    <a:pt x="14287" y="250416"/>
                    <a:pt x="14287" y="273050"/>
                  </a:cubicBezTo>
                  <a:cubicBezTo>
                    <a:pt x="14287" y="295685"/>
                    <a:pt x="32984" y="314325"/>
                    <a:pt x="55688" y="314325"/>
                  </a:cubicBezTo>
                  <a:cubicBezTo>
                    <a:pt x="78392" y="314325"/>
                    <a:pt x="98425" y="295685"/>
                    <a:pt x="98425" y="273050"/>
                  </a:cubicBezTo>
                  <a:cubicBezTo>
                    <a:pt x="98425" y="270387"/>
                    <a:pt x="97089" y="267724"/>
                    <a:pt x="97089" y="265062"/>
                  </a:cubicBezTo>
                  <a:cubicBezTo>
                    <a:pt x="97089" y="265062"/>
                    <a:pt x="97089" y="265062"/>
                    <a:pt x="58359" y="279708"/>
                  </a:cubicBezTo>
                  <a:cubicBezTo>
                    <a:pt x="57024" y="279708"/>
                    <a:pt x="57024" y="279708"/>
                    <a:pt x="55688" y="279708"/>
                  </a:cubicBezTo>
                  <a:cubicBezTo>
                    <a:pt x="53017" y="279708"/>
                    <a:pt x="50346" y="278376"/>
                    <a:pt x="49011" y="275713"/>
                  </a:cubicBezTo>
                  <a:cubicBezTo>
                    <a:pt x="47675" y="271719"/>
                    <a:pt x="49011" y="267724"/>
                    <a:pt x="53017" y="266393"/>
                  </a:cubicBezTo>
                  <a:cubicBezTo>
                    <a:pt x="53017" y="266393"/>
                    <a:pt x="53017" y="266393"/>
                    <a:pt x="91747" y="251747"/>
                  </a:cubicBezTo>
                  <a:cubicBezTo>
                    <a:pt x="83734" y="239764"/>
                    <a:pt x="70379" y="231775"/>
                    <a:pt x="55688" y="231775"/>
                  </a:cubicBezTo>
                  <a:close/>
                  <a:moveTo>
                    <a:pt x="39613" y="195263"/>
                  </a:moveTo>
                  <a:cubicBezTo>
                    <a:pt x="39613" y="195263"/>
                    <a:pt x="39613" y="195263"/>
                    <a:pt x="92431" y="195263"/>
                  </a:cubicBezTo>
                  <a:cubicBezTo>
                    <a:pt x="95072" y="195263"/>
                    <a:pt x="96393" y="195263"/>
                    <a:pt x="97713" y="196583"/>
                  </a:cubicBezTo>
                  <a:cubicBezTo>
                    <a:pt x="97713" y="196583"/>
                    <a:pt x="97713" y="196583"/>
                    <a:pt x="138647" y="237513"/>
                  </a:cubicBezTo>
                  <a:cubicBezTo>
                    <a:pt x="139967" y="238833"/>
                    <a:pt x="141288" y="241474"/>
                    <a:pt x="139967" y="244114"/>
                  </a:cubicBezTo>
                  <a:cubicBezTo>
                    <a:pt x="139967" y="246755"/>
                    <a:pt x="138647" y="248075"/>
                    <a:pt x="136006" y="249395"/>
                  </a:cubicBezTo>
                  <a:cubicBezTo>
                    <a:pt x="136006" y="249395"/>
                    <a:pt x="136006" y="249395"/>
                    <a:pt x="109597" y="259958"/>
                  </a:cubicBezTo>
                  <a:cubicBezTo>
                    <a:pt x="110918" y="263919"/>
                    <a:pt x="110918" y="267880"/>
                    <a:pt x="110918" y="273161"/>
                  </a:cubicBezTo>
                  <a:cubicBezTo>
                    <a:pt x="110918" y="303528"/>
                    <a:pt x="85829" y="328613"/>
                    <a:pt x="55459" y="328613"/>
                  </a:cubicBezTo>
                  <a:cubicBezTo>
                    <a:pt x="25088" y="328613"/>
                    <a:pt x="0" y="303528"/>
                    <a:pt x="0" y="273161"/>
                  </a:cubicBezTo>
                  <a:cubicBezTo>
                    <a:pt x="0" y="242794"/>
                    <a:pt x="25088" y="217708"/>
                    <a:pt x="55459" y="217708"/>
                  </a:cubicBezTo>
                  <a:cubicBezTo>
                    <a:pt x="76586" y="217708"/>
                    <a:pt x="95072" y="229590"/>
                    <a:pt x="104315" y="246755"/>
                  </a:cubicBezTo>
                  <a:cubicBezTo>
                    <a:pt x="104315" y="246755"/>
                    <a:pt x="104315" y="246755"/>
                    <a:pt x="121481" y="240153"/>
                  </a:cubicBezTo>
                  <a:cubicBezTo>
                    <a:pt x="121481" y="240153"/>
                    <a:pt x="121481" y="240153"/>
                    <a:pt x="89790" y="208466"/>
                  </a:cubicBezTo>
                  <a:cubicBezTo>
                    <a:pt x="89790" y="208466"/>
                    <a:pt x="89790" y="208466"/>
                    <a:pt x="39613" y="208466"/>
                  </a:cubicBezTo>
                  <a:cubicBezTo>
                    <a:pt x="35652" y="208466"/>
                    <a:pt x="33011" y="205825"/>
                    <a:pt x="33011" y="201864"/>
                  </a:cubicBezTo>
                  <a:cubicBezTo>
                    <a:pt x="33011" y="197903"/>
                    <a:pt x="35652" y="195263"/>
                    <a:pt x="39613" y="195263"/>
                  </a:cubicBezTo>
                  <a:close/>
                  <a:moveTo>
                    <a:pt x="155575" y="0"/>
                  </a:moveTo>
                  <a:cubicBezTo>
                    <a:pt x="175419" y="0"/>
                    <a:pt x="191294" y="15773"/>
                    <a:pt x="191294" y="35490"/>
                  </a:cubicBezTo>
                  <a:cubicBezTo>
                    <a:pt x="191294" y="53892"/>
                    <a:pt x="175419" y="69666"/>
                    <a:pt x="156898" y="70980"/>
                  </a:cubicBezTo>
                  <a:cubicBezTo>
                    <a:pt x="160867" y="72295"/>
                    <a:pt x="164835" y="76238"/>
                    <a:pt x="167481" y="80181"/>
                  </a:cubicBezTo>
                  <a:cubicBezTo>
                    <a:pt x="168804" y="80181"/>
                    <a:pt x="168804" y="80181"/>
                    <a:pt x="168804" y="81496"/>
                  </a:cubicBezTo>
                  <a:cubicBezTo>
                    <a:pt x="168804" y="81496"/>
                    <a:pt x="168804" y="81496"/>
                    <a:pt x="196586" y="126187"/>
                  </a:cubicBezTo>
                  <a:cubicBezTo>
                    <a:pt x="196586" y="126187"/>
                    <a:pt x="196586" y="126187"/>
                    <a:pt x="225690" y="130131"/>
                  </a:cubicBezTo>
                  <a:cubicBezTo>
                    <a:pt x="230981" y="130131"/>
                    <a:pt x="234950" y="134074"/>
                    <a:pt x="234950" y="138017"/>
                  </a:cubicBezTo>
                  <a:cubicBezTo>
                    <a:pt x="234950" y="138017"/>
                    <a:pt x="234950" y="138017"/>
                    <a:pt x="257440" y="149847"/>
                  </a:cubicBezTo>
                  <a:cubicBezTo>
                    <a:pt x="258763" y="151162"/>
                    <a:pt x="260086" y="152476"/>
                    <a:pt x="260086" y="155105"/>
                  </a:cubicBezTo>
                  <a:cubicBezTo>
                    <a:pt x="260086" y="155105"/>
                    <a:pt x="260086" y="155105"/>
                    <a:pt x="270669" y="197168"/>
                  </a:cubicBezTo>
                  <a:cubicBezTo>
                    <a:pt x="273315" y="197168"/>
                    <a:pt x="275961" y="197168"/>
                    <a:pt x="278607" y="197168"/>
                  </a:cubicBezTo>
                  <a:cubicBezTo>
                    <a:pt x="291836" y="195853"/>
                    <a:pt x="303742" y="198482"/>
                    <a:pt x="315648" y="205054"/>
                  </a:cubicBezTo>
                  <a:cubicBezTo>
                    <a:pt x="319617" y="206369"/>
                    <a:pt x="320940" y="210312"/>
                    <a:pt x="319617" y="214255"/>
                  </a:cubicBezTo>
                  <a:cubicBezTo>
                    <a:pt x="316971" y="216884"/>
                    <a:pt x="313003" y="219513"/>
                    <a:pt x="310357" y="216884"/>
                  </a:cubicBezTo>
                  <a:cubicBezTo>
                    <a:pt x="299773" y="211627"/>
                    <a:pt x="289190" y="210312"/>
                    <a:pt x="278607" y="210312"/>
                  </a:cubicBezTo>
                  <a:cubicBezTo>
                    <a:pt x="277284" y="210312"/>
                    <a:pt x="275961" y="210312"/>
                    <a:pt x="274638" y="211627"/>
                  </a:cubicBezTo>
                  <a:cubicBezTo>
                    <a:pt x="274638" y="211627"/>
                    <a:pt x="274638" y="211627"/>
                    <a:pt x="275961" y="218199"/>
                  </a:cubicBezTo>
                  <a:cubicBezTo>
                    <a:pt x="278607" y="218199"/>
                    <a:pt x="279930" y="218199"/>
                    <a:pt x="282575" y="218199"/>
                  </a:cubicBezTo>
                  <a:cubicBezTo>
                    <a:pt x="313003" y="218199"/>
                    <a:pt x="338138" y="243174"/>
                    <a:pt x="338138" y="273406"/>
                  </a:cubicBezTo>
                  <a:cubicBezTo>
                    <a:pt x="338138" y="303639"/>
                    <a:pt x="313003" y="328613"/>
                    <a:pt x="282575" y="328613"/>
                  </a:cubicBezTo>
                  <a:cubicBezTo>
                    <a:pt x="257440" y="328613"/>
                    <a:pt x="236273" y="312840"/>
                    <a:pt x="229659" y="289180"/>
                  </a:cubicBezTo>
                  <a:cubicBezTo>
                    <a:pt x="229659" y="289180"/>
                    <a:pt x="229659" y="289180"/>
                    <a:pt x="183356" y="289180"/>
                  </a:cubicBezTo>
                  <a:cubicBezTo>
                    <a:pt x="179388" y="289180"/>
                    <a:pt x="175419" y="286551"/>
                    <a:pt x="175419" y="282607"/>
                  </a:cubicBezTo>
                  <a:cubicBezTo>
                    <a:pt x="175419" y="278664"/>
                    <a:pt x="179388" y="276035"/>
                    <a:pt x="183356" y="276035"/>
                  </a:cubicBezTo>
                  <a:cubicBezTo>
                    <a:pt x="183356" y="276035"/>
                    <a:pt x="183356" y="276035"/>
                    <a:pt x="227013" y="276035"/>
                  </a:cubicBezTo>
                  <a:cubicBezTo>
                    <a:pt x="227013" y="274721"/>
                    <a:pt x="227013" y="274721"/>
                    <a:pt x="227013" y="273406"/>
                  </a:cubicBezTo>
                  <a:cubicBezTo>
                    <a:pt x="227013" y="249746"/>
                    <a:pt x="241565" y="230029"/>
                    <a:pt x="262732" y="222142"/>
                  </a:cubicBezTo>
                  <a:cubicBezTo>
                    <a:pt x="262732" y="222142"/>
                    <a:pt x="262732" y="222142"/>
                    <a:pt x="261409" y="214255"/>
                  </a:cubicBezTo>
                  <a:cubicBezTo>
                    <a:pt x="248180" y="219513"/>
                    <a:pt x="237596" y="228714"/>
                    <a:pt x="230981" y="239231"/>
                  </a:cubicBezTo>
                  <a:cubicBezTo>
                    <a:pt x="229659" y="241859"/>
                    <a:pt x="227013" y="243174"/>
                    <a:pt x="224367" y="243174"/>
                  </a:cubicBezTo>
                  <a:cubicBezTo>
                    <a:pt x="224367" y="243174"/>
                    <a:pt x="223044" y="243174"/>
                    <a:pt x="221721" y="241859"/>
                  </a:cubicBezTo>
                  <a:cubicBezTo>
                    <a:pt x="217752" y="240545"/>
                    <a:pt x="216429" y="235287"/>
                    <a:pt x="219075" y="232658"/>
                  </a:cubicBezTo>
                  <a:cubicBezTo>
                    <a:pt x="228336" y="218199"/>
                    <a:pt x="241565" y="206369"/>
                    <a:pt x="257440" y="201111"/>
                  </a:cubicBezTo>
                  <a:cubicBezTo>
                    <a:pt x="257440" y="201111"/>
                    <a:pt x="257440" y="201111"/>
                    <a:pt x="248180" y="160363"/>
                  </a:cubicBezTo>
                  <a:cubicBezTo>
                    <a:pt x="248180" y="160363"/>
                    <a:pt x="248180" y="160363"/>
                    <a:pt x="228336" y="151162"/>
                  </a:cubicBezTo>
                  <a:cubicBezTo>
                    <a:pt x="228336" y="151162"/>
                    <a:pt x="228336" y="149847"/>
                    <a:pt x="227013" y="149847"/>
                  </a:cubicBezTo>
                  <a:cubicBezTo>
                    <a:pt x="227013" y="149847"/>
                    <a:pt x="225690" y="149847"/>
                    <a:pt x="224367" y="149847"/>
                  </a:cubicBezTo>
                  <a:cubicBezTo>
                    <a:pt x="224367" y="149847"/>
                    <a:pt x="224367" y="149847"/>
                    <a:pt x="188648" y="149847"/>
                  </a:cubicBezTo>
                  <a:cubicBezTo>
                    <a:pt x="184679" y="149847"/>
                    <a:pt x="180711" y="148533"/>
                    <a:pt x="179388" y="145904"/>
                  </a:cubicBezTo>
                  <a:cubicBezTo>
                    <a:pt x="179388" y="145904"/>
                    <a:pt x="179388" y="145904"/>
                    <a:pt x="178065" y="144589"/>
                  </a:cubicBezTo>
                  <a:cubicBezTo>
                    <a:pt x="178065" y="144589"/>
                    <a:pt x="178065" y="144589"/>
                    <a:pt x="170127" y="134074"/>
                  </a:cubicBezTo>
                  <a:cubicBezTo>
                    <a:pt x="170127" y="136703"/>
                    <a:pt x="170127" y="138017"/>
                    <a:pt x="168804" y="140646"/>
                  </a:cubicBezTo>
                  <a:cubicBezTo>
                    <a:pt x="168804" y="143275"/>
                    <a:pt x="167481" y="145904"/>
                    <a:pt x="167481" y="148533"/>
                  </a:cubicBezTo>
                  <a:cubicBezTo>
                    <a:pt x="167481" y="149847"/>
                    <a:pt x="167481" y="151162"/>
                    <a:pt x="166158" y="152476"/>
                  </a:cubicBezTo>
                  <a:cubicBezTo>
                    <a:pt x="166158" y="153791"/>
                    <a:pt x="166158" y="155105"/>
                    <a:pt x="166158" y="156420"/>
                  </a:cubicBezTo>
                  <a:cubicBezTo>
                    <a:pt x="164835" y="159048"/>
                    <a:pt x="164835" y="161677"/>
                    <a:pt x="163513" y="164306"/>
                  </a:cubicBezTo>
                  <a:cubicBezTo>
                    <a:pt x="163513" y="166935"/>
                    <a:pt x="162190" y="168250"/>
                    <a:pt x="162190" y="170879"/>
                  </a:cubicBezTo>
                  <a:cubicBezTo>
                    <a:pt x="160867" y="172193"/>
                    <a:pt x="160867" y="172193"/>
                    <a:pt x="160867" y="173507"/>
                  </a:cubicBezTo>
                  <a:cubicBezTo>
                    <a:pt x="160867" y="173507"/>
                    <a:pt x="160867" y="173507"/>
                    <a:pt x="200554" y="182709"/>
                  </a:cubicBezTo>
                  <a:cubicBezTo>
                    <a:pt x="200554" y="182709"/>
                    <a:pt x="200554" y="182709"/>
                    <a:pt x="201877" y="182709"/>
                  </a:cubicBezTo>
                  <a:cubicBezTo>
                    <a:pt x="211138" y="185337"/>
                    <a:pt x="217752" y="195853"/>
                    <a:pt x="215106" y="205054"/>
                  </a:cubicBezTo>
                  <a:cubicBezTo>
                    <a:pt x="215106" y="206369"/>
                    <a:pt x="213784" y="208998"/>
                    <a:pt x="212461" y="210312"/>
                  </a:cubicBezTo>
                  <a:cubicBezTo>
                    <a:pt x="212461" y="210312"/>
                    <a:pt x="212461" y="210312"/>
                    <a:pt x="163513" y="289180"/>
                  </a:cubicBezTo>
                  <a:cubicBezTo>
                    <a:pt x="159544" y="294437"/>
                    <a:pt x="151606" y="297066"/>
                    <a:pt x="144992" y="293123"/>
                  </a:cubicBezTo>
                  <a:cubicBezTo>
                    <a:pt x="138377" y="289180"/>
                    <a:pt x="137054" y="281293"/>
                    <a:pt x="139700" y="276035"/>
                  </a:cubicBezTo>
                  <a:cubicBezTo>
                    <a:pt x="139700" y="276035"/>
                    <a:pt x="139700" y="276035"/>
                    <a:pt x="168804" y="214255"/>
                  </a:cubicBezTo>
                  <a:cubicBezTo>
                    <a:pt x="168804" y="214255"/>
                    <a:pt x="168804" y="214255"/>
                    <a:pt x="125148" y="206369"/>
                  </a:cubicBezTo>
                  <a:cubicBezTo>
                    <a:pt x="115887" y="203740"/>
                    <a:pt x="107950" y="201111"/>
                    <a:pt x="103981" y="195853"/>
                  </a:cubicBezTo>
                  <a:cubicBezTo>
                    <a:pt x="96044" y="186652"/>
                    <a:pt x="92075" y="176136"/>
                    <a:pt x="97367" y="164306"/>
                  </a:cubicBezTo>
                  <a:cubicBezTo>
                    <a:pt x="115887" y="124873"/>
                    <a:pt x="121179" y="95955"/>
                    <a:pt x="121179" y="95955"/>
                  </a:cubicBezTo>
                  <a:cubicBezTo>
                    <a:pt x="121179" y="95955"/>
                    <a:pt x="121179" y="95955"/>
                    <a:pt x="121179" y="90697"/>
                  </a:cubicBezTo>
                  <a:cubicBezTo>
                    <a:pt x="122502" y="78867"/>
                    <a:pt x="131763" y="69666"/>
                    <a:pt x="143669" y="68351"/>
                  </a:cubicBezTo>
                  <a:cubicBezTo>
                    <a:pt x="130440" y="63093"/>
                    <a:pt x="119856" y="49949"/>
                    <a:pt x="119856" y="35490"/>
                  </a:cubicBezTo>
                  <a:cubicBezTo>
                    <a:pt x="119856" y="15773"/>
                    <a:pt x="135731" y="0"/>
                    <a:pt x="155575" y="0"/>
                  </a:cubicBezTo>
                  <a:close/>
                </a:path>
              </a:pathLst>
            </a:custGeom>
            <a:solidFill>
              <a:srgbClr val="0070C0">
                <a:lumMod val="100000"/>
              </a:srgbClr>
            </a:solidFill>
            <a:ln w="19050">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59" name="组合 58"/>
            <p:cNvGrpSpPr/>
            <p:nvPr/>
          </p:nvGrpSpPr>
          <p:grpSpPr>
            <a:xfrm>
              <a:off x="5591232" y="1569492"/>
              <a:ext cx="3155350" cy="743926"/>
              <a:chOff x="7505490" y="2041661"/>
              <a:chExt cx="4207134" cy="991902"/>
            </a:xfrm>
          </p:grpSpPr>
          <p:sp>
            <p:nvSpPr>
              <p:cNvPr id="60" name="文本框 20"/>
              <p:cNvSpPr txBox="1"/>
              <p:nvPr/>
            </p:nvSpPr>
            <p:spPr>
              <a:xfrm>
                <a:off x="7505490" y="2041661"/>
                <a:ext cx="4207134" cy="422405"/>
              </a:xfrm>
              <a:prstGeom prst="rect">
                <a:avLst/>
              </a:prstGeom>
              <a:noFill/>
            </p:spPr>
            <p:txBody>
              <a:bodyPr wrap="none" lIns="95988" tIns="95988" rIns="95988" bIns="95988" anchor="b" anchorCtr="0">
                <a:normAutofit fontScale="70000" lnSpcReduction="20000"/>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标题文本预设</a:t>
                </a:r>
                <a:endParaRPr kumimoji="0" lang="zh-CN" altLang="en-US" sz="2400"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1" name="文本框 21"/>
              <p:cNvSpPr txBox="1"/>
              <p:nvPr/>
            </p:nvSpPr>
            <p:spPr>
              <a:xfrm>
                <a:off x="7505490" y="2464066"/>
                <a:ext cx="4207134" cy="569497"/>
              </a:xfrm>
              <a:prstGeom prst="rect">
                <a:avLst/>
              </a:prstGeom>
              <a:noFill/>
            </p:spPr>
            <p:txBody>
              <a:bodyPr wrap="square" lIns="95988" tIns="95988" rIns="95988" bIns="95988" anchor="t" anchorCtr="0">
                <a:normAutofit fontScale="77500" lnSpcReduction="20000"/>
              </a:bodyPr>
              <a:lstStyle/>
              <a:p>
                <a:pPr marL="0" marR="0" lvl="0" indent="0" defTabSz="1218565" eaLnBrk="1" fontAlgn="base" latinLnBrk="0" hangingPunct="1">
                  <a:lnSpc>
                    <a:spcPct val="120000"/>
                  </a:lnSpc>
                  <a:spcBef>
                    <a:spcPct val="0"/>
                  </a:spcBef>
                  <a:spcAft>
                    <a:spcPct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此部分内容作为文字排版占位显示（建议使用主题字体）</a:t>
                </a:r>
                <a:b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br>
                <a:r>
                  <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如需更改请在（设置形状格式）菜单下（文本选项）中调整</a:t>
                </a:r>
                <a:endParaRPr kumimoji="0" lang="zh-CN" altLang="en-US" sz="16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grpSp>
        <p:nvGrpSpPr>
          <p:cNvPr id="62" name="组合 61"/>
          <p:cNvGrpSpPr/>
          <p:nvPr/>
        </p:nvGrpSpPr>
        <p:grpSpPr>
          <a:xfrm>
            <a:off x="6221778" y="3407172"/>
            <a:ext cx="5784069" cy="1612354"/>
            <a:chOff x="4584120" y="2597330"/>
            <a:chExt cx="4338638" cy="1209429"/>
          </a:xfrm>
        </p:grpSpPr>
        <p:sp>
          <p:nvSpPr>
            <p:cNvPr id="63" name="矩形 62"/>
            <p:cNvSpPr/>
            <p:nvPr/>
          </p:nvSpPr>
          <p:spPr bwMode="auto">
            <a:xfrm>
              <a:off x="4584120" y="2597330"/>
              <a:ext cx="4338638" cy="1209429"/>
            </a:xfrm>
            <a:prstGeom prst="rect">
              <a:avLst/>
            </a:prstGeom>
            <a:solidFill>
              <a:srgbClr val="005DA2"/>
            </a:solidFill>
            <a:ln w="19050">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4" name="椭圆 63"/>
            <p:cNvSpPr/>
            <p:nvPr/>
          </p:nvSpPr>
          <p:spPr bwMode="auto">
            <a:xfrm>
              <a:off x="4750139" y="2864507"/>
              <a:ext cx="675075" cy="675075"/>
            </a:xfrm>
            <a:prstGeom prst="ellipse">
              <a:avLst/>
            </a:prstGeom>
            <a:solidFill>
              <a:sysClr val="window" lastClr="FFFFFF"/>
            </a:solidFill>
            <a:ln w="19050">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5" name="任意多边形: 形状 64"/>
            <p:cNvSpPr/>
            <p:nvPr/>
          </p:nvSpPr>
          <p:spPr bwMode="auto">
            <a:xfrm>
              <a:off x="4886301" y="3037798"/>
              <a:ext cx="402750" cy="328492"/>
            </a:xfrm>
            <a:custGeom>
              <a:avLst/>
              <a:gdLst>
                <a:gd name="connsiteX0" fmla="*/ 39952 w 338667"/>
                <a:gd name="connsiteY0" fmla="*/ 252412 h 276225"/>
                <a:gd name="connsiteX1" fmla="*/ 297127 w 338667"/>
                <a:gd name="connsiteY1" fmla="*/ 252412 h 276225"/>
                <a:gd name="connsiteX2" fmla="*/ 297127 w 338667"/>
                <a:gd name="connsiteY2" fmla="*/ 276225 h 276225"/>
                <a:gd name="connsiteX3" fmla="*/ 39952 w 338667"/>
                <a:gd name="connsiteY3" fmla="*/ 276225 h 276225"/>
                <a:gd name="connsiteX4" fmla="*/ 169334 w 338667"/>
                <a:gd name="connsiteY4" fmla="*/ 98425 h 276225"/>
                <a:gd name="connsiteX5" fmla="*/ 225690 w 338667"/>
                <a:gd name="connsiteY5" fmla="*/ 154918 h 276225"/>
                <a:gd name="connsiteX6" fmla="*/ 221758 w 338667"/>
                <a:gd name="connsiteY6" fmla="*/ 177253 h 276225"/>
                <a:gd name="connsiteX7" fmla="*/ 206031 w 338667"/>
                <a:gd name="connsiteY7" fmla="*/ 169370 h 276225"/>
                <a:gd name="connsiteX8" fmla="*/ 206031 w 338667"/>
                <a:gd name="connsiteY8" fmla="*/ 168056 h 276225"/>
                <a:gd name="connsiteX9" fmla="*/ 208652 w 338667"/>
                <a:gd name="connsiteY9" fmla="*/ 154918 h 276225"/>
                <a:gd name="connsiteX10" fmla="*/ 169334 w 338667"/>
                <a:gd name="connsiteY10" fmla="*/ 116818 h 276225"/>
                <a:gd name="connsiteX11" fmla="*/ 130015 w 338667"/>
                <a:gd name="connsiteY11" fmla="*/ 154918 h 276225"/>
                <a:gd name="connsiteX12" fmla="*/ 169334 w 338667"/>
                <a:gd name="connsiteY12" fmla="*/ 194332 h 276225"/>
                <a:gd name="connsiteX13" fmla="*/ 198167 w 338667"/>
                <a:gd name="connsiteY13" fmla="*/ 181194 h 276225"/>
                <a:gd name="connsiteX14" fmla="*/ 199478 w 338667"/>
                <a:gd name="connsiteY14" fmla="*/ 181194 h 276225"/>
                <a:gd name="connsiteX15" fmla="*/ 213895 w 338667"/>
                <a:gd name="connsiteY15" fmla="*/ 190391 h 276225"/>
                <a:gd name="connsiteX16" fmla="*/ 169334 w 338667"/>
                <a:gd name="connsiteY16" fmla="*/ 212725 h 276225"/>
                <a:gd name="connsiteX17" fmla="*/ 112977 w 338667"/>
                <a:gd name="connsiteY17" fmla="*/ 156232 h 276225"/>
                <a:gd name="connsiteX18" fmla="*/ 169334 w 338667"/>
                <a:gd name="connsiteY18" fmla="*/ 98425 h 276225"/>
                <a:gd name="connsiteX19" fmla="*/ 169740 w 338667"/>
                <a:gd name="connsiteY19" fmla="*/ 84137 h 276225"/>
                <a:gd name="connsiteX20" fmla="*/ 98689 w 338667"/>
                <a:gd name="connsiteY20" fmla="*/ 157031 h 276225"/>
                <a:gd name="connsiteX21" fmla="*/ 169740 w 338667"/>
                <a:gd name="connsiteY21" fmla="*/ 228600 h 276225"/>
                <a:gd name="connsiteX22" fmla="*/ 227634 w 338667"/>
                <a:gd name="connsiteY22" fmla="*/ 198117 h 276225"/>
                <a:gd name="connsiteX23" fmla="*/ 236845 w 338667"/>
                <a:gd name="connsiteY23" fmla="*/ 203418 h 276225"/>
                <a:gd name="connsiteX24" fmla="*/ 242108 w 338667"/>
                <a:gd name="connsiteY24" fmla="*/ 199442 h 276225"/>
                <a:gd name="connsiteX25" fmla="*/ 239476 w 338667"/>
                <a:gd name="connsiteY25" fmla="*/ 190165 h 276225"/>
                <a:gd name="connsiteX26" fmla="*/ 234213 w 338667"/>
                <a:gd name="connsiteY26" fmla="*/ 186189 h 276225"/>
                <a:gd name="connsiteX27" fmla="*/ 240792 w 338667"/>
                <a:gd name="connsiteY27" fmla="*/ 157031 h 276225"/>
                <a:gd name="connsiteX28" fmla="*/ 169740 w 338667"/>
                <a:gd name="connsiteY28" fmla="*/ 84137 h 276225"/>
                <a:gd name="connsiteX29" fmla="*/ 280981 w 338667"/>
                <a:gd name="connsiteY29" fmla="*/ 82550 h 276225"/>
                <a:gd name="connsiteX30" fmla="*/ 333639 w 338667"/>
                <a:gd name="connsiteY30" fmla="*/ 82550 h 276225"/>
                <a:gd name="connsiteX31" fmla="*/ 331006 w 338667"/>
                <a:gd name="connsiteY31" fmla="*/ 92075 h 276225"/>
                <a:gd name="connsiteX32" fmla="*/ 279664 w 338667"/>
                <a:gd name="connsiteY32" fmla="*/ 92075 h 276225"/>
                <a:gd name="connsiteX33" fmla="*/ 280981 w 338667"/>
                <a:gd name="connsiteY33" fmla="*/ 82550 h 276225"/>
                <a:gd name="connsiteX34" fmla="*/ 5027 w 338667"/>
                <a:gd name="connsiteY34" fmla="*/ 82550 h 276225"/>
                <a:gd name="connsiteX35" fmla="*/ 57685 w 338667"/>
                <a:gd name="connsiteY35" fmla="*/ 82550 h 276225"/>
                <a:gd name="connsiteX36" fmla="*/ 59002 w 338667"/>
                <a:gd name="connsiteY36" fmla="*/ 92075 h 276225"/>
                <a:gd name="connsiteX37" fmla="*/ 7660 w 338667"/>
                <a:gd name="connsiteY37" fmla="*/ 92075 h 276225"/>
                <a:gd name="connsiteX38" fmla="*/ 5027 w 338667"/>
                <a:gd name="connsiteY38" fmla="*/ 82550 h 276225"/>
                <a:gd name="connsiteX39" fmla="*/ 106627 w 338667"/>
                <a:gd name="connsiteY39" fmla="*/ 47625 h 276225"/>
                <a:gd name="connsiteX40" fmla="*/ 128852 w 338667"/>
                <a:gd name="connsiteY40" fmla="*/ 47625 h 276225"/>
                <a:gd name="connsiteX41" fmla="*/ 128852 w 338667"/>
                <a:gd name="connsiteY41" fmla="*/ 66675 h 276225"/>
                <a:gd name="connsiteX42" fmla="*/ 209815 w 338667"/>
                <a:gd name="connsiteY42" fmla="*/ 66675 h 276225"/>
                <a:gd name="connsiteX43" fmla="*/ 209815 w 338667"/>
                <a:gd name="connsiteY43" fmla="*/ 47625 h 276225"/>
                <a:gd name="connsiteX44" fmla="*/ 232040 w 338667"/>
                <a:gd name="connsiteY44" fmla="*/ 47625 h 276225"/>
                <a:gd name="connsiteX45" fmla="*/ 232040 w 338667"/>
                <a:gd name="connsiteY45" fmla="*/ 66675 h 276225"/>
                <a:gd name="connsiteX46" fmla="*/ 254265 w 338667"/>
                <a:gd name="connsiteY46" fmla="*/ 66675 h 276225"/>
                <a:gd name="connsiteX47" fmla="*/ 295540 w 338667"/>
                <a:gd name="connsiteY47" fmla="*/ 238125 h 276225"/>
                <a:gd name="connsiteX48" fmla="*/ 43127 w 338667"/>
                <a:gd name="connsiteY48" fmla="*/ 238125 h 276225"/>
                <a:gd name="connsiteX49" fmla="*/ 84402 w 338667"/>
                <a:gd name="connsiteY49" fmla="*/ 66675 h 276225"/>
                <a:gd name="connsiteX50" fmla="*/ 106627 w 338667"/>
                <a:gd name="connsiteY50" fmla="*/ 66675 h 276225"/>
                <a:gd name="connsiteX51" fmla="*/ 169334 w 338667"/>
                <a:gd name="connsiteY51" fmla="*/ 0 h 276225"/>
                <a:gd name="connsiteX52" fmla="*/ 333376 w 338667"/>
                <a:gd name="connsiteY52" fmla="*/ 30193 h 276225"/>
                <a:gd name="connsiteX53" fmla="*/ 337344 w 338667"/>
                <a:gd name="connsiteY53" fmla="*/ 68263 h 276225"/>
                <a:gd name="connsiteX54" fmla="*/ 281782 w 338667"/>
                <a:gd name="connsiteY54" fmla="*/ 68263 h 276225"/>
                <a:gd name="connsiteX55" fmla="*/ 275167 w 338667"/>
                <a:gd name="connsiteY55" fmla="*/ 45946 h 276225"/>
                <a:gd name="connsiteX56" fmla="*/ 169334 w 338667"/>
                <a:gd name="connsiteY56" fmla="*/ 19691 h 276225"/>
                <a:gd name="connsiteX57" fmla="*/ 63500 w 338667"/>
                <a:gd name="connsiteY57" fmla="*/ 45946 h 276225"/>
                <a:gd name="connsiteX58" fmla="*/ 56885 w 338667"/>
                <a:gd name="connsiteY58" fmla="*/ 68263 h 276225"/>
                <a:gd name="connsiteX59" fmla="*/ 1323 w 338667"/>
                <a:gd name="connsiteY59" fmla="*/ 68263 h 276225"/>
                <a:gd name="connsiteX60" fmla="*/ 5291 w 338667"/>
                <a:gd name="connsiteY60" fmla="*/ 30193 h 276225"/>
                <a:gd name="connsiteX61" fmla="*/ 169334 w 338667"/>
                <a:gd name="connsiteY61" fmla="*/ 0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667" h="276225">
                  <a:moveTo>
                    <a:pt x="39952" y="252412"/>
                  </a:moveTo>
                  <a:lnTo>
                    <a:pt x="297127" y="252412"/>
                  </a:lnTo>
                  <a:lnTo>
                    <a:pt x="297127" y="276225"/>
                  </a:lnTo>
                  <a:lnTo>
                    <a:pt x="39952" y="276225"/>
                  </a:lnTo>
                  <a:close/>
                  <a:moveTo>
                    <a:pt x="169334" y="98425"/>
                  </a:moveTo>
                  <a:cubicBezTo>
                    <a:pt x="200788" y="98425"/>
                    <a:pt x="225690" y="124701"/>
                    <a:pt x="225690" y="154918"/>
                  </a:cubicBezTo>
                  <a:cubicBezTo>
                    <a:pt x="225690" y="162801"/>
                    <a:pt x="224380" y="170684"/>
                    <a:pt x="221758" y="177253"/>
                  </a:cubicBezTo>
                  <a:cubicBezTo>
                    <a:pt x="221758" y="177253"/>
                    <a:pt x="221758" y="177253"/>
                    <a:pt x="206031" y="169370"/>
                  </a:cubicBezTo>
                  <a:cubicBezTo>
                    <a:pt x="206031" y="169370"/>
                    <a:pt x="206031" y="168056"/>
                    <a:pt x="206031" y="168056"/>
                  </a:cubicBezTo>
                  <a:cubicBezTo>
                    <a:pt x="207342" y="164115"/>
                    <a:pt x="208652" y="160173"/>
                    <a:pt x="208652" y="154918"/>
                  </a:cubicBezTo>
                  <a:cubicBezTo>
                    <a:pt x="208652" y="133897"/>
                    <a:pt x="190303" y="116818"/>
                    <a:pt x="169334" y="116818"/>
                  </a:cubicBezTo>
                  <a:cubicBezTo>
                    <a:pt x="148364" y="116818"/>
                    <a:pt x="130015" y="133897"/>
                    <a:pt x="130015" y="154918"/>
                  </a:cubicBezTo>
                  <a:cubicBezTo>
                    <a:pt x="130015" y="177253"/>
                    <a:pt x="148364" y="194332"/>
                    <a:pt x="169334" y="194332"/>
                  </a:cubicBezTo>
                  <a:cubicBezTo>
                    <a:pt x="181129" y="194332"/>
                    <a:pt x="191614" y="189077"/>
                    <a:pt x="198167" y="181194"/>
                  </a:cubicBezTo>
                  <a:cubicBezTo>
                    <a:pt x="199478" y="181194"/>
                    <a:pt x="199478" y="181194"/>
                    <a:pt x="199478" y="181194"/>
                  </a:cubicBezTo>
                  <a:cubicBezTo>
                    <a:pt x="199478" y="181194"/>
                    <a:pt x="199478" y="181194"/>
                    <a:pt x="213895" y="190391"/>
                  </a:cubicBezTo>
                  <a:cubicBezTo>
                    <a:pt x="203410" y="203528"/>
                    <a:pt x="187682" y="212725"/>
                    <a:pt x="169334" y="212725"/>
                  </a:cubicBezTo>
                  <a:cubicBezTo>
                    <a:pt x="137879" y="212725"/>
                    <a:pt x="112977" y="186449"/>
                    <a:pt x="112977" y="156232"/>
                  </a:cubicBezTo>
                  <a:cubicBezTo>
                    <a:pt x="112977" y="124701"/>
                    <a:pt x="137879" y="98425"/>
                    <a:pt x="169334" y="98425"/>
                  </a:cubicBezTo>
                  <a:close/>
                  <a:moveTo>
                    <a:pt x="169740" y="84137"/>
                  </a:moveTo>
                  <a:cubicBezTo>
                    <a:pt x="130268" y="84137"/>
                    <a:pt x="98689" y="117271"/>
                    <a:pt x="98689" y="157031"/>
                  </a:cubicBezTo>
                  <a:cubicBezTo>
                    <a:pt x="98689" y="195466"/>
                    <a:pt x="130268" y="228600"/>
                    <a:pt x="169740" y="228600"/>
                  </a:cubicBezTo>
                  <a:cubicBezTo>
                    <a:pt x="193424" y="228600"/>
                    <a:pt x="214477" y="216672"/>
                    <a:pt x="227634" y="198117"/>
                  </a:cubicBezTo>
                  <a:cubicBezTo>
                    <a:pt x="227634" y="198117"/>
                    <a:pt x="232897" y="203418"/>
                    <a:pt x="236845" y="203418"/>
                  </a:cubicBezTo>
                  <a:cubicBezTo>
                    <a:pt x="238160" y="203418"/>
                    <a:pt x="240792" y="200768"/>
                    <a:pt x="242108" y="199442"/>
                  </a:cubicBezTo>
                  <a:cubicBezTo>
                    <a:pt x="244739" y="195466"/>
                    <a:pt x="243423" y="191490"/>
                    <a:pt x="239476" y="190165"/>
                  </a:cubicBezTo>
                  <a:cubicBezTo>
                    <a:pt x="239476" y="190165"/>
                    <a:pt x="239476" y="190165"/>
                    <a:pt x="234213" y="186189"/>
                  </a:cubicBezTo>
                  <a:cubicBezTo>
                    <a:pt x="238160" y="176911"/>
                    <a:pt x="240792" y="167634"/>
                    <a:pt x="240792" y="157031"/>
                  </a:cubicBezTo>
                  <a:cubicBezTo>
                    <a:pt x="240792" y="117271"/>
                    <a:pt x="209213" y="84137"/>
                    <a:pt x="169740" y="84137"/>
                  </a:cubicBezTo>
                  <a:close/>
                  <a:moveTo>
                    <a:pt x="280981" y="82550"/>
                  </a:moveTo>
                  <a:cubicBezTo>
                    <a:pt x="333639" y="82550"/>
                    <a:pt x="333639" y="82550"/>
                    <a:pt x="333639" y="82550"/>
                  </a:cubicBezTo>
                  <a:cubicBezTo>
                    <a:pt x="332323" y="87313"/>
                    <a:pt x="332323" y="89694"/>
                    <a:pt x="331006" y="92075"/>
                  </a:cubicBezTo>
                  <a:cubicBezTo>
                    <a:pt x="279664" y="92075"/>
                    <a:pt x="279664" y="92075"/>
                    <a:pt x="279664" y="92075"/>
                  </a:cubicBezTo>
                  <a:cubicBezTo>
                    <a:pt x="279664" y="89694"/>
                    <a:pt x="279664" y="86122"/>
                    <a:pt x="280981" y="82550"/>
                  </a:cubicBezTo>
                  <a:close/>
                  <a:moveTo>
                    <a:pt x="5027" y="82550"/>
                  </a:moveTo>
                  <a:cubicBezTo>
                    <a:pt x="5027" y="82550"/>
                    <a:pt x="5027" y="82550"/>
                    <a:pt x="57685" y="82550"/>
                  </a:cubicBezTo>
                  <a:cubicBezTo>
                    <a:pt x="59002" y="86122"/>
                    <a:pt x="59002" y="89694"/>
                    <a:pt x="59002" y="92075"/>
                  </a:cubicBezTo>
                  <a:cubicBezTo>
                    <a:pt x="59002" y="92075"/>
                    <a:pt x="59002" y="92075"/>
                    <a:pt x="7660" y="92075"/>
                  </a:cubicBezTo>
                  <a:cubicBezTo>
                    <a:pt x="6343" y="89694"/>
                    <a:pt x="6343" y="87313"/>
                    <a:pt x="5027" y="82550"/>
                  </a:cubicBezTo>
                  <a:close/>
                  <a:moveTo>
                    <a:pt x="106627" y="47625"/>
                  </a:moveTo>
                  <a:lnTo>
                    <a:pt x="128852" y="47625"/>
                  </a:lnTo>
                  <a:lnTo>
                    <a:pt x="128852" y="66675"/>
                  </a:lnTo>
                  <a:lnTo>
                    <a:pt x="209815" y="66675"/>
                  </a:lnTo>
                  <a:lnTo>
                    <a:pt x="209815" y="47625"/>
                  </a:lnTo>
                  <a:lnTo>
                    <a:pt x="232040" y="47625"/>
                  </a:lnTo>
                  <a:lnTo>
                    <a:pt x="232040" y="66675"/>
                  </a:lnTo>
                  <a:lnTo>
                    <a:pt x="254265" y="66675"/>
                  </a:lnTo>
                  <a:lnTo>
                    <a:pt x="295540" y="238125"/>
                  </a:lnTo>
                  <a:lnTo>
                    <a:pt x="43127" y="238125"/>
                  </a:lnTo>
                  <a:lnTo>
                    <a:pt x="84402" y="66675"/>
                  </a:lnTo>
                  <a:lnTo>
                    <a:pt x="106627" y="66675"/>
                  </a:lnTo>
                  <a:close/>
                  <a:moveTo>
                    <a:pt x="169334" y="0"/>
                  </a:moveTo>
                  <a:cubicBezTo>
                    <a:pt x="244740" y="0"/>
                    <a:pt x="309563" y="11815"/>
                    <a:pt x="333376" y="30193"/>
                  </a:cubicBezTo>
                  <a:cubicBezTo>
                    <a:pt x="338667" y="34132"/>
                    <a:pt x="339990" y="48572"/>
                    <a:pt x="337344" y="68263"/>
                  </a:cubicBezTo>
                  <a:cubicBezTo>
                    <a:pt x="281782" y="68263"/>
                    <a:pt x="281782" y="68263"/>
                    <a:pt x="281782" y="68263"/>
                  </a:cubicBezTo>
                  <a:cubicBezTo>
                    <a:pt x="281782" y="57761"/>
                    <a:pt x="279136" y="49884"/>
                    <a:pt x="275167" y="45946"/>
                  </a:cubicBezTo>
                  <a:cubicBezTo>
                    <a:pt x="256646" y="26255"/>
                    <a:pt x="207698" y="19691"/>
                    <a:pt x="169334" y="19691"/>
                  </a:cubicBezTo>
                  <a:cubicBezTo>
                    <a:pt x="130969" y="19691"/>
                    <a:pt x="82021" y="26255"/>
                    <a:pt x="63500" y="45946"/>
                  </a:cubicBezTo>
                  <a:cubicBezTo>
                    <a:pt x="59531" y="49884"/>
                    <a:pt x="56885" y="57761"/>
                    <a:pt x="56885" y="68263"/>
                  </a:cubicBezTo>
                  <a:cubicBezTo>
                    <a:pt x="1323" y="68263"/>
                    <a:pt x="1323" y="68263"/>
                    <a:pt x="1323" y="68263"/>
                  </a:cubicBezTo>
                  <a:cubicBezTo>
                    <a:pt x="-1323" y="48572"/>
                    <a:pt x="0" y="35444"/>
                    <a:pt x="5291" y="30193"/>
                  </a:cubicBezTo>
                  <a:cubicBezTo>
                    <a:pt x="29104" y="11815"/>
                    <a:pt x="93927" y="0"/>
                    <a:pt x="169334" y="0"/>
                  </a:cubicBezTo>
                  <a:close/>
                </a:path>
              </a:pathLst>
            </a:custGeom>
            <a:solidFill>
              <a:srgbClr val="005DA2"/>
            </a:solidFill>
            <a:ln w="19050">
              <a:noFill/>
              <a:round/>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66" name="组合 65"/>
            <p:cNvGrpSpPr/>
            <p:nvPr/>
          </p:nvGrpSpPr>
          <p:grpSpPr>
            <a:xfrm>
              <a:off x="5591232" y="2832613"/>
              <a:ext cx="3155350" cy="743926"/>
              <a:chOff x="7505490" y="2041661"/>
              <a:chExt cx="4207134" cy="991902"/>
            </a:xfrm>
          </p:grpSpPr>
          <p:sp>
            <p:nvSpPr>
              <p:cNvPr id="67" name="文本框 25"/>
              <p:cNvSpPr txBox="1"/>
              <p:nvPr/>
            </p:nvSpPr>
            <p:spPr>
              <a:xfrm>
                <a:off x="7505490" y="2041661"/>
                <a:ext cx="4207134" cy="422405"/>
              </a:xfrm>
              <a:prstGeom prst="rect">
                <a:avLst/>
              </a:prstGeom>
              <a:noFill/>
            </p:spPr>
            <p:txBody>
              <a:bodyPr wrap="none" lIns="95988" tIns="95988" rIns="95988" bIns="95988" anchor="b" anchorCtr="0">
                <a:normAutofit fontScale="70000" lnSpcReduction="20000"/>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标题文本预设</a:t>
                </a:r>
                <a:endParaRPr kumimoji="0" lang="zh-CN" altLang="en-US" sz="2400"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68" name="文本框 26"/>
              <p:cNvSpPr txBox="1"/>
              <p:nvPr/>
            </p:nvSpPr>
            <p:spPr>
              <a:xfrm>
                <a:off x="7505490" y="2464066"/>
                <a:ext cx="4207134" cy="569497"/>
              </a:xfrm>
              <a:prstGeom prst="rect">
                <a:avLst/>
              </a:prstGeom>
              <a:noFill/>
            </p:spPr>
            <p:txBody>
              <a:bodyPr wrap="square" lIns="95988" tIns="95988" rIns="95988" bIns="95988" anchor="t" anchorCtr="0">
                <a:normAutofit fontScale="77500" lnSpcReduction="20000"/>
              </a:bodyPr>
              <a:lstStyle/>
              <a:p>
                <a:pPr marL="0" marR="0" lvl="0" indent="0" defTabSz="1218565" eaLnBrk="1" fontAlgn="base" latinLnBrk="0" hangingPunct="1">
                  <a:lnSpc>
                    <a:spcPct val="120000"/>
                  </a:lnSpc>
                  <a:spcBef>
                    <a:spcPct val="0"/>
                  </a:spcBef>
                  <a:spcAft>
                    <a:spcPct val="0"/>
                  </a:spcAft>
                  <a:buClrTx/>
                  <a:buSzTx/>
                  <a:buFontTx/>
                  <a:buNone/>
                  <a:defRPr/>
                </a:pPr>
                <a:r>
                  <a:rPr kumimoji="0" lang="zh-CN" altLang="en-US" sz="16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此部分内容作为文字排版占位显示（建议使用主题字体）</a:t>
                </a:r>
                <a:br>
                  <a:rPr kumimoji="0" lang="zh-CN" altLang="en-US" sz="16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br>
                <a:r>
                  <a:rPr kumimoji="0" lang="zh-CN" altLang="en-US" sz="16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如需更改请在（设置形状格式）菜单下（文本选项）中调整</a:t>
                </a:r>
                <a:endParaRPr kumimoji="0" lang="zh-CN" altLang="en-US" sz="16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4102" y="67413"/>
            <a:ext cx="945333" cy="9590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80">
                                          <p:stCondLst>
                                            <p:cond delay="0"/>
                                          </p:stCondLst>
                                        </p:cTn>
                                        <p:tgtEl>
                                          <p:spTgt spid="62"/>
                                        </p:tgtEl>
                                      </p:cBhvr>
                                    </p:animEffect>
                                    <p:anim calcmode="lin" valueType="num">
                                      <p:cBhvr>
                                        <p:cTn id="8"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13" dur="26">
                                          <p:stCondLst>
                                            <p:cond delay="650"/>
                                          </p:stCondLst>
                                        </p:cTn>
                                        <p:tgtEl>
                                          <p:spTgt spid="62"/>
                                        </p:tgtEl>
                                      </p:cBhvr>
                                      <p:to x="100000" y="60000"/>
                                    </p:animScale>
                                    <p:animScale>
                                      <p:cBhvr>
                                        <p:cTn id="14" dur="166" decel="50000">
                                          <p:stCondLst>
                                            <p:cond delay="676"/>
                                          </p:stCondLst>
                                        </p:cTn>
                                        <p:tgtEl>
                                          <p:spTgt spid="62"/>
                                        </p:tgtEl>
                                      </p:cBhvr>
                                      <p:to x="100000" y="100000"/>
                                    </p:animScale>
                                    <p:animScale>
                                      <p:cBhvr>
                                        <p:cTn id="15" dur="26">
                                          <p:stCondLst>
                                            <p:cond delay="1312"/>
                                          </p:stCondLst>
                                        </p:cTn>
                                        <p:tgtEl>
                                          <p:spTgt spid="62"/>
                                        </p:tgtEl>
                                      </p:cBhvr>
                                      <p:to x="100000" y="80000"/>
                                    </p:animScale>
                                    <p:animScale>
                                      <p:cBhvr>
                                        <p:cTn id="16" dur="166" decel="50000">
                                          <p:stCondLst>
                                            <p:cond delay="1338"/>
                                          </p:stCondLst>
                                        </p:cTn>
                                        <p:tgtEl>
                                          <p:spTgt spid="62"/>
                                        </p:tgtEl>
                                      </p:cBhvr>
                                      <p:to x="100000" y="100000"/>
                                    </p:animScale>
                                    <p:animScale>
                                      <p:cBhvr>
                                        <p:cTn id="17" dur="26">
                                          <p:stCondLst>
                                            <p:cond delay="1642"/>
                                          </p:stCondLst>
                                        </p:cTn>
                                        <p:tgtEl>
                                          <p:spTgt spid="62"/>
                                        </p:tgtEl>
                                      </p:cBhvr>
                                      <p:to x="100000" y="90000"/>
                                    </p:animScale>
                                    <p:animScale>
                                      <p:cBhvr>
                                        <p:cTn id="18" dur="166" decel="50000">
                                          <p:stCondLst>
                                            <p:cond delay="1668"/>
                                          </p:stCondLst>
                                        </p:cTn>
                                        <p:tgtEl>
                                          <p:spTgt spid="62"/>
                                        </p:tgtEl>
                                      </p:cBhvr>
                                      <p:to x="100000" y="100000"/>
                                    </p:animScale>
                                    <p:animScale>
                                      <p:cBhvr>
                                        <p:cTn id="19" dur="26">
                                          <p:stCondLst>
                                            <p:cond delay="1808"/>
                                          </p:stCondLst>
                                        </p:cTn>
                                        <p:tgtEl>
                                          <p:spTgt spid="62"/>
                                        </p:tgtEl>
                                      </p:cBhvr>
                                      <p:to x="100000" y="95000"/>
                                    </p:animScale>
                                    <p:animScale>
                                      <p:cBhvr>
                                        <p:cTn id="20" dur="166" decel="50000">
                                          <p:stCondLst>
                                            <p:cond delay="1834"/>
                                          </p:stCondLst>
                                        </p:cTn>
                                        <p:tgtEl>
                                          <p:spTgt spid="62"/>
                                        </p:tgtEl>
                                      </p:cBhvr>
                                      <p:to x="100000" y="100000"/>
                                    </p:animScale>
                                  </p:childTnLst>
                                </p:cTn>
                              </p:par>
                            </p:childTnLst>
                          </p:cTn>
                        </p:par>
                        <p:par>
                          <p:cTn id="21" fill="hold">
                            <p:stCondLst>
                              <p:cond delay="2000"/>
                            </p:stCondLst>
                            <p:childTnLst>
                              <p:par>
                                <p:cTn id="22" presetID="26" presetClass="entr" presetSubtype="0"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down)">
                                      <p:cBhvr>
                                        <p:cTn id="24" dur="580">
                                          <p:stCondLst>
                                            <p:cond delay="0"/>
                                          </p:stCondLst>
                                        </p:cTn>
                                        <p:tgtEl>
                                          <p:spTgt spid="55"/>
                                        </p:tgtEl>
                                      </p:cBhvr>
                                    </p:animEffect>
                                    <p:anim calcmode="lin" valueType="num">
                                      <p:cBhvr>
                                        <p:cTn id="25"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30" dur="26">
                                          <p:stCondLst>
                                            <p:cond delay="650"/>
                                          </p:stCondLst>
                                        </p:cTn>
                                        <p:tgtEl>
                                          <p:spTgt spid="55"/>
                                        </p:tgtEl>
                                      </p:cBhvr>
                                      <p:to x="100000" y="60000"/>
                                    </p:animScale>
                                    <p:animScale>
                                      <p:cBhvr>
                                        <p:cTn id="31" dur="166" decel="50000">
                                          <p:stCondLst>
                                            <p:cond delay="676"/>
                                          </p:stCondLst>
                                        </p:cTn>
                                        <p:tgtEl>
                                          <p:spTgt spid="55"/>
                                        </p:tgtEl>
                                      </p:cBhvr>
                                      <p:to x="100000" y="100000"/>
                                    </p:animScale>
                                    <p:animScale>
                                      <p:cBhvr>
                                        <p:cTn id="32" dur="26">
                                          <p:stCondLst>
                                            <p:cond delay="1312"/>
                                          </p:stCondLst>
                                        </p:cTn>
                                        <p:tgtEl>
                                          <p:spTgt spid="55"/>
                                        </p:tgtEl>
                                      </p:cBhvr>
                                      <p:to x="100000" y="80000"/>
                                    </p:animScale>
                                    <p:animScale>
                                      <p:cBhvr>
                                        <p:cTn id="33" dur="166" decel="50000">
                                          <p:stCondLst>
                                            <p:cond delay="1338"/>
                                          </p:stCondLst>
                                        </p:cTn>
                                        <p:tgtEl>
                                          <p:spTgt spid="55"/>
                                        </p:tgtEl>
                                      </p:cBhvr>
                                      <p:to x="100000" y="100000"/>
                                    </p:animScale>
                                    <p:animScale>
                                      <p:cBhvr>
                                        <p:cTn id="34" dur="26">
                                          <p:stCondLst>
                                            <p:cond delay="1642"/>
                                          </p:stCondLst>
                                        </p:cTn>
                                        <p:tgtEl>
                                          <p:spTgt spid="55"/>
                                        </p:tgtEl>
                                      </p:cBhvr>
                                      <p:to x="100000" y="90000"/>
                                    </p:animScale>
                                    <p:animScale>
                                      <p:cBhvr>
                                        <p:cTn id="35" dur="166" decel="50000">
                                          <p:stCondLst>
                                            <p:cond delay="1668"/>
                                          </p:stCondLst>
                                        </p:cTn>
                                        <p:tgtEl>
                                          <p:spTgt spid="55"/>
                                        </p:tgtEl>
                                      </p:cBhvr>
                                      <p:to x="100000" y="100000"/>
                                    </p:animScale>
                                    <p:animScale>
                                      <p:cBhvr>
                                        <p:cTn id="36" dur="26">
                                          <p:stCondLst>
                                            <p:cond delay="1808"/>
                                          </p:stCondLst>
                                        </p:cTn>
                                        <p:tgtEl>
                                          <p:spTgt spid="55"/>
                                        </p:tgtEl>
                                      </p:cBhvr>
                                      <p:to x="100000" y="95000"/>
                                    </p:animScale>
                                    <p:animScale>
                                      <p:cBhvr>
                                        <p:cTn id="37" dur="166" decel="50000">
                                          <p:stCondLst>
                                            <p:cond delay="1834"/>
                                          </p:stCondLst>
                                        </p:cTn>
                                        <p:tgtEl>
                                          <p:spTgt spid="5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01</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3" name="矩形 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solidFill>
                  <a:srgbClr val="005DA2"/>
                </a:solidFill>
                <a:latin typeface="华康俪金黑W8" panose="020B0809000000000000" pitchFamily="49" charset="-122"/>
                <a:ea typeface="华康俪金黑W8" panose="020B0809000000000000" pitchFamily="49" charset="-122"/>
                <a:cs typeface="Meiryo UI" panose="020B0604030504040204" pitchFamily="34" charset="-128"/>
              </a:rPr>
              <a:t>国内外相关研究综述</a:t>
            </a:r>
            <a:endParaRPr lang="zh-CN" altLang="en-US" sz="2400" dirty="0">
              <a:solidFill>
                <a:srgbClr val="005DA2"/>
              </a:solidFill>
              <a:latin typeface="华康俪金黑W8" panose="020B0809000000000000" pitchFamily="49" charset="-122"/>
              <a:ea typeface="华康俪金黑W8" panose="020B0809000000000000" pitchFamily="49" charset="-122"/>
              <a:cs typeface="Meiryo UI" panose="020B0604030504040204" pitchFamily="34" charset="-128"/>
            </a:endParaRPr>
          </a:p>
        </p:txBody>
      </p:sp>
      <p:sp>
        <p:nvSpPr>
          <p:cNvPr id="4" name="矩形 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5" name="矩形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1" y="1167609"/>
            <a:ext cx="492443"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6" name="矩形 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7" name="矩形 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8" name="矩形 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9" name="矩形 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 name="矩形 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3" y="976530"/>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91" name="组合 90"/>
          <p:cNvGrpSpPr/>
          <p:nvPr/>
        </p:nvGrpSpPr>
        <p:grpSpPr>
          <a:xfrm>
            <a:off x="3467020" y="1670739"/>
            <a:ext cx="2814701" cy="3068158"/>
            <a:chOff x="2599997" y="1252875"/>
            <a:chExt cx="2111311" cy="2301428"/>
          </a:xfrm>
        </p:grpSpPr>
        <p:sp>
          <p:nvSpPr>
            <p:cNvPr id="92" name="TextBox 1"/>
            <p:cNvSpPr txBox="1"/>
            <p:nvPr/>
          </p:nvSpPr>
          <p:spPr>
            <a:xfrm>
              <a:off x="2599997" y="1252875"/>
              <a:ext cx="1962232" cy="306559"/>
            </a:xfrm>
            <a:prstGeom prst="rect">
              <a:avLst/>
            </a:prstGeom>
            <a:ln w="12700">
              <a:miter lim="400000"/>
            </a:ln>
          </p:spPr>
          <p:txBody>
            <a:bodyPr lIns="0" tIns="0" rIns="0" bIns="0">
              <a:normAutofit/>
            </a:bodyPr>
            <a:lstStyle/>
            <a:p>
              <a:pPr marL="0" marR="0" lvl="0" indent="0" algn="ctr" defTabSz="1218565" eaLnBrk="1" fontAlgn="base" latinLnBrk="0" hangingPunct="1">
                <a:lnSpc>
                  <a:spcPct val="100000"/>
                </a:lnSpc>
                <a:spcBef>
                  <a:spcPct val="0"/>
                </a:spcBef>
                <a:spcAft>
                  <a:spcPct val="0"/>
                </a:spcAft>
                <a:buClrTx/>
                <a:buSzTx/>
                <a:buFontTx/>
                <a:buNone/>
                <a:defRPr/>
              </a:pPr>
              <a:r>
                <a:rPr kumimoji="0" lang="id-ID" sz="24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step 2</a:t>
              </a:r>
              <a:endParaRPr kumimoji="0" lang="id-ID" sz="24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3" name="TextBox 2"/>
            <p:cNvSpPr txBox="1"/>
            <p:nvPr/>
          </p:nvSpPr>
          <p:spPr>
            <a:xfrm>
              <a:off x="2716603" y="1614436"/>
              <a:ext cx="1994705" cy="393642"/>
            </a:xfrm>
            <a:prstGeom prst="rect">
              <a:avLst/>
            </a:prstGeom>
            <a:ln w="12700">
              <a:miter lim="400000"/>
            </a:ln>
          </p:spPr>
          <p:txBody>
            <a:bodyPr wrap="square" lIns="0" tIns="0" rIns="0" bIns="0">
              <a:normAutofit fontScale="55000" lnSpcReduction="20000"/>
            </a:bodyPr>
            <a:lstStyle/>
            <a:p>
              <a:pPr marL="0" marR="0" lvl="0" indent="0" defTabSz="1218565" eaLnBrk="1" fontAlgn="base" latinLnBrk="0" hangingPunct="1">
                <a:lnSpc>
                  <a:spcPct val="120000"/>
                </a:lnSpc>
                <a:spcBef>
                  <a:spcPct val="0"/>
                </a:spcBef>
                <a:spcAft>
                  <a:spcPct val="0"/>
                </a:spcAft>
                <a:buClrTx/>
                <a:buSzTx/>
                <a:buFontTx/>
                <a:buNone/>
                <a:defRPr/>
              </a:pPr>
              <a:r>
                <a:rPr kumimoji="0" lang="zh-CN" altLang="en-US" sz="24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此部分内容作为文字排版占位显示</a:t>
              </a:r>
              <a:br>
                <a:rPr kumimoji="0" lang="zh-CN" altLang="en-US" sz="24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br>
              <a:r>
                <a:rPr kumimoji="0" lang="zh-CN" altLang="en-US" sz="24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（建议使用主题字体）。</a:t>
              </a:r>
              <a:endParaRPr kumimoji="0" lang="zh-CN" altLang="en-US" sz="24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4" name="Oval 11"/>
            <p:cNvSpPr/>
            <p:nvPr/>
          </p:nvSpPr>
          <p:spPr>
            <a:xfrm rot="10800000" flipH="1">
              <a:off x="2935506" y="2147022"/>
              <a:ext cx="1407281" cy="1407281"/>
            </a:xfrm>
            <a:prstGeom prst="ellipse">
              <a:avLst/>
            </a:prstGeom>
            <a:solidFill>
              <a:srgbClr val="E6E7EA"/>
            </a:solidFill>
            <a:ln w="12700">
              <a:miter lim="400000"/>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95" name="Freeform: Shape 12"/>
            <p:cNvSpPr/>
            <p:nvPr/>
          </p:nvSpPr>
          <p:spPr>
            <a:xfrm>
              <a:off x="2990643" y="2081308"/>
              <a:ext cx="1268364" cy="392516"/>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rgbClr val="005DA2"/>
            </a:solidFill>
            <a:ln w="12700">
              <a:miter lim="400000"/>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nvGrpSpPr>
            <p:cNvPr id="96" name="Group 13"/>
            <p:cNvGrpSpPr/>
            <p:nvPr/>
          </p:nvGrpSpPr>
          <p:grpSpPr>
            <a:xfrm>
              <a:off x="3027991" y="2239507"/>
              <a:ext cx="1222314" cy="1222314"/>
              <a:chOff x="0" y="0"/>
              <a:chExt cx="3259500" cy="3259500"/>
            </a:xfrm>
          </p:grpSpPr>
          <p:sp>
            <p:nvSpPr>
              <p:cNvPr id="97" name="Oval 14"/>
              <p:cNvSpPr/>
              <p:nvPr/>
            </p:nvSpPr>
            <p:spPr>
              <a:xfrm rot="10800000" flipH="1">
                <a:off x="0" y="0"/>
                <a:ext cx="3259500" cy="3259500"/>
              </a:xfrm>
              <a:prstGeom prst="ellipse">
                <a:avLst/>
              </a:prstGeom>
              <a:solidFill>
                <a:srgbClr val="005DA2"/>
              </a:solidFill>
              <a:ln w="12700" cap="flat">
                <a:noFill/>
                <a:miter lim="4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nvGrpSpPr>
              <p:cNvPr id="98" name="Group 15"/>
              <p:cNvGrpSpPr/>
              <p:nvPr/>
            </p:nvGrpSpPr>
            <p:grpSpPr>
              <a:xfrm>
                <a:off x="1103439" y="1088764"/>
                <a:ext cx="1052622" cy="1081972"/>
                <a:chOff x="-1" y="-1"/>
                <a:chExt cx="1052621" cy="1081970"/>
              </a:xfrm>
            </p:grpSpPr>
            <p:sp>
              <p:nvSpPr>
                <p:cNvPr id="99" name="Freeform: Shape 16"/>
                <p:cNvSpPr/>
                <p:nvPr/>
              </p:nvSpPr>
              <p:spPr>
                <a:xfrm>
                  <a:off x="-1" y="144251"/>
                  <a:ext cx="1052621" cy="937718"/>
                </a:xfrm>
                <a:custGeom>
                  <a:avLst/>
                  <a:gdLst/>
                  <a:ahLst/>
                  <a:cxnLst>
                    <a:cxn ang="0">
                      <a:pos x="wd2" y="hd2"/>
                    </a:cxn>
                    <a:cxn ang="5400000">
                      <a:pos x="wd2" y="hd2"/>
                    </a:cxn>
                    <a:cxn ang="10800000">
                      <a:pos x="wd2" y="hd2"/>
                    </a:cxn>
                    <a:cxn ang="16200000">
                      <a:pos x="wd2" y="hd2"/>
                    </a:cxn>
                  </a:cxnLst>
                  <a:rect l="0" t="0" r="r" b="b"/>
                  <a:pathLst>
                    <a:path w="21600" h="21600" extrusionOk="0">
                      <a:moveTo>
                        <a:pt x="19200" y="0"/>
                      </a:moveTo>
                      <a:lnTo>
                        <a:pt x="18120" y="0"/>
                      </a:lnTo>
                      <a:lnTo>
                        <a:pt x="18120" y="2700"/>
                      </a:lnTo>
                      <a:lnTo>
                        <a:pt x="14280" y="2700"/>
                      </a:lnTo>
                      <a:lnTo>
                        <a:pt x="14280" y="0"/>
                      </a:lnTo>
                      <a:lnTo>
                        <a:pt x="7320" y="0"/>
                      </a:lnTo>
                      <a:lnTo>
                        <a:pt x="7320" y="2700"/>
                      </a:lnTo>
                      <a:lnTo>
                        <a:pt x="3480" y="2700"/>
                      </a:lnTo>
                      <a:lnTo>
                        <a:pt x="3480" y="0"/>
                      </a:lnTo>
                      <a:lnTo>
                        <a:pt x="2400" y="0"/>
                      </a:lnTo>
                      <a:cubicBezTo>
                        <a:pt x="1079" y="0"/>
                        <a:pt x="0" y="1214"/>
                        <a:pt x="0" y="2700"/>
                      </a:cubicBezTo>
                      <a:lnTo>
                        <a:pt x="0" y="18900"/>
                      </a:lnTo>
                      <a:cubicBezTo>
                        <a:pt x="0" y="20386"/>
                        <a:pt x="1079" y="21600"/>
                        <a:pt x="2400" y="21600"/>
                      </a:cubicBezTo>
                      <a:lnTo>
                        <a:pt x="19200" y="21600"/>
                      </a:lnTo>
                      <a:cubicBezTo>
                        <a:pt x="20521" y="21600"/>
                        <a:pt x="21600" y="20386"/>
                        <a:pt x="21600" y="18900"/>
                      </a:cubicBezTo>
                      <a:lnTo>
                        <a:pt x="21600" y="2700"/>
                      </a:lnTo>
                      <a:cubicBezTo>
                        <a:pt x="21600" y="1214"/>
                        <a:pt x="20521" y="0"/>
                        <a:pt x="19200" y="0"/>
                      </a:cubicBezTo>
                      <a:close/>
                    </a:path>
                  </a:pathLst>
                </a:custGeom>
                <a:solidFill>
                  <a:srgbClr val="FFFFFF"/>
                </a:solidFill>
                <a:ln w="12700" cap="flat">
                  <a:noFill/>
                  <a:miter lim="4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0" name="Freeform: Shape 17"/>
                <p:cNvSpPr/>
                <p:nvPr/>
              </p:nvSpPr>
              <p:spPr>
                <a:xfrm>
                  <a:off x="216319" y="-1"/>
                  <a:ext cx="608143" cy="1988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8694" y="0"/>
                      </a:lnTo>
                      <a:lnTo>
                        <a:pt x="18694" y="21600"/>
                      </a:lnTo>
                      <a:lnTo>
                        <a:pt x="21600" y="21600"/>
                      </a:lnTo>
                      <a:cubicBezTo>
                        <a:pt x="21600" y="21600"/>
                        <a:pt x="21600" y="0"/>
                        <a:pt x="21600" y="0"/>
                      </a:cubicBezTo>
                      <a:close/>
                      <a:moveTo>
                        <a:pt x="2906" y="0"/>
                      </a:moveTo>
                      <a:lnTo>
                        <a:pt x="0" y="0"/>
                      </a:lnTo>
                      <a:lnTo>
                        <a:pt x="0" y="21600"/>
                      </a:lnTo>
                      <a:lnTo>
                        <a:pt x="2906" y="21600"/>
                      </a:lnTo>
                      <a:cubicBezTo>
                        <a:pt x="2906" y="21600"/>
                        <a:pt x="2906" y="0"/>
                        <a:pt x="2906" y="0"/>
                      </a:cubicBezTo>
                      <a:close/>
                    </a:path>
                  </a:pathLst>
                </a:custGeom>
                <a:solidFill>
                  <a:srgbClr val="FFFFFF"/>
                </a:solidFill>
                <a:ln w="12700" cap="flat">
                  <a:noFill/>
                  <a:miter lim="4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grpSp>
      <p:grpSp>
        <p:nvGrpSpPr>
          <p:cNvPr id="101" name="组合 100"/>
          <p:cNvGrpSpPr/>
          <p:nvPr/>
        </p:nvGrpSpPr>
        <p:grpSpPr>
          <a:xfrm>
            <a:off x="8094373" y="1740812"/>
            <a:ext cx="2847140" cy="2998083"/>
            <a:chOff x="6070982" y="1305437"/>
            <a:chExt cx="2135643" cy="2248866"/>
          </a:xfrm>
        </p:grpSpPr>
        <p:sp>
          <p:nvSpPr>
            <p:cNvPr id="102" name="Rectangle 7"/>
            <p:cNvSpPr/>
            <p:nvPr/>
          </p:nvSpPr>
          <p:spPr>
            <a:xfrm>
              <a:off x="6070982" y="1567846"/>
              <a:ext cx="2135643" cy="444134"/>
            </a:xfrm>
            <a:prstGeom prst="rect">
              <a:avLst/>
            </a:prstGeom>
            <a:ln w="12700">
              <a:miter lim="400000"/>
            </a:ln>
          </p:spPr>
          <p:txBody>
            <a:bodyPr wrap="square" lIns="0" tIns="0" rIns="0" bIns="0">
              <a:normAutofit/>
            </a:bodyPr>
            <a:lstStyle/>
            <a:p>
              <a:pPr marL="0" marR="0" lvl="0" indent="0" defTabSz="1218565" eaLnBrk="1" fontAlgn="base" latinLnBrk="0" hangingPunct="1">
                <a:lnSpc>
                  <a:spcPct val="120000"/>
                </a:lnSpc>
                <a:spcBef>
                  <a:spcPct val="0"/>
                </a:spcBef>
                <a:spcAft>
                  <a:spcPct val="0"/>
                </a:spcAft>
                <a:buClrTx/>
                <a:buSzTx/>
                <a:buFontTx/>
                <a:buNone/>
                <a:defRPr/>
              </a:pPr>
              <a:r>
                <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此部分内容作为文字排版占位显示</a:t>
              </a:r>
              <a:br>
                <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br>
              <a:r>
                <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（建议使用主题字体）。</a:t>
              </a:r>
              <a:endPar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3" name="Rectangle 8"/>
            <p:cNvSpPr/>
            <p:nvPr/>
          </p:nvSpPr>
          <p:spPr>
            <a:xfrm>
              <a:off x="6386526" y="1305437"/>
              <a:ext cx="1349990" cy="214313"/>
            </a:xfrm>
            <a:prstGeom prst="rect">
              <a:avLst/>
            </a:prstGeom>
            <a:ln w="12700">
              <a:miter lim="400000"/>
            </a:ln>
          </p:spPr>
          <p:txBody>
            <a:bodyPr lIns="0" tIns="0" rIns="0" bIns="0">
              <a:normAutofit fontScale="92500" lnSpcReduction="20000"/>
            </a:bodyPr>
            <a:lstStyle/>
            <a:p>
              <a:pPr marL="0" marR="0" lvl="0" indent="0" algn="ctr" defTabSz="1218565" eaLnBrk="1" fontAlgn="base" latinLnBrk="0" hangingPunct="1">
                <a:lnSpc>
                  <a:spcPct val="100000"/>
                </a:lnSpc>
                <a:spcBef>
                  <a:spcPct val="0"/>
                </a:spcBef>
                <a:spcAft>
                  <a:spcPct val="0"/>
                </a:spcAft>
                <a:buClrTx/>
                <a:buSzTx/>
                <a:buFontTx/>
                <a:buNone/>
                <a:defRPr/>
              </a:pPr>
              <a:r>
                <a:rPr kumimoji="0" lang="en-US" sz="233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rPr>
                <a:t>step 4</a:t>
              </a:r>
              <a:endParaRPr kumimoji="0" lang="en-US" sz="233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4" name="Oval 20"/>
            <p:cNvSpPr/>
            <p:nvPr/>
          </p:nvSpPr>
          <p:spPr>
            <a:xfrm rot="10800000" flipH="1">
              <a:off x="6302142" y="2147022"/>
              <a:ext cx="1407281" cy="1407281"/>
            </a:xfrm>
            <a:prstGeom prst="ellipse">
              <a:avLst/>
            </a:prstGeom>
            <a:solidFill>
              <a:srgbClr val="E6E7EA"/>
            </a:solidFill>
            <a:ln w="12700">
              <a:miter lim="400000"/>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5" name="Freeform: Shape 21"/>
            <p:cNvSpPr/>
            <p:nvPr/>
          </p:nvSpPr>
          <p:spPr>
            <a:xfrm>
              <a:off x="6357279" y="2081308"/>
              <a:ext cx="1268364" cy="392516"/>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rgbClr val="005DA2"/>
            </a:solidFill>
            <a:ln w="12700">
              <a:miter lim="400000"/>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nvGrpSpPr>
            <p:cNvPr id="106" name="Group 22"/>
            <p:cNvGrpSpPr/>
            <p:nvPr/>
          </p:nvGrpSpPr>
          <p:grpSpPr>
            <a:xfrm>
              <a:off x="6394626" y="2239507"/>
              <a:ext cx="1222314" cy="1222314"/>
              <a:chOff x="0" y="0"/>
              <a:chExt cx="3259500" cy="3259500"/>
            </a:xfrm>
          </p:grpSpPr>
          <p:sp>
            <p:nvSpPr>
              <p:cNvPr id="107" name="Oval 23"/>
              <p:cNvSpPr/>
              <p:nvPr/>
            </p:nvSpPr>
            <p:spPr>
              <a:xfrm rot="10800000" flipH="1">
                <a:off x="0" y="0"/>
                <a:ext cx="3259500" cy="3259500"/>
              </a:xfrm>
              <a:prstGeom prst="ellipse">
                <a:avLst/>
              </a:prstGeom>
              <a:solidFill>
                <a:srgbClr val="005DA2"/>
              </a:solidFill>
              <a:ln w="12700" cap="flat">
                <a:noFill/>
                <a:miter lim="4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08" name="Freeform: Shape 24"/>
              <p:cNvSpPr/>
              <p:nvPr/>
            </p:nvSpPr>
            <p:spPr>
              <a:xfrm>
                <a:off x="1105920" y="1290493"/>
                <a:ext cx="1052620" cy="678513"/>
              </a:xfrm>
              <a:custGeom>
                <a:avLst/>
                <a:gdLst/>
                <a:ahLst/>
                <a:cxnLst>
                  <a:cxn ang="0">
                    <a:pos x="wd2" y="hd2"/>
                  </a:cxn>
                  <a:cxn ang="5400000">
                    <a:pos x="wd2" y="hd2"/>
                  </a:cxn>
                  <a:cxn ang="10800000">
                    <a:pos x="wd2" y="hd2"/>
                  </a:cxn>
                  <a:cxn ang="16200000">
                    <a:pos x="wd2" y="hd2"/>
                  </a:cxn>
                </a:cxnLst>
                <a:rect l="0" t="0" r="r" b="b"/>
                <a:pathLst>
                  <a:path w="20779" h="21600" extrusionOk="0">
                    <a:moveTo>
                      <a:pt x="20331" y="5746"/>
                    </a:moveTo>
                    <a:cubicBezTo>
                      <a:pt x="19692" y="6285"/>
                      <a:pt x="11827" y="12917"/>
                      <a:pt x="11435" y="13248"/>
                    </a:cubicBezTo>
                    <a:cubicBezTo>
                      <a:pt x="11043" y="13577"/>
                      <a:pt x="10769" y="13620"/>
                      <a:pt x="10390" y="13620"/>
                    </a:cubicBezTo>
                    <a:cubicBezTo>
                      <a:pt x="10011" y="13620"/>
                      <a:pt x="9735" y="13577"/>
                      <a:pt x="9343" y="13248"/>
                    </a:cubicBezTo>
                    <a:cubicBezTo>
                      <a:pt x="8951" y="12917"/>
                      <a:pt x="1088" y="6285"/>
                      <a:pt x="448" y="5746"/>
                    </a:cubicBezTo>
                    <a:cubicBezTo>
                      <a:pt x="-3" y="5367"/>
                      <a:pt x="0" y="5811"/>
                      <a:pt x="0" y="6155"/>
                    </a:cubicBezTo>
                    <a:cubicBezTo>
                      <a:pt x="0" y="6498"/>
                      <a:pt x="0" y="19814"/>
                      <a:pt x="0" y="19814"/>
                    </a:cubicBezTo>
                    <a:cubicBezTo>
                      <a:pt x="0" y="20594"/>
                      <a:pt x="645" y="21600"/>
                      <a:pt x="1145" y="21600"/>
                    </a:cubicBezTo>
                    <a:lnTo>
                      <a:pt x="19633" y="21600"/>
                    </a:lnTo>
                    <a:cubicBezTo>
                      <a:pt x="20134" y="21600"/>
                      <a:pt x="20779" y="20594"/>
                      <a:pt x="20779" y="19814"/>
                    </a:cubicBezTo>
                    <a:cubicBezTo>
                      <a:pt x="20779" y="19814"/>
                      <a:pt x="20779" y="6498"/>
                      <a:pt x="20779" y="6155"/>
                    </a:cubicBezTo>
                    <a:cubicBezTo>
                      <a:pt x="20779" y="5811"/>
                      <a:pt x="20783" y="5367"/>
                      <a:pt x="20331" y="5746"/>
                    </a:cubicBezTo>
                    <a:close/>
                    <a:moveTo>
                      <a:pt x="687" y="2021"/>
                    </a:moveTo>
                    <a:cubicBezTo>
                      <a:pt x="1250" y="2510"/>
                      <a:pt x="9053" y="9271"/>
                      <a:pt x="9343" y="9524"/>
                    </a:cubicBezTo>
                    <a:cubicBezTo>
                      <a:pt x="9634" y="9775"/>
                      <a:pt x="10011" y="9897"/>
                      <a:pt x="10390" y="9897"/>
                    </a:cubicBezTo>
                    <a:cubicBezTo>
                      <a:pt x="10769" y="9897"/>
                      <a:pt x="11145" y="9775"/>
                      <a:pt x="11435" y="9524"/>
                    </a:cubicBezTo>
                    <a:cubicBezTo>
                      <a:pt x="11726" y="9271"/>
                      <a:pt x="19529" y="2510"/>
                      <a:pt x="20093" y="2021"/>
                    </a:cubicBezTo>
                    <a:cubicBezTo>
                      <a:pt x="20656" y="1534"/>
                      <a:pt x="21190" y="0"/>
                      <a:pt x="20154" y="0"/>
                    </a:cubicBezTo>
                    <a:lnTo>
                      <a:pt x="624" y="0"/>
                    </a:lnTo>
                    <a:cubicBezTo>
                      <a:pt x="-410" y="0"/>
                      <a:pt x="122" y="1534"/>
                      <a:pt x="687" y="2021"/>
                    </a:cubicBezTo>
                    <a:close/>
                  </a:path>
                </a:pathLst>
              </a:custGeom>
              <a:solidFill>
                <a:srgbClr val="FFFFFF"/>
              </a:solidFill>
              <a:ln w="12700" cap="flat">
                <a:noFill/>
                <a:miter lim="4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grpSp>
        <p:nvGrpSpPr>
          <p:cNvPr id="109" name="组合 108"/>
          <p:cNvGrpSpPr/>
          <p:nvPr/>
        </p:nvGrpSpPr>
        <p:grpSpPr>
          <a:xfrm>
            <a:off x="6082977" y="2775166"/>
            <a:ext cx="2773143" cy="3071167"/>
            <a:chOff x="4562230" y="2081308"/>
            <a:chExt cx="2080138" cy="2303686"/>
          </a:xfrm>
        </p:grpSpPr>
        <p:sp>
          <p:nvSpPr>
            <p:cNvPr id="110" name="Rectangle 5"/>
            <p:cNvSpPr/>
            <p:nvPr/>
          </p:nvSpPr>
          <p:spPr>
            <a:xfrm>
              <a:off x="4562230" y="3940860"/>
              <a:ext cx="2080138" cy="444134"/>
            </a:xfrm>
            <a:prstGeom prst="rect">
              <a:avLst/>
            </a:prstGeom>
            <a:ln w="12700">
              <a:miter lim="400000"/>
            </a:ln>
          </p:spPr>
          <p:txBody>
            <a:bodyPr wrap="square" lIns="0" tIns="0" rIns="0" bIns="0">
              <a:normAutofit/>
            </a:bodyPr>
            <a:lstStyle/>
            <a:p>
              <a:pPr marL="0" marR="0" lvl="0" indent="0" defTabSz="1218565" eaLnBrk="1" fontAlgn="base" latinLnBrk="0" hangingPunct="1">
                <a:lnSpc>
                  <a:spcPct val="120000"/>
                </a:lnSpc>
                <a:spcBef>
                  <a:spcPct val="0"/>
                </a:spcBef>
                <a:spcAft>
                  <a:spcPct val="0"/>
                </a:spcAft>
                <a:buClrTx/>
                <a:buSzTx/>
                <a:buFontTx/>
                <a:buNone/>
                <a:defRPr/>
              </a:pPr>
              <a:r>
                <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此部分内容作为文字排版占位显示</a:t>
              </a:r>
              <a:br>
                <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br>
              <a:r>
                <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（建议使用主题字体）。</a:t>
              </a:r>
              <a:endPar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11" name="Rectangle 6"/>
            <p:cNvSpPr/>
            <p:nvPr/>
          </p:nvSpPr>
          <p:spPr>
            <a:xfrm>
              <a:off x="4775247" y="3649433"/>
              <a:ext cx="1349990" cy="214313"/>
            </a:xfrm>
            <a:prstGeom prst="rect">
              <a:avLst/>
            </a:prstGeom>
            <a:ln w="12700">
              <a:miter lim="400000"/>
            </a:ln>
          </p:spPr>
          <p:txBody>
            <a:bodyPr lIns="0" tIns="0" rIns="0" bIns="0">
              <a:normAutofit fontScale="92500" lnSpcReduction="20000"/>
            </a:bodyPr>
            <a:lstStyle/>
            <a:p>
              <a:pPr marL="0" marR="0" lvl="0" indent="0" algn="ctr" defTabSz="1218565" eaLnBrk="1" fontAlgn="base" latinLnBrk="0" hangingPunct="1">
                <a:lnSpc>
                  <a:spcPct val="100000"/>
                </a:lnSpc>
                <a:spcBef>
                  <a:spcPct val="0"/>
                </a:spcBef>
                <a:spcAft>
                  <a:spcPct val="0"/>
                </a:spcAft>
                <a:buClrTx/>
                <a:buSzTx/>
                <a:buFontTx/>
                <a:buNone/>
                <a:defRPr/>
              </a:pPr>
              <a:r>
                <a:rPr kumimoji="0" lang="en-US" sz="2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step 3</a:t>
              </a:r>
              <a:endParaRPr kumimoji="0" lang="en-US" sz="2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12" name="Oval 18"/>
            <p:cNvSpPr/>
            <p:nvPr/>
          </p:nvSpPr>
          <p:spPr>
            <a:xfrm>
              <a:off x="4618825" y="2081308"/>
              <a:ext cx="1407280" cy="1407281"/>
            </a:xfrm>
            <a:prstGeom prst="ellipse">
              <a:avLst/>
            </a:prstGeom>
            <a:solidFill>
              <a:srgbClr val="E6E7EA"/>
            </a:solidFill>
            <a:ln w="12700">
              <a:miter lim="400000"/>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13" name="Freeform: Shape 19"/>
            <p:cNvSpPr/>
            <p:nvPr/>
          </p:nvSpPr>
          <p:spPr>
            <a:xfrm rot="10800000" flipH="1">
              <a:off x="4673961" y="3161787"/>
              <a:ext cx="1268364" cy="392516"/>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rgbClr val="0070C0"/>
            </a:solidFill>
            <a:ln w="12700">
              <a:miter lim="400000"/>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nvGrpSpPr>
            <p:cNvPr id="114" name="Group 25"/>
            <p:cNvGrpSpPr/>
            <p:nvPr/>
          </p:nvGrpSpPr>
          <p:grpSpPr>
            <a:xfrm>
              <a:off x="4711308" y="2173791"/>
              <a:ext cx="1222313" cy="1222313"/>
              <a:chOff x="0" y="0"/>
              <a:chExt cx="3259500" cy="3259500"/>
            </a:xfrm>
          </p:grpSpPr>
          <p:sp>
            <p:nvSpPr>
              <p:cNvPr id="115" name="Oval 26"/>
              <p:cNvSpPr/>
              <p:nvPr/>
            </p:nvSpPr>
            <p:spPr>
              <a:xfrm>
                <a:off x="0" y="0"/>
                <a:ext cx="3259500" cy="3259500"/>
              </a:xfrm>
              <a:prstGeom prst="ellipse">
                <a:avLst/>
              </a:prstGeom>
              <a:solidFill>
                <a:srgbClr val="0070C0"/>
              </a:solidFill>
              <a:ln w="12700" cap="flat">
                <a:noFill/>
                <a:miter lim="4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16" name="Freeform: Shape 27"/>
              <p:cNvSpPr/>
              <p:nvPr/>
            </p:nvSpPr>
            <p:spPr>
              <a:xfrm>
                <a:off x="1020253" y="1088765"/>
                <a:ext cx="1218990" cy="945497"/>
              </a:xfrm>
              <a:custGeom>
                <a:avLst/>
                <a:gdLst/>
                <a:ahLst/>
                <a:cxnLst>
                  <a:cxn ang="0">
                    <a:pos x="wd2" y="hd2"/>
                  </a:cxn>
                  <a:cxn ang="5400000">
                    <a:pos x="wd2" y="hd2"/>
                  </a:cxn>
                  <a:cxn ang="10800000">
                    <a:pos x="wd2" y="hd2"/>
                  </a:cxn>
                  <a:cxn ang="16200000">
                    <a:pos x="wd2" y="hd2"/>
                  </a:cxn>
                </a:cxnLst>
                <a:rect l="0" t="0" r="r" b="b"/>
                <a:pathLst>
                  <a:path w="20580" h="20757" extrusionOk="0">
                    <a:moveTo>
                      <a:pt x="11316" y="15681"/>
                    </a:moveTo>
                    <a:cubicBezTo>
                      <a:pt x="10444" y="15681"/>
                      <a:pt x="9737" y="14763"/>
                      <a:pt x="9737" y="13632"/>
                    </a:cubicBezTo>
                    <a:cubicBezTo>
                      <a:pt x="9737" y="12501"/>
                      <a:pt x="10444" y="11585"/>
                      <a:pt x="11316" y="11585"/>
                    </a:cubicBezTo>
                    <a:cubicBezTo>
                      <a:pt x="12189" y="11585"/>
                      <a:pt x="12896" y="12501"/>
                      <a:pt x="12896" y="13632"/>
                    </a:cubicBezTo>
                    <a:cubicBezTo>
                      <a:pt x="12896" y="14763"/>
                      <a:pt x="12189" y="15681"/>
                      <a:pt x="11316" y="15681"/>
                    </a:cubicBezTo>
                    <a:close/>
                    <a:moveTo>
                      <a:pt x="18009" y="2956"/>
                    </a:moveTo>
                    <a:cubicBezTo>
                      <a:pt x="14750" y="138"/>
                      <a:pt x="11090" y="-836"/>
                      <a:pt x="6751" y="781"/>
                    </a:cubicBezTo>
                    <a:cubicBezTo>
                      <a:pt x="3364" y="2045"/>
                      <a:pt x="258" y="7054"/>
                      <a:pt x="18" y="11348"/>
                    </a:cubicBezTo>
                    <a:cubicBezTo>
                      <a:pt x="-265" y="16419"/>
                      <a:pt x="2772" y="20764"/>
                      <a:pt x="8123" y="20757"/>
                    </a:cubicBezTo>
                    <a:cubicBezTo>
                      <a:pt x="13892" y="20749"/>
                      <a:pt x="16051" y="17148"/>
                      <a:pt x="16098" y="16053"/>
                    </a:cubicBezTo>
                    <a:cubicBezTo>
                      <a:pt x="16146" y="14957"/>
                      <a:pt x="13849" y="12933"/>
                      <a:pt x="15327" y="10853"/>
                    </a:cubicBezTo>
                    <a:cubicBezTo>
                      <a:pt x="17179" y="8245"/>
                      <a:pt x="18829" y="10466"/>
                      <a:pt x="19829" y="10154"/>
                    </a:cubicBezTo>
                    <a:cubicBezTo>
                      <a:pt x="20829" y="9841"/>
                      <a:pt x="21335" y="5836"/>
                      <a:pt x="18009" y="2956"/>
                    </a:cubicBezTo>
                    <a:close/>
                  </a:path>
                </a:pathLst>
              </a:custGeom>
              <a:solidFill>
                <a:srgbClr val="FFFFFF"/>
              </a:solidFill>
              <a:ln w="12700" cap="flat">
                <a:noFill/>
                <a:miter lim="4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grpSp>
        <p:nvGrpSpPr>
          <p:cNvPr id="117" name="组合 116"/>
          <p:cNvGrpSpPr/>
          <p:nvPr/>
        </p:nvGrpSpPr>
        <p:grpSpPr>
          <a:xfrm>
            <a:off x="1548441" y="2775166"/>
            <a:ext cx="2489159" cy="3075738"/>
            <a:chOff x="1160870" y="2081308"/>
            <a:chExt cx="1867121" cy="2307115"/>
          </a:xfrm>
        </p:grpSpPr>
        <p:sp>
          <p:nvSpPr>
            <p:cNvPr id="118" name="Rectangle 3"/>
            <p:cNvSpPr/>
            <p:nvPr/>
          </p:nvSpPr>
          <p:spPr>
            <a:xfrm>
              <a:off x="1160870" y="3944289"/>
              <a:ext cx="1867121" cy="444134"/>
            </a:xfrm>
            <a:prstGeom prst="rect">
              <a:avLst/>
            </a:prstGeom>
            <a:ln w="12700">
              <a:miter lim="400000"/>
            </a:ln>
          </p:spPr>
          <p:txBody>
            <a:bodyPr wrap="square" lIns="0" tIns="0" rIns="0" bIns="0">
              <a:normAutofit fontScale="92500"/>
            </a:bodyPr>
            <a:lstStyle/>
            <a:p>
              <a:pPr marL="0" marR="0" lvl="0" indent="0" defTabSz="1218565" eaLnBrk="1" fontAlgn="base" latinLnBrk="0" hangingPunct="1">
                <a:lnSpc>
                  <a:spcPct val="120000"/>
                </a:lnSpc>
                <a:spcBef>
                  <a:spcPct val="0"/>
                </a:spcBef>
                <a:spcAft>
                  <a:spcPct val="0"/>
                </a:spcAft>
                <a:buClrTx/>
                <a:buSzTx/>
                <a:buFontTx/>
                <a:buNone/>
                <a:defRPr/>
              </a:pPr>
              <a:r>
                <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此部分内容作为文字排版占位显示</a:t>
              </a:r>
              <a:br>
                <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br>
              <a:r>
                <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rPr>
                <a:t>（建议使用主题字体）。</a:t>
              </a:r>
              <a:endParaRPr kumimoji="0" lang="zh-CN" altLang="en-US" sz="1335"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19" name="Rectangle 4"/>
            <p:cNvSpPr/>
            <p:nvPr/>
          </p:nvSpPr>
          <p:spPr>
            <a:xfrm>
              <a:off x="1344672" y="3654173"/>
              <a:ext cx="1349990" cy="214313"/>
            </a:xfrm>
            <a:prstGeom prst="rect">
              <a:avLst/>
            </a:prstGeom>
            <a:ln w="12700">
              <a:miter lim="400000"/>
            </a:ln>
          </p:spPr>
          <p:txBody>
            <a:bodyPr lIns="0" tIns="0" rIns="0" bIns="0">
              <a:normAutofit fontScale="92500" lnSpcReduction="20000"/>
            </a:bodyPr>
            <a:lstStyle/>
            <a:p>
              <a:pPr marL="0" marR="0" lvl="0" indent="0" algn="ctr" defTabSz="1218565" eaLnBrk="1" fontAlgn="base" latinLnBrk="0" hangingPunct="1">
                <a:lnSpc>
                  <a:spcPct val="100000"/>
                </a:lnSpc>
                <a:spcBef>
                  <a:spcPct val="0"/>
                </a:spcBef>
                <a:spcAft>
                  <a:spcPct val="0"/>
                </a:spcAft>
                <a:buClrTx/>
                <a:buSzTx/>
                <a:buFontTx/>
                <a:buNone/>
                <a:defRPr/>
              </a:pPr>
              <a:r>
                <a:rPr kumimoji="0" lang="en-US" sz="233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rPr>
                <a:t>step 1</a:t>
              </a:r>
              <a:endParaRPr kumimoji="0" lang="en-US" sz="2335"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20" name="Oval 9"/>
            <p:cNvSpPr/>
            <p:nvPr/>
          </p:nvSpPr>
          <p:spPr>
            <a:xfrm>
              <a:off x="1252189" y="2081308"/>
              <a:ext cx="1407281" cy="1407281"/>
            </a:xfrm>
            <a:prstGeom prst="ellipse">
              <a:avLst/>
            </a:prstGeom>
            <a:solidFill>
              <a:srgbClr val="E6E7EA"/>
            </a:solidFill>
            <a:ln w="12700">
              <a:miter lim="400000"/>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21" name="Freeform: Shape 10"/>
            <p:cNvSpPr/>
            <p:nvPr/>
          </p:nvSpPr>
          <p:spPr>
            <a:xfrm rot="10800000" flipH="1">
              <a:off x="1307326" y="3161787"/>
              <a:ext cx="1268364" cy="392516"/>
            </a:xfrm>
            <a:custGeom>
              <a:avLst/>
              <a:gdLst/>
              <a:ahLst/>
              <a:cxnLst>
                <a:cxn ang="0">
                  <a:pos x="wd2" y="hd2"/>
                </a:cxn>
                <a:cxn ang="5400000">
                  <a:pos x="wd2" y="hd2"/>
                </a:cxn>
                <a:cxn ang="10800000">
                  <a:pos x="wd2" y="hd2"/>
                </a:cxn>
                <a:cxn ang="16200000">
                  <a:pos x="wd2" y="hd2"/>
                </a:cxn>
              </a:cxnLst>
              <a:rect l="0" t="0" r="r" b="b"/>
              <a:pathLst>
                <a:path w="21600" h="17156" extrusionOk="0">
                  <a:moveTo>
                    <a:pt x="0" y="15834"/>
                  </a:moveTo>
                  <a:cubicBezTo>
                    <a:pt x="3445" y="817"/>
                    <a:pt x="11156" y="-4444"/>
                    <a:pt x="17223" y="4084"/>
                  </a:cubicBezTo>
                  <a:cubicBezTo>
                    <a:pt x="18678" y="6130"/>
                    <a:pt x="19955" y="8872"/>
                    <a:pt x="20978" y="12149"/>
                  </a:cubicBezTo>
                  <a:lnTo>
                    <a:pt x="21600" y="11275"/>
                  </a:lnTo>
                  <a:lnTo>
                    <a:pt x="21499" y="16495"/>
                  </a:lnTo>
                  <a:lnTo>
                    <a:pt x="19406" y="14359"/>
                  </a:lnTo>
                  <a:lnTo>
                    <a:pt x="20028" y="13486"/>
                  </a:lnTo>
                  <a:cubicBezTo>
                    <a:pt x="16058" y="1123"/>
                    <a:pt x="8792" y="-935"/>
                    <a:pt x="3798" y="8891"/>
                  </a:cubicBezTo>
                  <a:cubicBezTo>
                    <a:pt x="2640" y="11168"/>
                    <a:pt x="1670" y="13974"/>
                    <a:pt x="940" y="17156"/>
                  </a:cubicBezTo>
                  <a:close/>
                </a:path>
              </a:pathLst>
            </a:custGeom>
            <a:solidFill>
              <a:srgbClr val="0070C0"/>
            </a:solidFill>
            <a:ln w="12700">
              <a:miter lim="400000"/>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nvGrpSpPr>
            <p:cNvPr id="122" name="Group 28"/>
            <p:cNvGrpSpPr/>
            <p:nvPr/>
          </p:nvGrpSpPr>
          <p:grpSpPr>
            <a:xfrm>
              <a:off x="1344672" y="2173791"/>
              <a:ext cx="1222313" cy="1222313"/>
              <a:chOff x="0" y="0"/>
              <a:chExt cx="3259500" cy="3259500"/>
            </a:xfrm>
          </p:grpSpPr>
          <p:sp>
            <p:nvSpPr>
              <p:cNvPr id="123" name="Oval 29"/>
              <p:cNvSpPr/>
              <p:nvPr/>
            </p:nvSpPr>
            <p:spPr>
              <a:xfrm>
                <a:off x="0" y="0"/>
                <a:ext cx="3259500" cy="3259500"/>
              </a:xfrm>
              <a:prstGeom prst="ellipse">
                <a:avLst/>
              </a:prstGeom>
              <a:solidFill>
                <a:srgbClr val="0070C0"/>
              </a:solidFill>
              <a:ln w="12700" cap="flat">
                <a:noFill/>
                <a:miter lim="4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sp>
            <p:nvSpPr>
              <p:cNvPr id="124" name="Freeform: Shape 30"/>
              <p:cNvSpPr/>
              <p:nvPr/>
            </p:nvSpPr>
            <p:spPr>
              <a:xfrm rot="1878951">
                <a:off x="1103273" y="1050034"/>
                <a:ext cx="1129045" cy="1130422"/>
              </a:xfrm>
              <a:custGeom>
                <a:avLst/>
                <a:gdLst/>
                <a:ahLst/>
                <a:cxnLst>
                  <a:cxn ang="0">
                    <a:pos x="wd2" y="hd2"/>
                  </a:cxn>
                  <a:cxn ang="5400000">
                    <a:pos x="wd2" y="hd2"/>
                  </a:cxn>
                  <a:cxn ang="10800000">
                    <a:pos x="wd2" y="hd2"/>
                  </a:cxn>
                  <a:cxn ang="16200000">
                    <a:pos x="wd2" y="hd2"/>
                  </a:cxn>
                </a:cxnLst>
                <a:rect l="0" t="0" r="r" b="b"/>
                <a:pathLst>
                  <a:path w="21600" h="21600" extrusionOk="0">
                    <a:moveTo>
                      <a:pt x="21297" y="7822"/>
                    </a:moveTo>
                    <a:cubicBezTo>
                      <a:pt x="20468" y="10162"/>
                      <a:pt x="18217" y="11779"/>
                      <a:pt x="15729" y="11779"/>
                    </a:cubicBezTo>
                    <a:cubicBezTo>
                      <a:pt x="12478" y="11779"/>
                      <a:pt x="9833" y="9137"/>
                      <a:pt x="9833" y="5890"/>
                    </a:cubicBezTo>
                    <a:cubicBezTo>
                      <a:pt x="9833" y="2642"/>
                      <a:pt x="12478" y="0"/>
                      <a:pt x="15729" y="0"/>
                    </a:cubicBezTo>
                    <a:cubicBezTo>
                      <a:pt x="16690" y="0"/>
                      <a:pt x="17941" y="289"/>
                      <a:pt x="18744" y="828"/>
                    </a:cubicBezTo>
                    <a:cubicBezTo>
                      <a:pt x="18875" y="920"/>
                      <a:pt x="18954" y="1039"/>
                      <a:pt x="18954" y="1196"/>
                    </a:cubicBezTo>
                    <a:cubicBezTo>
                      <a:pt x="18954" y="1341"/>
                      <a:pt x="18862" y="1486"/>
                      <a:pt x="18744" y="1564"/>
                    </a:cubicBezTo>
                    <a:lnTo>
                      <a:pt x="14887" y="3786"/>
                    </a:lnTo>
                    <a:lnTo>
                      <a:pt x="14887" y="6731"/>
                    </a:lnTo>
                    <a:lnTo>
                      <a:pt x="17427" y="8138"/>
                    </a:lnTo>
                    <a:cubicBezTo>
                      <a:pt x="17862" y="7888"/>
                      <a:pt x="20916" y="5969"/>
                      <a:pt x="21179" y="5969"/>
                    </a:cubicBezTo>
                    <a:cubicBezTo>
                      <a:pt x="21442" y="5969"/>
                      <a:pt x="21600" y="6166"/>
                      <a:pt x="21600" y="6429"/>
                    </a:cubicBezTo>
                    <a:cubicBezTo>
                      <a:pt x="21600" y="6863"/>
                      <a:pt x="21442" y="7402"/>
                      <a:pt x="21297" y="7822"/>
                    </a:cubicBezTo>
                    <a:close/>
                    <a:moveTo>
                      <a:pt x="3936" y="16828"/>
                    </a:moveTo>
                    <a:cubicBezTo>
                      <a:pt x="3475" y="16828"/>
                      <a:pt x="3093" y="17209"/>
                      <a:pt x="3093" y="17669"/>
                    </a:cubicBezTo>
                    <a:cubicBezTo>
                      <a:pt x="3093" y="18129"/>
                      <a:pt x="3475" y="18511"/>
                      <a:pt x="3936" y="18511"/>
                    </a:cubicBezTo>
                    <a:cubicBezTo>
                      <a:pt x="4396" y="18511"/>
                      <a:pt x="4778" y="18129"/>
                      <a:pt x="4778" y="17669"/>
                    </a:cubicBezTo>
                    <a:cubicBezTo>
                      <a:pt x="4778" y="17209"/>
                      <a:pt x="4396" y="16828"/>
                      <a:pt x="3936" y="16828"/>
                    </a:cubicBezTo>
                    <a:close/>
                    <a:moveTo>
                      <a:pt x="4278" y="21114"/>
                    </a:moveTo>
                    <a:cubicBezTo>
                      <a:pt x="3975" y="21416"/>
                      <a:pt x="3541" y="21600"/>
                      <a:pt x="3093" y="21600"/>
                    </a:cubicBezTo>
                    <a:cubicBezTo>
                      <a:pt x="2646" y="21600"/>
                      <a:pt x="2211" y="21416"/>
                      <a:pt x="1895" y="21114"/>
                    </a:cubicBezTo>
                    <a:lnTo>
                      <a:pt x="500" y="19694"/>
                    </a:lnTo>
                    <a:cubicBezTo>
                      <a:pt x="184" y="19391"/>
                      <a:pt x="0" y="18958"/>
                      <a:pt x="0" y="18511"/>
                    </a:cubicBezTo>
                    <a:cubicBezTo>
                      <a:pt x="0" y="18064"/>
                      <a:pt x="184" y="17630"/>
                      <a:pt x="500" y="17314"/>
                    </a:cubicBezTo>
                    <a:lnTo>
                      <a:pt x="9464" y="8361"/>
                    </a:lnTo>
                    <a:cubicBezTo>
                      <a:pt x="10148" y="10084"/>
                      <a:pt x="11531" y="11464"/>
                      <a:pt x="13255" y="12148"/>
                    </a:cubicBezTo>
                    <a:cubicBezTo>
                      <a:pt x="13255" y="12148"/>
                      <a:pt x="4278" y="21114"/>
                      <a:pt x="4278" y="21114"/>
                    </a:cubicBezTo>
                    <a:close/>
                  </a:path>
                </a:pathLst>
              </a:custGeom>
              <a:solidFill>
                <a:srgbClr val="FFFFFF"/>
              </a:solidFill>
              <a:ln w="12700" cap="flat">
                <a:noFill/>
                <a:miter lim="400000"/>
              </a:ln>
              <a:effec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white">
                      <a:lumMod val="50000"/>
                    </a:prstClr>
                  </a:solidFill>
                  <a:effectLst/>
                  <a:uLnTx/>
                  <a:uFillTx/>
                  <a:latin typeface="微软雅黑" panose="020B0503020204020204" pitchFamily="34" charset="-122"/>
                  <a:ea typeface="微软雅黑" panose="020B0503020204020204" pitchFamily="34" charset="-122"/>
                </a:endParaRPr>
              </a:p>
            </p:txBody>
          </p:sp>
        </p:grpSp>
      </p:grpSp>
      <p:pic>
        <p:nvPicPr>
          <p:cNvPr id="45" name="图片 4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4102" y="67413"/>
            <a:ext cx="945333" cy="9590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1000"/>
                                        <p:tgtEl>
                                          <p:spTgt spid="117"/>
                                        </p:tgtEl>
                                      </p:cBhvr>
                                    </p:animEffect>
                                    <p:anim calcmode="lin" valueType="num">
                                      <p:cBhvr>
                                        <p:cTn id="8" dur="1000" fill="hold"/>
                                        <p:tgtEl>
                                          <p:spTgt spid="117"/>
                                        </p:tgtEl>
                                        <p:attrNameLst>
                                          <p:attrName>ppt_x</p:attrName>
                                        </p:attrNameLst>
                                      </p:cBhvr>
                                      <p:tavLst>
                                        <p:tav tm="0">
                                          <p:val>
                                            <p:strVal val="#ppt_x"/>
                                          </p:val>
                                        </p:tav>
                                        <p:tav tm="100000">
                                          <p:val>
                                            <p:strVal val="#ppt_x"/>
                                          </p:val>
                                        </p:tav>
                                      </p:tavLst>
                                    </p:anim>
                                    <p:anim calcmode="lin" valueType="num">
                                      <p:cBhvr>
                                        <p:cTn id="9" dur="1000" fill="hold"/>
                                        <p:tgtEl>
                                          <p:spTgt spid="1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1"/>
                                        </p:tgtEl>
                                        <p:attrNameLst>
                                          <p:attrName>style.visibility</p:attrName>
                                        </p:attrNameLst>
                                      </p:cBhvr>
                                      <p:to>
                                        <p:strVal val="visible"/>
                                      </p:to>
                                    </p:set>
                                    <p:animEffect transition="in" filter="fade">
                                      <p:cBhvr>
                                        <p:cTn id="13" dur="1000"/>
                                        <p:tgtEl>
                                          <p:spTgt spid="91"/>
                                        </p:tgtEl>
                                      </p:cBhvr>
                                    </p:animEffect>
                                    <p:anim calcmode="lin" valueType="num">
                                      <p:cBhvr>
                                        <p:cTn id="14" dur="1000" fill="hold"/>
                                        <p:tgtEl>
                                          <p:spTgt spid="91"/>
                                        </p:tgtEl>
                                        <p:attrNameLst>
                                          <p:attrName>ppt_x</p:attrName>
                                        </p:attrNameLst>
                                      </p:cBhvr>
                                      <p:tavLst>
                                        <p:tav tm="0">
                                          <p:val>
                                            <p:strVal val="#ppt_x"/>
                                          </p:val>
                                        </p:tav>
                                        <p:tav tm="100000">
                                          <p:val>
                                            <p:strVal val="#ppt_x"/>
                                          </p:val>
                                        </p:tav>
                                      </p:tavLst>
                                    </p:anim>
                                    <p:anim calcmode="lin" valueType="num">
                                      <p:cBhvr>
                                        <p:cTn id="15" dur="1000" fill="hold"/>
                                        <p:tgtEl>
                                          <p:spTgt spid="9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1000"/>
                                        <p:tgtEl>
                                          <p:spTgt spid="109"/>
                                        </p:tgtEl>
                                      </p:cBhvr>
                                    </p:animEffect>
                                    <p:anim calcmode="lin" valueType="num">
                                      <p:cBhvr>
                                        <p:cTn id="20" dur="1000" fill="hold"/>
                                        <p:tgtEl>
                                          <p:spTgt spid="109"/>
                                        </p:tgtEl>
                                        <p:attrNameLst>
                                          <p:attrName>ppt_x</p:attrName>
                                        </p:attrNameLst>
                                      </p:cBhvr>
                                      <p:tavLst>
                                        <p:tav tm="0">
                                          <p:val>
                                            <p:strVal val="#ppt_x"/>
                                          </p:val>
                                        </p:tav>
                                        <p:tav tm="100000">
                                          <p:val>
                                            <p:strVal val="#ppt_x"/>
                                          </p:val>
                                        </p:tav>
                                      </p:tavLst>
                                    </p:anim>
                                    <p:anim calcmode="lin" valueType="num">
                                      <p:cBhvr>
                                        <p:cTn id="21" dur="1000" fill="hold"/>
                                        <p:tgtEl>
                                          <p:spTgt spid="109"/>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1000"/>
                                        <p:tgtEl>
                                          <p:spTgt spid="101"/>
                                        </p:tgtEl>
                                      </p:cBhvr>
                                    </p:animEffect>
                                    <p:anim calcmode="lin" valueType="num">
                                      <p:cBhvr>
                                        <p:cTn id="26" dur="1000" fill="hold"/>
                                        <p:tgtEl>
                                          <p:spTgt spid="101"/>
                                        </p:tgtEl>
                                        <p:attrNameLst>
                                          <p:attrName>ppt_x</p:attrName>
                                        </p:attrNameLst>
                                      </p:cBhvr>
                                      <p:tavLst>
                                        <p:tav tm="0">
                                          <p:val>
                                            <p:strVal val="#ppt_x"/>
                                          </p:val>
                                        </p:tav>
                                        <p:tav tm="100000">
                                          <p:val>
                                            <p:strVal val="#ppt_x"/>
                                          </p:val>
                                        </p:tav>
                                      </p:tavLst>
                                    </p:anim>
                                    <p:anim calcmode="lin" valueType="num">
                                      <p:cBhvr>
                                        <p:cTn id="27"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01</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3" name="矩形 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solidFill>
                  <a:srgbClr val="005DA2"/>
                </a:solidFill>
                <a:latin typeface="华康俪金黑W8" panose="020B0809000000000000" pitchFamily="49" charset="-122"/>
                <a:ea typeface="华康俪金黑W8" panose="020B0809000000000000" pitchFamily="49" charset="-122"/>
                <a:cs typeface="Meiryo UI" panose="020B0604030504040204" pitchFamily="34" charset="-128"/>
              </a:rPr>
              <a:t>研究理论与文献综述</a:t>
            </a:r>
            <a:endParaRPr lang="zh-CN" altLang="en-US" sz="2400" dirty="0">
              <a:solidFill>
                <a:srgbClr val="005DA2"/>
              </a:solidFill>
              <a:latin typeface="华康俪金黑W8" panose="020B0809000000000000" pitchFamily="49" charset="-122"/>
              <a:ea typeface="华康俪金黑W8" panose="020B0809000000000000" pitchFamily="49" charset="-122"/>
              <a:cs typeface="Meiryo UI" panose="020B0604030504040204" pitchFamily="34" charset="-128"/>
            </a:endParaRPr>
          </a:p>
        </p:txBody>
      </p:sp>
      <p:sp>
        <p:nvSpPr>
          <p:cNvPr id="4" name="矩形 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5" name="矩形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1" y="1167609"/>
            <a:ext cx="492443"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6" name="矩形 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7" name="矩形 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8" name="矩形 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9" name="矩形 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 name="矩形 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3" y="976530"/>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15" name="Group 2"/>
          <p:cNvGrpSpPr/>
          <p:nvPr/>
        </p:nvGrpSpPr>
        <p:grpSpPr>
          <a:xfrm>
            <a:off x="5888067" y="1230610"/>
            <a:ext cx="353965" cy="7322149"/>
            <a:chOff x="5888038" y="1230313"/>
            <a:chExt cx="354013" cy="7323137"/>
          </a:xfrm>
        </p:grpSpPr>
        <p:sp>
          <p:nvSpPr>
            <p:cNvPr id="16" name="Rectangle 44"/>
            <p:cNvSpPr/>
            <p:nvPr/>
          </p:nvSpPr>
          <p:spPr bwMode="auto">
            <a:xfrm>
              <a:off x="5916613" y="1384300"/>
              <a:ext cx="300038" cy="7169150"/>
            </a:xfrm>
            <a:prstGeom prst="rect">
              <a:avLst/>
            </a:prstGeom>
            <a:gradFill>
              <a:gsLst>
                <a:gs pos="15000">
                  <a:srgbClr val="7F7F7F"/>
                </a:gs>
                <a:gs pos="100000">
                  <a:srgbClr val="7F7F7F">
                    <a:lumMod val="60000"/>
                    <a:lumOff val="40000"/>
                  </a:srgbClr>
                </a:gs>
              </a:gsLst>
              <a:lin ang="10800000" scaled="0"/>
            </a:gradFill>
            <a:ln>
              <a:noFill/>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endParaRPr>
            </a:p>
          </p:txBody>
        </p:sp>
        <p:sp>
          <p:nvSpPr>
            <p:cNvPr id="17" name="Rectangle 45"/>
            <p:cNvSpPr/>
            <p:nvPr/>
          </p:nvSpPr>
          <p:spPr bwMode="auto">
            <a:xfrm>
              <a:off x="5888038" y="1230313"/>
              <a:ext cx="354013" cy="255588"/>
            </a:xfrm>
            <a:prstGeom prst="rect">
              <a:avLst/>
            </a:prstGeom>
            <a:gradFill>
              <a:gsLst>
                <a:gs pos="15000">
                  <a:srgbClr val="5A6378"/>
                </a:gs>
                <a:gs pos="100000">
                  <a:srgbClr val="5A6378">
                    <a:lumMod val="60000"/>
                    <a:lumOff val="40000"/>
                  </a:srgbClr>
                </a:gs>
              </a:gsLst>
              <a:lin ang="10800000" scaled="0"/>
            </a:gradFill>
            <a:ln>
              <a:noFill/>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Calibri" panose="020F0502020204030204" pitchFamily="34" charset="0"/>
                <a:ea typeface="宋体" pitchFamily="2" charset="-122"/>
              </a:endParaRPr>
            </a:p>
          </p:txBody>
        </p:sp>
      </p:grpSp>
      <p:grpSp>
        <p:nvGrpSpPr>
          <p:cNvPr id="18" name="组合 17"/>
          <p:cNvGrpSpPr/>
          <p:nvPr/>
        </p:nvGrpSpPr>
        <p:grpSpPr>
          <a:xfrm>
            <a:off x="7073668" y="1718759"/>
            <a:ext cx="2755628" cy="868819"/>
            <a:chOff x="5305350" y="1288896"/>
            <a:chExt cx="2067000" cy="651702"/>
          </a:xfrm>
        </p:grpSpPr>
        <p:sp>
          <p:nvSpPr>
            <p:cNvPr id="19" name="TextBox 11"/>
            <p:cNvSpPr txBox="1"/>
            <p:nvPr/>
          </p:nvSpPr>
          <p:spPr>
            <a:xfrm>
              <a:off x="5305350" y="1288896"/>
              <a:ext cx="1061829" cy="253916"/>
            </a:xfrm>
            <a:prstGeom prst="rect">
              <a:avLst/>
            </a:prstGeom>
            <a:noFill/>
          </p:spPr>
          <p:txBody>
            <a:bodyPr wrap="none">
              <a:normAutofit/>
            </a:bodyPr>
            <a:lstStyle/>
            <a:p>
              <a:pPr defTabSz="1218565" fontAlgn="base">
                <a:spcBef>
                  <a:spcPct val="0"/>
                </a:spcBef>
                <a:spcAft>
                  <a:spcPct val="0"/>
                </a:spcAft>
              </a:pPr>
              <a:r>
                <a:rPr lang="zh-CN" altLang="en-US" sz="1400" b="1">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400" b="1">
                <a:solidFill>
                  <a:prstClr val="white">
                    <a:lumMod val="50000"/>
                  </a:prstClr>
                </a:solidFill>
                <a:latin typeface="微软雅黑" panose="020B0503020204020204" pitchFamily="34" charset="-122"/>
                <a:ea typeface="微软雅黑" panose="020B0503020204020204" pitchFamily="34" charset="-122"/>
              </a:endParaRPr>
            </a:p>
          </p:txBody>
        </p:sp>
        <p:sp>
          <p:nvSpPr>
            <p:cNvPr id="20" name="Rectangle 12"/>
            <p:cNvSpPr/>
            <p:nvPr/>
          </p:nvSpPr>
          <p:spPr>
            <a:xfrm>
              <a:off x="5305350" y="1525099"/>
              <a:ext cx="2067000" cy="415499"/>
            </a:xfrm>
            <a:prstGeom prst="rect">
              <a:avLst/>
            </a:prstGeom>
            <a:noFill/>
          </p:spPr>
          <p:txBody>
            <a:bodyPr wrap="square">
              <a:normAutofit/>
            </a:bodyPr>
            <a:lstStyle/>
            <a:p>
              <a:pPr defTabSz="1218565" fontAlgn="base">
                <a:lnSpc>
                  <a:spcPct val="120000"/>
                </a:lnSpc>
                <a:spcBef>
                  <a:spcPct val="0"/>
                </a:spcBef>
                <a:spcAft>
                  <a:spcPct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white">
                    <a:lumMod val="50000"/>
                  </a:prstClr>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494440" y="1729017"/>
            <a:ext cx="3323777" cy="884119"/>
            <a:chOff x="2620566" y="1296590"/>
            <a:chExt cx="2493169" cy="663179"/>
          </a:xfrm>
        </p:grpSpPr>
        <p:grpSp>
          <p:nvGrpSpPr>
            <p:cNvPr id="22" name="Group 9"/>
            <p:cNvGrpSpPr/>
            <p:nvPr/>
          </p:nvGrpSpPr>
          <p:grpSpPr>
            <a:xfrm>
              <a:off x="2620566" y="1296590"/>
              <a:ext cx="2493169" cy="663179"/>
              <a:chOff x="3494088" y="1728788"/>
              <a:chExt cx="3324225" cy="884238"/>
            </a:xfrm>
          </p:grpSpPr>
          <p:sp>
            <p:nvSpPr>
              <p:cNvPr id="27" name="Freeform: Shape 38"/>
              <p:cNvSpPr/>
              <p:nvPr/>
            </p:nvSpPr>
            <p:spPr bwMode="auto">
              <a:xfrm>
                <a:off x="3494088" y="1728788"/>
                <a:ext cx="3324225" cy="884238"/>
              </a:xfrm>
              <a:custGeom>
                <a:avLst/>
                <a:gdLst>
                  <a:gd name="T0" fmla="*/ 1282 w 1282"/>
                  <a:gd name="T1" fmla="*/ 311 h 341"/>
                  <a:gd name="T2" fmla="*/ 1252 w 1282"/>
                  <a:gd name="T3" fmla="*/ 341 h 341"/>
                  <a:gd name="T4" fmla="*/ 30 w 1282"/>
                  <a:gd name="T5" fmla="*/ 341 h 341"/>
                  <a:gd name="T6" fmla="*/ 0 w 1282"/>
                  <a:gd name="T7" fmla="*/ 311 h 341"/>
                  <a:gd name="T8" fmla="*/ 0 w 1282"/>
                  <a:gd name="T9" fmla="*/ 30 h 341"/>
                  <a:gd name="T10" fmla="*/ 30 w 1282"/>
                  <a:gd name="T11" fmla="*/ 0 h 341"/>
                  <a:gd name="T12" fmla="*/ 1252 w 1282"/>
                  <a:gd name="T13" fmla="*/ 0 h 341"/>
                  <a:gd name="T14" fmla="*/ 1282 w 1282"/>
                  <a:gd name="T15" fmla="*/ 30 h 341"/>
                  <a:gd name="T16" fmla="*/ 1282 w 1282"/>
                  <a:gd name="T17" fmla="*/ 31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341">
                    <a:moveTo>
                      <a:pt x="1282" y="311"/>
                    </a:moveTo>
                    <a:cubicBezTo>
                      <a:pt x="1282" y="327"/>
                      <a:pt x="1268" y="341"/>
                      <a:pt x="1252" y="341"/>
                    </a:cubicBezTo>
                    <a:cubicBezTo>
                      <a:pt x="30" y="341"/>
                      <a:pt x="30" y="341"/>
                      <a:pt x="30" y="341"/>
                    </a:cubicBezTo>
                    <a:cubicBezTo>
                      <a:pt x="13" y="341"/>
                      <a:pt x="0" y="327"/>
                      <a:pt x="0" y="311"/>
                    </a:cubicBezTo>
                    <a:cubicBezTo>
                      <a:pt x="0" y="30"/>
                      <a:pt x="0" y="30"/>
                      <a:pt x="0" y="30"/>
                    </a:cubicBezTo>
                    <a:cubicBezTo>
                      <a:pt x="0" y="13"/>
                      <a:pt x="13" y="0"/>
                      <a:pt x="30" y="0"/>
                    </a:cubicBezTo>
                    <a:cubicBezTo>
                      <a:pt x="1252" y="0"/>
                      <a:pt x="1252" y="0"/>
                      <a:pt x="1252" y="0"/>
                    </a:cubicBezTo>
                    <a:cubicBezTo>
                      <a:pt x="1268" y="0"/>
                      <a:pt x="1282" y="13"/>
                      <a:pt x="1282" y="30"/>
                    </a:cubicBezTo>
                    <a:lnTo>
                      <a:pt x="1282" y="311"/>
                    </a:lnTo>
                    <a:close/>
                  </a:path>
                </a:pathLst>
              </a:custGeom>
              <a:solidFill>
                <a:srgbClr val="0070C0"/>
              </a:solidFill>
              <a:ln>
                <a:noFill/>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8" name="Freeform: Shape 39"/>
              <p:cNvSpPr/>
              <p:nvPr/>
            </p:nvSpPr>
            <p:spPr bwMode="auto">
              <a:xfrm>
                <a:off x="3590926" y="1812925"/>
                <a:ext cx="3128963" cy="714375"/>
              </a:xfrm>
              <a:custGeom>
                <a:avLst/>
                <a:gdLst>
                  <a:gd name="T0" fmla="*/ 24 w 1207"/>
                  <a:gd name="T1" fmla="*/ 0 h 276"/>
                  <a:gd name="T2" fmla="*/ 0 w 1207"/>
                  <a:gd name="T3" fmla="*/ 24 h 276"/>
                  <a:gd name="T4" fmla="*/ 0 w 1207"/>
                  <a:gd name="T5" fmla="*/ 252 h 276"/>
                  <a:gd name="T6" fmla="*/ 24 w 1207"/>
                  <a:gd name="T7" fmla="*/ 276 h 276"/>
                  <a:gd name="T8" fmla="*/ 1183 w 1207"/>
                  <a:gd name="T9" fmla="*/ 276 h 276"/>
                  <a:gd name="T10" fmla="*/ 1207 w 1207"/>
                  <a:gd name="T11" fmla="*/ 252 h 276"/>
                  <a:gd name="T12" fmla="*/ 1207 w 1207"/>
                  <a:gd name="T13" fmla="*/ 24 h 276"/>
                  <a:gd name="T14" fmla="*/ 1183 w 1207"/>
                  <a:gd name="T15" fmla="*/ 0 h 276"/>
                  <a:gd name="T16" fmla="*/ 24 w 1207"/>
                  <a:gd name="T1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7" h="276">
                    <a:moveTo>
                      <a:pt x="24" y="0"/>
                    </a:moveTo>
                    <a:cubicBezTo>
                      <a:pt x="11" y="0"/>
                      <a:pt x="0" y="11"/>
                      <a:pt x="0" y="24"/>
                    </a:cubicBezTo>
                    <a:cubicBezTo>
                      <a:pt x="0" y="252"/>
                      <a:pt x="0" y="252"/>
                      <a:pt x="0" y="252"/>
                    </a:cubicBezTo>
                    <a:cubicBezTo>
                      <a:pt x="0" y="265"/>
                      <a:pt x="11" y="276"/>
                      <a:pt x="24" y="276"/>
                    </a:cubicBezTo>
                    <a:cubicBezTo>
                      <a:pt x="1183" y="276"/>
                      <a:pt x="1183" y="276"/>
                      <a:pt x="1183" y="276"/>
                    </a:cubicBezTo>
                    <a:cubicBezTo>
                      <a:pt x="1196" y="276"/>
                      <a:pt x="1207" y="265"/>
                      <a:pt x="1207" y="252"/>
                    </a:cubicBezTo>
                    <a:cubicBezTo>
                      <a:pt x="1207" y="24"/>
                      <a:pt x="1207" y="24"/>
                      <a:pt x="1207" y="24"/>
                    </a:cubicBezTo>
                    <a:cubicBezTo>
                      <a:pt x="1207" y="11"/>
                      <a:pt x="1196" y="0"/>
                      <a:pt x="1183" y="0"/>
                    </a:cubicBezTo>
                    <a:lnTo>
                      <a:pt x="24" y="0"/>
                    </a:lnTo>
                    <a:close/>
                  </a:path>
                </a:pathLst>
              </a:custGeom>
              <a:noFill/>
              <a:ln w="3175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23" name="TextBox 13"/>
            <p:cNvSpPr txBox="1"/>
            <p:nvPr/>
          </p:nvSpPr>
          <p:spPr>
            <a:xfrm>
              <a:off x="3362250" y="1488921"/>
              <a:ext cx="715580" cy="300083"/>
            </a:xfrm>
            <a:prstGeom prst="rect">
              <a:avLst/>
            </a:prstGeom>
            <a:noFill/>
          </p:spPr>
          <p:txBody>
            <a:bodyPr wrap="none">
              <a:normAutofit fontScale="85000" lnSpcReduction="20000"/>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2665"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关键词</a:t>
              </a:r>
              <a:endParaRPr kumimoji="0" lang="zh-CN" altLang="en-US" sz="2665" b="1"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24" name="Group 14"/>
            <p:cNvGrpSpPr/>
            <p:nvPr/>
          </p:nvGrpSpPr>
          <p:grpSpPr>
            <a:xfrm>
              <a:off x="2938697" y="1485899"/>
              <a:ext cx="347429" cy="302488"/>
              <a:chOff x="1482726" y="3625850"/>
              <a:chExt cx="319088" cy="277813"/>
            </a:xfrm>
            <a:solidFill>
              <a:sysClr val="window" lastClr="FFFFFF"/>
            </a:solidFill>
          </p:grpSpPr>
          <p:sp>
            <p:nvSpPr>
              <p:cNvPr id="25" name="Freeform: Shape 34"/>
              <p:cNvSpPr/>
              <p:nvPr/>
            </p:nvSpPr>
            <p:spPr bwMode="auto">
              <a:xfrm>
                <a:off x="1482726" y="3625850"/>
                <a:ext cx="319088" cy="277813"/>
              </a:xfrm>
              <a:custGeom>
                <a:avLst/>
                <a:gdLst>
                  <a:gd name="T0" fmla="*/ 108 w 120"/>
                  <a:gd name="T1" fmla="*/ 0 h 104"/>
                  <a:gd name="T2" fmla="*/ 12 w 120"/>
                  <a:gd name="T3" fmla="*/ 0 h 104"/>
                  <a:gd name="T4" fmla="*/ 0 w 120"/>
                  <a:gd name="T5" fmla="*/ 12 h 104"/>
                  <a:gd name="T6" fmla="*/ 0 w 120"/>
                  <a:gd name="T7" fmla="*/ 16 h 104"/>
                  <a:gd name="T8" fmla="*/ 8 w 120"/>
                  <a:gd name="T9" fmla="*/ 27 h 104"/>
                  <a:gd name="T10" fmla="*/ 8 w 120"/>
                  <a:gd name="T11" fmla="*/ 96 h 104"/>
                  <a:gd name="T12" fmla="*/ 16 w 120"/>
                  <a:gd name="T13" fmla="*/ 104 h 104"/>
                  <a:gd name="T14" fmla="*/ 104 w 120"/>
                  <a:gd name="T15" fmla="*/ 104 h 104"/>
                  <a:gd name="T16" fmla="*/ 112 w 120"/>
                  <a:gd name="T17" fmla="*/ 96 h 104"/>
                  <a:gd name="T18" fmla="*/ 112 w 120"/>
                  <a:gd name="T19" fmla="*/ 27 h 104"/>
                  <a:gd name="T20" fmla="*/ 120 w 120"/>
                  <a:gd name="T21" fmla="*/ 16 h 104"/>
                  <a:gd name="T22" fmla="*/ 120 w 120"/>
                  <a:gd name="T23" fmla="*/ 12 h 104"/>
                  <a:gd name="T24" fmla="*/ 108 w 120"/>
                  <a:gd name="T25" fmla="*/ 0 h 104"/>
                  <a:gd name="T26" fmla="*/ 8 w 120"/>
                  <a:gd name="T27" fmla="*/ 12 h 104"/>
                  <a:gd name="T28" fmla="*/ 12 w 120"/>
                  <a:gd name="T29" fmla="*/ 8 h 104"/>
                  <a:gd name="T30" fmla="*/ 108 w 120"/>
                  <a:gd name="T31" fmla="*/ 8 h 104"/>
                  <a:gd name="T32" fmla="*/ 112 w 120"/>
                  <a:gd name="T33" fmla="*/ 12 h 104"/>
                  <a:gd name="T34" fmla="*/ 112 w 120"/>
                  <a:gd name="T35" fmla="*/ 16 h 104"/>
                  <a:gd name="T36" fmla="*/ 108 w 120"/>
                  <a:gd name="T37" fmla="*/ 20 h 104"/>
                  <a:gd name="T38" fmla="*/ 108 w 120"/>
                  <a:gd name="T39" fmla="*/ 20 h 104"/>
                  <a:gd name="T40" fmla="*/ 12 w 120"/>
                  <a:gd name="T41" fmla="*/ 20 h 104"/>
                  <a:gd name="T42" fmla="*/ 12 w 120"/>
                  <a:gd name="T43" fmla="*/ 20 h 104"/>
                  <a:gd name="T44" fmla="*/ 8 w 120"/>
                  <a:gd name="T45" fmla="*/ 16 h 104"/>
                  <a:gd name="T46" fmla="*/ 8 w 120"/>
                  <a:gd name="T47" fmla="*/ 12 h 104"/>
                  <a:gd name="T48" fmla="*/ 16 w 120"/>
                  <a:gd name="T49" fmla="*/ 96 h 104"/>
                  <a:gd name="T50" fmla="*/ 16 w 120"/>
                  <a:gd name="T51" fmla="*/ 28 h 104"/>
                  <a:gd name="T52" fmla="*/ 104 w 120"/>
                  <a:gd name="T53" fmla="*/ 28 h 104"/>
                  <a:gd name="T54" fmla="*/ 104 w 120"/>
                  <a:gd name="T55" fmla="*/ 96 h 104"/>
                  <a:gd name="T56" fmla="*/ 16 w 120"/>
                  <a:gd name="T57" fmla="*/ 9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04">
                    <a:moveTo>
                      <a:pt x="108" y="0"/>
                    </a:moveTo>
                    <a:cubicBezTo>
                      <a:pt x="12" y="0"/>
                      <a:pt x="12" y="0"/>
                      <a:pt x="12" y="0"/>
                    </a:cubicBezTo>
                    <a:cubicBezTo>
                      <a:pt x="5" y="0"/>
                      <a:pt x="0" y="5"/>
                      <a:pt x="0" y="12"/>
                    </a:cubicBezTo>
                    <a:cubicBezTo>
                      <a:pt x="0" y="16"/>
                      <a:pt x="0" y="16"/>
                      <a:pt x="0" y="16"/>
                    </a:cubicBezTo>
                    <a:cubicBezTo>
                      <a:pt x="0" y="21"/>
                      <a:pt x="3" y="26"/>
                      <a:pt x="8" y="27"/>
                    </a:cubicBezTo>
                    <a:cubicBezTo>
                      <a:pt x="8" y="96"/>
                      <a:pt x="8" y="96"/>
                      <a:pt x="8" y="96"/>
                    </a:cubicBezTo>
                    <a:cubicBezTo>
                      <a:pt x="8" y="100"/>
                      <a:pt x="12" y="104"/>
                      <a:pt x="16" y="104"/>
                    </a:cubicBezTo>
                    <a:cubicBezTo>
                      <a:pt x="104" y="104"/>
                      <a:pt x="104" y="104"/>
                      <a:pt x="104" y="104"/>
                    </a:cubicBezTo>
                    <a:cubicBezTo>
                      <a:pt x="108" y="104"/>
                      <a:pt x="112" y="100"/>
                      <a:pt x="112" y="96"/>
                    </a:cubicBezTo>
                    <a:cubicBezTo>
                      <a:pt x="112" y="27"/>
                      <a:pt x="112" y="27"/>
                      <a:pt x="112" y="27"/>
                    </a:cubicBezTo>
                    <a:cubicBezTo>
                      <a:pt x="117" y="26"/>
                      <a:pt x="120" y="21"/>
                      <a:pt x="120" y="16"/>
                    </a:cubicBezTo>
                    <a:cubicBezTo>
                      <a:pt x="120" y="12"/>
                      <a:pt x="120" y="12"/>
                      <a:pt x="120" y="12"/>
                    </a:cubicBezTo>
                    <a:cubicBezTo>
                      <a:pt x="120" y="5"/>
                      <a:pt x="115" y="0"/>
                      <a:pt x="108" y="0"/>
                    </a:cubicBezTo>
                    <a:close/>
                    <a:moveTo>
                      <a:pt x="8" y="12"/>
                    </a:moveTo>
                    <a:cubicBezTo>
                      <a:pt x="8" y="10"/>
                      <a:pt x="10" y="8"/>
                      <a:pt x="12" y="8"/>
                    </a:cubicBezTo>
                    <a:cubicBezTo>
                      <a:pt x="108" y="8"/>
                      <a:pt x="108" y="8"/>
                      <a:pt x="108" y="8"/>
                    </a:cubicBezTo>
                    <a:cubicBezTo>
                      <a:pt x="110" y="8"/>
                      <a:pt x="112" y="10"/>
                      <a:pt x="112" y="12"/>
                    </a:cubicBezTo>
                    <a:cubicBezTo>
                      <a:pt x="112" y="16"/>
                      <a:pt x="112" y="16"/>
                      <a:pt x="112" y="16"/>
                    </a:cubicBezTo>
                    <a:cubicBezTo>
                      <a:pt x="112" y="18"/>
                      <a:pt x="110" y="20"/>
                      <a:pt x="108" y="20"/>
                    </a:cubicBezTo>
                    <a:cubicBezTo>
                      <a:pt x="108" y="20"/>
                      <a:pt x="108" y="20"/>
                      <a:pt x="108" y="20"/>
                    </a:cubicBezTo>
                    <a:cubicBezTo>
                      <a:pt x="12" y="20"/>
                      <a:pt x="12" y="20"/>
                      <a:pt x="12" y="20"/>
                    </a:cubicBezTo>
                    <a:cubicBezTo>
                      <a:pt x="12" y="20"/>
                      <a:pt x="12" y="20"/>
                      <a:pt x="12" y="20"/>
                    </a:cubicBezTo>
                    <a:cubicBezTo>
                      <a:pt x="10" y="20"/>
                      <a:pt x="8" y="18"/>
                      <a:pt x="8" y="16"/>
                    </a:cubicBezTo>
                    <a:lnTo>
                      <a:pt x="8" y="12"/>
                    </a:lnTo>
                    <a:close/>
                    <a:moveTo>
                      <a:pt x="16" y="96"/>
                    </a:moveTo>
                    <a:cubicBezTo>
                      <a:pt x="16" y="28"/>
                      <a:pt x="16" y="28"/>
                      <a:pt x="16" y="28"/>
                    </a:cubicBezTo>
                    <a:cubicBezTo>
                      <a:pt x="104" y="28"/>
                      <a:pt x="104" y="28"/>
                      <a:pt x="104" y="28"/>
                    </a:cubicBezTo>
                    <a:cubicBezTo>
                      <a:pt x="104" y="96"/>
                      <a:pt x="104" y="96"/>
                      <a:pt x="104" y="96"/>
                    </a:cubicBezTo>
                    <a:lnTo>
                      <a:pt x="16"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6" name="Freeform: Shape 35"/>
              <p:cNvSpPr/>
              <p:nvPr/>
            </p:nvSpPr>
            <p:spPr bwMode="auto">
              <a:xfrm>
                <a:off x="1600201" y="3732213"/>
                <a:ext cx="84138" cy="22225"/>
              </a:xfrm>
              <a:custGeom>
                <a:avLst/>
                <a:gdLst>
                  <a:gd name="T0" fmla="*/ 28 w 32"/>
                  <a:gd name="T1" fmla="*/ 0 h 8"/>
                  <a:gd name="T2" fmla="*/ 4 w 32"/>
                  <a:gd name="T3" fmla="*/ 0 h 8"/>
                  <a:gd name="T4" fmla="*/ 0 w 32"/>
                  <a:gd name="T5" fmla="*/ 4 h 8"/>
                  <a:gd name="T6" fmla="*/ 4 w 32"/>
                  <a:gd name="T7" fmla="*/ 8 h 8"/>
                  <a:gd name="T8" fmla="*/ 28 w 32"/>
                  <a:gd name="T9" fmla="*/ 8 h 8"/>
                  <a:gd name="T10" fmla="*/ 32 w 32"/>
                  <a:gd name="T11" fmla="*/ 4 h 8"/>
                  <a:gd name="T12" fmla="*/ 28 w 3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2" h="8">
                    <a:moveTo>
                      <a:pt x="28" y="0"/>
                    </a:moveTo>
                    <a:cubicBezTo>
                      <a:pt x="4" y="0"/>
                      <a:pt x="4" y="0"/>
                      <a:pt x="4" y="0"/>
                    </a:cubicBezTo>
                    <a:cubicBezTo>
                      <a:pt x="2" y="0"/>
                      <a:pt x="0" y="2"/>
                      <a:pt x="0" y="4"/>
                    </a:cubicBezTo>
                    <a:cubicBezTo>
                      <a:pt x="0" y="6"/>
                      <a:pt x="2" y="8"/>
                      <a:pt x="4" y="8"/>
                    </a:cubicBezTo>
                    <a:cubicBezTo>
                      <a:pt x="28" y="8"/>
                      <a:pt x="28" y="8"/>
                      <a:pt x="28" y="8"/>
                    </a:cubicBezTo>
                    <a:cubicBezTo>
                      <a:pt x="30" y="8"/>
                      <a:pt x="32" y="6"/>
                      <a:pt x="32" y="4"/>
                    </a:cubicBezTo>
                    <a:cubicBezTo>
                      <a:pt x="32" y="2"/>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grpSp>
        <p:nvGrpSpPr>
          <p:cNvPr id="29" name="组合 28"/>
          <p:cNvGrpSpPr/>
          <p:nvPr/>
        </p:nvGrpSpPr>
        <p:grpSpPr>
          <a:xfrm>
            <a:off x="2502286" y="2810813"/>
            <a:ext cx="2755628" cy="868819"/>
            <a:chOff x="1876350" y="2108046"/>
            <a:chExt cx="2067000" cy="651702"/>
          </a:xfrm>
        </p:grpSpPr>
        <p:sp>
          <p:nvSpPr>
            <p:cNvPr id="30" name="TextBox 15"/>
            <p:cNvSpPr txBox="1"/>
            <p:nvPr/>
          </p:nvSpPr>
          <p:spPr>
            <a:xfrm>
              <a:off x="2881521" y="2108046"/>
              <a:ext cx="1061829" cy="253916"/>
            </a:xfrm>
            <a:prstGeom prst="rect">
              <a:avLst/>
            </a:prstGeom>
            <a:noFill/>
          </p:spPr>
          <p:txBody>
            <a:bodyPr wrap="none">
              <a:normAutofit/>
            </a:bodyPr>
            <a:lstStyle/>
            <a:p>
              <a:pPr algn="r" defTabSz="1218565" fontAlgn="base">
                <a:spcBef>
                  <a:spcPct val="0"/>
                </a:spcBef>
                <a:spcAft>
                  <a:spcPct val="0"/>
                </a:spcAft>
              </a:pPr>
              <a:r>
                <a:rPr lang="zh-CN" altLang="en-US" sz="1400" b="1">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400" b="1">
                <a:solidFill>
                  <a:prstClr val="white">
                    <a:lumMod val="50000"/>
                  </a:prstClr>
                </a:solidFill>
                <a:latin typeface="微软雅黑" panose="020B0503020204020204" pitchFamily="34" charset="-122"/>
                <a:ea typeface="微软雅黑" panose="020B0503020204020204" pitchFamily="34" charset="-122"/>
              </a:endParaRPr>
            </a:p>
          </p:txBody>
        </p:sp>
        <p:sp>
          <p:nvSpPr>
            <p:cNvPr id="31" name="Rectangle 16"/>
            <p:cNvSpPr/>
            <p:nvPr/>
          </p:nvSpPr>
          <p:spPr>
            <a:xfrm>
              <a:off x="1876350" y="2344249"/>
              <a:ext cx="2067000" cy="415499"/>
            </a:xfrm>
            <a:prstGeom prst="rect">
              <a:avLst/>
            </a:prstGeom>
            <a:noFill/>
          </p:spPr>
          <p:txBody>
            <a:bodyPr wrap="square">
              <a:normAutofit/>
            </a:bodyPr>
            <a:lstStyle/>
            <a:p>
              <a:pPr algn="r" defTabSz="1218565" fontAlgn="base">
                <a:lnSpc>
                  <a:spcPct val="120000"/>
                </a:lnSpc>
                <a:spcBef>
                  <a:spcPct val="0"/>
                </a:spcBef>
                <a:spcAft>
                  <a:spcPct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white">
                    <a:lumMod val="50000"/>
                  </a:prst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7099066" y="3902865"/>
            <a:ext cx="2755628" cy="868819"/>
            <a:chOff x="5324400" y="2927196"/>
            <a:chExt cx="2067000" cy="651702"/>
          </a:xfrm>
        </p:grpSpPr>
        <p:sp>
          <p:nvSpPr>
            <p:cNvPr id="33" name="TextBox 17"/>
            <p:cNvSpPr txBox="1"/>
            <p:nvPr/>
          </p:nvSpPr>
          <p:spPr>
            <a:xfrm>
              <a:off x="5324400" y="2927196"/>
              <a:ext cx="1061829" cy="253916"/>
            </a:xfrm>
            <a:prstGeom prst="rect">
              <a:avLst/>
            </a:prstGeom>
            <a:noFill/>
          </p:spPr>
          <p:txBody>
            <a:bodyPr wrap="none">
              <a:normAutofit/>
            </a:bodyPr>
            <a:lstStyle/>
            <a:p>
              <a:pPr defTabSz="1218565" fontAlgn="base">
                <a:spcBef>
                  <a:spcPct val="0"/>
                </a:spcBef>
                <a:spcAft>
                  <a:spcPct val="0"/>
                </a:spcAft>
              </a:pPr>
              <a:r>
                <a:rPr lang="zh-CN" altLang="en-US" sz="1400" b="1">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400" b="1">
                <a:solidFill>
                  <a:prstClr val="white">
                    <a:lumMod val="50000"/>
                  </a:prstClr>
                </a:solidFill>
                <a:latin typeface="微软雅黑" panose="020B0503020204020204" pitchFamily="34" charset="-122"/>
                <a:ea typeface="微软雅黑" panose="020B0503020204020204" pitchFamily="34" charset="-122"/>
              </a:endParaRPr>
            </a:p>
          </p:txBody>
        </p:sp>
        <p:sp>
          <p:nvSpPr>
            <p:cNvPr id="34" name="Rectangle 18"/>
            <p:cNvSpPr/>
            <p:nvPr/>
          </p:nvSpPr>
          <p:spPr>
            <a:xfrm>
              <a:off x="5324400" y="3163399"/>
              <a:ext cx="2067000" cy="415499"/>
            </a:xfrm>
            <a:prstGeom prst="rect">
              <a:avLst/>
            </a:prstGeom>
            <a:noFill/>
          </p:spPr>
          <p:txBody>
            <a:bodyPr wrap="square">
              <a:normAutofit/>
            </a:bodyPr>
            <a:lstStyle/>
            <a:p>
              <a:pPr defTabSz="1218565" fontAlgn="base">
                <a:lnSpc>
                  <a:spcPct val="120000"/>
                </a:lnSpc>
                <a:spcBef>
                  <a:spcPct val="0"/>
                </a:spcBef>
                <a:spcAft>
                  <a:spcPct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white">
                    <a:lumMod val="50000"/>
                  </a:prst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2527682" y="4994917"/>
            <a:ext cx="2755628" cy="868819"/>
            <a:chOff x="1895400" y="3746346"/>
            <a:chExt cx="2067000" cy="651702"/>
          </a:xfrm>
        </p:grpSpPr>
        <p:sp>
          <p:nvSpPr>
            <p:cNvPr id="36" name="TextBox 19"/>
            <p:cNvSpPr txBox="1"/>
            <p:nvPr/>
          </p:nvSpPr>
          <p:spPr>
            <a:xfrm>
              <a:off x="2900571" y="3746346"/>
              <a:ext cx="1061829" cy="253916"/>
            </a:xfrm>
            <a:prstGeom prst="rect">
              <a:avLst/>
            </a:prstGeom>
            <a:noFill/>
          </p:spPr>
          <p:txBody>
            <a:bodyPr wrap="none">
              <a:normAutofit/>
            </a:bodyPr>
            <a:lstStyle/>
            <a:p>
              <a:pPr algn="r" defTabSz="1218565" fontAlgn="base">
                <a:spcBef>
                  <a:spcPct val="0"/>
                </a:spcBef>
                <a:spcAft>
                  <a:spcPct val="0"/>
                </a:spcAft>
              </a:pPr>
              <a:r>
                <a:rPr lang="zh-CN" altLang="en-US" sz="1400" b="1">
                  <a:solidFill>
                    <a:prstClr val="white">
                      <a:lumMod val="50000"/>
                    </a:prstClr>
                  </a:solidFill>
                  <a:latin typeface="微软雅黑" panose="020B0503020204020204" pitchFamily="34" charset="-122"/>
                  <a:ea typeface="微软雅黑" panose="020B0503020204020204" pitchFamily="34" charset="-122"/>
                </a:rPr>
                <a:t>标题文本预设</a:t>
              </a:r>
              <a:endParaRPr lang="zh-CN" altLang="en-US" sz="1400" b="1">
                <a:solidFill>
                  <a:prstClr val="white">
                    <a:lumMod val="50000"/>
                  </a:prstClr>
                </a:solidFill>
                <a:latin typeface="微软雅黑" panose="020B0503020204020204" pitchFamily="34" charset="-122"/>
                <a:ea typeface="微软雅黑" panose="020B0503020204020204" pitchFamily="34" charset="-122"/>
              </a:endParaRPr>
            </a:p>
          </p:txBody>
        </p:sp>
        <p:sp>
          <p:nvSpPr>
            <p:cNvPr id="37" name="Rectangle 20"/>
            <p:cNvSpPr/>
            <p:nvPr/>
          </p:nvSpPr>
          <p:spPr>
            <a:xfrm>
              <a:off x="1895400" y="3982549"/>
              <a:ext cx="2067000" cy="415499"/>
            </a:xfrm>
            <a:prstGeom prst="rect">
              <a:avLst/>
            </a:prstGeom>
            <a:noFill/>
          </p:spPr>
          <p:txBody>
            <a:bodyPr wrap="square">
              <a:normAutofit/>
            </a:bodyPr>
            <a:lstStyle/>
            <a:p>
              <a:pPr algn="r" defTabSz="1218565" fontAlgn="base">
                <a:lnSpc>
                  <a:spcPct val="120000"/>
                </a:lnSpc>
                <a:spcBef>
                  <a:spcPct val="0"/>
                </a:spcBef>
                <a:spcAft>
                  <a:spcPct val="0"/>
                </a:spcAft>
              </a:pPr>
              <a:r>
                <a:rPr lang="zh-CN" altLang="en-US" sz="1200" dirty="0">
                  <a:solidFill>
                    <a:prstClr val="white">
                      <a:lumMod val="50000"/>
                    </a:prst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200" dirty="0">
                <a:solidFill>
                  <a:prstClr val="white">
                    <a:lumMod val="50000"/>
                  </a:prstClr>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5486484" y="2797261"/>
            <a:ext cx="3322191" cy="882532"/>
            <a:chOff x="4114801" y="2097881"/>
            <a:chExt cx="2491979" cy="661988"/>
          </a:xfrm>
        </p:grpSpPr>
        <p:grpSp>
          <p:nvGrpSpPr>
            <p:cNvPr id="39" name="Group 10"/>
            <p:cNvGrpSpPr/>
            <p:nvPr/>
          </p:nvGrpSpPr>
          <p:grpSpPr>
            <a:xfrm>
              <a:off x="4114801" y="2097881"/>
              <a:ext cx="2491979" cy="661988"/>
              <a:chOff x="5486401" y="2797175"/>
              <a:chExt cx="3322638" cy="882650"/>
            </a:xfrm>
          </p:grpSpPr>
          <p:sp>
            <p:nvSpPr>
              <p:cNvPr id="44" name="Freeform: Shape 36"/>
              <p:cNvSpPr/>
              <p:nvPr/>
            </p:nvSpPr>
            <p:spPr bwMode="auto">
              <a:xfrm>
                <a:off x="5486401" y="2797175"/>
                <a:ext cx="3322638" cy="882650"/>
              </a:xfrm>
              <a:custGeom>
                <a:avLst/>
                <a:gdLst>
                  <a:gd name="T0" fmla="*/ 1282 w 1282"/>
                  <a:gd name="T1" fmla="*/ 311 h 341"/>
                  <a:gd name="T2" fmla="*/ 1252 w 1282"/>
                  <a:gd name="T3" fmla="*/ 341 h 341"/>
                  <a:gd name="T4" fmla="*/ 30 w 1282"/>
                  <a:gd name="T5" fmla="*/ 341 h 341"/>
                  <a:gd name="T6" fmla="*/ 0 w 1282"/>
                  <a:gd name="T7" fmla="*/ 311 h 341"/>
                  <a:gd name="T8" fmla="*/ 0 w 1282"/>
                  <a:gd name="T9" fmla="*/ 30 h 341"/>
                  <a:gd name="T10" fmla="*/ 30 w 1282"/>
                  <a:gd name="T11" fmla="*/ 0 h 341"/>
                  <a:gd name="T12" fmla="*/ 1252 w 1282"/>
                  <a:gd name="T13" fmla="*/ 0 h 341"/>
                  <a:gd name="T14" fmla="*/ 1282 w 1282"/>
                  <a:gd name="T15" fmla="*/ 30 h 341"/>
                  <a:gd name="T16" fmla="*/ 1282 w 1282"/>
                  <a:gd name="T17" fmla="*/ 31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341">
                    <a:moveTo>
                      <a:pt x="1282" y="311"/>
                    </a:moveTo>
                    <a:cubicBezTo>
                      <a:pt x="1282" y="327"/>
                      <a:pt x="1268" y="341"/>
                      <a:pt x="1252" y="341"/>
                    </a:cubicBezTo>
                    <a:cubicBezTo>
                      <a:pt x="30" y="341"/>
                      <a:pt x="30" y="341"/>
                      <a:pt x="30" y="341"/>
                    </a:cubicBezTo>
                    <a:cubicBezTo>
                      <a:pt x="13" y="341"/>
                      <a:pt x="0" y="327"/>
                      <a:pt x="0" y="311"/>
                    </a:cubicBezTo>
                    <a:cubicBezTo>
                      <a:pt x="0" y="30"/>
                      <a:pt x="0" y="30"/>
                      <a:pt x="0" y="30"/>
                    </a:cubicBezTo>
                    <a:cubicBezTo>
                      <a:pt x="0" y="13"/>
                      <a:pt x="13" y="0"/>
                      <a:pt x="30" y="0"/>
                    </a:cubicBezTo>
                    <a:cubicBezTo>
                      <a:pt x="1252" y="0"/>
                      <a:pt x="1252" y="0"/>
                      <a:pt x="1252" y="0"/>
                    </a:cubicBezTo>
                    <a:cubicBezTo>
                      <a:pt x="1268" y="0"/>
                      <a:pt x="1282" y="13"/>
                      <a:pt x="1282" y="30"/>
                    </a:cubicBezTo>
                    <a:lnTo>
                      <a:pt x="1282" y="311"/>
                    </a:lnTo>
                    <a:close/>
                  </a:path>
                </a:pathLst>
              </a:custGeom>
              <a:solidFill>
                <a:srgbClr val="005DA2"/>
              </a:solidFill>
              <a:ln>
                <a:noFill/>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5" name="Freeform: Shape 37"/>
              <p:cNvSpPr/>
              <p:nvPr/>
            </p:nvSpPr>
            <p:spPr bwMode="auto">
              <a:xfrm>
                <a:off x="5581651" y="2879725"/>
                <a:ext cx="3128963" cy="714375"/>
              </a:xfrm>
              <a:custGeom>
                <a:avLst/>
                <a:gdLst>
                  <a:gd name="T0" fmla="*/ 24 w 1207"/>
                  <a:gd name="T1" fmla="*/ 0 h 276"/>
                  <a:gd name="T2" fmla="*/ 0 w 1207"/>
                  <a:gd name="T3" fmla="*/ 24 h 276"/>
                  <a:gd name="T4" fmla="*/ 0 w 1207"/>
                  <a:gd name="T5" fmla="*/ 252 h 276"/>
                  <a:gd name="T6" fmla="*/ 24 w 1207"/>
                  <a:gd name="T7" fmla="*/ 276 h 276"/>
                  <a:gd name="T8" fmla="*/ 1183 w 1207"/>
                  <a:gd name="T9" fmla="*/ 276 h 276"/>
                  <a:gd name="T10" fmla="*/ 1207 w 1207"/>
                  <a:gd name="T11" fmla="*/ 252 h 276"/>
                  <a:gd name="T12" fmla="*/ 1207 w 1207"/>
                  <a:gd name="T13" fmla="*/ 24 h 276"/>
                  <a:gd name="T14" fmla="*/ 1183 w 1207"/>
                  <a:gd name="T15" fmla="*/ 0 h 276"/>
                  <a:gd name="T16" fmla="*/ 24 w 1207"/>
                  <a:gd name="T1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7" h="276">
                    <a:moveTo>
                      <a:pt x="24" y="0"/>
                    </a:moveTo>
                    <a:cubicBezTo>
                      <a:pt x="11" y="0"/>
                      <a:pt x="0" y="11"/>
                      <a:pt x="0" y="24"/>
                    </a:cubicBezTo>
                    <a:cubicBezTo>
                      <a:pt x="0" y="252"/>
                      <a:pt x="0" y="252"/>
                      <a:pt x="0" y="252"/>
                    </a:cubicBezTo>
                    <a:cubicBezTo>
                      <a:pt x="0" y="265"/>
                      <a:pt x="11" y="276"/>
                      <a:pt x="24" y="276"/>
                    </a:cubicBezTo>
                    <a:cubicBezTo>
                      <a:pt x="1183" y="276"/>
                      <a:pt x="1183" y="276"/>
                      <a:pt x="1183" y="276"/>
                    </a:cubicBezTo>
                    <a:cubicBezTo>
                      <a:pt x="1196" y="276"/>
                      <a:pt x="1207" y="265"/>
                      <a:pt x="1207" y="252"/>
                    </a:cubicBezTo>
                    <a:cubicBezTo>
                      <a:pt x="1207" y="24"/>
                      <a:pt x="1207" y="24"/>
                      <a:pt x="1207" y="24"/>
                    </a:cubicBezTo>
                    <a:cubicBezTo>
                      <a:pt x="1207" y="11"/>
                      <a:pt x="1196" y="0"/>
                      <a:pt x="1183" y="0"/>
                    </a:cubicBezTo>
                    <a:lnTo>
                      <a:pt x="24" y="0"/>
                    </a:lnTo>
                    <a:close/>
                  </a:path>
                </a:pathLst>
              </a:custGeom>
              <a:noFill/>
              <a:ln w="3175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40" name="Group 21"/>
            <p:cNvGrpSpPr/>
            <p:nvPr/>
          </p:nvGrpSpPr>
          <p:grpSpPr>
            <a:xfrm>
              <a:off x="4358401" y="2266950"/>
              <a:ext cx="381360" cy="333375"/>
              <a:chOff x="9344026" y="4030663"/>
              <a:chExt cx="239713" cy="209551"/>
            </a:xfrm>
            <a:solidFill>
              <a:sysClr val="window" lastClr="FFFFFF"/>
            </a:solidFill>
          </p:grpSpPr>
          <p:sp>
            <p:nvSpPr>
              <p:cNvPr id="42" name="Freeform: Shape 32"/>
              <p:cNvSpPr/>
              <p:nvPr/>
            </p:nvSpPr>
            <p:spPr bwMode="auto">
              <a:xfrm>
                <a:off x="9344026" y="4030663"/>
                <a:ext cx="239713" cy="179388"/>
              </a:xfrm>
              <a:custGeom>
                <a:avLst/>
                <a:gdLst>
                  <a:gd name="T0" fmla="*/ 56 w 64"/>
                  <a:gd name="T1" fmla="*/ 18 h 48"/>
                  <a:gd name="T2" fmla="*/ 56 w 64"/>
                  <a:gd name="T3" fmla="*/ 18 h 48"/>
                  <a:gd name="T4" fmla="*/ 38 w 64"/>
                  <a:gd name="T5" fmla="*/ 0 h 48"/>
                  <a:gd name="T6" fmla="*/ 22 w 64"/>
                  <a:gd name="T7" fmla="*/ 9 h 48"/>
                  <a:gd name="T8" fmla="*/ 18 w 64"/>
                  <a:gd name="T9" fmla="*/ 8 h 48"/>
                  <a:gd name="T10" fmla="*/ 8 w 64"/>
                  <a:gd name="T11" fmla="*/ 18 h 48"/>
                  <a:gd name="T12" fmla="*/ 8 w 64"/>
                  <a:gd name="T13" fmla="*/ 18 h 48"/>
                  <a:gd name="T14" fmla="*/ 0 w 64"/>
                  <a:gd name="T15" fmla="*/ 32 h 48"/>
                  <a:gd name="T16" fmla="*/ 16 w 64"/>
                  <a:gd name="T17" fmla="*/ 48 h 48"/>
                  <a:gd name="T18" fmla="*/ 20 w 64"/>
                  <a:gd name="T19" fmla="*/ 48 h 48"/>
                  <a:gd name="T20" fmla="*/ 20 w 64"/>
                  <a:gd name="T21" fmla="*/ 44 h 48"/>
                  <a:gd name="T22" fmla="*/ 16 w 64"/>
                  <a:gd name="T23" fmla="*/ 44 h 48"/>
                  <a:gd name="T24" fmla="*/ 4 w 64"/>
                  <a:gd name="T25" fmla="*/ 32 h 48"/>
                  <a:gd name="T26" fmla="*/ 10 w 64"/>
                  <a:gd name="T27" fmla="*/ 22 h 48"/>
                  <a:gd name="T28" fmla="*/ 12 w 64"/>
                  <a:gd name="T29" fmla="*/ 21 h 48"/>
                  <a:gd name="T30" fmla="*/ 12 w 64"/>
                  <a:gd name="T31" fmla="*/ 18 h 48"/>
                  <a:gd name="T32" fmla="*/ 12 w 64"/>
                  <a:gd name="T33" fmla="*/ 18 h 48"/>
                  <a:gd name="T34" fmla="*/ 18 w 64"/>
                  <a:gd name="T35" fmla="*/ 12 h 48"/>
                  <a:gd name="T36" fmla="*/ 21 w 64"/>
                  <a:gd name="T37" fmla="*/ 13 h 48"/>
                  <a:gd name="T38" fmla="*/ 24 w 64"/>
                  <a:gd name="T39" fmla="*/ 14 h 48"/>
                  <a:gd name="T40" fmla="*/ 26 w 64"/>
                  <a:gd name="T41" fmla="*/ 11 h 48"/>
                  <a:gd name="T42" fmla="*/ 38 w 64"/>
                  <a:gd name="T43" fmla="*/ 4 h 48"/>
                  <a:gd name="T44" fmla="*/ 52 w 64"/>
                  <a:gd name="T45" fmla="*/ 18 h 48"/>
                  <a:gd name="T46" fmla="*/ 52 w 64"/>
                  <a:gd name="T47" fmla="*/ 18 h 48"/>
                  <a:gd name="T48" fmla="*/ 52 w 64"/>
                  <a:gd name="T49" fmla="*/ 21 h 48"/>
                  <a:gd name="T50" fmla="*/ 54 w 64"/>
                  <a:gd name="T51" fmla="*/ 22 h 48"/>
                  <a:gd name="T52" fmla="*/ 60 w 64"/>
                  <a:gd name="T53" fmla="*/ 32 h 48"/>
                  <a:gd name="T54" fmla="*/ 48 w 64"/>
                  <a:gd name="T55" fmla="*/ 44 h 48"/>
                  <a:gd name="T56" fmla="*/ 44 w 64"/>
                  <a:gd name="T57" fmla="*/ 44 h 48"/>
                  <a:gd name="T58" fmla="*/ 44 w 64"/>
                  <a:gd name="T59" fmla="*/ 48 h 48"/>
                  <a:gd name="T60" fmla="*/ 48 w 64"/>
                  <a:gd name="T61" fmla="*/ 48 h 48"/>
                  <a:gd name="T62" fmla="*/ 64 w 64"/>
                  <a:gd name="T63" fmla="*/ 32 h 48"/>
                  <a:gd name="T64" fmla="*/ 56 w 64"/>
                  <a:gd name="T65"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48">
                    <a:moveTo>
                      <a:pt x="56" y="18"/>
                    </a:moveTo>
                    <a:cubicBezTo>
                      <a:pt x="56" y="18"/>
                      <a:pt x="56" y="18"/>
                      <a:pt x="56" y="18"/>
                    </a:cubicBezTo>
                    <a:cubicBezTo>
                      <a:pt x="56" y="8"/>
                      <a:pt x="48" y="0"/>
                      <a:pt x="38" y="0"/>
                    </a:cubicBezTo>
                    <a:cubicBezTo>
                      <a:pt x="31" y="0"/>
                      <a:pt x="26" y="4"/>
                      <a:pt x="22" y="9"/>
                    </a:cubicBezTo>
                    <a:cubicBezTo>
                      <a:pt x="21" y="8"/>
                      <a:pt x="20" y="8"/>
                      <a:pt x="18" y="8"/>
                    </a:cubicBezTo>
                    <a:cubicBezTo>
                      <a:pt x="12" y="8"/>
                      <a:pt x="8" y="12"/>
                      <a:pt x="8" y="18"/>
                    </a:cubicBezTo>
                    <a:cubicBezTo>
                      <a:pt x="8" y="18"/>
                      <a:pt x="8" y="18"/>
                      <a:pt x="8" y="18"/>
                    </a:cubicBezTo>
                    <a:cubicBezTo>
                      <a:pt x="3" y="21"/>
                      <a:pt x="0" y="26"/>
                      <a:pt x="0" y="32"/>
                    </a:cubicBezTo>
                    <a:cubicBezTo>
                      <a:pt x="0" y="41"/>
                      <a:pt x="7" y="48"/>
                      <a:pt x="16" y="48"/>
                    </a:cubicBezTo>
                    <a:cubicBezTo>
                      <a:pt x="20" y="48"/>
                      <a:pt x="20" y="48"/>
                      <a:pt x="20" y="48"/>
                    </a:cubicBezTo>
                    <a:cubicBezTo>
                      <a:pt x="20" y="44"/>
                      <a:pt x="20" y="44"/>
                      <a:pt x="20" y="44"/>
                    </a:cubicBezTo>
                    <a:cubicBezTo>
                      <a:pt x="16" y="44"/>
                      <a:pt x="16" y="44"/>
                      <a:pt x="16" y="44"/>
                    </a:cubicBezTo>
                    <a:cubicBezTo>
                      <a:pt x="9" y="44"/>
                      <a:pt x="4" y="39"/>
                      <a:pt x="4" y="32"/>
                    </a:cubicBezTo>
                    <a:cubicBezTo>
                      <a:pt x="4" y="28"/>
                      <a:pt x="6" y="24"/>
                      <a:pt x="10" y="22"/>
                    </a:cubicBezTo>
                    <a:cubicBezTo>
                      <a:pt x="12" y="21"/>
                      <a:pt x="12" y="21"/>
                      <a:pt x="12" y="21"/>
                    </a:cubicBezTo>
                    <a:cubicBezTo>
                      <a:pt x="12" y="18"/>
                      <a:pt x="12" y="18"/>
                      <a:pt x="12" y="18"/>
                    </a:cubicBezTo>
                    <a:cubicBezTo>
                      <a:pt x="12" y="18"/>
                      <a:pt x="12" y="18"/>
                      <a:pt x="12" y="18"/>
                    </a:cubicBezTo>
                    <a:cubicBezTo>
                      <a:pt x="12" y="15"/>
                      <a:pt x="15" y="12"/>
                      <a:pt x="18" y="12"/>
                    </a:cubicBezTo>
                    <a:cubicBezTo>
                      <a:pt x="19" y="12"/>
                      <a:pt x="20" y="12"/>
                      <a:pt x="21" y="13"/>
                    </a:cubicBezTo>
                    <a:cubicBezTo>
                      <a:pt x="24" y="14"/>
                      <a:pt x="24" y="14"/>
                      <a:pt x="24" y="14"/>
                    </a:cubicBezTo>
                    <a:cubicBezTo>
                      <a:pt x="26" y="11"/>
                      <a:pt x="26" y="11"/>
                      <a:pt x="26" y="11"/>
                    </a:cubicBezTo>
                    <a:cubicBezTo>
                      <a:pt x="28" y="7"/>
                      <a:pt x="33" y="4"/>
                      <a:pt x="38" y="4"/>
                    </a:cubicBezTo>
                    <a:cubicBezTo>
                      <a:pt x="46" y="4"/>
                      <a:pt x="52" y="10"/>
                      <a:pt x="52" y="18"/>
                    </a:cubicBezTo>
                    <a:cubicBezTo>
                      <a:pt x="52" y="18"/>
                      <a:pt x="52" y="18"/>
                      <a:pt x="52" y="18"/>
                    </a:cubicBezTo>
                    <a:cubicBezTo>
                      <a:pt x="52" y="21"/>
                      <a:pt x="52" y="21"/>
                      <a:pt x="52" y="21"/>
                    </a:cubicBezTo>
                    <a:cubicBezTo>
                      <a:pt x="54" y="22"/>
                      <a:pt x="54" y="22"/>
                      <a:pt x="54" y="22"/>
                    </a:cubicBezTo>
                    <a:cubicBezTo>
                      <a:pt x="58" y="24"/>
                      <a:pt x="60" y="28"/>
                      <a:pt x="60" y="32"/>
                    </a:cubicBezTo>
                    <a:cubicBezTo>
                      <a:pt x="60" y="39"/>
                      <a:pt x="55" y="44"/>
                      <a:pt x="48" y="44"/>
                    </a:cubicBezTo>
                    <a:cubicBezTo>
                      <a:pt x="44" y="44"/>
                      <a:pt x="44" y="44"/>
                      <a:pt x="44" y="44"/>
                    </a:cubicBezTo>
                    <a:cubicBezTo>
                      <a:pt x="44" y="48"/>
                      <a:pt x="44" y="48"/>
                      <a:pt x="44" y="48"/>
                    </a:cubicBezTo>
                    <a:cubicBezTo>
                      <a:pt x="48" y="48"/>
                      <a:pt x="48" y="48"/>
                      <a:pt x="48" y="48"/>
                    </a:cubicBezTo>
                    <a:cubicBezTo>
                      <a:pt x="57" y="48"/>
                      <a:pt x="64" y="41"/>
                      <a:pt x="64" y="32"/>
                    </a:cubicBezTo>
                    <a:cubicBezTo>
                      <a:pt x="64" y="26"/>
                      <a:pt x="61" y="21"/>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43" name="Freeform: Shape 33"/>
              <p:cNvSpPr/>
              <p:nvPr/>
            </p:nvSpPr>
            <p:spPr bwMode="auto">
              <a:xfrm>
                <a:off x="9418638" y="4105276"/>
                <a:ext cx="90488" cy="134938"/>
              </a:xfrm>
              <a:custGeom>
                <a:avLst/>
                <a:gdLst>
                  <a:gd name="T0" fmla="*/ 28 w 57"/>
                  <a:gd name="T1" fmla="*/ 0 h 85"/>
                  <a:gd name="T2" fmla="*/ 0 w 57"/>
                  <a:gd name="T3" fmla="*/ 38 h 85"/>
                  <a:gd name="T4" fmla="*/ 19 w 57"/>
                  <a:gd name="T5" fmla="*/ 38 h 85"/>
                  <a:gd name="T6" fmla="*/ 19 w 57"/>
                  <a:gd name="T7" fmla="*/ 85 h 85"/>
                  <a:gd name="T8" fmla="*/ 38 w 57"/>
                  <a:gd name="T9" fmla="*/ 85 h 85"/>
                  <a:gd name="T10" fmla="*/ 38 w 57"/>
                  <a:gd name="T11" fmla="*/ 38 h 85"/>
                  <a:gd name="T12" fmla="*/ 57 w 57"/>
                  <a:gd name="T13" fmla="*/ 38 h 85"/>
                  <a:gd name="T14" fmla="*/ 28 w 57"/>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85">
                    <a:moveTo>
                      <a:pt x="28" y="0"/>
                    </a:moveTo>
                    <a:lnTo>
                      <a:pt x="0" y="38"/>
                    </a:lnTo>
                    <a:lnTo>
                      <a:pt x="19" y="38"/>
                    </a:lnTo>
                    <a:lnTo>
                      <a:pt x="19" y="85"/>
                    </a:lnTo>
                    <a:lnTo>
                      <a:pt x="38" y="85"/>
                    </a:lnTo>
                    <a:lnTo>
                      <a:pt x="38" y="38"/>
                    </a:lnTo>
                    <a:lnTo>
                      <a:pt x="57" y="38"/>
                    </a:ln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41" name="TextBox 23"/>
            <p:cNvSpPr txBox="1"/>
            <p:nvPr/>
          </p:nvSpPr>
          <p:spPr>
            <a:xfrm>
              <a:off x="4810050" y="2271667"/>
              <a:ext cx="715580" cy="300083"/>
            </a:xfrm>
            <a:prstGeom prst="rect">
              <a:avLst/>
            </a:prstGeom>
            <a:noFill/>
          </p:spPr>
          <p:txBody>
            <a:bodyPr wrap="none">
              <a:normAutofit fontScale="85000" lnSpcReduction="20000"/>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2665"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关键词</a:t>
              </a:r>
              <a:endParaRPr kumimoji="0" lang="zh-CN" altLang="en-US" sz="2665"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3494440" y="3925820"/>
            <a:ext cx="3323777" cy="884119"/>
            <a:chOff x="2620566" y="2944415"/>
            <a:chExt cx="2493169" cy="663179"/>
          </a:xfrm>
        </p:grpSpPr>
        <p:grpSp>
          <p:nvGrpSpPr>
            <p:cNvPr id="47" name="Group 5"/>
            <p:cNvGrpSpPr/>
            <p:nvPr/>
          </p:nvGrpSpPr>
          <p:grpSpPr>
            <a:xfrm>
              <a:off x="2620566" y="2944415"/>
              <a:ext cx="2493169" cy="663179"/>
              <a:chOff x="3494088" y="3925888"/>
              <a:chExt cx="3324225" cy="884238"/>
            </a:xfrm>
          </p:grpSpPr>
          <p:sp>
            <p:nvSpPr>
              <p:cNvPr id="52" name="Freeform: Shape 42"/>
              <p:cNvSpPr/>
              <p:nvPr/>
            </p:nvSpPr>
            <p:spPr bwMode="auto">
              <a:xfrm>
                <a:off x="3494088" y="3925888"/>
                <a:ext cx="3324225" cy="884238"/>
              </a:xfrm>
              <a:custGeom>
                <a:avLst/>
                <a:gdLst>
                  <a:gd name="T0" fmla="*/ 1282 w 1282"/>
                  <a:gd name="T1" fmla="*/ 311 h 341"/>
                  <a:gd name="T2" fmla="*/ 1252 w 1282"/>
                  <a:gd name="T3" fmla="*/ 341 h 341"/>
                  <a:gd name="T4" fmla="*/ 30 w 1282"/>
                  <a:gd name="T5" fmla="*/ 341 h 341"/>
                  <a:gd name="T6" fmla="*/ 0 w 1282"/>
                  <a:gd name="T7" fmla="*/ 311 h 341"/>
                  <a:gd name="T8" fmla="*/ 0 w 1282"/>
                  <a:gd name="T9" fmla="*/ 30 h 341"/>
                  <a:gd name="T10" fmla="*/ 30 w 1282"/>
                  <a:gd name="T11" fmla="*/ 0 h 341"/>
                  <a:gd name="T12" fmla="*/ 1252 w 1282"/>
                  <a:gd name="T13" fmla="*/ 0 h 341"/>
                  <a:gd name="T14" fmla="*/ 1282 w 1282"/>
                  <a:gd name="T15" fmla="*/ 30 h 341"/>
                  <a:gd name="T16" fmla="*/ 1282 w 1282"/>
                  <a:gd name="T17" fmla="*/ 31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341">
                    <a:moveTo>
                      <a:pt x="1282" y="311"/>
                    </a:moveTo>
                    <a:cubicBezTo>
                      <a:pt x="1282" y="327"/>
                      <a:pt x="1268" y="341"/>
                      <a:pt x="1252" y="341"/>
                    </a:cubicBezTo>
                    <a:cubicBezTo>
                      <a:pt x="30" y="341"/>
                      <a:pt x="30" y="341"/>
                      <a:pt x="30" y="341"/>
                    </a:cubicBezTo>
                    <a:cubicBezTo>
                      <a:pt x="13" y="341"/>
                      <a:pt x="0" y="327"/>
                      <a:pt x="0" y="311"/>
                    </a:cubicBezTo>
                    <a:cubicBezTo>
                      <a:pt x="0" y="30"/>
                      <a:pt x="0" y="30"/>
                      <a:pt x="0" y="30"/>
                    </a:cubicBezTo>
                    <a:cubicBezTo>
                      <a:pt x="0" y="13"/>
                      <a:pt x="13" y="0"/>
                      <a:pt x="30" y="0"/>
                    </a:cubicBezTo>
                    <a:cubicBezTo>
                      <a:pt x="1252" y="0"/>
                      <a:pt x="1252" y="0"/>
                      <a:pt x="1252" y="0"/>
                    </a:cubicBezTo>
                    <a:cubicBezTo>
                      <a:pt x="1268" y="0"/>
                      <a:pt x="1282" y="13"/>
                      <a:pt x="1282" y="30"/>
                    </a:cubicBezTo>
                    <a:lnTo>
                      <a:pt x="1282" y="311"/>
                    </a:lnTo>
                    <a:close/>
                  </a:path>
                </a:pathLst>
              </a:custGeom>
              <a:solidFill>
                <a:srgbClr val="0070C0"/>
              </a:solidFill>
              <a:ln>
                <a:noFill/>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3" name="Freeform: Shape 43"/>
              <p:cNvSpPr/>
              <p:nvPr/>
            </p:nvSpPr>
            <p:spPr bwMode="auto">
              <a:xfrm>
                <a:off x="3590926" y="4010025"/>
                <a:ext cx="3128963" cy="714375"/>
              </a:xfrm>
              <a:custGeom>
                <a:avLst/>
                <a:gdLst>
                  <a:gd name="T0" fmla="*/ 24 w 1207"/>
                  <a:gd name="T1" fmla="*/ 0 h 276"/>
                  <a:gd name="T2" fmla="*/ 0 w 1207"/>
                  <a:gd name="T3" fmla="*/ 24 h 276"/>
                  <a:gd name="T4" fmla="*/ 0 w 1207"/>
                  <a:gd name="T5" fmla="*/ 252 h 276"/>
                  <a:gd name="T6" fmla="*/ 24 w 1207"/>
                  <a:gd name="T7" fmla="*/ 276 h 276"/>
                  <a:gd name="T8" fmla="*/ 1183 w 1207"/>
                  <a:gd name="T9" fmla="*/ 276 h 276"/>
                  <a:gd name="T10" fmla="*/ 1207 w 1207"/>
                  <a:gd name="T11" fmla="*/ 252 h 276"/>
                  <a:gd name="T12" fmla="*/ 1207 w 1207"/>
                  <a:gd name="T13" fmla="*/ 24 h 276"/>
                  <a:gd name="T14" fmla="*/ 1183 w 1207"/>
                  <a:gd name="T15" fmla="*/ 0 h 276"/>
                  <a:gd name="T16" fmla="*/ 24 w 1207"/>
                  <a:gd name="T1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7" h="276">
                    <a:moveTo>
                      <a:pt x="24" y="0"/>
                    </a:moveTo>
                    <a:cubicBezTo>
                      <a:pt x="11" y="0"/>
                      <a:pt x="0" y="11"/>
                      <a:pt x="0" y="24"/>
                    </a:cubicBezTo>
                    <a:cubicBezTo>
                      <a:pt x="0" y="252"/>
                      <a:pt x="0" y="252"/>
                      <a:pt x="0" y="252"/>
                    </a:cubicBezTo>
                    <a:cubicBezTo>
                      <a:pt x="0" y="265"/>
                      <a:pt x="11" y="276"/>
                      <a:pt x="24" y="276"/>
                    </a:cubicBezTo>
                    <a:cubicBezTo>
                      <a:pt x="1183" y="276"/>
                      <a:pt x="1183" y="276"/>
                      <a:pt x="1183" y="276"/>
                    </a:cubicBezTo>
                    <a:cubicBezTo>
                      <a:pt x="1196" y="276"/>
                      <a:pt x="1207" y="265"/>
                      <a:pt x="1207" y="252"/>
                    </a:cubicBezTo>
                    <a:cubicBezTo>
                      <a:pt x="1207" y="24"/>
                      <a:pt x="1207" y="24"/>
                      <a:pt x="1207" y="24"/>
                    </a:cubicBezTo>
                    <a:cubicBezTo>
                      <a:pt x="1207" y="11"/>
                      <a:pt x="1196" y="0"/>
                      <a:pt x="1183" y="0"/>
                    </a:cubicBezTo>
                    <a:lnTo>
                      <a:pt x="24" y="0"/>
                    </a:lnTo>
                    <a:close/>
                  </a:path>
                </a:pathLst>
              </a:custGeom>
              <a:noFill/>
              <a:ln w="3175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nvGrpSpPr>
            <p:cNvPr id="48" name="Group 22"/>
            <p:cNvGrpSpPr/>
            <p:nvPr/>
          </p:nvGrpSpPr>
          <p:grpSpPr>
            <a:xfrm>
              <a:off x="2815323" y="3122951"/>
              <a:ext cx="381359" cy="333375"/>
              <a:chOff x="8863013" y="4030663"/>
              <a:chExt cx="239713" cy="209551"/>
            </a:xfrm>
            <a:solidFill>
              <a:sysClr val="window" lastClr="FFFFFF"/>
            </a:solidFill>
          </p:grpSpPr>
          <p:sp>
            <p:nvSpPr>
              <p:cNvPr id="50" name="Freeform: Shape 30"/>
              <p:cNvSpPr/>
              <p:nvPr/>
            </p:nvSpPr>
            <p:spPr bwMode="auto">
              <a:xfrm>
                <a:off x="8937626" y="4105276"/>
                <a:ext cx="90488" cy="134938"/>
              </a:xfrm>
              <a:custGeom>
                <a:avLst/>
                <a:gdLst>
                  <a:gd name="T0" fmla="*/ 38 w 57"/>
                  <a:gd name="T1" fmla="*/ 0 h 85"/>
                  <a:gd name="T2" fmla="*/ 19 w 57"/>
                  <a:gd name="T3" fmla="*/ 0 h 85"/>
                  <a:gd name="T4" fmla="*/ 19 w 57"/>
                  <a:gd name="T5" fmla="*/ 47 h 85"/>
                  <a:gd name="T6" fmla="*/ 0 w 57"/>
                  <a:gd name="T7" fmla="*/ 47 h 85"/>
                  <a:gd name="T8" fmla="*/ 28 w 57"/>
                  <a:gd name="T9" fmla="*/ 85 h 85"/>
                  <a:gd name="T10" fmla="*/ 57 w 57"/>
                  <a:gd name="T11" fmla="*/ 47 h 85"/>
                  <a:gd name="T12" fmla="*/ 38 w 57"/>
                  <a:gd name="T13" fmla="*/ 47 h 85"/>
                  <a:gd name="T14" fmla="*/ 38 w 57"/>
                  <a:gd name="T15" fmla="*/ 0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85">
                    <a:moveTo>
                      <a:pt x="38" y="0"/>
                    </a:moveTo>
                    <a:lnTo>
                      <a:pt x="19" y="0"/>
                    </a:lnTo>
                    <a:lnTo>
                      <a:pt x="19" y="47"/>
                    </a:lnTo>
                    <a:lnTo>
                      <a:pt x="0" y="47"/>
                    </a:lnTo>
                    <a:lnTo>
                      <a:pt x="28" y="85"/>
                    </a:lnTo>
                    <a:lnTo>
                      <a:pt x="57" y="47"/>
                    </a:lnTo>
                    <a:lnTo>
                      <a:pt x="38" y="47"/>
                    </a:lnTo>
                    <a:lnTo>
                      <a:pt x="3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51" name="Freeform: Shape 31"/>
              <p:cNvSpPr/>
              <p:nvPr/>
            </p:nvSpPr>
            <p:spPr bwMode="auto">
              <a:xfrm>
                <a:off x="8863013" y="4030663"/>
                <a:ext cx="239713" cy="179388"/>
              </a:xfrm>
              <a:custGeom>
                <a:avLst/>
                <a:gdLst>
                  <a:gd name="T0" fmla="*/ 56 w 64"/>
                  <a:gd name="T1" fmla="*/ 18 h 48"/>
                  <a:gd name="T2" fmla="*/ 56 w 64"/>
                  <a:gd name="T3" fmla="*/ 18 h 48"/>
                  <a:gd name="T4" fmla="*/ 38 w 64"/>
                  <a:gd name="T5" fmla="*/ 0 h 48"/>
                  <a:gd name="T6" fmla="*/ 22 w 64"/>
                  <a:gd name="T7" fmla="*/ 9 h 48"/>
                  <a:gd name="T8" fmla="*/ 18 w 64"/>
                  <a:gd name="T9" fmla="*/ 8 h 48"/>
                  <a:gd name="T10" fmla="*/ 8 w 64"/>
                  <a:gd name="T11" fmla="*/ 18 h 48"/>
                  <a:gd name="T12" fmla="*/ 8 w 64"/>
                  <a:gd name="T13" fmla="*/ 18 h 48"/>
                  <a:gd name="T14" fmla="*/ 0 w 64"/>
                  <a:gd name="T15" fmla="*/ 32 h 48"/>
                  <a:gd name="T16" fmla="*/ 16 w 64"/>
                  <a:gd name="T17" fmla="*/ 48 h 48"/>
                  <a:gd name="T18" fmla="*/ 16 w 64"/>
                  <a:gd name="T19" fmla="*/ 44 h 48"/>
                  <a:gd name="T20" fmla="*/ 4 w 64"/>
                  <a:gd name="T21" fmla="*/ 32 h 48"/>
                  <a:gd name="T22" fmla="*/ 10 w 64"/>
                  <a:gd name="T23" fmla="*/ 22 h 48"/>
                  <a:gd name="T24" fmla="*/ 12 w 64"/>
                  <a:gd name="T25" fmla="*/ 21 h 48"/>
                  <a:gd name="T26" fmla="*/ 12 w 64"/>
                  <a:gd name="T27" fmla="*/ 18 h 48"/>
                  <a:gd name="T28" fmla="*/ 12 w 64"/>
                  <a:gd name="T29" fmla="*/ 18 h 48"/>
                  <a:gd name="T30" fmla="*/ 18 w 64"/>
                  <a:gd name="T31" fmla="*/ 12 h 48"/>
                  <a:gd name="T32" fmla="*/ 21 w 64"/>
                  <a:gd name="T33" fmla="*/ 13 h 48"/>
                  <a:gd name="T34" fmla="*/ 24 w 64"/>
                  <a:gd name="T35" fmla="*/ 14 h 48"/>
                  <a:gd name="T36" fmla="*/ 26 w 64"/>
                  <a:gd name="T37" fmla="*/ 11 h 48"/>
                  <a:gd name="T38" fmla="*/ 38 w 64"/>
                  <a:gd name="T39" fmla="*/ 4 h 48"/>
                  <a:gd name="T40" fmla="*/ 52 w 64"/>
                  <a:gd name="T41" fmla="*/ 18 h 48"/>
                  <a:gd name="T42" fmla="*/ 52 w 64"/>
                  <a:gd name="T43" fmla="*/ 18 h 48"/>
                  <a:gd name="T44" fmla="*/ 52 w 64"/>
                  <a:gd name="T45" fmla="*/ 21 h 48"/>
                  <a:gd name="T46" fmla="*/ 54 w 64"/>
                  <a:gd name="T47" fmla="*/ 22 h 48"/>
                  <a:gd name="T48" fmla="*/ 60 w 64"/>
                  <a:gd name="T49" fmla="*/ 32 h 48"/>
                  <a:gd name="T50" fmla="*/ 48 w 64"/>
                  <a:gd name="T51" fmla="*/ 44 h 48"/>
                  <a:gd name="T52" fmla="*/ 48 w 64"/>
                  <a:gd name="T53" fmla="*/ 48 h 48"/>
                  <a:gd name="T54" fmla="*/ 64 w 64"/>
                  <a:gd name="T55" fmla="*/ 32 h 48"/>
                  <a:gd name="T56" fmla="*/ 56 w 64"/>
                  <a:gd name="T57" fmla="*/ 1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4" h="48">
                    <a:moveTo>
                      <a:pt x="56" y="18"/>
                    </a:moveTo>
                    <a:cubicBezTo>
                      <a:pt x="56" y="18"/>
                      <a:pt x="56" y="18"/>
                      <a:pt x="56" y="18"/>
                    </a:cubicBezTo>
                    <a:cubicBezTo>
                      <a:pt x="56" y="8"/>
                      <a:pt x="48" y="0"/>
                      <a:pt x="38" y="0"/>
                    </a:cubicBezTo>
                    <a:cubicBezTo>
                      <a:pt x="31" y="0"/>
                      <a:pt x="26" y="4"/>
                      <a:pt x="22" y="9"/>
                    </a:cubicBezTo>
                    <a:cubicBezTo>
                      <a:pt x="21" y="8"/>
                      <a:pt x="20" y="8"/>
                      <a:pt x="18" y="8"/>
                    </a:cubicBezTo>
                    <a:cubicBezTo>
                      <a:pt x="12" y="8"/>
                      <a:pt x="8" y="12"/>
                      <a:pt x="8" y="18"/>
                    </a:cubicBezTo>
                    <a:cubicBezTo>
                      <a:pt x="8" y="18"/>
                      <a:pt x="8" y="18"/>
                      <a:pt x="8" y="18"/>
                    </a:cubicBezTo>
                    <a:cubicBezTo>
                      <a:pt x="3" y="21"/>
                      <a:pt x="0" y="26"/>
                      <a:pt x="0" y="32"/>
                    </a:cubicBezTo>
                    <a:cubicBezTo>
                      <a:pt x="0" y="41"/>
                      <a:pt x="7" y="48"/>
                      <a:pt x="16" y="48"/>
                    </a:cubicBezTo>
                    <a:cubicBezTo>
                      <a:pt x="16" y="44"/>
                      <a:pt x="16" y="44"/>
                      <a:pt x="16" y="44"/>
                    </a:cubicBezTo>
                    <a:cubicBezTo>
                      <a:pt x="9" y="44"/>
                      <a:pt x="4" y="39"/>
                      <a:pt x="4" y="32"/>
                    </a:cubicBezTo>
                    <a:cubicBezTo>
                      <a:pt x="4" y="28"/>
                      <a:pt x="6" y="24"/>
                      <a:pt x="10" y="22"/>
                    </a:cubicBezTo>
                    <a:cubicBezTo>
                      <a:pt x="12" y="21"/>
                      <a:pt x="12" y="21"/>
                      <a:pt x="12" y="21"/>
                    </a:cubicBezTo>
                    <a:cubicBezTo>
                      <a:pt x="12" y="18"/>
                      <a:pt x="12" y="18"/>
                      <a:pt x="12" y="18"/>
                    </a:cubicBezTo>
                    <a:cubicBezTo>
                      <a:pt x="12" y="18"/>
                      <a:pt x="12" y="18"/>
                      <a:pt x="12" y="18"/>
                    </a:cubicBezTo>
                    <a:cubicBezTo>
                      <a:pt x="12" y="15"/>
                      <a:pt x="15" y="12"/>
                      <a:pt x="18" y="12"/>
                    </a:cubicBezTo>
                    <a:cubicBezTo>
                      <a:pt x="19" y="12"/>
                      <a:pt x="20" y="12"/>
                      <a:pt x="21" y="13"/>
                    </a:cubicBezTo>
                    <a:cubicBezTo>
                      <a:pt x="24" y="14"/>
                      <a:pt x="24" y="14"/>
                      <a:pt x="24" y="14"/>
                    </a:cubicBezTo>
                    <a:cubicBezTo>
                      <a:pt x="26" y="11"/>
                      <a:pt x="26" y="11"/>
                      <a:pt x="26" y="11"/>
                    </a:cubicBezTo>
                    <a:cubicBezTo>
                      <a:pt x="28" y="7"/>
                      <a:pt x="33" y="4"/>
                      <a:pt x="38" y="4"/>
                    </a:cubicBezTo>
                    <a:cubicBezTo>
                      <a:pt x="46" y="4"/>
                      <a:pt x="52" y="10"/>
                      <a:pt x="52" y="18"/>
                    </a:cubicBezTo>
                    <a:cubicBezTo>
                      <a:pt x="52" y="18"/>
                      <a:pt x="52" y="18"/>
                      <a:pt x="52" y="18"/>
                    </a:cubicBezTo>
                    <a:cubicBezTo>
                      <a:pt x="52" y="21"/>
                      <a:pt x="52" y="21"/>
                      <a:pt x="52" y="21"/>
                    </a:cubicBezTo>
                    <a:cubicBezTo>
                      <a:pt x="54" y="22"/>
                      <a:pt x="54" y="22"/>
                      <a:pt x="54" y="22"/>
                    </a:cubicBezTo>
                    <a:cubicBezTo>
                      <a:pt x="58" y="24"/>
                      <a:pt x="60" y="28"/>
                      <a:pt x="60" y="32"/>
                    </a:cubicBezTo>
                    <a:cubicBezTo>
                      <a:pt x="60" y="39"/>
                      <a:pt x="55" y="44"/>
                      <a:pt x="48" y="44"/>
                    </a:cubicBezTo>
                    <a:cubicBezTo>
                      <a:pt x="48" y="48"/>
                      <a:pt x="48" y="48"/>
                      <a:pt x="48" y="48"/>
                    </a:cubicBezTo>
                    <a:cubicBezTo>
                      <a:pt x="57" y="48"/>
                      <a:pt x="64" y="41"/>
                      <a:pt x="64" y="32"/>
                    </a:cubicBezTo>
                    <a:cubicBezTo>
                      <a:pt x="64" y="26"/>
                      <a:pt x="61" y="21"/>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49" name="TextBox 24"/>
            <p:cNvSpPr txBox="1"/>
            <p:nvPr/>
          </p:nvSpPr>
          <p:spPr>
            <a:xfrm>
              <a:off x="3238425" y="3146271"/>
              <a:ext cx="715580" cy="300083"/>
            </a:xfrm>
            <a:prstGeom prst="rect">
              <a:avLst/>
            </a:prstGeom>
            <a:noFill/>
          </p:spPr>
          <p:txBody>
            <a:bodyPr wrap="none">
              <a:normAutofit fontScale="85000" lnSpcReduction="20000"/>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2665"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关键词</a:t>
              </a:r>
              <a:endParaRPr kumimoji="0" lang="zh-CN" altLang="en-US" sz="2665"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5486484" y="4994064"/>
            <a:ext cx="3322191" cy="944435"/>
            <a:chOff x="4114801" y="3745706"/>
            <a:chExt cx="2491979" cy="708422"/>
          </a:xfrm>
        </p:grpSpPr>
        <p:sp>
          <p:nvSpPr>
            <p:cNvPr id="55" name="Rectangle 7"/>
            <p:cNvSpPr/>
            <p:nvPr/>
          </p:nvSpPr>
          <p:spPr bwMode="auto">
            <a:xfrm>
              <a:off x="4437460" y="4237434"/>
              <a:ext cx="225029" cy="216694"/>
            </a:xfrm>
            <a:prstGeom prst="rect">
              <a:avLst/>
            </a:prstGeom>
            <a:gradFill flip="none" rotWithShape="1">
              <a:gsLst>
                <a:gs pos="46000">
                  <a:srgbClr val="5A6378"/>
                </a:gs>
                <a:gs pos="100000">
                  <a:srgbClr val="5A6378">
                    <a:lumMod val="60000"/>
                    <a:lumOff val="40000"/>
                  </a:srgbClr>
                </a:gs>
              </a:gsLst>
              <a:lin ang="5400000" scaled="1"/>
              <a:tileRect/>
            </a:gradFill>
            <a:ln>
              <a:noFill/>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56" name="Group 8"/>
            <p:cNvGrpSpPr/>
            <p:nvPr/>
          </p:nvGrpSpPr>
          <p:grpSpPr>
            <a:xfrm>
              <a:off x="4114801" y="3745706"/>
              <a:ext cx="2491979" cy="661988"/>
              <a:chOff x="5486401" y="4994275"/>
              <a:chExt cx="3322638" cy="882650"/>
            </a:xfrm>
          </p:grpSpPr>
          <p:sp>
            <p:nvSpPr>
              <p:cNvPr id="62" name="Freeform: Shape 40"/>
              <p:cNvSpPr/>
              <p:nvPr/>
            </p:nvSpPr>
            <p:spPr bwMode="auto">
              <a:xfrm>
                <a:off x="5486401" y="4994275"/>
                <a:ext cx="3322638" cy="882650"/>
              </a:xfrm>
              <a:custGeom>
                <a:avLst/>
                <a:gdLst>
                  <a:gd name="T0" fmla="*/ 1282 w 1282"/>
                  <a:gd name="T1" fmla="*/ 311 h 341"/>
                  <a:gd name="T2" fmla="*/ 1252 w 1282"/>
                  <a:gd name="T3" fmla="*/ 341 h 341"/>
                  <a:gd name="T4" fmla="*/ 30 w 1282"/>
                  <a:gd name="T5" fmla="*/ 341 h 341"/>
                  <a:gd name="T6" fmla="*/ 0 w 1282"/>
                  <a:gd name="T7" fmla="*/ 311 h 341"/>
                  <a:gd name="T8" fmla="*/ 0 w 1282"/>
                  <a:gd name="T9" fmla="*/ 30 h 341"/>
                  <a:gd name="T10" fmla="*/ 30 w 1282"/>
                  <a:gd name="T11" fmla="*/ 0 h 341"/>
                  <a:gd name="T12" fmla="*/ 1252 w 1282"/>
                  <a:gd name="T13" fmla="*/ 0 h 341"/>
                  <a:gd name="T14" fmla="*/ 1282 w 1282"/>
                  <a:gd name="T15" fmla="*/ 30 h 341"/>
                  <a:gd name="T16" fmla="*/ 1282 w 1282"/>
                  <a:gd name="T17" fmla="*/ 311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2" h="341">
                    <a:moveTo>
                      <a:pt x="1282" y="311"/>
                    </a:moveTo>
                    <a:cubicBezTo>
                      <a:pt x="1282" y="327"/>
                      <a:pt x="1268" y="341"/>
                      <a:pt x="1252" y="341"/>
                    </a:cubicBezTo>
                    <a:cubicBezTo>
                      <a:pt x="30" y="341"/>
                      <a:pt x="30" y="341"/>
                      <a:pt x="30" y="341"/>
                    </a:cubicBezTo>
                    <a:cubicBezTo>
                      <a:pt x="13" y="341"/>
                      <a:pt x="0" y="327"/>
                      <a:pt x="0" y="311"/>
                    </a:cubicBezTo>
                    <a:cubicBezTo>
                      <a:pt x="0" y="30"/>
                      <a:pt x="0" y="30"/>
                      <a:pt x="0" y="30"/>
                    </a:cubicBezTo>
                    <a:cubicBezTo>
                      <a:pt x="0" y="13"/>
                      <a:pt x="13" y="0"/>
                      <a:pt x="30" y="0"/>
                    </a:cubicBezTo>
                    <a:cubicBezTo>
                      <a:pt x="1252" y="0"/>
                      <a:pt x="1252" y="0"/>
                      <a:pt x="1252" y="0"/>
                    </a:cubicBezTo>
                    <a:cubicBezTo>
                      <a:pt x="1268" y="0"/>
                      <a:pt x="1282" y="13"/>
                      <a:pt x="1282" y="30"/>
                    </a:cubicBezTo>
                    <a:lnTo>
                      <a:pt x="1282" y="311"/>
                    </a:lnTo>
                    <a:close/>
                  </a:path>
                </a:pathLst>
              </a:custGeom>
              <a:solidFill>
                <a:srgbClr val="005DA2"/>
              </a:solidFill>
              <a:ln>
                <a:noFill/>
              </a:ln>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3" name="Freeform: Shape 41"/>
              <p:cNvSpPr/>
              <p:nvPr/>
            </p:nvSpPr>
            <p:spPr bwMode="auto">
              <a:xfrm>
                <a:off x="5581651" y="5076825"/>
                <a:ext cx="3128963" cy="714375"/>
              </a:xfrm>
              <a:custGeom>
                <a:avLst/>
                <a:gdLst>
                  <a:gd name="T0" fmla="*/ 24 w 1207"/>
                  <a:gd name="T1" fmla="*/ 0 h 276"/>
                  <a:gd name="T2" fmla="*/ 0 w 1207"/>
                  <a:gd name="T3" fmla="*/ 24 h 276"/>
                  <a:gd name="T4" fmla="*/ 0 w 1207"/>
                  <a:gd name="T5" fmla="*/ 252 h 276"/>
                  <a:gd name="T6" fmla="*/ 24 w 1207"/>
                  <a:gd name="T7" fmla="*/ 276 h 276"/>
                  <a:gd name="T8" fmla="*/ 1183 w 1207"/>
                  <a:gd name="T9" fmla="*/ 276 h 276"/>
                  <a:gd name="T10" fmla="*/ 1207 w 1207"/>
                  <a:gd name="T11" fmla="*/ 252 h 276"/>
                  <a:gd name="T12" fmla="*/ 1207 w 1207"/>
                  <a:gd name="T13" fmla="*/ 24 h 276"/>
                  <a:gd name="T14" fmla="*/ 1183 w 1207"/>
                  <a:gd name="T15" fmla="*/ 0 h 276"/>
                  <a:gd name="T16" fmla="*/ 24 w 1207"/>
                  <a:gd name="T1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7" h="276">
                    <a:moveTo>
                      <a:pt x="24" y="0"/>
                    </a:moveTo>
                    <a:cubicBezTo>
                      <a:pt x="11" y="0"/>
                      <a:pt x="0" y="11"/>
                      <a:pt x="0" y="24"/>
                    </a:cubicBezTo>
                    <a:cubicBezTo>
                      <a:pt x="0" y="252"/>
                      <a:pt x="0" y="252"/>
                      <a:pt x="0" y="252"/>
                    </a:cubicBezTo>
                    <a:cubicBezTo>
                      <a:pt x="0" y="265"/>
                      <a:pt x="11" y="276"/>
                      <a:pt x="24" y="276"/>
                    </a:cubicBezTo>
                    <a:cubicBezTo>
                      <a:pt x="1183" y="276"/>
                      <a:pt x="1183" y="276"/>
                      <a:pt x="1183" y="276"/>
                    </a:cubicBezTo>
                    <a:cubicBezTo>
                      <a:pt x="1196" y="276"/>
                      <a:pt x="1207" y="265"/>
                      <a:pt x="1207" y="252"/>
                    </a:cubicBezTo>
                    <a:cubicBezTo>
                      <a:pt x="1207" y="24"/>
                      <a:pt x="1207" y="24"/>
                      <a:pt x="1207" y="24"/>
                    </a:cubicBezTo>
                    <a:cubicBezTo>
                      <a:pt x="1207" y="11"/>
                      <a:pt x="1196" y="0"/>
                      <a:pt x="1183" y="0"/>
                    </a:cubicBezTo>
                    <a:lnTo>
                      <a:pt x="24" y="0"/>
                    </a:lnTo>
                    <a:close/>
                  </a:path>
                </a:pathLst>
              </a:custGeom>
              <a:noFill/>
              <a:ln w="31750" cap="flat">
                <a:solidFill>
                  <a:srgbClr val="FFFFFF"/>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sp>
          <p:nvSpPr>
            <p:cNvPr id="57" name="TextBox 25"/>
            <p:cNvSpPr txBox="1"/>
            <p:nvPr/>
          </p:nvSpPr>
          <p:spPr>
            <a:xfrm>
              <a:off x="4781475" y="3929017"/>
              <a:ext cx="715580" cy="300083"/>
            </a:xfrm>
            <a:prstGeom prst="rect">
              <a:avLst/>
            </a:prstGeom>
            <a:noFill/>
          </p:spPr>
          <p:txBody>
            <a:bodyPr wrap="none">
              <a:normAutofit fontScale="85000" lnSpcReduction="20000"/>
            </a:bodyPr>
            <a:lstStyle/>
            <a:p>
              <a:pPr marL="0" marR="0" lvl="0" indent="0" defTabSz="1218565" eaLnBrk="1" fontAlgn="base" latinLnBrk="0" hangingPunct="1">
                <a:lnSpc>
                  <a:spcPct val="100000"/>
                </a:lnSpc>
                <a:spcBef>
                  <a:spcPct val="0"/>
                </a:spcBef>
                <a:spcAft>
                  <a:spcPct val="0"/>
                </a:spcAft>
                <a:buClrTx/>
                <a:buSzTx/>
                <a:buFontTx/>
                <a:buNone/>
                <a:defRPr/>
              </a:pPr>
              <a:r>
                <a:rPr kumimoji="0" lang="zh-CN" altLang="en-US" sz="2665"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rPr>
                <a:t>关键词</a:t>
              </a:r>
              <a:endParaRPr kumimoji="0" lang="zh-CN" altLang="en-US" sz="2665" b="1"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grpSp>
          <p:nvGrpSpPr>
            <p:cNvPr id="58" name="Group 26"/>
            <p:cNvGrpSpPr/>
            <p:nvPr/>
          </p:nvGrpSpPr>
          <p:grpSpPr>
            <a:xfrm>
              <a:off x="4383252" y="3900150"/>
              <a:ext cx="369731" cy="361328"/>
              <a:chOff x="4913313" y="1749426"/>
              <a:chExt cx="558800" cy="546100"/>
            </a:xfrm>
            <a:solidFill>
              <a:sysClr val="window" lastClr="FFFFFF"/>
            </a:solidFill>
          </p:grpSpPr>
          <p:sp>
            <p:nvSpPr>
              <p:cNvPr id="59" name="Freeform: Shape 27"/>
              <p:cNvSpPr/>
              <p:nvPr/>
            </p:nvSpPr>
            <p:spPr bwMode="auto">
              <a:xfrm>
                <a:off x="4913313" y="1795463"/>
                <a:ext cx="463550" cy="500063"/>
              </a:xfrm>
              <a:custGeom>
                <a:avLst/>
                <a:gdLst>
                  <a:gd name="T0" fmla="*/ 200 w 208"/>
                  <a:gd name="T1" fmla="*/ 224 h 224"/>
                  <a:gd name="T2" fmla="*/ 8 w 208"/>
                  <a:gd name="T3" fmla="*/ 224 h 224"/>
                  <a:gd name="T4" fmla="*/ 0 w 208"/>
                  <a:gd name="T5" fmla="*/ 216 h 224"/>
                  <a:gd name="T6" fmla="*/ 0 w 208"/>
                  <a:gd name="T7" fmla="*/ 8 h 224"/>
                  <a:gd name="T8" fmla="*/ 8 w 208"/>
                  <a:gd name="T9" fmla="*/ 0 h 224"/>
                  <a:gd name="T10" fmla="*/ 169 w 208"/>
                  <a:gd name="T11" fmla="*/ 0 h 224"/>
                  <a:gd name="T12" fmla="*/ 177 w 208"/>
                  <a:gd name="T13" fmla="*/ 8 h 224"/>
                  <a:gd name="T14" fmla="*/ 169 w 208"/>
                  <a:gd name="T15" fmla="*/ 16 h 224"/>
                  <a:gd name="T16" fmla="*/ 16 w 208"/>
                  <a:gd name="T17" fmla="*/ 16 h 224"/>
                  <a:gd name="T18" fmla="*/ 16 w 208"/>
                  <a:gd name="T19" fmla="*/ 208 h 224"/>
                  <a:gd name="T20" fmla="*/ 192 w 208"/>
                  <a:gd name="T21" fmla="*/ 208 h 224"/>
                  <a:gd name="T22" fmla="*/ 192 w 208"/>
                  <a:gd name="T23" fmla="*/ 90 h 224"/>
                  <a:gd name="T24" fmla="*/ 200 w 208"/>
                  <a:gd name="T25" fmla="*/ 82 h 224"/>
                  <a:gd name="T26" fmla="*/ 208 w 208"/>
                  <a:gd name="T27" fmla="*/ 90 h 224"/>
                  <a:gd name="T28" fmla="*/ 208 w 208"/>
                  <a:gd name="T29" fmla="*/ 216 h 224"/>
                  <a:gd name="T30" fmla="*/ 200 w 208"/>
                  <a:gd name="T31" fmla="*/ 224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8" h="224">
                    <a:moveTo>
                      <a:pt x="200" y="224"/>
                    </a:moveTo>
                    <a:cubicBezTo>
                      <a:pt x="8" y="224"/>
                      <a:pt x="8" y="224"/>
                      <a:pt x="8" y="224"/>
                    </a:cubicBezTo>
                    <a:cubicBezTo>
                      <a:pt x="4" y="224"/>
                      <a:pt x="0" y="220"/>
                      <a:pt x="0" y="216"/>
                    </a:cubicBezTo>
                    <a:cubicBezTo>
                      <a:pt x="0" y="8"/>
                      <a:pt x="0" y="8"/>
                      <a:pt x="0" y="8"/>
                    </a:cubicBezTo>
                    <a:cubicBezTo>
                      <a:pt x="0" y="4"/>
                      <a:pt x="4" y="0"/>
                      <a:pt x="8" y="0"/>
                    </a:cubicBezTo>
                    <a:cubicBezTo>
                      <a:pt x="169" y="0"/>
                      <a:pt x="169" y="0"/>
                      <a:pt x="169" y="0"/>
                    </a:cubicBezTo>
                    <a:cubicBezTo>
                      <a:pt x="174" y="0"/>
                      <a:pt x="177" y="4"/>
                      <a:pt x="177" y="8"/>
                    </a:cubicBezTo>
                    <a:cubicBezTo>
                      <a:pt x="177" y="12"/>
                      <a:pt x="174" y="16"/>
                      <a:pt x="169" y="16"/>
                    </a:cubicBezTo>
                    <a:cubicBezTo>
                      <a:pt x="16" y="16"/>
                      <a:pt x="16" y="16"/>
                      <a:pt x="16" y="16"/>
                    </a:cubicBezTo>
                    <a:cubicBezTo>
                      <a:pt x="16" y="208"/>
                      <a:pt x="16" y="208"/>
                      <a:pt x="16" y="208"/>
                    </a:cubicBezTo>
                    <a:cubicBezTo>
                      <a:pt x="192" y="208"/>
                      <a:pt x="192" y="208"/>
                      <a:pt x="192" y="208"/>
                    </a:cubicBezTo>
                    <a:cubicBezTo>
                      <a:pt x="192" y="90"/>
                      <a:pt x="192" y="90"/>
                      <a:pt x="192" y="90"/>
                    </a:cubicBezTo>
                    <a:cubicBezTo>
                      <a:pt x="192" y="85"/>
                      <a:pt x="196" y="82"/>
                      <a:pt x="200" y="82"/>
                    </a:cubicBezTo>
                    <a:cubicBezTo>
                      <a:pt x="204" y="82"/>
                      <a:pt x="208" y="85"/>
                      <a:pt x="208" y="90"/>
                    </a:cubicBezTo>
                    <a:cubicBezTo>
                      <a:pt x="208" y="216"/>
                      <a:pt x="208" y="216"/>
                      <a:pt x="208" y="216"/>
                    </a:cubicBezTo>
                    <a:cubicBezTo>
                      <a:pt x="208" y="220"/>
                      <a:pt x="204" y="224"/>
                      <a:pt x="200" y="2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0" name="Freeform: Shape 28"/>
              <p:cNvSpPr/>
              <p:nvPr/>
            </p:nvSpPr>
            <p:spPr bwMode="auto">
              <a:xfrm>
                <a:off x="5114925" y="1749426"/>
                <a:ext cx="357188" cy="354013"/>
              </a:xfrm>
              <a:custGeom>
                <a:avLst/>
                <a:gdLst>
                  <a:gd name="T0" fmla="*/ 6 w 160"/>
                  <a:gd name="T1" fmla="*/ 159 h 159"/>
                  <a:gd name="T2" fmla="*/ 2 w 160"/>
                  <a:gd name="T3" fmla="*/ 157 h 159"/>
                  <a:gd name="T4" fmla="*/ 1 w 160"/>
                  <a:gd name="T5" fmla="*/ 151 h 159"/>
                  <a:gd name="T6" fmla="*/ 14 w 160"/>
                  <a:gd name="T7" fmla="*/ 118 h 159"/>
                  <a:gd name="T8" fmla="*/ 16 w 160"/>
                  <a:gd name="T9" fmla="*/ 116 h 159"/>
                  <a:gd name="T10" fmla="*/ 127 w 160"/>
                  <a:gd name="T11" fmla="*/ 5 h 159"/>
                  <a:gd name="T12" fmla="*/ 139 w 160"/>
                  <a:gd name="T13" fmla="*/ 0 h 159"/>
                  <a:gd name="T14" fmla="*/ 158 w 160"/>
                  <a:gd name="T15" fmla="*/ 13 h 159"/>
                  <a:gd name="T16" fmla="*/ 154 w 160"/>
                  <a:gd name="T17" fmla="*/ 32 h 159"/>
                  <a:gd name="T18" fmla="*/ 43 w 160"/>
                  <a:gd name="T19" fmla="*/ 143 h 159"/>
                  <a:gd name="T20" fmla="*/ 41 w 160"/>
                  <a:gd name="T21" fmla="*/ 145 h 159"/>
                  <a:gd name="T22" fmla="*/ 8 w 160"/>
                  <a:gd name="T23" fmla="*/ 159 h 159"/>
                  <a:gd name="T24" fmla="*/ 6 w 160"/>
                  <a:gd name="T25" fmla="*/ 159 h 159"/>
                  <a:gd name="T26" fmla="*/ 25 w 160"/>
                  <a:gd name="T27" fmla="*/ 124 h 159"/>
                  <a:gd name="T28" fmla="*/ 18 w 160"/>
                  <a:gd name="T29" fmla="*/ 142 h 159"/>
                  <a:gd name="T30" fmla="*/ 35 w 160"/>
                  <a:gd name="T31" fmla="*/ 134 h 159"/>
                  <a:gd name="T32" fmla="*/ 145 w 160"/>
                  <a:gd name="T33" fmla="*/ 24 h 159"/>
                  <a:gd name="T34" fmla="*/ 146 w 160"/>
                  <a:gd name="T35" fmla="*/ 18 h 159"/>
                  <a:gd name="T36" fmla="*/ 139 w 160"/>
                  <a:gd name="T37" fmla="*/ 12 h 159"/>
                  <a:gd name="T38" fmla="*/ 135 w 160"/>
                  <a:gd name="T39" fmla="*/ 14 h 159"/>
                  <a:gd name="T40" fmla="*/ 25 w 160"/>
                  <a:gd name="T41" fmla="*/ 124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59">
                    <a:moveTo>
                      <a:pt x="6" y="159"/>
                    </a:moveTo>
                    <a:cubicBezTo>
                      <a:pt x="5" y="159"/>
                      <a:pt x="3" y="158"/>
                      <a:pt x="2" y="157"/>
                    </a:cubicBezTo>
                    <a:cubicBezTo>
                      <a:pt x="0" y="156"/>
                      <a:pt x="0" y="153"/>
                      <a:pt x="1" y="151"/>
                    </a:cubicBezTo>
                    <a:cubicBezTo>
                      <a:pt x="14" y="118"/>
                      <a:pt x="14" y="118"/>
                      <a:pt x="14" y="118"/>
                    </a:cubicBezTo>
                    <a:cubicBezTo>
                      <a:pt x="15" y="118"/>
                      <a:pt x="15" y="117"/>
                      <a:pt x="16" y="116"/>
                    </a:cubicBezTo>
                    <a:cubicBezTo>
                      <a:pt x="127" y="5"/>
                      <a:pt x="127" y="5"/>
                      <a:pt x="127" y="5"/>
                    </a:cubicBezTo>
                    <a:cubicBezTo>
                      <a:pt x="130" y="2"/>
                      <a:pt x="134" y="0"/>
                      <a:pt x="139" y="0"/>
                    </a:cubicBezTo>
                    <a:cubicBezTo>
                      <a:pt x="147" y="0"/>
                      <a:pt x="154" y="6"/>
                      <a:pt x="158" y="13"/>
                    </a:cubicBezTo>
                    <a:cubicBezTo>
                      <a:pt x="160" y="20"/>
                      <a:pt x="159" y="27"/>
                      <a:pt x="154" y="32"/>
                    </a:cubicBezTo>
                    <a:cubicBezTo>
                      <a:pt x="43" y="143"/>
                      <a:pt x="43" y="143"/>
                      <a:pt x="43" y="143"/>
                    </a:cubicBezTo>
                    <a:cubicBezTo>
                      <a:pt x="42" y="144"/>
                      <a:pt x="42" y="144"/>
                      <a:pt x="41" y="145"/>
                    </a:cubicBezTo>
                    <a:cubicBezTo>
                      <a:pt x="8" y="159"/>
                      <a:pt x="8" y="159"/>
                      <a:pt x="8" y="159"/>
                    </a:cubicBezTo>
                    <a:cubicBezTo>
                      <a:pt x="8" y="159"/>
                      <a:pt x="7" y="159"/>
                      <a:pt x="6" y="159"/>
                    </a:cubicBezTo>
                    <a:close/>
                    <a:moveTo>
                      <a:pt x="25" y="124"/>
                    </a:moveTo>
                    <a:cubicBezTo>
                      <a:pt x="18" y="142"/>
                      <a:pt x="18" y="142"/>
                      <a:pt x="18" y="142"/>
                    </a:cubicBezTo>
                    <a:cubicBezTo>
                      <a:pt x="35" y="134"/>
                      <a:pt x="35" y="134"/>
                      <a:pt x="35" y="134"/>
                    </a:cubicBezTo>
                    <a:cubicBezTo>
                      <a:pt x="145" y="24"/>
                      <a:pt x="145" y="24"/>
                      <a:pt x="145" y="24"/>
                    </a:cubicBezTo>
                    <a:cubicBezTo>
                      <a:pt x="146" y="23"/>
                      <a:pt x="148" y="21"/>
                      <a:pt x="146" y="18"/>
                    </a:cubicBezTo>
                    <a:cubicBezTo>
                      <a:pt x="145" y="15"/>
                      <a:pt x="142" y="12"/>
                      <a:pt x="139" y="12"/>
                    </a:cubicBezTo>
                    <a:cubicBezTo>
                      <a:pt x="138" y="12"/>
                      <a:pt x="136" y="13"/>
                      <a:pt x="135" y="14"/>
                    </a:cubicBezTo>
                    <a:lnTo>
                      <a:pt x="2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61" name="Freeform: Shape 29"/>
              <p:cNvSpPr/>
              <p:nvPr/>
            </p:nvSpPr>
            <p:spPr bwMode="auto">
              <a:xfrm>
                <a:off x="5367338" y="1790701"/>
                <a:ext cx="60325" cy="60325"/>
              </a:xfrm>
              <a:custGeom>
                <a:avLst/>
                <a:gdLst>
                  <a:gd name="T0" fmla="*/ 27 w 38"/>
                  <a:gd name="T1" fmla="*/ 38 h 38"/>
                  <a:gd name="T2" fmla="*/ 0 w 38"/>
                  <a:gd name="T3" fmla="*/ 13 h 38"/>
                  <a:gd name="T4" fmla="*/ 12 w 38"/>
                  <a:gd name="T5" fmla="*/ 0 h 38"/>
                  <a:gd name="T6" fmla="*/ 38 w 38"/>
                  <a:gd name="T7" fmla="*/ 27 h 38"/>
                  <a:gd name="T8" fmla="*/ 27 w 38"/>
                  <a:gd name="T9" fmla="*/ 38 h 38"/>
                </a:gdLst>
                <a:ahLst/>
                <a:cxnLst>
                  <a:cxn ang="0">
                    <a:pos x="T0" y="T1"/>
                  </a:cxn>
                  <a:cxn ang="0">
                    <a:pos x="T2" y="T3"/>
                  </a:cxn>
                  <a:cxn ang="0">
                    <a:pos x="T4" y="T5"/>
                  </a:cxn>
                  <a:cxn ang="0">
                    <a:pos x="T6" y="T7"/>
                  </a:cxn>
                  <a:cxn ang="0">
                    <a:pos x="T8" y="T9"/>
                  </a:cxn>
                </a:cxnLst>
                <a:rect l="0" t="0" r="r" b="b"/>
                <a:pathLst>
                  <a:path w="38" h="38">
                    <a:moveTo>
                      <a:pt x="27" y="38"/>
                    </a:moveTo>
                    <a:lnTo>
                      <a:pt x="0" y="13"/>
                    </a:lnTo>
                    <a:lnTo>
                      <a:pt x="12" y="0"/>
                    </a:lnTo>
                    <a:lnTo>
                      <a:pt x="38" y="27"/>
                    </a:lnTo>
                    <a:lnTo>
                      <a:pt x="27"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1218565" eaLnBrk="1" fontAlgn="base" latinLnBrk="0" hangingPunct="1">
                  <a:lnSpc>
                    <a:spcPct val="100000"/>
                  </a:lnSpc>
                  <a:spcBef>
                    <a:spcPct val="0"/>
                  </a:spcBef>
                  <a:spcAft>
                    <a:spcPct val="0"/>
                  </a:spcAft>
                  <a:buClrTx/>
                  <a:buSzTx/>
                  <a:buFontTx/>
                  <a:buNone/>
                  <a:defRPr/>
                </a:pPr>
                <a:endParaRPr kumimoji="0" sz="2400" b="0" i="0" u="none" strike="noStrike" kern="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p:txBody>
          </p:sp>
        </p:grpSp>
      </p:grpSp>
      <p:pic>
        <p:nvPicPr>
          <p:cNvPr id="64" name="图片 6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4102" y="67413"/>
            <a:ext cx="945333" cy="9590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1+#ppt_w/2"/>
                                          </p:val>
                                        </p:tav>
                                        <p:tav tm="100000">
                                          <p:val>
                                            <p:strVal val="#ppt_x"/>
                                          </p:val>
                                        </p:tav>
                                      </p:tavLst>
                                    </p:anim>
                                    <p:anim calcmode="lin" valueType="num">
                                      <p:cBhvr additive="base">
                                        <p:cTn id="16" dur="500" fill="hold"/>
                                        <p:tgtEl>
                                          <p:spTgt spid="38"/>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 calcmode="lin" valueType="num">
                                      <p:cBhvr additive="base">
                                        <p:cTn id="19" dur="500" fill="hold"/>
                                        <p:tgtEl>
                                          <p:spTgt spid="46"/>
                                        </p:tgtEl>
                                        <p:attrNameLst>
                                          <p:attrName>ppt_x</p:attrName>
                                        </p:attrNameLst>
                                      </p:cBhvr>
                                      <p:tavLst>
                                        <p:tav tm="0">
                                          <p:val>
                                            <p:strVal val="0-#ppt_w/2"/>
                                          </p:val>
                                        </p:tav>
                                        <p:tav tm="100000">
                                          <p:val>
                                            <p:strVal val="#ppt_x"/>
                                          </p:val>
                                        </p:tav>
                                      </p:tavLst>
                                    </p:anim>
                                    <p:anim calcmode="lin" valueType="num">
                                      <p:cBhvr additive="base">
                                        <p:cTn id="20" dur="500" fill="hold"/>
                                        <p:tgtEl>
                                          <p:spTgt spid="4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1+#ppt_w/2"/>
                                          </p:val>
                                        </p:tav>
                                        <p:tav tm="100000">
                                          <p:val>
                                            <p:strVal val="#ppt_x"/>
                                          </p:val>
                                        </p:tav>
                                      </p:tavLst>
                                    </p:anim>
                                    <p:anim calcmode="lin" valueType="num">
                                      <p:cBhvr additive="base">
                                        <p:cTn id="24" dur="500" fill="hold"/>
                                        <p:tgtEl>
                                          <p:spTgt spid="54"/>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1000"/>
                                        <p:tgtEl>
                                          <p:spTgt spid="29"/>
                                        </p:tgtEl>
                                      </p:cBhvr>
                                    </p:animEffect>
                                    <p:anim calcmode="lin" valueType="num">
                                      <p:cBhvr>
                                        <p:cTn id="39" dur="1000" fill="hold"/>
                                        <p:tgtEl>
                                          <p:spTgt spid="29"/>
                                        </p:tgtEl>
                                        <p:attrNameLst>
                                          <p:attrName>ppt_x</p:attrName>
                                        </p:attrNameLst>
                                      </p:cBhvr>
                                      <p:tavLst>
                                        <p:tav tm="0">
                                          <p:val>
                                            <p:strVal val="#ppt_x"/>
                                          </p:val>
                                        </p:tav>
                                        <p:tav tm="100000">
                                          <p:val>
                                            <p:strVal val="#ppt_x"/>
                                          </p:val>
                                        </p:tav>
                                      </p:tavLst>
                                    </p:anim>
                                    <p:anim calcmode="lin" valueType="num">
                                      <p:cBhvr>
                                        <p:cTn id="40" dur="1000" fill="hold"/>
                                        <p:tgtEl>
                                          <p:spTgt spid="2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0"/>
            <a:ext cx="571060" cy="546931"/>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rPr>
              <a:t>01</a:t>
            </a:r>
            <a:endParaRPr kumimoji="0" lang="zh-CN" altLang="en-US" sz="1600" b="1"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Meiryo UI" panose="020B0604030504040204" pitchFamily="34" charset="-128"/>
            </a:endParaRPr>
          </a:p>
        </p:txBody>
      </p:sp>
      <p:sp>
        <p:nvSpPr>
          <p:cNvPr id="3" name="矩形 2"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71061" y="0"/>
            <a:ext cx="11620939" cy="546931"/>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dirty="0">
                <a:solidFill>
                  <a:srgbClr val="005DA2"/>
                </a:solidFill>
                <a:latin typeface="华康俪金黑W8" panose="020B0809000000000000" pitchFamily="49" charset="-122"/>
                <a:ea typeface="华康俪金黑W8" panose="020B0809000000000000" pitchFamily="49" charset="-122"/>
                <a:cs typeface="Meiryo UI" panose="020B0604030504040204" pitchFamily="34" charset="-128"/>
              </a:rPr>
              <a:t>主要创新成果</a:t>
            </a:r>
            <a:endParaRPr lang="zh-CN" altLang="en-US" sz="2400" dirty="0">
              <a:solidFill>
                <a:srgbClr val="005DA2"/>
              </a:solidFill>
              <a:latin typeface="华康俪金黑W8" panose="020B0809000000000000" pitchFamily="49" charset="-122"/>
              <a:ea typeface="华康俪金黑W8" panose="020B0809000000000000" pitchFamily="49" charset="-122"/>
              <a:cs typeface="Meiryo UI" panose="020B0604030504040204" pitchFamily="34" charset="-128"/>
            </a:endParaRPr>
          </a:p>
        </p:txBody>
      </p:sp>
      <p:sp>
        <p:nvSpPr>
          <p:cNvPr id="4" name="矩形 3"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1" y="546930"/>
            <a:ext cx="571060" cy="6311069"/>
          </a:xfrm>
          <a:prstGeom prst="rect">
            <a:avLst/>
          </a:prstGeom>
          <a:solidFill>
            <a:srgbClr val="F6F7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itchFamily="2" charset="-122"/>
              <a:cs typeface="+mn-cs"/>
            </a:endParaRPr>
          </a:p>
        </p:txBody>
      </p:sp>
      <p:sp>
        <p:nvSpPr>
          <p:cNvPr id="5" name="矩形 4"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39311" y="1167609"/>
            <a:ext cx="492443"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rPr>
              <a:t>绪论</a:t>
            </a:r>
            <a:endParaRPr kumimoji="0" lang="zh-CN" altLang="en-US" sz="1200" b="0" i="0" u="none" strike="noStrike" kern="1200" cap="none" spc="0" normalizeH="0" baseline="0" noProof="0" dirty="0">
              <a:ln w="0"/>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6" name="矩形 5"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2209131"/>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研究方法</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7" name="矩形 6"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3293133"/>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内容阐述</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8" name="矩形 7"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8" y="4307404"/>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研究成果</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9" name="矩形 8"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rot="5400000">
            <a:off x="-114577" y="5166987"/>
            <a:ext cx="800219" cy="276999"/>
          </a:xfrm>
          <a:prstGeom prst="rect">
            <a:avLst/>
          </a:prstGeom>
          <a:noFill/>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rPr>
              <a:t>发展建议</a:t>
            </a:r>
            <a:endParaRPr kumimoji="0" lang="zh-CN" altLang="en-US" sz="1200" b="0" i="0" u="none" strike="noStrike" kern="1200" cap="none" spc="0" normalizeH="0" baseline="0" noProof="0" dirty="0">
              <a:ln w="0"/>
              <a:solidFill>
                <a:srgbClr val="0E0520"/>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sp>
        <p:nvSpPr>
          <p:cNvPr id="10" name="矩形 9" descr="e7d195523061f1c0f0ec610a92cff745ee13794c7b8d98f8E73673273C9E8BE17CC3D63B9B1D6426C348A354AD505654C28F453CD7C8F90EADD06C08281DAED7140E5AAAED5880ECE414DFB6A93B82BE163F12A16A2F7E5CA866BD8D1BE2DF3D0FFB12D23FAF5821CB9F1F392B7320627FA8E703253ECABD4FC5D80B64DCF9CDC1037D297C7DC636"/>
          <p:cNvSpPr/>
          <p:nvPr/>
        </p:nvSpPr>
        <p:spPr>
          <a:xfrm>
            <a:off x="525343" y="976530"/>
            <a:ext cx="45719" cy="658353"/>
          </a:xfrm>
          <a:prstGeom prst="rect">
            <a:avLst/>
          </a:prstGeom>
          <a:solidFill>
            <a:srgbClr val="005D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a:ln>
                <a:noFill/>
              </a:ln>
              <a:solidFill>
                <a:srgbClr val="005DA2"/>
              </a:solidFill>
              <a:effectLst/>
              <a:uLnTx/>
              <a:uFillTx/>
              <a:latin typeface="微软雅黑" panose="020B0503020204020204" pitchFamily="34" charset="-122"/>
              <a:ea typeface="微软雅黑" panose="020B0503020204020204" pitchFamily="34" charset="-122"/>
              <a:cs typeface="Meiryo UI" panose="020B0604030504040204" pitchFamily="34" charset="-128"/>
            </a:endParaRPr>
          </a:p>
        </p:txBody>
      </p:sp>
      <p:grpSp>
        <p:nvGrpSpPr>
          <p:cNvPr id="11" name="Group 15" descr="e7d195523061f1c09e9d68d7cf438b91ef959ecb14fc25d26BBA7F7DBC18E55DFF4014AF651F0BF2569D4B6C1DA7F1A4683A481403BD872FC687266AD13265C1DE7C373772FD8728ABDD69ADD03BFF5BE2862BC891DBB79EE2341C44C8A0202E5F94C5A17642E282ED79F72530309EF99E1106E340CC79CE70DA78DE569C2E23CA1501DD98644E7754407D355E74E529"/>
          <p:cNvGrpSpPr>
            <a:grpSpLocks noChangeAspect="1"/>
          </p:cNvGrpSpPr>
          <p:nvPr/>
        </p:nvGrpSpPr>
        <p:grpSpPr bwMode="auto">
          <a:xfrm>
            <a:off x="9872784" y="2320271"/>
            <a:ext cx="1032665" cy="1032665"/>
            <a:chOff x="4210" y="993"/>
            <a:chExt cx="964" cy="964"/>
          </a:xfrm>
        </p:grpSpPr>
        <p:sp>
          <p:nvSpPr>
            <p:cNvPr id="12" name="Freeform 16"/>
            <p:cNvSpPr>
              <a:spLocks noEditPoints="1"/>
            </p:cNvSpPr>
            <p:nvPr/>
          </p:nvSpPr>
          <p:spPr bwMode="auto">
            <a:xfrm>
              <a:off x="4253" y="1038"/>
              <a:ext cx="876" cy="876"/>
            </a:xfrm>
            <a:custGeom>
              <a:avLst/>
              <a:gdLst>
                <a:gd name="T0" fmla="*/ 232 w 368"/>
                <a:gd name="T1" fmla="*/ 160 h 368"/>
                <a:gd name="T2" fmla="*/ 261 w 368"/>
                <a:gd name="T3" fmla="*/ 130 h 368"/>
                <a:gd name="T4" fmla="*/ 238 w 368"/>
                <a:gd name="T5" fmla="*/ 107 h 368"/>
                <a:gd name="T6" fmla="*/ 208 w 368"/>
                <a:gd name="T7" fmla="*/ 136 h 368"/>
                <a:gd name="T8" fmla="*/ 213 w 368"/>
                <a:gd name="T9" fmla="*/ 141 h 368"/>
                <a:gd name="T10" fmla="*/ 232 w 368"/>
                <a:gd name="T11" fmla="*/ 160 h 368"/>
                <a:gd name="T12" fmla="*/ 130 w 368"/>
                <a:gd name="T13" fmla="*/ 208 h 368"/>
                <a:gd name="T14" fmla="*/ 8 w 368"/>
                <a:gd name="T15" fmla="*/ 322 h 368"/>
                <a:gd name="T16" fmla="*/ 0 w 368"/>
                <a:gd name="T17" fmla="*/ 341 h 368"/>
                <a:gd name="T18" fmla="*/ 27 w 368"/>
                <a:gd name="T19" fmla="*/ 368 h 368"/>
                <a:gd name="T20" fmla="*/ 46 w 368"/>
                <a:gd name="T21" fmla="*/ 360 h 368"/>
                <a:gd name="T22" fmla="*/ 159 w 368"/>
                <a:gd name="T23" fmla="*/ 239 h 368"/>
                <a:gd name="T24" fmla="*/ 137 w 368"/>
                <a:gd name="T25" fmla="*/ 217 h 368"/>
                <a:gd name="T26" fmla="*/ 130 w 368"/>
                <a:gd name="T27" fmla="*/ 208 h 368"/>
                <a:gd name="T28" fmla="*/ 27 w 368"/>
                <a:gd name="T29" fmla="*/ 350 h 368"/>
                <a:gd name="T30" fmla="*/ 18 w 368"/>
                <a:gd name="T31" fmla="*/ 341 h 368"/>
                <a:gd name="T32" fmla="*/ 27 w 368"/>
                <a:gd name="T33" fmla="*/ 332 h 368"/>
                <a:gd name="T34" fmla="*/ 36 w 368"/>
                <a:gd name="T35" fmla="*/ 341 h 368"/>
                <a:gd name="T36" fmla="*/ 27 w 368"/>
                <a:gd name="T37" fmla="*/ 350 h 368"/>
                <a:gd name="T38" fmla="*/ 247 w 368"/>
                <a:gd name="T39" fmla="*/ 85 h 368"/>
                <a:gd name="T40" fmla="*/ 248 w 368"/>
                <a:gd name="T41" fmla="*/ 88 h 368"/>
                <a:gd name="T42" fmla="*/ 250 w 368"/>
                <a:gd name="T43" fmla="*/ 91 h 368"/>
                <a:gd name="T44" fmla="*/ 250 w 368"/>
                <a:gd name="T45" fmla="*/ 91 h 368"/>
                <a:gd name="T46" fmla="*/ 251 w 368"/>
                <a:gd name="T47" fmla="*/ 94 h 368"/>
                <a:gd name="T48" fmla="*/ 251 w 368"/>
                <a:gd name="T49" fmla="*/ 94 h 368"/>
                <a:gd name="T50" fmla="*/ 274 w 368"/>
                <a:gd name="T51" fmla="*/ 117 h 368"/>
                <a:gd name="T52" fmla="*/ 274 w 368"/>
                <a:gd name="T53" fmla="*/ 117 h 368"/>
                <a:gd name="T54" fmla="*/ 276 w 368"/>
                <a:gd name="T55" fmla="*/ 118 h 368"/>
                <a:gd name="T56" fmla="*/ 277 w 368"/>
                <a:gd name="T57" fmla="*/ 118 h 368"/>
                <a:gd name="T58" fmla="*/ 283 w 368"/>
                <a:gd name="T59" fmla="*/ 121 h 368"/>
                <a:gd name="T60" fmla="*/ 305 w 368"/>
                <a:gd name="T61" fmla="*/ 125 h 368"/>
                <a:gd name="T62" fmla="*/ 368 w 368"/>
                <a:gd name="T63" fmla="*/ 70 h 368"/>
                <a:gd name="T64" fmla="*/ 358 w 368"/>
                <a:gd name="T65" fmla="*/ 79 h 368"/>
                <a:gd name="T66" fmla="*/ 289 w 368"/>
                <a:gd name="T67" fmla="*/ 79 h 368"/>
                <a:gd name="T68" fmla="*/ 289 w 368"/>
                <a:gd name="T69" fmla="*/ 9 h 368"/>
                <a:gd name="T70" fmla="*/ 298 w 368"/>
                <a:gd name="T71" fmla="*/ 0 h 368"/>
                <a:gd name="T72" fmla="*/ 243 w 368"/>
                <a:gd name="T73" fmla="*/ 62 h 368"/>
                <a:gd name="T74" fmla="*/ 247 w 368"/>
                <a:gd name="T75" fmla="*/ 85 h 368"/>
                <a:gd name="T76" fmla="*/ 49 w 368"/>
                <a:gd name="T77" fmla="*/ 24 h 368"/>
                <a:gd name="T78" fmla="*/ 11 w 368"/>
                <a:gd name="T79" fmla="*/ 2 h 368"/>
                <a:gd name="T80" fmla="*/ 3 w 368"/>
                <a:gd name="T81" fmla="*/ 10 h 368"/>
                <a:gd name="T82" fmla="*/ 25 w 368"/>
                <a:gd name="T83" fmla="*/ 48 h 368"/>
                <a:gd name="T84" fmla="*/ 49 w 368"/>
                <a:gd name="T85" fmla="*/ 24 h 368"/>
                <a:gd name="T86" fmla="*/ 354 w 368"/>
                <a:gd name="T87" fmla="*/ 307 h 368"/>
                <a:gd name="T88" fmla="*/ 201 w 368"/>
                <a:gd name="T89" fmla="*/ 154 h 368"/>
                <a:gd name="T90" fmla="*/ 175 w 368"/>
                <a:gd name="T91" fmla="*/ 143 h 368"/>
                <a:gd name="T92" fmla="*/ 140 w 368"/>
                <a:gd name="T93" fmla="*/ 179 h 368"/>
                <a:gd name="T94" fmla="*/ 150 w 368"/>
                <a:gd name="T95" fmla="*/ 205 h 368"/>
                <a:gd name="T96" fmla="*/ 303 w 368"/>
                <a:gd name="T97" fmla="*/ 357 h 368"/>
                <a:gd name="T98" fmla="*/ 328 w 368"/>
                <a:gd name="T99" fmla="*/ 368 h 368"/>
                <a:gd name="T100" fmla="*/ 364 w 368"/>
                <a:gd name="T101" fmla="*/ 332 h 368"/>
                <a:gd name="T102" fmla="*/ 354 w 368"/>
                <a:gd name="T103" fmla="*/ 307 h 368"/>
                <a:gd name="T104" fmla="*/ 328 w 368"/>
                <a:gd name="T105" fmla="*/ 341 h 368"/>
                <a:gd name="T106" fmla="*/ 322 w 368"/>
                <a:gd name="T107" fmla="*/ 338 h 368"/>
                <a:gd name="T108" fmla="*/ 232 w 368"/>
                <a:gd name="T109" fmla="*/ 248 h 368"/>
                <a:gd name="T110" fmla="*/ 229 w 368"/>
                <a:gd name="T111" fmla="*/ 242 h 368"/>
                <a:gd name="T112" fmla="*/ 238 w 368"/>
                <a:gd name="T113" fmla="*/ 233 h 368"/>
                <a:gd name="T114" fmla="*/ 245 w 368"/>
                <a:gd name="T115" fmla="*/ 236 h 368"/>
                <a:gd name="T116" fmla="*/ 335 w 368"/>
                <a:gd name="T117" fmla="*/ 326 h 368"/>
                <a:gd name="T118" fmla="*/ 337 w 368"/>
                <a:gd name="T119" fmla="*/ 332 h 368"/>
                <a:gd name="T120" fmla="*/ 328 w 368"/>
                <a:gd name="T121" fmla="*/ 341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68" h="368">
                  <a:moveTo>
                    <a:pt x="232" y="160"/>
                  </a:moveTo>
                  <a:cubicBezTo>
                    <a:pt x="261" y="130"/>
                    <a:pt x="261" y="130"/>
                    <a:pt x="261" y="130"/>
                  </a:cubicBezTo>
                  <a:cubicBezTo>
                    <a:pt x="252" y="124"/>
                    <a:pt x="244" y="116"/>
                    <a:pt x="238" y="107"/>
                  </a:cubicBezTo>
                  <a:cubicBezTo>
                    <a:pt x="208" y="136"/>
                    <a:pt x="208" y="136"/>
                    <a:pt x="208" y="136"/>
                  </a:cubicBezTo>
                  <a:cubicBezTo>
                    <a:pt x="210" y="138"/>
                    <a:pt x="212" y="139"/>
                    <a:pt x="213" y="141"/>
                  </a:cubicBezTo>
                  <a:cubicBezTo>
                    <a:pt x="232" y="160"/>
                    <a:pt x="232" y="160"/>
                    <a:pt x="232" y="160"/>
                  </a:cubicBezTo>
                  <a:close/>
                  <a:moveTo>
                    <a:pt x="130" y="208"/>
                  </a:moveTo>
                  <a:cubicBezTo>
                    <a:pt x="8" y="322"/>
                    <a:pt x="8" y="322"/>
                    <a:pt x="8" y="322"/>
                  </a:cubicBezTo>
                  <a:cubicBezTo>
                    <a:pt x="3" y="327"/>
                    <a:pt x="0" y="333"/>
                    <a:pt x="0" y="341"/>
                  </a:cubicBezTo>
                  <a:cubicBezTo>
                    <a:pt x="0" y="356"/>
                    <a:pt x="12" y="368"/>
                    <a:pt x="27" y="368"/>
                  </a:cubicBezTo>
                  <a:cubicBezTo>
                    <a:pt x="35" y="368"/>
                    <a:pt x="41" y="365"/>
                    <a:pt x="46" y="360"/>
                  </a:cubicBezTo>
                  <a:cubicBezTo>
                    <a:pt x="159" y="239"/>
                    <a:pt x="159" y="239"/>
                    <a:pt x="159" y="239"/>
                  </a:cubicBezTo>
                  <a:cubicBezTo>
                    <a:pt x="137" y="217"/>
                    <a:pt x="137" y="217"/>
                    <a:pt x="137" y="217"/>
                  </a:cubicBezTo>
                  <a:cubicBezTo>
                    <a:pt x="135" y="215"/>
                    <a:pt x="132" y="211"/>
                    <a:pt x="130" y="208"/>
                  </a:cubicBezTo>
                  <a:close/>
                  <a:moveTo>
                    <a:pt x="27" y="350"/>
                  </a:moveTo>
                  <a:cubicBezTo>
                    <a:pt x="22" y="350"/>
                    <a:pt x="18" y="346"/>
                    <a:pt x="18" y="341"/>
                  </a:cubicBezTo>
                  <a:cubicBezTo>
                    <a:pt x="18" y="336"/>
                    <a:pt x="22" y="332"/>
                    <a:pt x="27" y="332"/>
                  </a:cubicBezTo>
                  <a:cubicBezTo>
                    <a:pt x="32" y="332"/>
                    <a:pt x="36" y="336"/>
                    <a:pt x="36" y="341"/>
                  </a:cubicBezTo>
                  <a:cubicBezTo>
                    <a:pt x="36" y="346"/>
                    <a:pt x="32" y="350"/>
                    <a:pt x="27" y="350"/>
                  </a:cubicBezTo>
                  <a:close/>
                  <a:moveTo>
                    <a:pt x="247" y="85"/>
                  </a:moveTo>
                  <a:cubicBezTo>
                    <a:pt x="247" y="86"/>
                    <a:pt x="248" y="87"/>
                    <a:pt x="248" y="88"/>
                  </a:cubicBezTo>
                  <a:cubicBezTo>
                    <a:pt x="249" y="89"/>
                    <a:pt x="249" y="90"/>
                    <a:pt x="250" y="91"/>
                  </a:cubicBezTo>
                  <a:cubicBezTo>
                    <a:pt x="250" y="91"/>
                    <a:pt x="250" y="91"/>
                    <a:pt x="250" y="91"/>
                  </a:cubicBezTo>
                  <a:cubicBezTo>
                    <a:pt x="250" y="92"/>
                    <a:pt x="251" y="93"/>
                    <a:pt x="251" y="94"/>
                  </a:cubicBezTo>
                  <a:cubicBezTo>
                    <a:pt x="251" y="94"/>
                    <a:pt x="251" y="94"/>
                    <a:pt x="251" y="94"/>
                  </a:cubicBezTo>
                  <a:cubicBezTo>
                    <a:pt x="257" y="103"/>
                    <a:pt x="264" y="111"/>
                    <a:pt x="274" y="117"/>
                  </a:cubicBezTo>
                  <a:cubicBezTo>
                    <a:pt x="274" y="117"/>
                    <a:pt x="274" y="117"/>
                    <a:pt x="274" y="117"/>
                  </a:cubicBezTo>
                  <a:cubicBezTo>
                    <a:pt x="275" y="117"/>
                    <a:pt x="276" y="118"/>
                    <a:pt x="276" y="118"/>
                  </a:cubicBezTo>
                  <a:cubicBezTo>
                    <a:pt x="277" y="118"/>
                    <a:pt x="277" y="118"/>
                    <a:pt x="277" y="118"/>
                  </a:cubicBezTo>
                  <a:cubicBezTo>
                    <a:pt x="279" y="119"/>
                    <a:pt x="281" y="120"/>
                    <a:pt x="283" y="121"/>
                  </a:cubicBezTo>
                  <a:cubicBezTo>
                    <a:pt x="290" y="124"/>
                    <a:pt x="297" y="125"/>
                    <a:pt x="305" y="125"/>
                  </a:cubicBezTo>
                  <a:cubicBezTo>
                    <a:pt x="338" y="125"/>
                    <a:pt x="364" y="101"/>
                    <a:pt x="368" y="70"/>
                  </a:cubicBezTo>
                  <a:cubicBezTo>
                    <a:pt x="358" y="79"/>
                    <a:pt x="358" y="79"/>
                    <a:pt x="358" y="79"/>
                  </a:cubicBezTo>
                  <a:cubicBezTo>
                    <a:pt x="339" y="99"/>
                    <a:pt x="308" y="99"/>
                    <a:pt x="289" y="79"/>
                  </a:cubicBezTo>
                  <a:cubicBezTo>
                    <a:pt x="269" y="60"/>
                    <a:pt x="269" y="29"/>
                    <a:pt x="289" y="9"/>
                  </a:cubicBezTo>
                  <a:cubicBezTo>
                    <a:pt x="298" y="0"/>
                    <a:pt x="298" y="0"/>
                    <a:pt x="298" y="0"/>
                  </a:cubicBezTo>
                  <a:cubicBezTo>
                    <a:pt x="267" y="4"/>
                    <a:pt x="243" y="30"/>
                    <a:pt x="243" y="62"/>
                  </a:cubicBezTo>
                  <a:cubicBezTo>
                    <a:pt x="243" y="70"/>
                    <a:pt x="244" y="78"/>
                    <a:pt x="247" y="85"/>
                  </a:cubicBezTo>
                  <a:close/>
                  <a:moveTo>
                    <a:pt x="49" y="24"/>
                  </a:moveTo>
                  <a:cubicBezTo>
                    <a:pt x="11" y="2"/>
                    <a:pt x="11" y="2"/>
                    <a:pt x="11" y="2"/>
                  </a:cubicBezTo>
                  <a:cubicBezTo>
                    <a:pt x="3" y="10"/>
                    <a:pt x="3" y="10"/>
                    <a:pt x="3" y="10"/>
                  </a:cubicBezTo>
                  <a:cubicBezTo>
                    <a:pt x="25" y="48"/>
                    <a:pt x="25" y="48"/>
                    <a:pt x="25" y="48"/>
                  </a:cubicBezTo>
                  <a:lnTo>
                    <a:pt x="49" y="24"/>
                  </a:lnTo>
                  <a:close/>
                  <a:moveTo>
                    <a:pt x="354" y="307"/>
                  </a:moveTo>
                  <a:cubicBezTo>
                    <a:pt x="201" y="154"/>
                    <a:pt x="201" y="154"/>
                    <a:pt x="201" y="154"/>
                  </a:cubicBezTo>
                  <a:cubicBezTo>
                    <a:pt x="194" y="147"/>
                    <a:pt x="185" y="143"/>
                    <a:pt x="175" y="143"/>
                  </a:cubicBezTo>
                  <a:cubicBezTo>
                    <a:pt x="156" y="143"/>
                    <a:pt x="140" y="159"/>
                    <a:pt x="140" y="179"/>
                  </a:cubicBezTo>
                  <a:cubicBezTo>
                    <a:pt x="140" y="189"/>
                    <a:pt x="144" y="198"/>
                    <a:pt x="150" y="205"/>
                  </a:cubicBezTo>
                  <a:cubicBezTo>
                    <a:pt x="303" y="357"/>
                    <a:pt x="303" y="357"/>
                    <a:pt x="303" y="357"/>
                  </a:cubicBezTo>
                  <a:cubicBezTo>
                    <a:pt x="309" y="364"/>
                    <a:pt x="318" y="368"/>
                    <a:pt x="328" y="368"/>
                  </a:cubicBezTo>
                  <a:cubicBezTo>
                    <a:pt x="348" y="368"/>
                    <a:pt x="364" y="352"/>
                    <a:pt x="364" y="332"/>
                  </a:cubicBezTo>
                  <a:cubicBezTo>
                    <a:pt x="364" y="322"/>
                    <a:pt x="360" y="313"/>
                    <a:pt x="354" y="307"/>
                  </a:cubicBezTo>
                  <a:close/>
                  <a:moveTo>
                    <a:pt x="328" y="341"/>
                  </a:moveTo>
                  <a:cubicBezTo>
                    <a:pt x="326" y="341"/>
                    <a:pt x="323" y="340"/>
                    <a:pt x="322" y="338"/>
                  </a:cubicBezTo>
                  <a:cubicBezTo>
                    <a:pt x="232" y="248"/>
                    <a:pt x="232" y="248"/>
                    <a:pt x="232" y="248"/>
                  </a:cubicBezTo>
                  <a:cubicBezTo>
                    <a:pt x="230" y="247"/>
                    <a:pt x="229" y="245"/>
                    <a:pt x="229" y="242"/>
                  </a:cubicBezTo>
                  <a:cubicBezTo>
                    <a:pt x="229" y="237"/>
                    <a:pt x="233" y="233"/>
                    <a:pt x="238" y="233"/>
                  </a:cubicBezTo>
                  <a:cubicBezTo>
                    <a:pt x="241" y="233"/>
                    <a:pt x="243" y="234"/>
                    <a:pt x="245" y="236"/>
                  </a:cubicBezTo>
                  <a:cubicBezTo>
                    <a:pt x="335" y="326"/>
                    <a:pt x="335" y="326"/>
                    <a:pt x="335" y="326"/>
                  </a:cubicBezTo>
                  <a:cubicBezTo>
                    <a:pt x="336" y="327"/>
                    <a:pt x="337" y="329"/>
                    <a:pt x="337" y="332"/>
                  </a:cubicBezTo>
                  <a:cubicBezTo>
                    <a:pt x="337" y="337"/>
                    <a:pt x="333" y="341"/>
                    <a:pt x="328" y="3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13" name="Freeform 17"/>
            <p:cNvSpPr>
              <a:spLocks noEditPoints="1"/>
            </p:cNvSpPr>
            <p:nvPr/>
          </p:nvSpPr>
          <p:spPr bwMode="auto">
            <a:xfrm>
              <a:off x="4586" y="1378"/>
              <a:ext cx="534" cy="536"/>
            </a:xfrm>
            <a:custGeom>
              <a:avLst/>
              <a:gdLst>
                <a:gd name="T0" fmla="*/ 214 w 224"/>
                <a:gd name="T1" fmla="*/ 164 h 225"/>
                <a:gd name="T2" fmla="*/ 61 w 224"/>
                <a:gd name="T3" fmla="*/ 11 h 225"/>
                <a:gd name="T4" fmla="*/ 35 w 224"/>
                <a:gd name="T5" fmla="*/ 0 h 225"/>
                <a:gd name="T6" fmla="*/ 0 w 224"/>
                <a:gd name="T7" fmla="*/ 36 h 225"/>
                <a:gd name="T8" fmla="*/ 10 w 224"/>
                <a:gd name="T9" fmla="*/ 62 h 225"/>
                <a:gd name="T10" fmla="*/ 163 w 224"/>
                <a:gd name="T11" fmla="*/ 214 h 225"/>
                <a:gd name="T12" fmla="*/ 188 w 224"/>
                <a:gd name="T13" fmla="*/ 225 h 225"/>
                <a:gd name="T14" fmla="*/ 224 w 224"/>
                <a:gd name="T15" fmla="*/ 189 h 225"/>
                <a:gd name="T16" fmla="*/ 214 w 224"/>
                <a:gd name="T17" fmla="*/ 164 h 225"/>
                <a:gd name="T18" fmla="*/ 188 w 224"/>
                <a:gd name="T19" fmla="*/ 198 h 225"/>
                <a:gd name="T20" fmla="*/ 182 w 224"/>
                <a:gd name="T21" fmla="*/ 195 h 225"/>
                <a:gd name="T22" fmla="*/ 92 w 224"/>
                <a:gd name="T23" fmla="*/ 105 h 225"/>
                <a:gd name="T24" fmla="*/ 89 w 224"/>
                <a:gd name="T25" fmla="*/ 99 h 225"/>
                <a:gd name="T26" fmla="*/ 98 w 224"/>
                <a:gd name="T27" fmla="*/ 90 h 225"/>
                <a:gd name="T28" fmla="*/ 105 w 224"/>
                <a:gd name="T29" fmla="*/ 93 h 225"/>
                <a:gd name="T30" fmla="*/ 195 w 224"/>
                <a:gd name="T31" fmla="*/ 183 h 225"/>
                <a:gd name="T32" fmla="*/ 197 w 224"/>
                <a:gd name="T33" fmla="*/ 189 h 225"/>
                <a:gd name="T34" fmla="*/ 188 w 224"/>
                <a:gd name="T35" fmla="*/ 198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225">
                  <a:moveTo>
                    <a:pt x="214" y="164"/>
                  </a:moveTo>
                  <a:cubicBezTo>
                    <a:pt x="61" y="11"/>
                    <a:pt x="61" y="11"/>
                    <a:pt x="61" y="11"/>
                  </a:cubicBezTo>
                  <a:cubicBezTo>
                    <a:pt x="54" y="4"/>
                    <a:pt x="45" y="0"/>
                    <a:pt x="35" y="0"/>
                  </a:cubicBezTo>
                  <a:cubicBezTo>
                    <a:pt x="16" y="0"/>
                    <a:pt x="0" y="16"/>
                    <a:pt x="0" y="36"/>
                  </a:cubicBezTo>
                  <a:cubicBezTo>
                    <a:pt x="0" y="46"/>
                    <a:pt x="4" y="55"/>
                    <a:pt x="10" y="62"/>
                  </a:cubicBezTo>
                  <a:cubicBezTo>
                    <a:pt x="163" y="214"/>
                    <a:pt x="163" y="214"/>
                    <a:pt x="163" y="214"/>
                  </a:cubicBezTo>
                  <a:cubicBezTo>
                    <a:pt x="169" y="221"/>
                    <a:pt x="178" y="225"/>
                    <a:pt x="188" y="225"/>
                  </a:cubicBezTo>
                  <a:cubicBezTo>
                    <a:pt x="208" y="225"/>
                    <a:pt x="224" y="209"/>
                    <a:pt x="224" y="189"/>
                  </a:cubicBezTo>
                  <a:cubicBezTo>
                    <a:pt x="224" y="179"/>
                    <a:pt x="220" y="170"/>
                    <a:pt x="214" y="164"/>
                  </a:cubicBezTo>
                  <a:close/>
                  <a:moveTo>
                    <a:pt x="188" y="198"/>
                  </a:moveTo>
                  <a:cubicBezTo>
                    <a:pt x="186" y="198"/>
                    <a:pt x="183" y="197"/>
                    <a:pt x="182" y="195"/>
                  </a:cubicBezTo>
                  <a:cubicBezTo>
                    <a:pt x="92" y="105"/>
                    <a:pt x="92" y="105"/>
                    <a:pt x="92" y="105"/>
                  </a:cubicBezTo>
                  <a:cubicBezTo>
                    <a:pt x="90" y="104"/>
                    <a:pt x="89" y="102"/>
                    <a:pt x="89" y="99"/>
                  </a:cubicBezTo>
                  <a:cubicBezTo>
                    <a:pt x="89" y="94"/>
                    <a:pt x="93" y="90"/>
                    <a:pt x="98" y="90"/>
                  </a:cubicBezTo>
                  <a:cubicBezTo>
                    <a:pt x="101" y="90"/>
                    <a:pt x="103" y="91"/>
                    <a:pt x="105" y="93"/>
                  </a:cubicBezTo>
                  <a:cubicBezTo>
                    <a:pt x="195" y="183"/>
                    <a:pt x="195" y="183"/>
                    <a:pt x="195" y="183"/>
                  </a:cubicBezTo>
                  <a:cubicBezTo>
                    <a:pt x="196" y="184"/>
                    <a:pt x="197" y="186"/>
                    <a:pt x="197" y="189"/>
                  </a:cubicBezTo>
                  <a:cubicBezTo>
                    <a:pt x="197" y="194"/>
                    <a:pt x="193" y="198"/>
                    <a:pt x="188" y="198"/>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14" name="Freeform 18"/>
            <p:cNvSpPr/>
            <p:nvPr/>
          </p:nvSpPr>
          <p:spPr bwMode="auto">
            <a:xfrm>
              <a:off x="4832" y="1038"/>
              <a:ext cx="297" cy="297"/>
            </a:xfrm>
            <a:custGeom>
              <a:avLst/>
              <a:gdLst>
                <a:gd name="T0" fmla="*/ 116 w 125"/>
                <a:gd name="T1" fmla="*/ 79 h 125"/>
                <a:gd name="T2" fmla="*/ 81 w 125"/>
                <a:gd name="T3" fmla="*/ 94 h 125"/>
                <a:gd name="T4" fmla="*/ 31 w 125"/>
                <a:gd name="T5" fmla="*/ 44 h 125"/>
                <a:gd name="T6" fmla="*/ 46 w 125"/>
                <a:gd name="T7" fmla="*/ 9 h 125"/>
                <a:gd name="T8" fmla="*/ 55 w 125"/>
                <a:gd name="T9" fmla="*/ 0 h 125"/>
                <a:gd name="T10" fmla="*/ 0 w 125"/>
                <a:gd name="T11" fmla="*/ 62 h 125"/>
                <a:gd name="T12" fmla="*/ 63 w 125"/>
                <a:gd name="T13" fmla="*/ 125 h 125"/>
                <a:gd name="T14" fmla="*/ 125 w 125"/>
                <a:gd name="T15" fmla="*/ 70 h 125"/>
                <a:gd name="T16" fmla="*/ 116 w 125"/>
                <a:gd name="T17" fmla="*/ 79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125">
                  <a:moveTo>
                    <a:pt x="116" y="79"/>
                  </a:moveTo>
                  <a:cubicBezTo>
                    <a:pt x="107" y="88"/>
                    <a:pt x="94" y="94"/>
                    <a:pt x="81" y="94"/>
                  </a:cubicBezTo>
                  <a:cubicBezTo>
                    <a:pt x="53" y="94"/>
                    <a:pt x="31" y="72"/>
                    <a:pt x="31" y="44"/>
                  </a:cubicBezTo>
                  <a:cubicBezTo>
                    <a:pt x="31" y="31"/>
                    <a:pt x="37" y="18"/>
                    <a:pt x="46" y="9"/>
                  </a:cubicBezTo>
                  <a:cubicBezTo>
                    <a:pt x="55" y="0"/>
                    <a:pt x="55" y="0"/>
                    <a:pt x="55" y="0"/>
                  </a:cubicBezTo>
                  <a:cubicBezTo>
                    <a:pt x="24" y="4"/>
                    <a:pt x="0" y="30"/>
                    <a:pt x="0" y="62"/>
                  </a:cubicBezTo>
                  <a:cubicBezTo>
                    <a:pt x="0" y="97"/>
                    <a:pt x="28" y="125"/>
                    <a:pt x="63" y="125"/>
                  </a:cubicBezTo>
                  <a:cubicBezTo>
                    <a:pt x="95" y="125"/>
                    <a:pt x="121" y="101"/>
                    <a:pt x="125" y="70"/>
                  </a:cubicBezTo>
                  <a:lnTo>
                    <a:pt x="116" y="79"/>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15" name="Freeform 19"/>
            <p:cNvSpPr>
              <a:spLocks noEditPoints="1"/>
            </p:cNvSpPr>
            <p:nvPr/>
          </p:nvSpPr>
          <p:spPr bwMode="auto">
            <a:xfrm>
              <a:off x="4510" y="1533"/>
              <a:ext cx="122" cy="124"/>
            </a:xfrm>
            <a:custGeom>
              <a:avLst/>
              <a:gdLst>
                <a:gd name="T0" fmla="*/ 18 w 51"/>
                <a:gd name="T1" fmla="*/ 25 h 52"/>
                <a:gd name="T2" fmla="*/ 27 w 51"/>
                <a:gd name="T3" fmla="*/ 16 h 52"/>
                <a:gd name="T4" fmla="*/ 27 w 51"/>
                <a:gd name="T5" fmla="*/ 7 h 52"/>
                <a:gd name="T6" fmla="*/ 18 w 51"/>
                <a:gd name="T7" fmla="*/ 4 h 52"/>
                <a:gd name="T8" fmla="*/ 27 w 51"/>
                <a:gd name="T9" fmla="*/ 7 h 52"/>
                <a:gd name="T10" fmla="*/ 27 w 51"/>
                <a:gd name="T11" fmla="*/ 52 h 52"/>
                <a:gd name="T12" fmla="*/ 36 w 51"/>
                <a:gd name="T13" fmla="*/ 48 h 52"/>
                <a:gd name="T14" fmla="*/ 27 w 51"/>
                <a:gd name="T15" fmla="*/ 43 h 52"/>
                <a:gd name="T16" fmla="*/ 4 w 51"/>
                <a:gd name="T17" fmla="*/ 16 h 52"/>
                <a:gd name="T18" fmla="*/ 0 w 51"/>
                <a:gd name="T19" fmla="*/ 25 h 52"/>
                <a:gd name="T20" fmla="*/ 9 w 51"/>
                <a:gd name="T21" fmla="*/ 16 h 52"/>
                <a:gd name="T22" fmla="*/ 45 w 51"/>
                <a:gd name="T23" fmla="*/ 25 h 52"/>
                <a:gd name="T24" fmla="*/ 36 w 51"/>
                <a:gd name="T25" fmla="*/ 16 h 52"/>
                <a:gd name="T26" fmla="*/ 36 w 51"/>
                <a:gd name="T27" fmla="*/ 25 h 52"/>
                <a:gd name="T28" fmla="*/ 27 w 51"/>
                <a:gd name="T29" fmla="*/ 34 h 52"/>
                <a:gd name="T30" fmla="*/ 36 w 51"/>
                <a:gd name="T31" fmla="*/ 25 h 52"/>
                <a:gd name="T32" fmla="*/ 27 w 51"/>
                <a:gd name="T33" fmla="*/ 34 h 52"/>
                <a:gd name="T34" fmla="*/ 40 w 51"/>
                <a:gd name="T35" fmla="*/ 43 h 52"/>
                <a:gd name="T36" fmla="*/ 45 w 51"/>
                <a:gd name="T37" fmla="*/ 34 h 52"/>
                <a:gd name="T38" fmla="*/ 36 w 51"/>
                <a:gd name="T39" fmla="*/ 43 h 52"/>
                <a:gd name="T40" fmla="*/ 18 w 51"/>
                <a:gd name="T41" fmla="*/ 43 h 52"/>
                <a:gd name="T42" fmla="*/ 27 w 51"/>
                <a:gd name="T43" fmla="*/ 34 h 52"/>
                <a:gd name="T44" fmla="*/ 45 w 51"/>
                <a:gd name="T45" fmla="*/ 25 h 52"/>
                <a:gd name="T46" fmla="*/ 45 w 51"/>
                <a:gd name="T47" fmla="*/ 34 h 52"/>
                <a:gd name="T48" fmla="*/ 51 w 51"/>
                <a:gd name="T49" fmla="*/ 31 h 52"/>
                <a:gd name="T50" fmla="*/ 36 w 51"/>
                <a:gd name="T51" fmla="*/ 16 h 52"/>
                <a:gd name="T52" fmla="*/ 29 w 51"/>
                <a:gd name="T53" fmla="*/ 9 h 52"/>
                <a:gd name="T54" fmla="*/ 27 w 51"/>
                <a:gd name="T55" fmla="*/ 7 h 52"/>
                <a:gd name="T56" fmla="*/ 36 w 51"/>
                <a:gd name="T57" fmla="*/ 16 h 52"/>
                <a:gd name="T58" fmla="*/ 9 w 51"/>
                <a:gd name="T59" fmla="*/ 34 h 52"/>
                <a:gd name="T60" fmla="*/ 18 w 51"/>
                <a:gd name="T61" fmla="*/ 25 h 52"/>
                <a:gd name="T62" fmla="*/ 18 w 51"/>
                <a:gd name="T63" fmla="*/ 7 h 52"/>
                <a:gd name="T64" fmla="*/ 9 w 51"/>
                <a:gd name="T65" fmla="*/ 12 h 52"/>
                <a:gd name="T66" fmla="*/ 18 w 51"/>
                <a:gd name="T67" fmla="*/ 1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2">
                  <a:moveTo>
                    <a:pt x="18" y="16"/>
                  </a:moveTo>
                  <a:cubicBezTo>
                    <a:pt x="18" y="25"/>
                    <a:pt x="18" y="25"/>
                    <a:pt x="18" y="25"/>
                  </a:cubicBezTo>
                  <a:cubicBezTo>
                    <a:pt x="27" y="25"/>
                    <a:pt x="27" y="25"/>
                    <a:pt x="27" y="25"/>
                  </a:cubicBezTo>
                  <a:cubicBezTo>
                    <a:pt x="27" y="16"/>
                    <a:pt x="27" y="16"/>
                    <a:pt x="27" y="16"/>
                  </a:cubicBezTo>
                  <a:lnTo>
                    <a:pt x="18" y="16"/>
                  </a:lnTo>
                  <a:close/>
                  <a:moveTo>
                    <a:pt x="27" y="7"/>
                  </a:moveTo>
                  <a:cubicBezTo>
                    <a:pt x="25" y="5"/>
                    <a:pt x="23" y="2"/>
                    <a:pt x="22" y="0"/>
                  </a:cubicBezTo>
                  <a:cubicBezTo>
                    <a:pt x="18" y="4"/>
                    <a:pt x="18" y="4"/>
                    <a:pt x="18" y="4"/>
                  </a:cubicBezTo>
                  <a:cubicBezTo>
                    <a:pt x="18" y="7"/>
                    <a:pt x="18" y="7"/>
                    <a:pt x="18" y="7"/>
                  </a:cubicBezTo>
                  <a:cubicBezTo>
                    <a:pt x="27" y="7"/>
                    <a:pt x="27" y="7"/>
                    <a:pt x="27" y="7"/>
                  </a:cubicBezTo>
                  <a:cubicBezTo>
                    <a:pt x="27" y="7"/>
                    <a:pt x="27" y="7"/>
                    <a:pt x="27" y="7"/>
                  </a:cubicBezTo>
                  <a:close/>
                  <a:moveTo>
                    <a:pt x="27" y="52"/>
                  </a:moveTo>
                  <a:cubicBezTo>
                    <a:pt x="32" y="52"/>
                    <a:pt x="32" y="52"/>
                    <a:pt x="32" y="52"/>
                  </a:cubicBezTo>
                  <a:cubicBezTo>
                    <a:pt x="36" y="48"/>
                    <a:pt x="36" y="48"/>
                    <a:pt x="36" y="48"/>
                  </a:cubicBezTo>
                  <a:cubicBezTo>
                    <a:pt x="36" y="43"/>
                    <a:pt x="36" y="43"/>
                    <a:pt x="36" y="43"/>
                  </a:cubicBezTo>
                  <a:cubicBezTo>
                    <a:pt x="27" y="43"/>
                    <a:pt x="27" y="43"/>
                    <a:pt x="27" y="43"/>
                  </a:cubicBezTo>
                  <a:cubicBezTo>
                    <a:pt x="27" y="52"/>
                    <a:pt x="27" y="52"/>
                    <a:pt x="27" y="52"/>
                  </a:cubicBezTo>
                  <a:close/>
                  <a:moveTo>
                    <a:pt x="4" y="16"/>
                  </a:moveTo>
                  <a:cubicBezTo>
                    <a:pt x="0" y="20"/>
                    <a:pt x="0" y="20"/>
                    <a:pt x="0" y="20"/>
                  </a:cubicBezTo>
                  <a:cubicBezTo>
                    <a:pt x="0" y="25"/>
                    <a:pt x="0" y="25"/>
                    <a:pt x="0" y="25"/>
                  </a:cubicBezTo>
                  <a:cubicBezTo>
                    <a:pt x="9" y="25"/>
                    <a:pt x="9" y="25"/>
                    <a:pt x="9" y="25"/>
                  </a:cubicBezTo>
                  <a:cubicBezTo>
                    <a:pt x="9" y="16"/>
                    <a:pt x="9" y="16"/>
                    <a:pt x="9" y="16"/>
                  </a:cubicBezTo>
                  <a:lnTo>
                    <a:pt x="4" y="16"/>
                  </a:lnTo>
                  <a:close/>
                  <a:moveTo>
                    <a:pt x="45" y="25"/>
                  </a:moveTo>
                  <a:cubicBezTo>
                    <a:pt x="45" y="25"/>
                    <a:pt x="45" y="25"/>
                    <a:pt x="45" y="25"/>
                  </a:cubicBezTo>
                  <a:cubicBezTo>
                    <a:pt x="36" y="16"/>
                    <a:pt x="36" y="16"/>
                    <a:pt x="36" y="16"/>
                  </a:cubicBezTo>
                  <a:cubicBezTo>
                    <a:pt x="36" y="16"/>
                    <a:pt x="36" y="16"/>
                    <a:pt x="36" y="16"/>
                  </a:cubicBezTo>
                  <a:cubicBezTo>
                    <a:pt x="36" y="25"/>
                    <a:pt x="36" y="25"/>
                    <a:pt x="36" y="25"/>
                  </a:cubicBezTo>
                  <a:cubicBezTo>
                    <a:pt x="45" y="25"/>
                    <a:pt x="45" y="25"/>
                    <a:pt x="45" y="25"/>
                  </a:cubicBezTo>
                  <a:close/>
                  <a:moveTo>
                    <a:pt x="27" y="34"/>
                  </a:moveTo>
                  <a:cubicBezTo>
                    <a:pt x="36" y="34"/>
                    <a:pt x="36" y="34"/>
                    <a:pt x="36" y="34"/>
                  </a:cubicBezTo>
                  <a:cubicBezTo>
                    <a:pt x="36" y="25"/>
                    <a:pt x="36" y="25"/>
                    <a:pt x="36" y="25"/>
                  </a:cubicBezTo>
                  <a:cubicBezTo>
                    <a:pt x="27" y="25"/>
                    <a:pt x="27" y="25"/>
                    <a:pt x="27" y="25"/>
                  </a:cubicBezTo>
                  <a:lnTo>
                    <a:pt x="27" y="34"/>
                  </a:lnTo>
                  <a:close/>
                  <a:moveTo>
                    <a:pt x="36" y="43"/>
                  </a:moveTo>
                  <a:cubicBezTo>
                    <a:pt x="40" y="43"/>
                    <a:pt x="40" y="43"/>
                    <a:pt x="40" y="43"/>
                  </a:cubicBezTo>
                  <a:cubicBezTo>
                    <a:pt x="45" y="38"/>
                    <a:pt x="45" y="38"/>
                    <a:pt x="45" y="38"/>
                  </a:cubicBezTo>
                  <a:cubicBezTo>
                    <a:pt x="45" y="34"/>
                    <a:pt x="45" y="34"/>
                    <a:pt x="45" y="34"/>
                  </a:cubicBezTo>
                  <a:cubicBezTo>
                    <a:pt x="36" y="34"/>
                    <a:pt x="36" y="34"/>
                    <a:pt x="36" y="34"/>
                  </a:cubicBezTo>
                  <a:cubicBezTo>
                    <a:pt x="36" y="43"/>
                    <a:pt x="36" y="43"/>
                    <a:pt x="36" y="43"/>
                  </a:cubicBezTo>
                  <a:close/>
                  <a:moveTo>
                    <a:pt x="18" y="34"/>
                  </a:moveTo>
                  <a:cubicBezTo>
                    <a:pt x="18" y="43"/>
                    <a:pt x="18" y="43"/>
                    <a:pt x="18" y="43"/>
                  </a:cubicBezTo>
                  <a:cubicBezTo>
                    <a:pt x="27" y="43"/>
                    <a:pt x="27" y="43"/>
                    <a:pt x="27" y="43"/>
                  </a:cubicBezTo>
                  <a:cubicBezTo>
                    <a:pt x="27" y="34"/>
                    <a:pt x="27" y="34"/>
                    <a:pt x="27" y="34"/>
                  </a:cubicBezTo>
                  <a:lnTo>
                    <a:pt x="18" y="34"/>
                  </a:lnTo>
                  <a:close/>
                  <a:moveTo>
                    <a:pt x="45" y="25"/>
                  </a:moveTo>
                  <a:cubicBezTo>
                    <a:pt x="45" y="25"/>
                    <a:pt x="45" y="25"/>
                    <a:pt x="45" y="25"/>
                  </a:cubicBezTo>
                  <a:cubicBezTo>
                    <a:pt x="45" y="34"/>
                    <a:pt x="45" y="34"/>
                    <a:pt x="45" y="34"/>
                  </a:cubicBezTo>
                  <a:cubicBezTo>
                    <a:pt x="49" y="34"/>
                    <a:pt x="49" y="34"/>
                    <a:pt x="49" y="34"/>
                  </a:cubicBezTo>
                  <a:cubicBezTo>
                    <a:pt x="51" y="31"/>
                    <a:pt x="51" y="31"/>
                    <a:pt x="51" y="31"/>
                  </a:cubicBezTo>
                  <a:lnTo>
                    <a:pt x="45" y="25"/>
                  </a:lnTo>
                  <a:close/>
                  <a:moveTo>
                    <a:pt x="36" y="16"/>
                  </a:moveTo>
                  <a:cubicBezTo>
                    <a:pt x="36" y="16"/>
                    <a:pt x="36" y="16"/>
                    <a:pt x="36" y="16"/>
                  </a:cubicBezTo>
                  <a:cubicBezTo>
                    <a:pt x="29" y="9"/>
                    <a:pt x="29" y="9"/>
                    <a:pt x="29" y="9"/>
                  </a:cubicBezTo>
                  <a:cubicBezTo>
                    <a:pt x="29" y="9"/>
                    <a:pt x="28" y="8"/>
                    <a:pt x="27" y="7"/>
                  </a:cubicBezTo>
                  <a:cubicBezTo>
                    <a:pt x="27" y="7"/>
                    <a:pt x="27" y="7"/>
                    <a:pt x="27" y="7"/>
                  </a:cubicBezTo>
                  <a:cubicBezTo>
                    <a:pt x="27" y="16"/>
                    <a:pt x="27" y="16"/>
                    <a:pt x="27" y="16"/>
                  </a:cubicBezTo>
                  <a:cubicBezTo>
                    <a:pt x="36" y="16"/>
                    <a:pt x="36" y="16"/>
                    <a:pt x="36" y="16"/>
                  </a:cubicBezTo>
                  <a:close/>
                  <a:moveTo>
                    <a:pt x="9" y="25"/>
                  </a:moveTo>
                  <a:cubicBezTo>
                    <a:pt x="9" y="34"/>
                    <a:pt x="9" y="34"/>
                    <a:pt x="9" y="34"/>
                  </a:cubicBezTo>
                  <a:cubicBezTo>
                    <a:pt x="18" y="34"/>
                    <a:pt x="18" y="34"/>
                    <a:pt x="18" y="34"/>
                  </a:cubicBezTo>
                  <a:cubicBezTo>
                    <a:pt x="18" y="25"/>
                    <a:pt x="18" y="25"/>
                    <a:pt x="18" y="25"/>
                  </a:cubicBezTo>
                  <a:lnTo>
                    <a:pt x="9" y="25"/>
                  </a:lnTo>
                  <a:close/>
                  <a:moveTo>
                    <a:pt x="18" y="7"/>
                  </a:moveTo>
                  <a:cubicBezTo>
                    <a:pt x="14" y="7"/>
                    <a:pt x="14" y="7"/>
                    <a:pt x="14" y="7"/>
                  </a:cubicBezTo>
                  <a:cubicBezTo>
                    <a:pt x="9" y="12"/>
                    <a:pt x="9" y="12"/>
                    <a:pt x="9" y="12"/>
                  </a:cubicBezTo>
                  <a:cubicBezTo>
                    <a:pt x="9" y="16"/>
                    <a:pt x="9" y="16"/>
                    <a:pt x="9" y="16"/>
                  </a:cubicBezTo>
                  <a:cubicBezTo>
                    <a:pt x="18" y="16"/>
                    <a:pt x="18" y="16"/>
                    <a:pt x="18" y="16"/>
                  </a:cubicBezTo>
                  <a:cubicBezTo>
                    <a:pt x="18" y="7"/>
                    <a:pt x="18" y="7"/>
                    <a:pt x="18" y="7"/>
                  </a:cubicBezTo>
                  <a:close/>
                </a:path>
              </a:pathLst>
            </a:custGeom>
            <a:solidFill>
              <a:srgbClr val="04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16" name="Freeform 20"/>
            <p:cNvSpPr>
              <a:spLocks noEditPoints="1"/>
            </p:cNvSpPr>
            <p:nvPr/>
          </p:nvSpPr>
          <p:spPr bwMode="auto">
            <a:xfrm>
              <a:off x="4210" y="993"/>
              <a:ext cx="964" cy="964"/>
            </a:xfrm>
            <a:custGeom>
              <a:avLst/>
              <a:gdLst>
                <a:gd name="T0" fmla="*/ 263 w 405"/>
                <a:gd name="T1" fmla="*/ 255 h 405"/>
                <a:gd name="T2" fmla="*/ 247 w 405"/>
                <a:gd name="T3" fmla="*/ 261 h 405"/>
                <a:gd name="T4" fmla="*/ 340 w 405"/>
                <a:gd name="T5" fmla="*/ 357 h 405"/>
                <a:gd name="T6" fmla="*/ 355 w 405"/>
                <a:gd name="T7" fmla="*/ 351 h 405"/>
                <a:gd name="T8" fmla="*/ 264 w 405"/>
                <a:gd name="T9" fmla="*/ 192 h 405"/>
                <a:gd name="T10" fmla="*/ 324 w 405"/>
                <a:gd name="T11" fmla="*/ 162 h 405"/>
                <a:gd name="T12" fmla="*/ 397 w 405"/>
                <a:gd name="T13" fmla="*/ 47 h 405"/>
                <a:gd name="T14" fmla="*/ 342 w 405"/>
                <a:gd name="T15" fmla="*/ 90 h 405"/>
                <a:gd name="T16" fmla="*/ 323 w 405"/>
                <a:gd name="T17" fmla="*/ 44 h 405"/>
                <a:gd name="T18" fmla="*/ 324 w 405"/>
                <a:gd name="T19" fmla="*/ 0 h 405"/>
                <a:gd name="T20" fmla="*/ 248 w 405"/>
                <a:gd name="T21" fmla="*/ 108 h 405"/>
                <a:gd name="T22" fmla="*/ 193 w 405"/>
                <a:gd name="T23" fmla="*/ 144 h 405"/>
                <a:gd name="T24" fmla="*/ 73 w 405"/>
                <a:gd name="T25" fmla="*/ 61 h 405"/>
                <a:gd name="T26" fmla="*/ 90 w 405"/>
                <a:gd name="T27" fmla="*/ 41 h 405"/>
                <a:gd name="T28" fmla="*/ 32 w 405"/>
                <a:gd name="T29" fmla="*/ 2 h 405"/>
                <a:gd name="T30" fmla="*/ 21 w 405"/>
                <a:gd name="T31" fmla="*/ 3 h 405"/>
                <a:gd name="T32" fmla="*/ 0 w 405"/>
                <a:gd name="T33" fmla="*/ 28 h 405"/>
                <a:gd name="T34" fmla="*/ 33 w 405"/>
                <a:gd name="T35" fmla="*/ 86 h 405"/>
                <a:gd name="T36" fmla="*/ 47 w 405"/>
                <a:gd name="T37" fmla="*/ 88 h 405"/>
                <a:gd name="T38" fmla="*/ 150 w 405"/>
                <a:gd name="T39" fmla="*/ 166 h 405"/>
                <a:gd name="T40" fmla="*/ 141 w 405"/>
                <a:gd name="T41" fmla="*/ 209 h 405"/>
                <a:gd name="T42" fmla="*/ 0 w 405"/>
                <a:gd name="T43" fmla="*/ 360 h 405"/>
                <a:gd name="T44" fmla="*/ 77 w 405"/>
                <a:gd name="T45" fmla="*/ 392 h 405"/>
                <a:gd name="T46" fmla="*/ 308 w 405"/>
                <a:gd name="T47" fmla="*/ 389 h 405"/>
                <a:gd name="T48" fmla="*/ 400 w 405"/>
                <a:gd name="T49" fmla="*/ 351 h 405"/>
                <a:gd name="T50" fmla="*/ 264 w 405"/>
                <a:gd name="T51" fmla="*/ 192 h 405"/>
                <a:gd name="T52" fmla="*/ 21 w 405"/>
                <a:gd name="T53" fmla="*/ 29 h 405"/>
                <a:gd name="T54" fmla="*/ 67 w 405"/>
                <a:gd name="T55" fmla="*/ 43 h 405"/>
                <a:gd name="T56" fmla="*/ 316 w 405"/>
                <a:gd name="T57" fmla="*/ 19 h 405"/>
                <a:gd name="T58" fmla="*/ 307 w 405"/>
                <a:gd name="T59" fmla="*/ 98 h 405"/>
                <a:gd name="T60" fmla="*/ 386 w 405"/>
                <a:gd name="T61" fmla="*/ 89 h 405"/>
                <a:gd name="T62" fmla="*/ 301 w 405"/>
                <a:gd name="T63" fmla="*/ 140 h 405"/>
                <a:gd name="T64" fmla="*/ 295 w 405"/>
                <a:gd name="T65" fmla="*/ 137 h 405"/>
                <a:gd name="T66" fmla="*/ 292 w 405"/>
                <a:gd name="T67" fmla="*/ 136 h 405"/>
                <a:gd name="T68" fmla="*/ 269 w 405"/>
                <a:gd name="T69" fmla="*/ 113 h 405"/>
                <a:gd name="T70" fmla="*/ 268 w 405"/>
                <a:gd name="T71" fmla="*/ 110 h 405"/>
                <a:gd name="T72" fmla="*/ 265 w 405"/>
                <a:gd name="T73" fmla="*/ 104 h 405"/>
                <a:gd name="T74" fmla="*/ 316 w 405"/>
                <a:gd name="T75" fmla="*/ 19 h 405"/>
                <a:gd name="T76" fmla="*/ 279 w 405"/>
                <a:gd name="T77" fmla="*/ 149 h 405"/>
                <a:gd name="T78" fmla="*/ 232 w 405"/>
                <a:gd name="T79" fmla="*/ 160 h 405"/>
                <a:gd name="T80" fmla="*/ 256 w 405"/>
                <a:gd name="T81" fmla="*/ 126 h 405"/>
                <a:gd name="T82" fmla="*/ 45 w 405"/>
                <a:gd name="T83" fmla="*/ 387 h 405"/>
                <a:gd name="T84" fmla="*/ 26 w 405"/>
                <a:gd name="T85" fmla="*/ 341 h 405"/>
                <a:gd name="T86" fmla="*/ 155 w 405"/>
                <a:gd name="T87" fmla="*/ 236 h 405"/>
                <a:gd name="T88" fmla="*/ 64 w 405"/>
                <a:gd name="T89" fmla="*/ 379 h 405"/>
                <a:gd name="T90" fmla="*/ 321 w 405"/>
                <a:gd name="T91" fmla="*/ 376 h 405"/>
                <a:gd name="T92" fmla="*/ 161 w 405"/>
                <a:gd name="T93" fmla="*/ 215 h 405"/>
                <a:gd name="T94" fmla="*/ 158 w 405"/>
                <a:gd name="T95" fmla="*/ 205 h 405"/>
                <a:gd name="T96" fmla="*/ 158 w 405"/>
                <a:gd name="T97" fmla="*/ 202 h 405"/>
                <a:gd name="T98" fmla="*/ 157 w 405"/>
                <a:gd name="T99" fmla="*/ 200 h 405"/>
                <a:gd name="T100" fmla="*/ 157 w 405"/>
                <a:gd name="T101" fmla="*/ 197 h 405"/>
                <a:gd name="T102" fmla="*/ 158 w 405"/>
                <a:gd name="T103" fmla="*/ 193 h 405"/>
                <a:gd name="T104" fmla="*/ 193 w 405"/>
                <a:gd name="T105" fmla="*/ 162 h 405"/>
                <a:gd name="T106" fmla="*/ 196 w 405"/>
                <a:gd name="T107" fmla="*/ 162 h 405"/>
                <a:gd name="T108" fmla="*/ 198 w 405"/>
                <a:gd name="T109" fmla="*/ 163 h 405"/>
                <a:gd name="T110" fmla="*/ 219 w 405"/>
                <a:gd name="T111" fmla="*/ 173 h 405"/>
                <a:gd name="T112" fmla="*/ 251 w 405"/>
                <a:gd name="T113" fmla="*/ 205 h 405"/>
                <a:gd name="T114" fmla="*/ 382 w 405"/>
                <a:gd name="T115" fmla="*/ 351 h 405"/>
                <a:gd name="T116" fmla="*/ 45 w 405"/>
                <a:gd name="T117" fmla="*/ 351 h 405"/>
                <a:gd name="T118" fmla="*/ 45 w 405"/>
                <a:gd name="T119" fmla="*/ 369 h 405"/>
                <a:gd name="T120" fmla="*/ 45 w 405"/>
                <a:gd name="T121" fmla="*/ 35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 h="405">
                  <a:moveTo>
                    <a:pt x="352" y="345"/>
                  </a:moveTo>
                  <a:cubicBezTo>
                    <a:pt x="263" y="255"/>
                    <a:pt x="263" y="255"/>
                    <a:pt x="263" y="255"/>
                  </a:cubicBezTo>
                  <a:cubicBezTo>
                    <a:pt x="261" y="253"/>
                    <a:pt x="259" y="252"/>
                    <a:pt x="256" y="252"/>
                  </a:cubicBezTo>
                  <a:cubicBezTo>
                    <a:pt x="251" y="252"/>
                    <a:pt x="247" y="256"/>
                    <a:pt x="247" y="261"/>
                  </a:cubicBezTo>
                  <a:cubicBezTo>
                    <a:pt x="247" y="264"/>
                    <a:pt x="248" y="266"/>
                    <a:pt x="250" y="268"/>
                  </a:cubicBezTo>
                  <a:cubicBezTo>
                    <a:pt x="340" y="357"/>
                    <a:pt x="340" y="357"/>
                    <a:pt x="340" y="357"/>
                  </a:cubicBezTo>
                  <a:cubicBezTo>
                    <a:pt x="341" y="359"/>
                    <a:pt x="344" y="360"/>
                    <a:pt x="346" y="360"/>
                  </a:cubicBezTo>
                  <a:cubicBezTo>
                    <a:pt x="351" y="360"/>
                    <a:pt x="355" y="356"/>
                    <a:pt x="355" y="351"/>
                  </a:cubicBezTo>
                  <a:cubicBezTo>
                    <a:pt x="355" y="348"/>
                    <a:pt x="354" y="346"/>
                    <a:pt x="352" y="345"/>
                  </a:cubicBezTo>
                  <a:close/>
                  <a:moveTo>
                    <a:pt x="264" y="192"/>
                  </a:moveTo>
                  <a:cubicBezTo>
                    <a:pt x="297" y="158"/>
                    <a:pt x="297" y="158"/>
                    <a:pt x="297" y="158"/>
                  </a:cubicBezTo>
                  <a:cubicBezTo>
                    <a:pt x="305" y="161"/>
                    <a:pt x="314" y="162"/>
                    <a:pt x="324" y="162"/>
                  </a:cubicBezTo>
                  <a:cubicBezTo>
                    <a:pt x="368" y="162"/>
                    <a:pt x="405" y="126"/>
                    <a:pt x="405" y="81"/>
                  </a:cubicBezTo>
                  <a:cubicBezTo>
                    <a:pt x="405" y="69"/>
                    <a:pt x="402" y="57"/>
                    <a:pt x="397" y="47"/>
                  </a:cubicBezTo>
                  <a:cubicBezTo>
                    <a:pt x="361" y="83"/>
                    <a:pt x="361" y="83"/>
                    <a:pt x="361" y="83"/>
                  </a:cubicBezTo>
                  <a:cubicBezTo>
                    <a:pt x="356" y="87"/>
                    <a:pt x="349" y="90"/>
                    <a:pt x="342" y="90"/>
                  </a:cubicBezTo>
                  <a:cubicBezTo>
                    <a:pt x="327" y="90"/>
                    <a:pt x="315" y="78"/>
                    <a:pt x="315" y="63"/>
                  </a:cubicBezTo>
                  <a:cubicBezTo>
                    <a:pt x="315" y="56"/>
                    <a:pt x="318" y="49"/>
                    <a:pt x="323" y="44"/>
                  </a:cubicBezTo>
                  <a:cubicBezTo>
                    <a:pt x="358" y="8"/>
                    <a:pt x="358" y="8"/>
                    <a:pt x="358" y="8"/>
                  </a:cubicBezTo>
                  <a:cubicBezTo>
                    <a:pt x="348" y="3"/>
                    <a:pt x="336" y="0"/>
                    <a:pt x="324" y="0"/>
                  </a:cubicBezTo>
                  <a:cubicBezTo>
                    <a:pt x="279" y="0"/>
                    <a:pt x="243" y="37"/>
                    <a:pt x="243" y="81"/>
                  </a:cubicBezTo>
                  <a:cubicBezTo>
                    <a:pt x="243" y="91"/>
                    <a:pt x="244" y="100"/>
                    <a:pt x="248" y="108"/>
                  </a:cubicBezTo>
                  <a:cubicBezTo>
                    <a:pt x="208" y="146"/>
                    <a:pt x="208" y="146"/>
                    <a:pt x="208" y="146"/>
                  </a:cubicBezTo>
                  <a:cubicBezTo>
                    <a:pt x="203" y="145"/>
                    <a:pt x="198" y="144"/>
                    <a:pt x="193" y="144"/>
                  </a:cubicBezTo>
                  <a:cubicBezTo>
                    <a:pt x="182" y="144"/>
                    <a:pt x="172" y="148"/>
                    <a:pt x="163" y="154"/>
                  </a:cubicBezTo>
                  <a:cubicBezTo>
                    <a:pt x="73" y="61"/>
                    <a:pt x="73" y="61"/>
                    <a:pt x="73" y="61"/>
                  </a:cubicBezTo>
                  <a:cubicBezTo>
                    <a:pt x="87" y="47"/>
                    <a:pt x="87" y="47"/>
                    <a:pt x="87" y="47"/>
                  </a:cubicBezTo>
                  <a:cubicBezTo>
                    <a:pt x="89" y="46"/>
                    <a:pt x="90" y="43"/>
                    <a:pt x="90" y="41"/>
                  </a:cubicBezTo>
                  <a:cubicBezTo>
                    <a:pt x="90" y="37"/>
                    <a:pt x="88" y="35"/>
                    <a:pt x="86" y="33"/>
                  </a:cubicBezTo>
                  <a:cubicBezTo>
                    <a:pt x="32" y="2"/>
                    <a:pt x="32" y="2"/>
                    <a:pt x="32" y="2"/>
                  </a:cubicBezTo>
                  <a:cubicBezTo>
                    <a:pt x="30" y="1"/>
                    <a:pt x="29" y="1"/>
                    <a:pt x="27" y="1"/>
                  </a:cubicBezTo>
                  <a:cubicBezTo>
                    <a:pt x="25" y="1"/>
                    <a:pt x="22" y="2"/>
                    <a:pt x="21" y="3"/>
                  </a:cubicBezTo>
                  <a:cubicBezTo>
                    <a:pt x="3" y="21"/>
                    <a:pt x="3" y="21"/>
                    <a:pt x="3" y="21"/>
                  </a:cubicBezTo>
                  <a:cubicBezTo>
                    <a:pt x="1" y="23"/>
                    <a:pt x="0" y="25"/>
                    <a:pt x="0" y="28"/>
                  </a:cubicBezTo>
                  <a:cubicBezTo>
                    <a:pt x="0" y="29"/>
                    <a:pt x="1" y="31"/>
                    <a:pt x="1" y="32"/>
                  </a:cubicBezTo>
                  <a:cubicBezTo>
                    <a:pt x="33" y="86"/>
                    <a:pt x="33" y="86"/>
                    <a:pt x="33" y="86"/>
                  </a:cubicBezTo>
                  <a:cubicBezTo>
                    <a:pt x="34" y="89"/>
                    <a:pt x="37" y="90"/>
                    <a:pt x="41" y="90"/>
                  </a:cubicBezTo>
                  <a:cubicBezTo>
                    <a:pt x="43" y="90"/>
                    <a:pt x="45" y="89"/>
                    <a:pt x="47" y="88"/>
                  </a:cubicBezTo>
                  <a:cubicBezTo>
                    <a:pt x="61" y="74"/>
                    <a:pt x="61" y="74"/>
                    <a:pt x="61" y="74"/>
                  </a:cubicBezTo>
                  <a:cubicBezTo>
                    <a:pt x="150" y="166"/>
                    <a:pt x="150" y="166"/>
                    <a:pt x="150" y="166"/>
                  </a:cubicBezTo>
                  <a:cubicBezTo>
                    <a:pt x="143" y="175"/>
                    <a:pt x="139" y="186"/>
                    <a:pt x="139" y="198"/>
                  </a:cubicBezTo>
                  <a:cubicBezTo>
                    <a:pt x="139" y="202"/>
                    <a:pt x="140" y="205"/>
                    <a:pt x="141" y="209"/>
                  </a:cubicBezTo>
                  <a:cubicBezTo>
                    <a:pt x="13" y="328"/>
                    <a:pt x="13" y="328"/>
                    <a:pt x="13" y="328"/>
                  </a:cubicBezTo>
                  <a:cubicBezTo>
                    <a:pt x="5" y="336"/>
                    <a:pt x="0" y="348"/>
                    <a:pt x="0" y="360"/>
                  </a:cubicBezTo>
                  <a:cubicBezTo>
                    <a:pt x="0" y="385"/>
                    <a:pt x="20" y="405"/>
                    <a:pt x="45" y="405"/>
                  </a:cubicBezTo>
                  <a:cubicBezTo>
                    <a:pt x="58" y="405"/>
                    <a:pt x="69" y="400"/>
                    <a:pt x="77" y="392"/>
                  </a:cubicBezTo>
                  <a:cubicBezTo>
                    <a:pt x="190" y="271"/>
                    <a:pt x="190" y="271"/>
                    <a:pt x="190" y="271"/>
                  </a:cubicBezTo>
                  <a:cubicBezTo>
                    <a:pt x="308" y="389"/>
                    <a:pt x="308" y="389"/>
                    <a:pt x="308" y="389"/>
                  </a:cubicBezTo>
                  <a:cubicBezTo>
                    <a:pt x="318" y="399"/>
                    <a:pt x="331" y="405"/>
                    <a:pt x="346" y="405"/>
                  </a:cubicBezTo>
                  <a:cubicBezTo>
                    <a:pt x="376" y="405"/>
                    <a:pt x="400" y="381"/>
                    <a:pt x="400" y="351"/>
                  </a:cubicBezTo>
                  <a:cubicBezTo>
                    <a:pt x="400" y="336"/>
                    <a:pt x="394" y="323"/>
                    <a:pt x="384" y="313"/>
                  </a:cubicBezTo>
                  <a:cubicBezTo>
                    <a:pt x="264" y="192"/>
                    <a:pt x="264" y="192"/>
                    <a:pt x="264" y="192"/>
                  </a:cubicBezTo>
                  <a:close/>
                  <a:moveTo>
                    <a:pt x="43" y="67"/>
                  </a:moveTo>
                  <a:cubicBezTo>
                    <a:pt x="21" y="29"/>
                    <a:pt x="21" y="29"/>
                    <a:pt x="21" y="29"/>
                  </a:cubicBezTo>
                  <a:cubicBezTo>
                    <a:pt x="29" y="21"/>
                    <a:pt x="29" y="21"/>
                    <a:pt x="29" y="21"/>
                  </a:cubicBezTo>
                  <a:cubicBezTo>
                    <a:pt x="67" y="43"/>
                    <a:pt x="67" y="43"/>
                    <a:pt x="67" y="43"/>
                  </a:cubicBezTo>
                  <a:lnTo>
                    <a:pt x="43" y="67"/>
                  </a:lnTo>
                  <a:close/>
                  <a:moveTo>
                    <a:pt x="316" y="19"/>
                  </a:moveTo>
                  <a:cubicBezTo>
                    <a:pt x="307" y="29"/>
                    <a:pt x="307" y="29"/>
                    <a:pt x="307" y="29"/>
                  </a:cubicBezTo>
                  <a:cubicBezTo>
                    <a:pt x="287" y="48"/>
                    <a:pt x="287" y="79"/>
                    <a:pt x="307" y="98"/>
                  </a:cubicBezTo>
                  <a:cubicBezTo>
                    <a:pt x="326" y="118"/>
                    <a:pt x="357" y="118"/>
                    <a:pt x="376" y="98"/>
                  </a:cubicBezTo>
                  <a:cubicBezTo>
                    <a:pt x="386" y="89"/>
                    <a:pt x="386" y="89"/>
                    <a:pt x="386" y="89"/>
                  </a:cubicBezTo>
                  <a:cubicBezTo>
                    <a:pt x="382" y="120"/>
                    <a:pt x="356" y="144"/>
                    <a:pt x="324" y="144"/>
                  </a:cubicBezTo>
                  <a:cubicBezTo>
                    <a:pt x="316" y="144"/>
                    <a:pt x="308" y="143"/>
                    <a:pt x="301" y="140"/>
                  </a:cubicBezTo>
                  <a:cubicBezTo>
                    <a:pt x="299" y="139"/>
                    <a:pt x="297" y="138"/>
                    <a:pt x="295" y="137"/>
                  </a:cubicBezTo>
                  <a:cubicBezTo>
                    <a:pt x="295" y="137"/>
                    <a:pt x="295" y="137"/>
                    <a:pt x="295" y="137"/>
                  </a:cubicBezTo>
                  <a:cubicBezTo>
                    <a:pt x="294" y="137"/>
                    <a:pt x="293" y="136"/>
                    <a:pt x="292" y="136"/>
                  </a:cubicBezTo>
                  <a:cubicBezTo>
                    <a:pt x="292" y="136"/>
                    <a:pt x="292" y="136"/>
                    <a:pt x="292" y="136"/>
                  </a:cubicBezTo>
                  <a:cubicBezTo>
                    <a:pt x="283" y="130"/>
                    <a:pt x="275" y="123"/>
                    <a:pt x="269" y="113"/>
                  </a:cubicBezTo>
                  <a:cubicBezTo>
                    <a:pt x="269" y="113"/>
                    <a:pt x="269" y="113"/>
                    <a:pt x="269" y="113"/>
                  </a:cubicBezTo>
                  <a:cubicBezTo>
                    <a:pt x="269" y="112"/>
                    <a:pt x="268" y="111"/>
                    <a:pt x="268" y="110"/>
                  </a:cubicBezTo>
                  <a:cubicBezTo>
                    <a:pt x="268" y="110"/>
                    <a:pt x="268" y="110"/>
                    <a:pt x="268" y="110"/>
                  </a:cubicBezTo>
                  <a:cubicBezTo>
                    <a:pt x="267" y="109"/>
                    <a:pt x="267" y="108"/>
                    <a:pt x="266" y="107"/>
                  </a:cubicBezTo>
                  <a:cubicBezTo>
                    <a:pt x="266" y="106"/>
                    <a:pt x="265" y="105"/>
                    <a:pt x="265" y="104"/>
                  </a:cubicBezTo>
                  <a:cubicBezTo>
                    <a:pt x="262" y="97"/>
                    <a:pt x="261" y="90"/>
                    <a:pt x="261" y="81"/>
                  </a:cubicBezTo>
                  <a:cubicBezTo>
                    <a:pt x="261" y="49"/>
                    <a:pt x="285" y="23"/>
                    <a:pt x="316" y="19"/>
                  </a:cubicBezTo>
                  <a:close/>
                  <a:moveTo>
                    <a:pt x="256" y="126"/>
                  </a:moveTo>
                  <a:cubicBezTo>
                    <a:pt x="262" y="135"/>
                    <a:pt x="270" y="143"/>
                    <a:pt x="279" y="149"/>
                  </a:cubicBezTo>
                  <a:cubicBezTo>
                    <a:pt x="251" y="179"/>
                    <a:pt x="251" y="179"/>
                    <a:pt x="251" y="179"/>
                  </a:cubicBezTo>
                  <a:cubicBezTo>
                    <a:pt x="232" y="160"/>
                    <a:pt x="232" y="160"/>
                    <a:pt x="232" y="160"/>
                  </a:cubicBezTo>
                  <a:cubicBezTo>
                    <a:pt x="230" y="158"/>
                    <a:pt x="228" y="156"/>
                    <a:pt x="225" y="155"/>
                  </a:cubicBezTo>
                  <a:cubicBezTo>
                    <a:pt x="256" y="126"/>
                    <a:pt x="256" y="126"/>
                    <a:pt x="256" y="126"/>
                  </a:cubicBezTo>
                  <a:close/>
                  <a:moveTo>
                    <a:pt x="64" y="379"/>
                  </a:moveTo>
                  <a:cubicBezTo>
                    <a:pt x="59" y="384"/>
                    <a:pt x="53" y="387"/>
                    <a:pt x="45" y="387"/>
                  </a:cubicBezTo>
                  <a:cubicBezTo>
                    <a:pt x="30" y="387"/>
                    <a:pt x="18" y="375"/>
                    <a:pt x="18" y="360"/>
                  </a:cubicBezTo>
                  <a:cubicBezTo>
                    <a:pt x="18" y="352"/>
                    <a:pt x="21" y="346"/>
                    <a:pt x="26" y="341"/>
                  </a:cubicBezTo>
                  <a:cubicBezTo>
                    <a:pt x="148" y="227"/>
                    <a:pt x="148" y="227"/>
                    <a:pt x="148" y="227"/>
                  </a:cubicBezTo>
                  <a:cubicBezTo>
                    <a:pt x="150" y="230"/>
                    <a:pt x="152" y="233"/>
                    <a:pt x="155" y="236"/>
                  </a:cubicBezTo>
                  <a:cubicBezTo>
                    <a:pt x="177" y="258"/>
                    <a:pt x="177" y="258"/>
                    <a:pt x="177" y="258"/>
                  </a:cubicBezTo>
                  <a:lnTo>
                    <a:pt x="64" y="379"/>
                  </a:lnTo>
                  <a:close/>
                  <a:moveTo>
                    <a:pt x="346" y="387"/>
                  </a:moveTo>
                  <a:cubicBezTo>
                    <a:pt x="336" y="387"/>
                    <a:pt x="327" y="383"/>
                    <a:pt x="321" y="376"/>
                  </a:cubicBezTo>
                  <a:cubicBezTo>
                    <a:pt x="168" y="224"/>
                    <a:pt x="168" y="224"/>
                    <a:pt x="168" y="224"/>
                  </a:cubicBezTo>
                  <a:cubicBezTo>
                    <a:pt x="165" y="221"/>
                    <a:pt x="163" y="218"/>
                    <a:pt x="161" y="215"/>
                  </a:cubicBezTo>
                  <a:cubicBezTo>
                    <a:pt x="160" y="211"/>
                    <a:pt x="159" y="208"/>
                    <a:pt x="158" y="205"/>
                  </a:cubicBezTo>
                  <a:cubicBezTo>
                    <a:pt x="158" y="205"/>
                    <a:pt x="158" y="205"/>
                    <a:pt x="158" y="205"/>
                  </a:cubicBezTo>
                  <a:cubicBezTo>
                    <a:pt x="158" y="204"/>
                    <a:pt x="158" y="203"/>
                    <a:pt x="158" y="203"/>
                  </a:cubicBezTo>
                  <a:cubicBezTo>
                    <a:pt x="158" y="203"/>
                    <a:pt x="158" y="203"/>
                    <a:pt x="158" y="202"/>
                  </a:cubicBezTo>
                  <a:cubicBezTo>
                    <a:pt x="158" y="202"/>
                    <a:pt x="158" y="201"/>
                    <a:pt x="157" y="201"/>
                  </a:cubicBezTo>
                  <a:cubicBezTo>
                    <a:pt x="157" y="200"/>
                    <a:pt x="157" y="200"/>
                    <a:pt x="157" y="200"/>
                  </a:cubicBezTo>
                  <a:cubicBezTo>
                    <a:pt x="157" y="200"/>
                    <a:pt x="157" y="199"/>
                    <a:pt x="157" y="198"/>
                  </a:cubicBezTo>
                  <a:cubicBezTo>
                    <a:pt x="157" y="197"/>
                    <a:pt x="157" y="197"/>
                    <a:pt x="157" y="197"/>
                  </a:cubicBezTo>
                  <a:cubicBezTo>
                    <a:pt x="157" y="196"/>
                    <a:pt x="158" y="194"/>
                    <a:pt x="158" y="193"/>
                  </a:cubicBezTo>
                  <a:cubicBezTo>
                    <a:pt x="158" y="193"/>
                    <a:pt x="158" y="193"/>
                    <a:pt x="158" y="193"/>
                  </a:cubicBezTo>
                  <a:cubicBezTo>
                    <a:pt x="160" y="177"/>
                    <a:pt x="174" y="164"/>
                    <a:pt x="191" y="162"/>
                  </a:cubicBezTo>
                  <a:cubicBezTo>
                    <a:pt x="191" y="162"/>
                    <a:pt x="192" y="162"/>
                    <a:pt x="193" y="162"/>
                  </a:cubicBezTo>
                  <a:cubicBezTo>
                    <a:pt x="194" y="162"/>
                    <a:pt x="195" y="162"/>
                    <a:pt x="195" y="162"/>
                  </a:cubicBezTo>
                  <a:cubicBezTo>
                    <a:pt x="196" y="162"/>
                    <a:pt x="196" y="162"/>
                    <a:pt x="196" y="162"/>
                  </a:cubicBezTo>
                  <a:cubicBezTo>
                    <a:pt x="197" y="163"/>
                    <a:pt x="197" y="163"/>
                    <a:pt x="198" y="163"/>
                  </a:cubicBezTo>
                  <a:cubicBezTo>
                    <a:pt x="198" y="163"/>
                    <a:pt x="198" y="163"/>
                    <a:pt x="198" y="163"/>
                  </a:cubicBezTo>
                  <a:cubicBezTo>
                    <a:pt x="203" y="163"/>
                    <a:pt x="208" y="165"/>
                    <a:pt x="212" y="168"/>
                  </a:cubicBezTo>
                  <a:cubicBezTo>
                    <a:pt x="214" y="169"/>
                    <a:pt x="217" y="171"/>
                    <a:pt x="219" y="173"/>
                  </a:cubicBezTo>
                  <a:cubicBezTo>
                    <a:pt x="238" y="192"/>
                    <a:pt x="238" y="192"/>
                    <a:pt x="238" y="192"/>
                  </a:cubicBezTo>
                  <a:cubicBezTo>
                    <a:pt x="251" y="205"/>
                    <a:pt x="251" y="205"/>
                    <a:pt x="251" y="205"/>
                  </a:cubicBezTo>
                  <a:cubicBezTo>
                    <a:pt x="371" y="325"/>
                    <a:pt x="371" y="325"/>
                    <a:pt x="371" y="325"/>
                  </a:cubicBezTo>
                  <a:cubicBezTo>
                    <a:pt x="378" y="332"/>
                    <a:pt x="382" y="341"/>
                    <a:pt x="382" y="351"/>
                  </a:cubicBezTo>
                  <a:cubicBezTo>
                    <a:pt x="382" y="371"/>
                    <a:pt x="366" y="387"/>
                    <a:pt x="346" y="387"/>
                  </a:cubicBezTo>
                  <a:close/>
                  <a:moveTo>
                    <a:pt x="45" y="351"/>
                  </a:moveTo>
                  <a:cubicBezTo>
                    <a:pt x="40" y="351"/>
                    <a:pt x="36" y="355"/>
                    <a:pt x="36" y="360"/>
                  </a:cubicBezTo>
                  <a:cubicBezTo>
                    <a:pt x="36" y="365"/>
                    <a:pt x="40" y="369"/>
                    <a:pt x="45" y="369"/>
                  </a:cubicBezTo>
                  <a:cubicBezTo>
                    <a:pt x="50" y="369"/>
                    <a:pt x="54" y="365"/>
                    <a:pt x="54" y="360"/>
                  </a:cubicBezTo>
                  <a:cubicBezTo>
                    <a:pt x="54" y="355"/>
                    <a:pt x="50" y="351"/>
                    <a:pt x="45" y="351"/>
                  </a:cubicBezTo>
                  <a:close/>
                </a:path>
              </a:pathLst>
            </a:custGeom>
            <a:solidFill>
              <a:srgbClr val="04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dirty="0">
                <a:solidFill>
                  <a:srgbClr val="000000"/>
                </a:solidFill>
                <a:latin typeface="Calibri Light"/>
                <a:ea typeface="微软雅黑 Light"/>
              </a:endParaRPr>
            </a:p>
          </p:txBody>
        </p:sp>
      </p:grpSp>
      <p:sp>
        <p:nvSpPr>
          <p:cNvPr id="17" name="矩形 16"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861646" y="4035400"/>
            <a:ext cx="3304104" cy="1023742"/>
          </a:xfrm>
          <a:prstGeom prst="rect">
            <a:avLst/>
          </a:prstGeom>
        </p:spPr>
        <p:txBody>
          <a:bodyPr wrap="square">
            <a:spAutoFit/>
          </a:bodyPr>
          <a:lstStyle/>
          <a:p>
            <a:pPr algn="ctr" defTabSz="913765">
              <a:lnSpc>
                <a:spcPct val="150000"/>
              </a:lnSpc>
            </a:pPr>
            <a:r>
              <a:rPr lang="zh-CN" altLang="en-US" sz="14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90204" pitchFamily="34" charset="0"/>
                <a:sym typeface="Calibri" panose="020F0502020204030204" pitchFamily="34" charset="0"/>
              </a:rPr>
              <a:t>此部分内容作为文字排版占位显示（建议使用主题字体）如需更改请在（设置形状格式）菜单下（文本选项）中调整。</a:t>
            </a:r>
            <a:endParaRPr lang="en-US" altLang="zh-CN" sz="14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90204" pitchFamily="34" charset="0"/>
              <a:sym typeface="Calibri" panose="020F0502020204030204" pitchFamily="34" charset="0"/>
            </a:endParaRPr>
          </a:p>
        </p:txBody>
      </p:sp>
      <p:sp>
        <p:nvSpPr>
          <p:cNvPr id="18" name="矩形 17"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838902" y="3621478"/>
            <a:ext cx="3349592" cy="379656"/>
          </a:xfrm>
          <a:prstGeom prst="rect">
            <a:avLst/>
          </a:prstGeom>
        </p:spPr>
        <p:txBody>
          <a:bodyPr wrap="square">
            <a:spAutoFit/>
          </a:bodyPr>
          <a:lstStyle/>
          <a:p>
            <a:pPr algn="ctr" defTabSz="913765" fontAlgn="base">
              <a:spcBef>
                <a:spcPct val="0"/>
              </a:spcBef>
              <a:spcAft>
                <a:spcPct val="0"/>
              </a:spcAft>
            </a:pPr>
            <a:r>
              <a:rPr lang="zh-CN" altLang="en-US" sz="1865" b="1" dirty="0">
                <a:solidFill>
                  <a:srgbClr val="000000"/>
                </a:solidFill>
                <a:latin typeface="Arial" panose="020B0604020202090204"/>
                <a:ea typeface="微软雅黑"/>
                <a:sym typeface="Calibri" panose="020F0502020204030204" pitchFamily="34" charset="0"/>
              </a:rPr>
              <a:t>标题文本预设</a:t>
            </a:r>
            <a:endParaRPr lang="en-US" altLang="zh-CN" sz="1865" b="1" dirty="0">
              <a:solidFill>
                <a:srgbClr val="000000"/>
              </a:solidFill>
              <a:latin typeface="Arial" panose="020B0604020202090204"/>
              <a:ea typeface="微软雅黑"/>
              <a:sym typeface="Calibri" panose="020F0502020204030204" pitchFamily="34" charset="0"/>
            </a:endParaRPr>
          </a:p>
        </p:txBody>
      </p:sp>
      <p:cxnSp>
        <p:nvCxnSpPr>
          <p:cNvPr id="19" name="直接连接符 18" descr="e7d195523061f1c09e9d68d7cf438b91ef959ecb14fc25d26BBA7F7DBC18E55DFF4014AF651F0BF2569D4B6C1DA7F1A4683A481403BD872FC687266AD13265C1DE7C373772FD8728ABDD69ADD03BFF5BE2862BC891DBB79EE2341C44C8A0202E5F94C5A17642E282ED79F72530309EF99E1106E340CC79CE70DA78DE569C2E23CA1501DD98644E7754407D355E74E529"/>
          <p:cNvCxnSpPr/>
          <p:nvPr/>
        </p:nvCxnSpPr>
        <p:spPr>
          <a:xfrm>
            <a:off x="2385610" y="4031846"/>
            <a:ext cx="230855"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矩形 19"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4852027" y="4035400"/>
            <a:ext cx="3304104" cy="1023742"/>
          </a:xfrm>
          <a:prstGeom prst="rect">
            <a:avLst/>
          </a:prstGeom>
        </p:spPr>
        <p:txBody>
          <a:bodyPr wrap="square">
            <a:spAutoFit/>
          </a:bodyPr>
          <a:lstStyle/>
          <a:p>
            <a:pPr algn="ctr" defTabSz="913765">
              <a:lnSpc>
                <a:spcPct val="150000"/>
              </a:lnSpc>
            </a:pPr>
            <a:r>
              <a:rPr lang="zh-CN" altLang="en-US" sz="1400" dirty="0">
                <a:solidFill>
                  <a:srgbClr val="443C3A"/>
                </a:solidFill>
                <a:latin typeface="微软雅黑" panose="020B0503020204020204" pitchFamily="34" charset="-122"/>
                <a:ea typeface="微软雅黑" panose="020B0503020204020204" pitchFamily="34" charset="-122"/>
              </a:rPr>
              <a:t>此部分内容作为文字排版占位显示（建议使用主题字体）如需更改请在（设置形状格式）菜单下（文本选项）中调整。</a:t>
            </a:r>
            <a:endParaRPr lang="en-US" altLang="zh-CN" sz="14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90204" pitchFamily="34" charset="0"/>
              <a:sym typeface="Calibri" panose="020F0502020204030204" pitchFamily="34" charset="0"/>
            </a:endParaRPr>
          </a:p>
        </p:txBody>
      </p:sp>
      <p:sp>
        <p:nvSpPr>
          <p:cNvPr id="21" name="矩形 20"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4829283" y="3621478"/>
            <a:ext cx="3349592" cy="379656"/>
          </a:xfrm>
          <a:prstGeom prst="rect">
            <a:avLst/>
          </a:prstGeom>
        </p:spPr>
        <p:txBody>
          <a:bodyPr wrap="square">
            <a:spAutoFit/>
          </a:bodyPr>
          <a:lstStyle/>
          <a:p>
            <a:pPr algn="ctr" defTabSz="913765" fontAlgn="base">
              <a:spcBef>
                <a:spcPct val="0"/>
              </a:spcBef>
              <a:spcAft>
                <a:spcPct val="0"/>
              </a:spcAft>
            </a:pPr>
            <a:r>
              <a:rPr lang="zh-CN" altLang="en-US" sz="1865" b="1" dirty="0">
                <a:solidFill>
                  <a:srgbClr val="000000"/>
                </a:solidFill>
                <a:latin typeface="Arial" panose="020B0604020202090204"/>
                <a:ea typeface="微软雅黑"/>
                <a:sym typeface="Calibri" panose="020F0502020204030204" pitchFamily="34" charset="0"/>
              </a:rPr>
              <a:t>标题文本预设</a:t>
            </a:r>
            <a:endParaRPr lang="en-US" altLang="zh-CN" sz="1865" b="1" dirty="0">
              <a:solidFill>
                <a:srgbClr val="000000"/>
              </a:solidFill>
              <a:latin typeface="Arial" panose="020B0604020202090204"/>
              <a:ea typeface="微软雅黑"/>
              <a:sym typeface="Calibri" panose="020F0502020204030204" pitchFamily="34" charset="0"/>
            </a:endParaRPr>
          </a:p>
        </p:txBody>
      </p:sp>
      <p:cxnSp>
        <p:nvCxnSpPr>
          <p:cNvPr id="22" name="直接连接符 21" descr="e7d195523061f1c09e9d68d7cf438b91ef959ecb14fc25d26BBA7F7DBC18E55DFF4014AF651F0BF2569D4B6C1DA7F1A4683A481403BD872FC687266AD13265C1DE7C373772FD8728ABDD69ADD03BFF5BE2862BC891DBB79EE2341C44C8A0202E5F94C5A17642E282ED79F72530309EF99E1106E340CC79CE70DA78DE569C2E23CA1501DD98644E7754407D355E74E529"/>
          <p:cNvCxnSpPr/>
          <p:nvPr/>
        </p:nvCxnSpPr>
        <p:spPr>
          <a:xfrm>
            <a:off x="6375992" y="4031846"/>
            <a:ext cx="230855"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3" name="矩形 22"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8865152" y="4035400"/>
            <a:ext cx="3304104" cy="1023742"/>
          </a:xfrm>
          <a:prstGeom prst="rect">
            <a:avLst/>
          </a:prstGeom>
        </p:spPr>
        <p:txBody>
          <a:bodyPr wrap="square">
            <a:spAutoFit/>
          </a:bodyPr>
          <a:lstStyle/>
          <a:p>
            <a:pPr algn="ctr" defTabSz="913765">
              <a:lnSpc>
                <a:spcPct val="150000"/>
              </a:lnSpc>
            </a:pPr>
            <a:r>
              <a:rPr lang="zh-CN" altLang="en-US" sz="1400" dirty="0">
                <a:solidFill>
                  <a:srgbClr val="443C3A"/>
                </a:solidFill>
                <a:latin typeface="微软雅黑" panose="020B0503020204020204" pitchFamily="34" charset="-122"/>
                <a:ea typeface="微软雅黑" panose="020B0503020204020204" pitchFamily="34" charset="-122"/>
              </a:rPr>
              <a:t>此部分内容作为文字排版占位显示（建议使用主题字体）如需更改请在（设置形状格式）菜单下（文本选项）中调整。</a:t>
            </a:r>
            <a:endParaRPr lang="en-US" altLang="zh-CN" sz="1400" dirty="0">
              <a:solidFill>
                <a:srgbClr val="000000">
                  <a:lumMod val="95000"/>
                  <a:lumOff val="5000"/>
                </a:srgbClr>
              </a:solidFill>
              <a:latin typeface="微软雅黑" panose="020B0503020204020204" pitchFamily="34" charset="-122"/>
              <a:ea typeface="微软雅黑" panose="020B0503020204020204" pitchFamily="34" charset="-122"/>
              <a:cs typeface="Arial" panose="020B0604020202090204" pitchFamily="34" charset="0"/>
              <a:sym typeface="Calibri" panose="020F0502020204030204" pitchFamily="34" charset="0"/>
            </a:endParaRPr>
          </a:p>
        </p:txBody>
      </p:sp>
      <p:sp>
        <p:nvSpPr>
          <p:cNvPr id="24" name="矩形 23" descr="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
          <p:cNvSpPr/>
          <p:nvPr/>
        </p:nvSpPr>
        <p:spPr>
          <a:xfrm>
            <a:off x="8842408" y="3621477"/>
            <a:ext cx="3349592" cy="379656"/>
          </a:xfrm>
          <a:prstGeom prst="rect">
            <a:avLst/>
          </a:prstGeom>
        </p:spPr>
        <p:txBody>
          <a:bodyPr wrap="square">
            <a:spAutoFit/>
          </a:bodyPr>
          <a:lstStyle/>
          <a:p>
            <a:pPr algn="ctr" defTabSz="913765" fontAlgn="base">
              <a:spcBef>
                <a:spcPct val="0"/>
              </a:spcBef>
              <a:spcAft>
                <a:spcPct val="0"/>
              </a:spcAft>
            </a:pPr>
            <a:r>
              <a:rPr lang="zh-CN" altLang="en-US" sz="1865" b="1" dirty="0">
                <a:solidFill>
                  <a:srgbClr val="000000"/>
                </a:solidFill>
                <a:latin typeface="Arial" panose="020B0604020202090204"/>
                <a:ea typeface="微软雅黑"/>
                <a:sym typeface="Calibri" panose="020F0502020204030204" pitchFamily="34" charset="0"/>
              </a:rPr>
              <a:t>标题文本预设</a:t>
            </a:r>
            <a:endParaRPr lang="zh-CN" altLang="en-US" sz="1865" b="1" dirty="0">
              <a:solidFill>
                <a:srgbClr val="000000"/>
              </a:solidFill>
              <a:latin typeface="Arial" panose="020B0604020202090204"/>
              <a:ea typeface="微软雅黑"/>
              <a:sym typeface="Calibri" panose="020F0502020204030204" pitchFamily="34" charset="0"/>
            </a:endParaRPr>
          </a:p>
        </p:txBody>
      </p:sp>
      <p:cxnSp>
        <p:nvCxnSpPr>
          <p:cNvPr id="25" name="直接连接符 24" descr="e7d195523061f1c09e9d68d7cf438b91ef959ecb14fc25d26BBA7F7DBC18E55DFF4014AF651F0BF2569D4B6C1DA7F1A4683A481403BD872FC687266AD13265C1DE7C373772FD8728ABDD69ADD03BFF5BE2862BC891DBB79EE2341C44C8A0202E5F94C5A17642E282ED79F72530309EF99E1106E340CC79CE70DA78DE569C2E23CA1501DD98644E7754407D355E74E529"/>
          <p:cNvCxnSpPr/>
          <p:nvPr/>
        </p:nvCxnSpPr>
        <p:spPr>
          <a:xfrm>
            <a:off x="10389117" y="4031846"/>
            <a:ext cx="230855"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6" name="Group 4" descr="e7d195523061f1c09e9d68d7cf438b91ef959ecb14fc25d26BBA7F7DBC18E55DFF4014AF651F0BF2569D4B6C1DA7F1A4683A481403BD872FC687266AD13265C1DE7C373772FD8728ABDD69ADD03BFF5BE2862BC891DBB79ED9A1819BC282DECB56AE8835BDD3592A29611765161E6F9AB128C5C815AC95EA67D637C44218307C3B2BB820D9BFC219D857C8E986233DAC"/>
          <p:cNvGrpSpPr>
            <a:grpSpLocks noChangeAspect="1"/>
          </p:cNvGrpSpPr>
          <p:nvPr/>
        </p:nvGrpSpPr>
        <p:grpSpPr bwMode="auto">
          <a:xfrm>
            <a:off x="5747453" y="2054181"/>
            <a:ext cx="1513417" cy="1515533"/>
            <a:chOff x="2546" y="864"/>
            <a:chExt cx="715" cy="716"/>
          </a:xfrm>
        </p:grpSpPr>
        <p:sp>
          <p:nvSpPr>
            <p:cNvPr id="27" name="AutoShape 3"/>
            <p:cNvSpPr>
              <a:spLocks noChangeAspect="1" noChangeArrowheads="1" noTextEdit="1"/>
            </p:cNvSpPr>
            <p:nvPr/>
          </p:nvSpPr>
          <p:spPr bwMode="auto">
            <a:xfrm>
              <a:off x="2546" y="864"/>
              <a:ext cx="715" cy="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28" name="Freeform 5"/>
            <p:cNvSpPr/>
            <p:nvPr/>
          </p:nvSpPr>
          <p:spPr bwMode="auto">
            <a:xfrm>
              <a:off x="2557" y="966"/>
              <a:ext cx="602" cy="603"/>
            </a:xfrm>
            <a:custGeom>
              <a:avLst/>
              <a:gdLst>
                <a:gd name="T0" fmla="*/ 0 w 675"/>
                <a:gd name="T1" fmla="*/ 337 h 675"/>
                <a:gd name="T2" fmla="*/ 338 w 675"/>
                <a:gd name="T3" fmla="*/ 675 h 675"/>
                <a:gd name="T4" fmla="*/ 675 w 675"/>
                <a:gd name="T5" fmla="*/ 338 h 675"/>
                <a:gd name="T6" fmla="*/ 675 w 675"/>
                <a:gd name="T7" fmla="*/ 337 h 675"/>
                <a:gd name="T8" fmla="*/ 338 w 675"/>
                <a:gd name="T9" fmla="*/ 0 h 675"/>
                <a:gd name="T10" fmla="*/ 0 w 675"/>
                <a:gd name="T11" fmla="*/ 337 h 675"/>
                <a:gd name="T12" fmla="*/ 0 w 675"/>
                <a:gd name="T13" fmla="*/ 337 h 675"/>
              </a:gdLst>
              <a:ahLst/>
              <a:cxnLst>
                <a:cxn ang="0">
                  <a:pos x="T0" y="T1"/>
                </a:cxn>
                <a:cxn ang="0">
                  <a:pos x="T2" y="T3"/>
                </a:cxn>
                <a:cxn ang="0">
                  <a:pos x="T4" y="T5"/>
                </a:cxn>
                <a:cxn ang="0">
                  <a:pos x="T6" y="T7"/>
                </a:cxn>
                <a:cxn ang="0">
                  <a:pos x="T8" y="T9"/>
                </a:cxn>
                <a:cxn ang="0">
                  <a:pos x="T10" y="T11"/>
                </a:cxn>
                <a:cxn ang="0">
                  <a:pos x="T12" y="T13"/>
                </a:cxn>
              </a:cxnLst>
              <a:rect l="0" t="0" r="r" b="b"/>
              <a:pathLst>
                <a:path w="675" h="675">
                  <a:moveTo>
                    <a:pt x="0" y="337"/>
                  </a:moveTo>
                  <a:cubicBezTo>
                    <a:pt x="0" y="524"/>
                    <a:pt x="151" y="675"/>
                    <a:pt x="338" y="675"/>
                  </a:cubicBezTo>
                  <a:cubicBezTo>
                    <a:pt x="524" y="675"/>
                    <a:pt x="675" y="524"/>
                    <a:pt x="675" y="338"/>
                  </a:cubicBezTo>
                  <a:cubicBezTo>
                    <a:pt x="675" y="337"/>
                    <a:pt x="675" y="337"/>
                    <a:pt x="675" y="337"/>
                  </a:cubicBezTo>
                  <a:cubicBezTo>
                    <a:pt x="675" y="151"/>
                    <a:pt x="524" y="0"/>
                    <a:pt x="338" y="0"/>
                  </a:cubicBezTo>
                  <a:cubicBezTo>
                    <a:pt x="151" y="0"/>
                    <a:pt x="1" y="151"/>
                    <a:pt x="0" y="337"/>
                  </a:cubicBezTo>
                  <a:cubicBezTo>
                    <a:pt x="0" y="337"/>
                    <a:pt x="0" y="337"/>
                    <a:pt x="0" y="3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29" name="Freeform 6"/>
            <p:cNvSpPr>
              <a:spLocks noEditPoints="1"/>
            </p:cNvSpPr>
            <p:nvPr/>
          </p:nvSpPr>
          <p:spPr bwMode="auto">
            <a:xfrm>
              <a:off x="2546" y="955"/>
              <a:ext cx="624" cy="625"/>
            </a:xfrm>
            <a:custGeom>
              <a:avLst/>
              <a:gdLst>
                <a:gd name="T0" fmla="*/ 350 w 699"/>
                <a:gd name="T1" fmla="*/ 699 h 699"/>
                <a:gd name="T2" fmla="*/ 0 w 699"/>
                <a:gd name="T3" fmla="*/ 349 h 699"/>
                <a:gd name="T4" fmla="*/ 350 w 699"/>
                <a:gd name="T5" fmla="*/ 0 h 699"/>
                <a:gd name="T6" fmla="*/ 699 w 699"/>
                <a:gd name="T7" fmla="*/ 349 h 699"/>
                <a:gd name="T8" fmla="*/ 350 w 699"/>
                <a:gd name="T9" fmla="*/ 699 h 699"/>
                <a:gd name="T10" fmla="*/ 350 w 699"/>
                <a:gd name="T11" fmla="*/ 25 h 699"/>
                <a:gd name="T12" fmla="*/ 25 w 699"/>
                <a:gd name="T13" fmla="*/ 349 h 699"/>
                <a:gd name="T14" fmla="*/ 350 w 699"/>
                <a:gd name="T15" fmla="*/ 674 h 699"/>
                <a:gd name="T16" fmla="*/ 674 w 699"/>
                <a:gd name="T17" fmla="*/ 349 h 699"/>
                <a:gd name="T18" fmla="*/ 350 w 699"/>
                <a:gd name="T19" fmla="*/ 25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9" h="699">
                  <a:moveTo>
                    <a:pt x="350" y="699"/>
                  </a:moveTo>
                  <a:cubicBezTo>
                    <a:pt x="157" y="699"/>
                    <a:pt x="0" y="542"/>
                    <a:pt x="0" y="349"/>
                  </a:cubicBezTo>
                  <a:cubicBezTo>
                    <a:pt x="0" y="157"/>
                    <a:pt x="157" y="0"/>
                    <a:pt x="350" y="0"/>
                  </a:cubicBezTo>
                  <a:cubicBezTo>
                    <a:pt x="542" y="0"/>
                    <a:pt x="699" y="157"/>
                    <a:pt x="699" y="349"/>
                  </a:cubicBezTo>
                  <a:cubicBezTo>
                    <a:pt x="699" y="542"/>
                    <a:pt x="542" y="699"/>
                    <a:pt x="350" y="699"/>
                  </a:cubicBezTo>
                  <a:close/>
                  <a:moveTo>
                    <a:pt x="350" y="25"/>
                  </a:moveTo>
                  <a:cubicBezTo>
                    <a:pt x="170" y="25"/>
                    <a:pt x="25" y="170"/>
                    <a:pt x="25" y="349"/>
                  </a:cubicBezTo>
                  <a:cubicBezTo>
                    <a:pt x="25" y="529"/>
                    <a:pt x="170" y="674"/>
                    <a:pt x="350" y="674"/>
                  </a:cubicBezTo>
                  <a:cubicBezTo>
                    <a:pt x="529" y="674"/>
                    <a:pt x="674" y="529"/>
                    <a:pt x="674" y="349"/>
                  </a:cubicBezTo>
                  <a:cubicBezTo>
                    <a:pt x="674" y="170"/>
                    <a:pt x="529" y="25"/>
                    <a:pt x="350" y="25"/>
                  </a:cubicBezTo>
                  <a:close/>
                </a:path>
              </a:pathLst>
            </a:cu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0" name="Oval 7"/>
            <p:cNvSpPr>
              <a:spLocks noChangeArrowheads="1"/>
            </p:cNvSpPr>
            <p:nvPr/>
          </p:nvSpPr>
          <p:spPr bwMode="auto">
            <a:xfrm>
              <a:off x="2632" y="1041"/>
              <a:ext cx="452" cy="453"/>
            </a:xfrm>
            <a:prstGeom prst="ellipse">
              <a:avLst/>
            </a:pr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1" name="Freeform 8"/>
            <p:cNvSpPr>
              <a:spLocks noEditPoints="1"/>
            </p:cNvSpPr>
            <p:nvPr/>
          </p:nvSpPr>
          <p:spPr bwMode="auto">
            <a:xfrm>
              <a:off x="2621" y="1030"/>
              <a:ext cx="474" cy="476"/>
            </a:xfrm>
            <a:custGeom>
              <a:avLst/>
              <a:gdLst>
                <a:gd name="T0" fmla="*/ 266 w 531"/>
                <a:gd name="T1" fmla="*/ 532 h 532"/>
                <a:gd name="T2" fmla="*/ 0 w 531"/>
                <a:gd name="T3" fmla="*/ 266 h 532"/>
                <a:gd name="T4" fmla="*/ 266 w 531"/>
                <a:gd name="T5" fmla="*/ 0 h 532"/>
                <a:gd name="T6" fmla="*/ 531 w 531"/>
                <a:gd name="T7" fmla="*/ 266 h 532"/>
                <a:gd name="T8" fmla="*/ 266 w 531"/>
                <a:gd name="T9" fmla="*/ 532 h 532"/>
                <a:gd name="T10" fmla="*/ 266 w 531"/>
                <a:gd name="T11" fmla="*/ 25 h 532"/>
                <a:gd name="T12" fmla="*/ 25 w 531"/>
                <a:gd name="T13" fmla="*/ 265 h 532"/>
                <a:gd name="T14" fmla="*/ 266 w 531"/>
                <a:gd name="T15" fmla="*/ 506 h 532"/>
                <a:gd name="T16" fmla="*/ 506 w 531"/>
                <a:gd name="T17" fmla="*/ 265 h 532"/>
                <a:gd name="T18" fmla="*/ 266 w 531"/>
                <a:gd name="T19" fmla="*/ 25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532">
                  <a:moveTo>
                    <a:pt x="266" y="532"/>
                  </a:moveTo>
                  <a:cubicBezTo>
                    <a:pt x="119" y="532"/>
                    <a:pt x="0" y="413"/>
                    <a:pt x="0" y="266"/>
                  </a:cubicBezTo>
                  <a:cubicBezTo>
                    <a:pt x="0" y="119"/>
                    <a:pt x="119" y="0"/>
                    <a:pt x="266" y="0"/>
                  </a:cubicBezTo>
                  <a:cubicBezTo>
                    <a:pt x="412" y="0"/>
                    <a:pt x="531" y="119"/>
                    <a:pt x="531" y="266"/>
                  </a:cubicBezTo>
                  <a:cubicBezTo>
                    <a:pt x="531" y="413"/>
                    <a:pt x="412" y="532"/>
                    <a:pt x="266" y="532"/>
                  </a:cubicBezTo>
                  <a:close/>
                  <a:moveTo>
                    <a:pt x="266" y="25"/>
                  </a:moveTo>
                  <a:cubicBezTo>
                    <a:pt x="133" y="25"/>
                    <a:pt x="25" y="132"/>
                    <a:pt x="25" y="265"/>
                  </a:cubicBezTo>
                  <a:cubicBezTo>
                    <a:pt x="25" y="398"/>
                    <a:pt x="133" y="506"/>
                    <a:pt x="266" y="506"/>
                  </a:cubicBezTo>
                  <a:cubicBezTo>
                    <a:pt x="399" y="506"/>
                    <a:pt x="506" y="398"/>
                    <a:pt x="506" y="265"/>
                  </a:cubicBezTo>
                  <a:cubicBezTo>
                    <a:pt x="506" y="132"/>
                    <a:pt x="399" y="25"/>
                    <a:pt x="266" y="25"/>
                  </a:cubicBezTo>
                  <a:close/>
                </a:path>
              </a:pathLst>
            </a:cu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2" name="Freeform 9"/>
            <p:cNvSpPr/>
            <p:nvPr/>
          </p:nvSpPr>
          <p:spPr bwMode="auto">
            <a:xfrm>
              <a:off x="2713" y="1122"/>
              <a:ext cx="290" cy="291"/>
            </a:xfrm>
            <a:custGeom>
              <a:avLst/>
              <a:gdLst>
                <a:gd name="T0" fmla="*/ 0 w 325"/>
                <a:gd name="T1" fmla="*/ 162 h 325"/>
                <a:gd name="T2" fmla="*/ 162 w 325"/>
                <a:gd name="T3" fmla="*/ 325 h 325"/>
                <a:gd name="T4" fmla="*/ 325 w 325"/>
                <a:gd name="T5" fmla="*/ 163 h 325"/>
                <a:gd name="T6" fmla="*/ 325 w 325"/>
                <a:gd name="T7" fmla="*/ 162 h 325"/>
                <a:gd name="T8" fmla="*/ 163 w 325"/>
                <a:gd name="T9" fmla="*/ 0 h 325"/>
                <a:gd name="T10" fmla="*/ 0 w 325"/>
                <a:gd name="T11" fmla="*/ 162 h 325"/>
              </a:gdLst>
              <a:ahLst/>
              <a:cxnLst>
                <a:cxn ang="0">
                  <a:pos x="T0" y="T1"/>
                </a:cxn>
                <a:cxn ang="0">
                  <a:pos x="T2" y="T3"/>
                </a:cxn>
                <a:cxn ang="0">
                  <a:pos x="T4" y="T5"/>
                </a:cxn>
                <a:cxn ang="0">
                  <a:pos x="T6" y="T7"/>
                </a:cxn>
                <a:cxn ang="0">
                  <a:pos x="T8" y="T9"/>
                </a:cxn>
                <a:cxn ang="0">
                  <a:pos x="T10" y="T11"/>
                </a:cxn>
              </a:cxnLst>
              <a:rect l="0" t="0" r="r" b="b"/>
              <a:pathLst>
                <a:path w="325" h="325">
                  <a:moveTo>
                    <a:pt x="0" y="162"/>
                  </a:moveTo>
                  <a:cubicBezTo>
                    <a:pt x="0" y="252"/>
                    <a:pt x="73" y="325"/>
                    <a:pt x="162" y="325"/>
                  </a:cubicBezTo>
                  <a:cubicBezTo>
                    <a:pt x="252" y="325"/>
                    <a:pt x="325" y="253"/>
                    <a:pt x="325" y="163"/>
                  </a:cubicBezTo>
                  <a:cubicBezTo>
                    <a:pt x="325" y="163"/>
                    <a:pt x="325" y="162"/>
                    <a:pt x="325" y="162"/>
                  </a:cubicBezTo>
                  <a:cubicBezTo>
                    <a:pt x="325" y="72"/>
                    <a:pt x="253" y="0"/>
                    <a:pt x="163" y="0"/>
                  </a:cubicBezTo>
                  <a:cubicBezTo>
                    <a:pt x="73" y="0"/>
                    <a:pt x="0" y="72"/>
                    <a:pt x="0" y="1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3" name="Freeform 10"/>
            <p:cNvSpPr>
              <a:spLocks noEditPoints="1"/>
            </p:cNvSpPr>
            <p:nvPr/>
          </p:nvSpPr>
          <p:spPr bwMode="auto">
            <a:xfrm>
              <a:off x="2701" y="1111"/>
              <a:ext cx="314" cy="314"/>
            </a:xfrm>
            <a:custGeom>
              <a:avLst/>
              <a:gdLst>
                <a:gd name="T0" fmla="*/ 176 w 351"/>
                <a:gd name="T1" fmla="*/ 351 h 351"/>
                <a:gd name="T2" fmla="*/ 0 w 351"/>
                <a:gd name="T3" fmla="*/ 176 h 351"/>
                <a:gd name="T4" fmla="*/ 176 w 351"/>
                <a:gd name="T5" fmla="*/ 0 h 351"/>
                <a:gd name="T6" fmla="*/ 351 w 351"/>
                <a:gd name="T7" fmla="*/ 175 h 351"/>
                <a:gd name="T8" fmla="*/ 176 w 351"/>
                <a:gd name="T9" fmla="*/ 351 h 351"/>
                <a:gd name="T10" fmla="*/ 176 w 351"/>
                <a:gd name="T11" fmla="*/ 25 h 351"/>
                <a:gd name="T12" fmla="*/ 25 w 351"/>
                <a:gd name="T13" fmla="*/ 175 h 351"/>
                <a:gd name="T14" fmla="*/ 176 w 351"/>
                <a:gd name="T15" fmla="*/ 326 h 351"/>
                <a:gd name="T16" fmla="*/ 326 w 351"/>
                <a:gd name="T17" fmla="*/ 175 h 351"/>
                <a:gd name="T18" fmla="*/ 176 w 351"/>
                <a:gd name="T19" fmla="*/ 2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1" h="351">
                  <a:moveTo>
                    <a:pt x="176" y="351"/>
                  </a:moveTo>
                  <a:cubicBezTo>
                    <a:pt x="79" y="351"/>
                    <a:pt x="0" y="273"/>
                    <a:pt x="0" y="176"/>
                  </a:cubicBezTo>
                  <a:cubicBezTo>
                    <a:pt x="0" y="79"/>
                    <a:pt x="79" y="0"/>
                    <a:pt x="176" y="0"/>
                  </a:cubicBezTo>
                  <a:cubicBezTo>
                    <a:pt x="272" y="0"/>
                    <a:pt x="351" y="79"/>
                    <a:pt x="351" y="175"/>
                  </a:cubicBezTo>
                  <a:cubicBezTo>
                    <a:pt x="351" y="272"/>
                    <a:pt x="272" y="351"/>
                    <a:pt x="176" y="351"/>
                  </a:cubicBezTo>
                  <a:close/>
                  <a:moveTo>
                    <a:pt x="176" y="25"/>
                  </a:moveTo>
                  <a:cubicBezTo>
                    <a:pt x="93" y="25"/>
                    <a:pt x="25" y="92"/>
                    <a:pt x="25" y="175"/>
                  </a:cubicBezTo>
                  <a:cubicBezTo>
                    <a:pt x="25" y="258"/>
                    <a:pt x="93" y="326"/>
                    <a:pt x="176" y="326"/>
                  </a:cubicBezTo>
                  <a:cubicBezTo>
                    <a:pt x="259" y="326"/>
                    <a:pt x="326" y="258"/>
                    <a:pt x="326" y="175"/>
                  </a:cubicBezTo>
                  <a:cubicBezTo>
                    <a:pt x="326" y="92"/>
                    <a:pt x="259" y="25"/>
                    <a:pt x="176" y="25"/>
                  </a:cubicBezTo>
                  <a:close/>
                </a:path>
              </a:pathLst>
            </a:cu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4" name="Freeform 11"/>
            <p:cNvSpPr/>
            <p:nvPr/>
          </p:nvSpPr>
          <p:spPr bwMode="auto">
            <a:xfrm>
              <a:off x="2787" y="1197"/>
              <a:ext cx="142" cy="142"/>
            </a:xfrm>
            <a:custGeom>
              <a:avLst/>
              <a:gdLst>
                <a:gd name="T0" fmla="*/ 0 w 159"/>
                <a:gd name="T1" fmla="*/ 79 h 159"/>
                <a:gd name="T2" fmla="*/ 80 w 159"/>
                <a:gd name="T3" fmla="*/ 159 h 159"/>
                <a:gd name="T4" fmla="*/ 159 w 159"/>
                <a:gd name="T5" fmla="*/ 79 h 159"/>
                <a:gd name="T6" fmla="*/ 80 w 159"/>
                <a:gd name="T7" fmla="*/ 0 h 159"/>
                <a:gd name="T8" fmla="*/ 0 w 159"/>
                <a:gd name="T9" fmla="*/ 79 h 159"/>
                <a:gd name="T10" fmla="*/ 0 w 159"/>
                <a:gd name="T11" fmla="*/ 79 h 159"/>
              </a:gdLst>
              <a:ahLst/>
              <a:cxnLst>
                <a:cxn ang="0">
                  <a:pos x="T0" y="T1"/>
                </a:cxn>
                <a:cxn ang="0">
                  <a:pos x="T2" y="T3"/>
                </a:cxn>
                <a:cxn ang="0">
                  <a:pos x="T4" y="T5"/>
                </a:cxn>
                <a:cxn ang="0">
                  <a:pos x="T6" y="T7"/>
                </a:cxn>
                <a:cxn ang="0">
                  <a:pos x="T8" y="T9"/>
                </a:cxn>
                <a:cxn ang="0">
                  <a:pos x="T10" y="T11"/>
                </a:cxn>
              </a:cxnLst>
              <a:rect l="0" t="0" r="r" b="b"/>
              <a:pathLst>
                <a:path w="159" h="159">
                  <a:moveTo>
                    <a:pt x="0" y="79"/>
                  </a:moveTo>
                  <a:cubicBezTo>
                    <a:pt x="0" y="123"/>
                    <a:pt x="36" y="159"/>
                    <a:pt x="80" y="159"/>
                  </a:cubicBezTo>
                  <a:cubicBezTo>
                    <a:pt x="123" y="159"/>
                    <a:pt x="159" y="123"/>
                    <a:pt x="159" y="79"/>
                  </a:cubicBezTo>
                  <a:cubicBezTo>
                    <a:pt x="159" y="36"/>
                    <a:pt x="123" y="0"/>
                    <a:pt x="80" y="0"/>
                  </a:cubicBezTo>
                  <a:cubicBezTo>
                    <a:pt x="36" y="0"/>
                    <a:pt x="0" y="36"/>
                    <a:pt x="0" y="79"/>
                  </a:cubicBezTo>
                  <a:cubicBezTo>
                    <a:pt x="0" y="79"/>
                    <a:pt x="0" y="79"/>
                    <a:pt x="0" y="79"/>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5" name="Freeform 12"/>
            <p:cNvSpPr>
              <a:spLocks noEditPoints="1"/>
            </p:cNvSpPr>
            <p:nvPr/>
          </p:nvSpPr>
          <p:spPr bwMode="auto">
            <a:xfrm>
              <a:off x="2776" y="1186"/>
              <a:ext cx="164" cy="163"/>
            </a:xfrm>
            <a:custGeom>
              <a:avLst/>
              <a:gdLst>
                <a:gd name="T0" fmla="*/ 92 w 183"/>
                <a:gd name="T1" fmla="*/ 183 h 183"/>
                <a:gd name="T2" fmla="*/ 0 w 183"/>
                <a:gd name="T3" fmla="*/ 91 h 183"/>
                <a:gd name="T4" fmla="*/ 92 w 183"/>
                <a:gd name="T5" fmla="*/ 0 h 183"/>
                <a:gd name="T6" fmla="*/ 183 w 183"/>
                <a:gd name="T7" fmla="*/ 91 h 183"/>
                <a:gd name="T8" fmla="*/ 92 w 183"/>
                <a:gd name="T9" fmla="*/ 183 h 183"/>
                <a:gd name="T10" fmla="*/ 92 w 183"/>
                <a:gd name="T11" fmla="*/ 25 h 183"/>
                <a:gd name="T12" fmla="*/ 25 w 183"/>
                <a:gd name="T13" fmla="*/ 92 h 183"/>
                <a:gd name="T14" fmla="*/ 92 w 183"/>
                <a:gd name="T15" fmla="*/ 158 h 183"/>
                <a:gd name="T16" fmla="*/ 158 w 183"/>
                <a:gd name="T17" fmla="*/ 91 h 183"/>
                <a:gd name="T18" fmla="*/ 92 w 183"/>
                <a:gd name="T19" fmla="*/ 2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3" h="183">
                  <a:moveTo>
                    <a:pt x="92" y="183"/>
                  </a:moveTo>
                  <a:cubicBezTo>
                    <a:pt x="41" y="183"/>
                    <a:pt x="0" y="142"/>
                    <a:pt x="0" y="91"/>
                  </a:cubicBezTo>
                  <a:cubicBezTo>
                    <a:pt x="0" y="41"/>
                    <a:pt x="41" y="0"/>
                    <a:pt x="92" y="0"/>
                  </a:cubicBezTo>
                  <a:cubicBezTo>
                    <a:pt x="142" y="0"/>
                    <a:pt x="183" y="41"/>
                    <a:pt x="183" y="91"/>
                  </a:cubicBezTo>
                  <a:cubicBezTo>
                    <a:pt x="183" y="143"/>
                    <a:pt x="142" y="183"/>
                    <a:pt x="92" y="183"/>
                  </a:cubicBezTo>
                  <a:close/>
                  <a:moveTo>
                    <a:pt x="92" y="25"/>
                  </a:moveTo>
                  <a:cubicBezTo>
                    <a:pt x="55" y="25"/>
                    <a:pt x="25" y="55"/>
                    <a:pt x="25" y="92"/>
                  </a:cubicBezTo>
                  <a:cubicBezTo>
                    <a:pt x="25" y="129"/>
                    <a:pt x="55" y="158"/>
                    <a:pt x="92" y="158"/>
                  </a:cubicBezTo>
                  <a:cubicBezTo>
                    <a:pt x="128" y="158"/>
                    <a:pt x="158" y="128"/>
                    <a:pt x="158" y="91"/>
                  </a:cubicBezTo>
                  <a:cubicBezTo>
                    <a:pt x="158" y="55"/>
                    <a:pt x="128" y="25"/>
                    <a:pt x="92" y="25"/>
                  </a:cubicBezTo>
                  <a:close/>
                </a:path>
              </a:pathLst>
            </a:cu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6" name="Freeform 13"/>
            <p:cNvSpPr/>
            <p:nvPr/>
          </p:nvSpPr>
          <p:spPr bwMode="auto">
            <a:xfrm>
              <a:off x="3089" y="877"/>
              <a:ext cx="160" cy="160"/>
            </a:xfrm>
            <a:custGeom>
              <a:avLst/>
              <a:gdLst>
                <a:gd name="T0" fmla="*/ 160 w 160"/>
                <a:gd name="T1" fmla="*/ 68 h 160"/>
                <a:gd name="T2" fmla="*/ 70 w 160"/>
                <a:gd name="T3" fmla="*/ 158 h 160"/>
                <a:gd name="T4" fmla="*/ 0 w 160"/>
                <a:gd name="T5" fmla="*/ 160 h 160"/>
                <a:gd name="T6" fmla="*/ 1 w 160"/>
                <a:gd name="T7" fmla="*/ 89 h 160"/>
                <a:gd name="T8" fmla="*/ 92 w 160"/>
                <a:gd name="T9" fmla="*/ 0 h 160"/>
                <a:gd name="T10" fmla="*/ 89 w 160"/>
                <a:gd name="T11" fmla="*/ 71 h 160"/>
                <a:gd name="T12" fmla="*/ 160 w 160"/>
                <a:gd name="T13" fmla="*/ 68 h 160"/>
              </a:gdLst>
              <a:ahLst/>
              <a:cxnLst>
                <a:cxn ang="0">
                  <a:pos x="T0" y="T1"/>
                </a:cxn>
                <a:cxn ang="0">
                  <a:pos x="T2" y="T3"/>
                </a:cxn>
                <a:cxn ang="0">
                  <a:pos x="T4" y="T5"/>
                </a:cxn>
                <a:cxn ang="0">
                  <a:pos x="T6" y="T7"/>
                </a:cxn>
                <a:cxn ang="0">
                  <a:pos x="T8" y="T9"/>
                </a:cxn>
                <a:cxn ang="0">
                  <a:pos x="T10" y="T11"/>
                </a:cxn>
                <a:cxn ang="0">
                  <a:pos x="T12" y="T13"/>
                </a:cxn>
              </a:cxnLst>
              <a:rect l="0" t="0" r="r" b="b"/>
              <a:pathLst>
                <a:path w="160" h="160">
                  <a:moveTo>
                    <a:pt x="160" y="68"/>
                  </a:moveTo>
                  <a:lnTo>
                    <a:pt x="70" y="158"/>
                  </a:lnTo>
                  <a:lnTo>
                    <a:pt x="0" y="160"/>
                  </a:lnTo>
                  <a:lnTo>
                    <a:pt x="1" y="89"/>
                  </a:lnTo>
                  <a:lnTo>
                    <a:pt x="92" y="0"/>
                  </a:lnTo>
                  <a:lnTo>
                    <a:pt x="89" y="71"/>
                  </a:lnTo>
                  <a:lnTo>
                    <a:pt x="160" y="68"/>
                  </a:ln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7" name="Freeform 14"/>
            <p:cNvSpPr>
              <a:spLocks noEditPoints="1"/>
            </p:cNvSpPr>
            <p:nvPr/>
          </p:nvSpPr>
          <p:spPr bwMode="auto">
            <a:xfrm>
              <a:off x="3078" y="864"/>
              <a:ext cx="183" cy="184"/>
            </a:xfrm>
            <a:custGeom>
              <a:avLst/>
              <a:gdLst>
                <a:gd name="T0" fmla="*/ 13 w 205"/>
                <a:gd name="T1" fmla="*/ 206 h 206"/>
                <a:gd name="T2" fmla="*/ 4 w 205"/>
                <a:gd name="T3" fmla="*/ 202 h 206"/>
                <a:gd name="T4" fmla="*/ 0 w 205"/>
                <a:gd name="T5" fmla="*/ 192 h 206"/>
                <a:gd name="T6" fmla="*/ 2 w 205"/>
                <a:gd name="T7" fmla="*/ 114 h 206"/>
                <a:gd name="T8" fmla="*/ 6 w 205"/>
                <a:gd name="T9" fmla="*/ 105 h 206"/>
                <a:gd name="T10" fmla="*/ 107 w 205"/>
                <a:gd name="T11" fmla="*/ 5 h 206"/>
                <a:gd name="T12" fmla="*/ 121 w 205"/>
                <a:gd name="T13" fmla="*/ 2 h 206"/>
                <a:gd name="T14" fmla="*/ 128 w 205"/>
                <a:gd name="T15" fmla="*/ 14 h 206"/>
                <a:gd name="T16" fmla="*/ 126 w 205"/>
                <a:gd name="T17" fmla="*/ 80 h 206"/>
                <a:gd name="T18" fmla="*/ 192 w 205"/>
                <a:gd name="T19" fmla="*/ 78 h 206"/>
                <a:gd name="T20" fmla="*/ 204 w 205"/>
                <a:gd name="T21" fmla="*/ 85 h 206"/>
                <a:gd name="T22" fmla="*/ 201 w 205"/>
                <a:gd name="T23" fmla="*/ 99 h 206"/>
                <a:gd name="T24" fmla="*/ 100 w 205"/>
                <a:gd name="T25" fmla="*/ 199 h 206"/>
                <a:gd name="T26" fmla="*/ 91 w 205"/>
                <a:gd name="T27" fmla="*/ 203 h 206"/>
                <a:gd name="T28" fmla="*/ 13 w 205"/>
                <a:gd name="T29" fmla="*/ 206 h 206"/>
                <a:gd name="T30" fmla="*/ 26 w 205"/>
                <a:gd name="T31" fmla="*/ 120 h 206"/>
                <a:gd name="T32" fmla="*/ 25 w 205"/>
                <a:gd name="T33" fmla="*/ 181 h 206"/>
                <a:gd name="T34" fmla="*/ 86 w 205"/>
                <a:gd name="T35" fmla="*/ 179 h 206"/>
                <a:gd name="T36" fmla="*/ 161 w 205"/>
                <a:gd name="T37" fmla="*/ 104 h 206"/>
                <a:gd name="T38" fmla="*/ 112 w 205"/>
                <a:gd name="T39" fmla="*/ 106 h 206"/>
                <a:gd name="T40" fmla="*/ 103 w 205"/>
                <a:gd name="T41" fmla="*/ 103 h 206"/>
                <a:gd name="T42" fmla="*/ 99 w 205"/>
                <a:gd name="T43" fmla="*/ 93 h 206"/>
                <a:gd name="T44" fmla="*/ 101 w 205"/>
                <a:gd name="T45" fmla="*/ 45 h 206"/>
                <a:gd name="T46" fmla="*/ 26 w 205"/>
                <a:gd name="T47" fmla="*/ 12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5" h="206">
                  <a:moveTo>
                    <a:pt x="13" y="206"/>
                  </a:moveTo>
                  <a:cubicBezTo>
                    <a:pt x="9" y="206"/>
                    <a:pt x="6" y="204"/>
                    <a:pt x="4" y="202"/>
                  </a:cubicBezTo>
                  <a:cubicBezTo>
                    <a:pt x="1" y="199"/>
                    <a:pt x="0" y="196"/>
                    <a:pt x="0" y="192"/>
                  </a:cubicBezTo>
                  <a:cubicBezTo>
                    <a:pt x="2" y="114"/>
                    <a:pt x="2" y="114"/>
                    <a:pt x="2" y="114"/>
                  </a:cubicBezTo>
                  <a:cubicBezTo>
                    <a:pt x="2" y="111"/>
                    <a:pt x="3" y="108"/>
                    <a:pt x="6" y="105"/>
                  </a:cubicBezTo>
                  <a:cubicBezTo>
                    <a:pt x="107" y="5"/>
                    <a:pt x="107" y="5"/>
                    <a:pt x="107" y="5"/>
                  </a:cubicBezTo>
                  <a:cubicBezTo>
                    <a:pt x="111" y="1"/>
                    <a:pt x="116" y="0"/>
                    <a:pt x="121" y="2"/>
                  </a:cubicBezTo>
                  <a:cubicBezTo>
                    <a:pt x="126" y="4"/>
                    <a:pt x="128" y="9"/>
                    <a:pt x="128" y="14"/>
                  </a:cubicBezTo>
                  <a:cubicBezTo>
                    <a:pt x="126" y="80"/>
                    <a:pt x="126" y="80"/>
                    <a:pt x="126" y="80"/>
                  </a:cubicBezTo>
                  <a:cubicBezTo>
                    <a:pt x="192" y="78"/>
                    <a:pt x="192" y="78"/>
                    <a:pt x="192" y="78"/>
                  </a:cubicBezTo>
                  <a:cubicBezTo>
                    <a:pt x="197" y="78"/>
                    <a:pt x="202" y="80"/>
                    <a:pt x="204" y="85"/>
                  </a:cubicBezTo>
                  <a:cubicBezTo>
                    <a:pt x="205" y="90"/>
                    <a:pt x="205" y="95"/>
                    <a:pt x="201" y="99"/>
                  </a:cubicBezTo>
                  <a:cubicBezTo>
                    <a:pt x="100" y="199"/>
                    <a:pt x="100" y="199"/>
                    <a:pt x="100" y="199"/>
                  </a:cubicBezTo>
                  <a:cubicBezTo>
                    <a:pt x="97" y="202"/>
                    <a:pt x="94" y="203"/>
                    <a:pt x="91" y="203"/>
                  </a:cubicBezTo>
                  <a:cubicBezTo>
                    <a:pt x="13" y="206"/>
                    <a:pt x="13" y="206"/>
                    <a:pt x="13" y="206"/>
                  </a:cubicBezTo>
                  <a:close/>
                  <a:moveTo>
                    <a:pt x="26" y="120"/>
                  </a:moveTo>
                  <a:cubicBezTo>
                    <a:pt x="25" y="181"/>
                    <a:pt x="25" y="181"/>
                    <a:pt x="25" y="181"/>
                  </a:cubicBezTo>
                  <a:cubicBezTo>
                    <a:pt x="86" y="179"/>
                    <a:pt x="86" y="179"/>
                    <a:pt x="86" y="179"/>
                  </a:cubicBezTo>
                  <a:cubicBezTo>
                    <a:pt x="161" y="104"/>
                    <a:pt x="161" y="104"/>
                    <a:pt x="161" y="104"/>
                  </a:cubicBezTo>
                  <a:cubicBezTo>
                    <a:pt x="112" y="106"/>
                    <a:pt x="112" y="106"/>
                    <a:pt x="112" y="106"/>
                  </a:cubicBezTo>
                  <a:cubicBezTo>
                    <a:pt x="109" y="106"/>
                    <a:pt x="106" y="105"/>
                    <a:pt x="103" y="103"/>
                  </a:cubicBezTo>
                  <a:cubicBezTo>
                    <a:pt x="101" y="100"/>
                    <a:pt x="99" y="97"/>
                    <a:pt x="99" y="93"/>
                  </a:cubicBezTo>
                  <a:cubicBezTo>
                    <a:pt x="101" y="45"/>
                    <a:pt x="101" y="45"/>
                    <a:pt x="101" y="45"/>
                  </a:cubicBezTo>
                  <a:cubicBezTo>
                    <a:pt x="26" y="120"/>
                    <a:pt x="26" y="120"/>
                    <a:pt x="26" y="120"/>
                  </a:cubicBezTo>
                  <a:close/>
                </a:path>
              </a:pathLst>
            </a:cu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8" name="Freeform 15"/>
            <p:cNvSpPr/>
            <p:nvPr/>
          </p:nvSpPr>
          <p:spPr bwMode="auto">
            <a:xfrm>
              <a:off x="2851" y="880"/>
              <a:ext cx="391" cy="391"/>
            </a:xfrm>
            <a:custGeom>
              <a:avLst/>
              <a:gdLst>
                <a:gd name="T0" fmla="*/ 14 w 438"/>
                <a:gd name="T1" fmla="*/ 437 h 437"/>
                <a:gd name="T2" fmla="*/ 5 w 438"/>
                <a:gd name="T3" fmla="*/ 433 h 437"/>
                <a:gd name="T4" fmla="*/ 5 w 438"/>
                <a:gd name="T5" fmla="*/ 415 h 437"/>
                <a:gd name="T6" fmla="*/ 416 w 438"/>
                <a:gd name="T7" fmla="*/ 5 h 437"/>
                <a:gd name="T8" fmla="*/ 433 w 438"/>
                <a:gd name="T9" fmla="*/ 5 h 437"/>
                <a:gd name="T10" fmla="*/ 433 w 438"/>
                <a:gd name="T11" fmla="*/ 22 h 437"/>
                <a:gd name="T12" fmla="*/ 23 w 438"/>
                <a:gd name="T13" fmla="*/ 433 h 437"/>
                <a:gd name="T14" fmla="*/ 14 w 438"/>
                <a:gd name="T15" fmla="*/ 437 h 4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8" h="437">
                  <a:moveTo>
                    <a:pt x="14" y="437"/>
                  </a:moveTo>
                  <a:cubicBezTo>
                    <a:pt x="11" y="437"/>
                    <a:pt x="8" y="435"/>
                    <a:pt x="5" y="433"/>
                  </a:cubicBezTo>
                  <a:cubicBezTo>
                    <a:pt x="0" y="428"/>
                    <a:pt x="0" y="420"/>
                    <a:pt x="5" y="415"/>
                  </a:cubicBezTo>
                  <a:cubicBezTo>
                    <a:pt x="416" y="5"/>
                    <a:pt x="416" y="5"/>
                    <a:pt x="416" y="5"/>
                  </a:cubicBezTo>
                  <a:cubicBezTo>
                    <a:pt x="421" y="0"/>
                    <a:pt x="428" y="0"/>
                    <a:pt x="433" y="5"/>
                  </a:cubicBezTo>
                  <a:cubicBezTo>
                    <a:pt x="438" y="10"/>
                    <a:pt x="438" y="17"/>
                    <a:pt x="433" y="22"/>
                  </a:cubicBezTo>
                  <a:cubicBezTo>
                    <a:pt x="23" y="433"/>
                    <a:pt x="23" y="433"/>
                    <a:pt x="23" y="433"/>
                  </a:cubicBezTo>
                  <a:cubicBezTo>
                    <a:pt x="20" y="435"/>
                    <a:pt x="17" y="437"/>
                    <a:pt x="14" y="437"/>
                  </a:cubicBezTo>
                  <a:close/>
                </a:path>
              </a:pathLst>
            </a:cu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39" name="Freeform 16"/>
            <p:cNvSpPr/>
            <p:nvPr/>
          </p:nvSpPr>
          <p:spPr bwMode="auto">
            <a:xfrm>
              <a:off x="3126" y="909"/>
              <a:ext cx="89" cy="87"/>
            </a:xfrm>
            <a:custGeom>
              <a:avLst/>
              <a:gdLst>
                <a:gd name="T0" fmla="*/ 87 w 99"/>
                <a:gd name="T1" fmla="*/ 98 h 98"/>
                <a:gd name="T2" fmla="*/ 12 w 99"/>
                <a:gd name="T3" fmla="*/ 98 h 98"/>
                <a:gd name="T4" fmla="*/ 0 w 99"/>
                <a:gd name="T5" fmla="*/ 86 h 98"/>
                <a:gd name="T6" fmla="*/ 0 w 99"/>
                <a:gd name="T7" fmla="*/ 13 h 98"/>
                <a:gd name="T8" fmla="*/ 12 w 99"/>
                <a:gd name="T9" fmla="*/ 0 h 98"/>
                <a:gd name="T10" fmla="*/ 25 w 99"/>
                <a:gd name="T11" fmla="*/ 13 h 98"/>
                <a:gd name="T12" fmla="*/ 25 w 99"/>
                <a:gd name="T13" fmla="*/ 73 h 98"/>
                <a:gd name="T14" fmla="*/ 87 w 99"/>
                <a:gd name="T15" fmla="*/ 73 h 98"/>
                <a:gd name="T16" fmla="*/ 99 w 99"/>
                <a:gd name="T17" fmla="*/ 86 h 98"/>
                <a:gd name="T18" fmla="*/ 87 w 99"/>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9" h="98">
                  <a:moveTo>
                    <a:pt x="87" y="98"/>
                  </a:moveTo>
                  <a:cubicBezTo>
                    <a:pt x="12" y="98"/>
                    <a:pt x="12" y="98"/>
                    <a:pt x="12" y="98"/>
                  </a:cubicBezTo>
                  <a:cubicBezTo>
                    <a:pt x="5" y="98"/>
                    <a:pt x="0" y="92"/>
                    <a:pt x="0" y="86"/>
                  </a:cubicBezTo>
                  <a:cubicBezTo>
                    <a:pt x="0" y="13"/>
                    <a:pt x="0" y="13"/>
                    <a:pt x="0" y="13"/>
                  </a:cubicBezTo>
                  <a:cubicBezTo>
                    <a:pt x="0" y="6"/>
                    <a:pt x="5" y="0"/>
                    <a:pt x="12" y="0"/>
                  </a:cubicBezTo>
                  <a:cubicBezTo>
                    <a:pt x="19" y="0"/>
                    <a:pt x="25" y="6"/>
                    <a:pt x="25" y="13"/>
                  </a:cubicBezTo>
                  <a:cubicBezTo>
                    <a:pt x="25" y="73"/>
                    <a:pt x="25" y="73"/>
                    <a:pt x="25" y="73"/>
                  </a:cubicBezTo>
                  <a:cubicBezTo>
                    <a:pt x="87" y="73"/>
                    <a:pt x="87" y="73"/>
                    <a:pt x="87" y="73"/>
                  </a:cubicBezTo>
                  <a:cubicBezTo>
                    <a:pt x="93" y="73"/>
                    <a:pt x="99" y="79"/>
                    <a:pt x="99" y="86"/>
                  </a:cubicBezTo>
                  <a:cubicBezTo>
                    <a:pt x="99" y="92"/>
                    <a:pt x="93" y="98"/>
                    <a:pt x="87" y="98"/>
                  </a:cubicBezTo>
                  <a:close/>
                </a:path>
              </a:pathLst>
            </a:cu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grpSp>
      <p:grpSp>
        <p:nvGrpSpPr>
          <p:cNvPr id="40" name="Group 19" descr="e7d195523061f1c09e9d68d7cf438b91ef959ecb14fc25d26BBA7F7DBC18E55DFF4014AF651F0BF2569D4B6C1DA7F1A4683A481403BD872FC687266AD13265C1DE7C373772FD8728ABDD69ADD03BFF5BE2862BC891DBB79ED9A1819BC282DECB56AE8835BDD3592A29611765161E6F9AB128C5C815AC95EA67D637C44218307C3B2BB820D9BFC219D857C8E986233DAC"/>
          <p:cNvGrpSpPr>
            <a:grpSpLocks noChangeAspect="1"/>
          </p:cNvGrpSpPr>
          <p:nvPr/>
        </p:nvGrpSpPr>
        <p:grpSpPr bwMode="auto">
          <a:xfrm>
            <a:off x="1886655" y="2083816"/>
            <a:ext cx="1208617" cy="1439333"/>
            <a:chOff x="722" y="878"/>
            <a:chExt cx="571" cy="680"/>
          </a:xfrm>
        </p:grpSpPr>
        <p:sp>
          <p:nvSpPr>
            <p:cNvPr id="41" name="Freeform 20"/>
            <p:cNvSpPr/>
            <p:nvPr/>
          </p:nvSpPr>
          <p:spPr bwMode="auto">
            <a:xfrm>
              <a:off x="830" y="984"/>
              <a:ext cx="351" cy="412"/>
            </a:xfrm>
            <a:custGeom>
              <a:avLst/>
              <a:gdLst>
                <a:gd name="T0" fmla="*/ 279 w 412"/>
                <a:gd name="T1" fmla="*/ 443 h 484"/>
                <a:gd name="T2" fmla="*/ 336 w 412"/>
                <a:gd name="T3" fmla="*/ 340 h 484"/>
                <a:gd name="T4" fmla="*/ 341 w 412"/>
                <a:gd name="T5" fmla="*/ 76 h 484"/>
                <a:gd name="T6" fmla="*/ 76 w 412"/>
                <a:gd name="T7" fmla="*/ 72 h 484"/>
                <a:gd name="T8" fmla="*/ 72 w 412"/>
                <a:gd name="T9" fmla="*/ 336 h 484"/>
                <a:gd name="T10" fmla="*/ 76 w 412"/>
                <a:gd name="T11" fmla="*/ 341 h 484"/>
                <a:gd name="T12" fmla="*/ 133 w 412"/>
                <a:gd name="T13" fmla="*/ 444 h 484"/>
                <a:gd name="T14" fmla="*/ 135 w 412"/>
                <a:gd name="T15" fmla="*/ 484 h 484"/>
                <a:gd name="T16" fmla="*/ 276 w 412"/>
                <a:gd name="T17" fmla="*/ 484 h 484"/>
                <a:gd name="T18" fmla="*/ 279 w 412"/>
                <a:gd name="T19" fmla="*/ 44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2" h="484">
                  <a:moveTo>
                    <a:pt x="279" y="443"/>
                  </a:moveTo>
                  <a:cubicBezTo>
                    <a:pt x="285" y="398"/>
                    <a:pt x="324" y="353"/>
                    <a:pt x="336" y="340"/>
                  </a:cubicBezTo>
                  <a:cubicBezTo>
                    <a:pt x="410" y="268"/>
                    <a:pt x="412" y="151"/>
                    <a:pt x="341" y="76"/>
                  </a:cubicBezTo>
                  <a:cubicBezTo>
                    <a:pt x="269" y="2"/>
                    <a:pt x="150" y="0"/>
                    <a:pt x="76" y="72"/>
                  </a:cubicBezTo>
                  <a:cubicBezTo>
                    <a:pt x="2" y="144"/>
                    <a:pt x="0" y="262"/>
                    <a:pt x="72" y="336"/>
                  </a:cubicBezTo>
                  <a:cubicBezTo>
                    <a:pt x="76" y="341"/>
                    <a:pt x="76" y="341"/>
                    <a:pt x="76" y="341"/>
                  </a:cubicBezTo>
                  <a:cubicBezTo>
                    <a:pt x="89" y="353"/>
                    <a:pt x="127" y="398"/>
                    <a:pt x="133" y="444"/>
                  </a:cubicBezTo>
                  <a:cubicBezTo>
                    <a:pt x="135" y="457"/>
                    <a:pt x="136" y="471"/>
                    <a:pt x="135" y="484"/>
                  </a:cubicBezTo>
                  <a:cubicBezTo>
                    <a:pt x="276" y="484"/>
                    <a:pt x="276" y="484"/>
                    <a:pt x="276" y="484"/>
                  </a:cubicBezTo>
                  <a:cubicBezTo>
                    <a:pt x="277" y="470"/>
                    <a:pt x="278" y="457"/>
                    <a:pt x="279" y="443"/>
                  </a:cubicBezTo>
                  <a:close/>
                </a:path>
              </a:pathLst>
            </a:custGeom>
            <a:solidFill>
              <a:srgbClr val="0070C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42" name="Freeform 21"/>
            <p:cNvSpPr>
              <a:spLocks noEditPoints="1"/>
            </p:cNvSpPr>
            <p:nvPr/>
          </p:nvSpPr>
          <p:spPr bwMode="auto">
            <a:xfrm>
              <a:off x="835" y="988"/>
              <a:ext cx="342" cy="419"/>
            </a:xfrm>
            <a:custGeom>
              <a:avLst/>
              <a:gdLst>
                <a:gd name="T0" fmla="*/ 271 w 401"/>
                <a:gd name="T1" fmla="*/ 492 h 492"/>
                <a:gd name="T2" fmla="*/ 129 w 401"/>
                <a:gd name="T3" fmla="*/ 492 h 492"/>
                <a:gd name="T4" fmla="*/ 121 w 401"/>
                <a:gd name="T5" fmla="*/ 488 h 492"/>
                <a:gd name="T6" fmla="*/ 117 w 401"/>
                <a:gd name="T7" fmla="*/ 479 h 492"/>
                <a:gd name="T8" fmla="*/ 115 w 401"/>
                <a:gd name="T9" fmla="*/ 440 h 492"/>
                <a:gd name="T10" fmla="*/ 61 w 401"/>
                <a:gd name="T11" fmla="*/ 345 h 492"/>
                <a:gd name="T12" fmla="*/ 57 w 401"/>
                <a:gd name="T13" fmla="*/ 340 h 492"/>
                <a:gd name="T14" fmla="*/ 1 w 401"/>
                <a:gd name="T15" fmla="*/ 198 h 492"/>
                <a:gd name="T16" fmla="*/ 61 w 401"/>
                <a:gd name="T17" fmla="*/ 58 h 492"/>
                <a:gd name="T18" fmla="*/ 204 w 401"/>
                <a:gd name="T19" fmla="*/ 2 h 492"/>
                <a:gd name="T20" fmla="*/ 344 w 401"/>
                <a:gd name="T21" fmla="*/ 62 h 492"/>
                <a:gd name="T22" fmla="*/ 400 w 401"/>
                <a:gd name="T23" fmla="*/ 204 h 492"/>
                <a:gd name="T24" fmla="*/ 339 w 401"/>
                <a:gd name="T25" fmla="*/ 345 h 492"/>
                <a:gd name="T26" fmla="*/ 286 w 401"/>
                <a:gd name="T27" fmla="*/ 440 h 492"/>
                <a:gd name="T28" fmla="*/ 284 w 401"/>
                <a:gd name="T29" fmla="*/ 479 h 492"/>
                <a:gd name="T30" fmla="*/ 280 w 401"/>
                <a:gd name="T31" fmla="*/ 488 h 492"/>
                <a:gd name="T32" fmla="*/ 271 w 401"/>
                <a:gd name="T33" fmla="*/ 492 h 492"/>
                <a:gd name="T34" fmla="*/ 142 w 401"/>
                <a:gd name="T35" fmla="*/ 467 h 492"/>
                <a:gd name="T36" fmla="*/ 258 w 401"/>
                <a:gd name="T37" fmla="*/ 467 h 492"/>
                <a:gd name="T38" fmla="*/ 260 w 401"/>
                <a:gd name="T39" fmla="*/ 437 h 492"/>
                <a:gd name="T40" fmla="*/ 321 w 401"/>
                <a:gd name="T41" fmla="*/ 327 h 492"/>
                <a:gd name="T42" fmla="*/ 374 w 401"/>
                <a:gd name="T43" fmla="*/ 204 h 492"/>
                <a:gd name="T44" fmla="*/ 325 w 401"/>
                <a:gd name="T45" fmla="*/ 80 h 492"/>
                <a:gd name="T46" fmla="*/ 202 w 401"/>
                <a:gd name="T47" fmla="*/ 27 h 492"/>
                <a:gd name="T48" fmla="*/ 79 w 401"/>
                <a:gd name="T49" fmla="*/ 76 h 492"/>
                <a:gd name="T50" fmla="*/ 26 w 401"/>
                <a:gd name="T51" fmla="*/ 199 h 492"/>
                <a:gd name="T52" fmla="*/ 75 w 401"/>
                <a:gd name="T53" fmla="*/ 323 h 492"/>
                <a:gd name="T54" fmla="*/ 79 w 401"/>
                <a:gd name="T55" fmla="*/ 326 h 492"/>
                <a:gd name="T56" fmla="*/ 140 w 401"/>
                <a:gd name="T57" fmla="*/ 436 h 492"/>
                <a:gd name="T58" fmla="*/ 142 w 401"/>
                <a:gd name="T59" fmla="*/ 467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1" h="492">
                  <a:moveTo>
                    <a:pt x="271" y="492"/>
                  </a:moveTo>
                  <a:cubicBezTo>
                    <a:pt x="129" y="492"/>
                    <a:pt x="129" y="492"/>
                    <a:pt x="129" y="492"/>
                  </a:cubicBezTo>
                  <a:cubicBezTo>
                    <a:pt x="126" y="492"/>
                    <a:pt x="123" y="490"/>
                    <a:pt x="121" y="488"/>
                  </a:cubicBezTo>
                  <a:cubicBezTo>
                    <a:pt x="118" y="485"/>
                    <a:pt x="117" y="482"/>
                    <a:pt x="117" y="479"/>
                  </a:cubicBezTo>
                  <a:cubicBezTo>
                    <a:pt x="117" y="466"/>
                    <a:pt x="116" y="453"/>
                    <a:pt x="115" y="440"/>
                  </a:cubicBezTo>
                  <a:cubicBezTo>
                    <a:pt x="109" y="399"/>
                    <a:pt x="74" y="358"/>
                    <a:pt x="61" y="345"/>
                  </a:cubicBezTo>
                  <a:cubicBezTo>
                    <a:pt x="57" y="340"/>
                    <a:pt x="57" y="340"/>
                    <a:pt x="57" y="340"/>
                  </a:cubicBezTo>
                  <a:cubicBezTo>
                    <a:pt x="20" y="302"/>
                    <a:pt x="0" y="252"/>
                    <a:pt x="1" y="198"/>
                  </a:cubicBezTo>
                  <a:cubicBezTo>
                    <a:pt x="2" y="144"/>
                    <a:pt x="23" y="95"/>
                    <a:pt x="61" y="58"/>
                  </a:cubicBezTo>
                  <a:cubicBezTo>
                    <a:pt x="99" y="20"/>
                    <a:pt x="150" y="0"/>
                    <a:pt x="204" y="2"/>
                  </a:cubicBezTo>
                  <a:cubicBezTo>
                    <a:pt x="257" y="2"/>
                    <a:pt x="306" y="24"/>
                    <a:pt x="344" y="62"/>
                  </a:cubicBezTo>
                  <a:cubicBezTo>
                    <a:pt x="381" y="100"/>
                    <a:pt x="401" y="151"/>
                    <a:pt x="400" y="204"/>
                  </a:cubicBezTo>
                  <a:cubicBezTo>
                    <a:pt x="399" y="257"/>
                    <a:pt x="378" y="307"/>
                    <a:pt x="339" y="345"/>
                  </a:cubicBezTo>
                  <a:cubicBezTo>
                    <a:pt x="327" y="356"/>
                    <a:pt x="291" y="399"/>
                    <a:pt x="286" y="440"/>
                  </a:cubicBezTo>
                  <a:cubicBezTo>
                    <a:pt x="285" y="453"/>
                    <a:pt x="283" y="466"/>
                    <a:pt x="284" y="479"/>
                  </a:cubicBezTo>
                  <a:cubicBezTo>
                    <a:pt x="284" y="482"/>
                    <a:pt x="283" y="485"/>
                    <a:pt x="280" y="488"/>
                  </a:cubicBezTo>
                  <a:cubicBezTo>
                    <a:pt x="277" y="490"/>
                    <a:pt x="274" y="492"/>
                    <a:pt x="271" y="492"/>
                  </a:cubicBezTo>
                  <a:close/>
                  <a:moveTo>
                    <a:pt x="142" y="467"/>
                  </a:moveTo>
                  <a:cubicBezTo>
                    <a:pt x="258" y="467"/>
                    <a:pt x="258" y="467"/>
                    <a:pt x="258" y="467"/>
                  </a:cubicBezTo>
                  <a:cubicBezTo>
                    <a:pt x="258" y="457"/>
                    <a:pt x="260" y="447"/>
                    <a:pt x="260" y="437"/>
                  </a:cubicBezTo>
                  <a:cubicBezTo>
                    <a:pt x="268" y="379"/>
                    <a:pt x="321" y="328"/>
                    <a:pt x="321" y="327"/>
                  </a:cubicBezTo>
                  <a:cubicBezTo>
                    <a:pt x="355" y="295"/>
                    <a:pt x="374" y="251"/>
                    <a:pt x="374" y="204"/>
                  </a:cubicBezTo>
                  <a:cubicBezTo>
                    <a:pt x="375" y="157"/>
                    <a:pt x="358" y="113"/>
                    <a:pt x="325" y="80"/>
                  </a:cubicBezTo>
                  <a:cubicBezTo>
                    <a:pt x="293" y="46"/>
                    <a:pt x="249" y="28"/>
                    <a:pt x="202" y="27"/>
                  </a:cubicBezTo>
                  <a:cubicBezTo>
                    <a:pt x="156" y="26"/>
                    <a:pt x="112" y="43"/>
                    <a:pt x="79" y="76"/>
                  </a:cubicBezTo>
                  <a:cubicBezTo>
                    <a:pt x="45" y="108"/>
                    <a:pt x="26" y="152"/>
                    <a:pt x="26" y="199"/>
                  </a:cubicBezTo>
                  <a:cubicBezTo>
                    <a:pt x="25" y="245"/>
                    <a:pt x="43" y="290"/>
                    <a:pt x="75" y="323"/>
                  </a:cubicBezTo>
                  <a:cubicBezTo>
                    <a:pt x="79" y="326"/>
                    <a:pt x="79" y="326"/>
                    <a:pt x="79" y="326"/>
                  </a:cubicBezTo>
                  <a:cubicBezTo>
                    <a:pt x="79" y="327"/>
                    <a:pt x="132" y="379"/>
                    <a:pt x="140" y="436"/>
                  </a:cubicBezTo>
                  <a:cubicBezTo>
                    <a:pt x="141" y="447"/>
                    <a:pt x="142" y="457"/>
                    <a:pt x="142" y="46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43" name="Freeform 22"/>
            <p:cNvSpPr/>
            <p:nvPr/>
          </p:nvSpPr>
          <p:spPr bwMode="auto">
            <a:xfrm>
              <a:off x="944" y="1396"/>
              <a:ext cx="125" cy="152"/>
            </a:xfrm>
            <a:custGeom>
              <a:avLst/>
              <a:gdLst>
                <a:gd name="T0" fmla="*/ 2 w 147"/>
                <a:gd name="T1" fmla="*/ 96 h 179"/>
                <a:gd name="T2" fmla="*/ 73 w 147"/>
                <a:gd name="T3" fmla="*/ 179 h 179"/>
                <a:gd name="T4" fmla="*/ 145 w 147"/>
                <a:gd name="T5" fmla="*/ 96 h 179"/>
                <a:gd name="T6" fmla="*/ 144 w 147"/>
                <a:gd name="T7" fmla="*/ 0 h 179"/>
                <a:gd name="T8" fmla="*/ 2 w 147"/>
                <a:gd name="T9" fmla="*/ 0 h 179"/>
                <a:gd name="T10" fmla="*/ 2 w 147"/>
                <a:gd name="T11" fmla="*/ 96 h 179"/>
              </a:gdLst>
              <a:ahLst/>
              <a:cxnLst>
                <a:cxn ang="0">
                  <a:pos x="T0" y="T1"/>
                </a:cxn>
                <a:cxn ang="0">
                  <a:pos x="T2" y="T3"/>
                </a:cxn>
                <a:cxn ang="0">
                  <a:pos x="T4" y="T5"/>
                </a:cxn>
                <a:cxn ang="0">
                  <a:pos x="T6" y="T7"/>
                </a:cxn>
                <a:cxn ang="0">
                  <a:pos x="T8" y="T9"/>
                </a:cxn>
                <a:cxn ang="0">
                  <a:pos x="T10" y="T11"/>
                </a:cxn>
              </a:cxnLst>
              <a:rect l="0" t="0" r="r" b="b"/>
              <a:pathLst>
                <a:path w="147" h="179">
                  <a:moveTo>
                    <a:pt x="2" y="96"/>
                  </a:moveTo>
                  <a:cubicBezTo>
                    <a:pt x="0" y="138"/>
                    <a:pt x="31" y="174"/>
                    <a:pt x="73" y="179"/>
                  </a:cubicBezTo>
                  <a:cubicBezTo>
                    <a:pt x="115" y="175"/>
                    <a:pt x="147" y="139"/>
                    <a:pt x="145" y="96"/>
                  </a:cubicBezTo>
                  <a:cubicBezTo>
                    <a:pt x="145" y="65"/>
                    <a:pt x="144" y="30"/>
                    <a:pt x="144" y="0"/>
                  </a:cubicBezTo>
                  <a:cubicBezTo>
                    <a:pt x="2" y="0"/>
                    <a:pt x="2" y="0"/>
                    <a:pt x="2" y="0"/>
                  </a:cubicBezTo>
                  <a:cubicBezTo>
                    <a:pt x="3" y="30"/>
                    <a:pt x="2" y="65"/>
                    <a:pt x="2" y="9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44" name="Freeform 23"/>
            <p:cNvSpPr>
              <a:spLocks noEditPoints="1"/>
            </p:cNvSpPr>
            <p:nvPr/>
          </p:nvSpPr>
          <p:spPr bwMode="auto">
            <a:xfrm>
              <a:off x="933" y="1385"/>
              <a:ext cx="147" cy="173"/>
            </a:xfrm>
            <a:custGeom>
              <a:avLst/>
              <a:gdLst>
                <a:gd name="T0" fmla="*/ 86 w 173"/>
                <a:gd name="T1" fmla="*/ 203 h 203"/>
                <a:gd name="T2" fmla="*/ 85 w 173"/>
                <a:gd name="T3" fmla="*/ 203 h 203"/>
                <a:gd name="T4" fmla="*/ 2 w 173"/>
                <a:gd name="T5" fmla="*/ 108 h 203"/>
                <a:gd name="T6" fmla="*/ 3 w 173"/>
                <a:gd name="T7" fmla="*/ 65 h 203"/>
                <a:gd name="T8" fmla="*/ 4 w 173"/>
                <a:gd name="T9" fmla="*/ 12 h 203"/>
                <a:gd name="T10" fmla="*/ 7 w 173"/>
                <a:gd name="T11" fmla="*/ 3 h 203"/>
                <a:gd name="T12" fmla="*/ 16 w 173"/>
                <a:gd name="T13" fmla="*/ 0 h 203"/>
                <a:gd name="T14" fmla="*/ 158 w 173"/>
                <a:gd name="T15" fmla="*/ 0 h 203"/>
                <a:gd name="T16" fmla="*/ 166 w 173"/>
                <a:gd name="T17" fmla="*/ 3 h 203"/>
                <a:gd name="T18" fmla="*/ 170 w 173"/>
                <a:gd name="T19" fmla="*/ 12 h 203"/>
                <a:gd name="T20" fmla="*/ 171 w 173"/>
                <a:gd name="T21" fmla="*/ 63 h 203"/>
                <a:gd name="T22" fmla="*/ 171 w 173"/>
                <a:gd name="T23" fmla="*/ 108 h 203"/>
                <a:gd name="T24" fmla="*/ 88 w 173"/>
                <a:gd name="T25" fmla="*/ 203 h 203"/>
                <a:gd name="T26" fmla="*/ 86 w 173"/>
                <a:gd name="T27" fmla="*/ 203 h 203"/>
                <a:gd name="T28" fmla="*/ 28 w 173"/>
                <a:gd name="T29" fmla="*/ 25 h 203"/>
                <a:gd name="T30" fmla="*/ 27 w 173"/>
                <a:gd name="T31" fmla="*/ 65 h 203"/>
                <a:gd name="T32" fmla="*/ 27 w 173"/>
                <a:gd name="T33" fmla="*/ 108 h 203"/>
                <a:gd name="T34" fmla="*/ 27 w 173"/>
                <a:gd name="T35" fmla="*/ 109 h 203"/>
                <a:gd name="T36" fmla="*/ 86 w 173"/>
                <a:gd name="T37" fmla="*/ 178 h 203"/>
                <a:gd name="T38" fmla="*/ 145 w 173"/>
                <a:gd name="T39" fmla="*/ 109 h 203"/>
                <a:gd name="T40" fmla="*/ 144 w 173"/>
                <a:gd name="T41" fmla="*/ 64 h 203"/>
                <a:gd name="T42" fmla="*/ 144 w 173"/>
                <a:gd name="T43" fmla="*/ 25 h 203"/>
                <a:gd name="T44" fmla="*/ 28 w 173"/>
                <a:gd name="T45"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 h="203">
                  <a:moveTo>
                    <a:pt x="86" y="203"/>
                  </a:moveTo>
                  <a:cubicBezTo>
                    <a:pt x="85" y="203"/>
                    <a:pt x="85" y="203"/>
                    <a:pt x="85" y="203"/>
                  </a:cubicBezTo>
                  <a:cubicBezTo>
                    <a:pt x="37" y="199"/>
                    <a:pt x="0" y="157"/>
                    <a:pt x="2" y="108"/>
                  </a:cubicBezTo>
                  <a:cubicBezTo>
                    <a:pt x="2" y="94"/>
                    <a:pt x="2" y="79"/>
                    <a:pt x="3" y="65"/>
                  </a:cubicBezTo>
                  <a:cubicBezTo>
                    <a:pt x="3" y="47"/>
                    <a:pt x="4" y="28"/>
                    <a:pt x="4" y="12"/>
                  </a:cubicBezTo>
                  <a:cubicBezTo>
                    <a:pt x="4" y="9"/>
                    <a:pt x="5" y="6"/>
                    <a:pt x="7" y="3"/>
                  </a:cubicBezTo>
                  <a:cubicBezTo>
                    <a:pt x="10" y="1"/>
                    <a:pt x="13" y="0"/>
                    <a:pt x="16" y="0"/>
                  </a:cubicBezTo>
                  <a:cubicBezTo>
                    <a:pt x="158" y="0"/>
                    <a:pt x="158" y="0"/>
                    <a:pt x="158" y="0"/>
                  </a:cubicBezTo>
                  <a:cubicBezTo>
                    <a:pt x="161" y="0"/>
                    <a:pt x="164" y="1"/>
                    <a:pt x="166" y="3"/>
                  </a:cubicBezTo>
                  <a:cubicBezTo>
                    <a:pt x="169" y="6"/>
                    <a:pt x="170" y="9"/>
                    <a:pt x="170" y="12"/>
                  </a:cubicBezTo>
                  <a:cubicBezTo>
                    <a:pt x="170" y="28"/>
                    <a:pt x="170" y="46"/>
                    <a:pt x="171" y="63"/>
                  </a:cubicBezTo>
                  <a:cubicBezTo>
                    <a:pt x="171" y="78"/>
                    <a:pt x="171" y="94"/>
                    <a:pt x="171" y="108"/>
                  </a:cubicBezTo>
                  <a:cubicBezTo>
                    <a:pt x="173" y="157"/>
                    <a:pt x="137" y="199"/>
                    <a:pt x="88" y="203"/>
                  </a:cubicBezTo>
                  <a:lnTo>
                    <a:pt x="86" y="203"/>
                  </a:lnTo>
                  <a:close/>
                  <a:moveTo>
                    <a:pt x="28" y="25"/>
                  </a:moveTo>
                  <a:cubicBezTo>
                    <a:pt x="28" y="38"/>
                    <a:pt x="28" y="51"/>
                    <a:pt x="27" y="65"/>
                  </a:cubicBezTo>
                  <a:cubicBezTo>
                    <a:pt x="27" y="80"/>
                    <a:pt x="27" y="95"/>
                    <a:pt x="27" y="108"/>
                  </a:cubicBezTo>
                  <a:cubicBezTo>
                    <a:pt x="27" y="109"/>
                    <a:pt x="27" y="109"/>
                    <a:pt x="27" y="109"/>
                  </a:cubicBezTo>
                  <a:cubicBezTo>
                    <a:pt x="25" y="144"/>
                    <a:pt x="51" y="174"/>
                    <a:pt x="86" y="178"/>
                  </a:cubicBezTo>
                  <a:cubicBezTo>
                    <a:pt x="121" y="174"/>
                    <a:pt x="147" y="144"/>
                    <a:pt x="145" y="109"/>
                  </a:cubicBezTo>
                  <a:cubicBezTo>
                    <a:pt x="145" y="94"/>
                    <a:pt x="145" y="79"/>
                    <a:pt x="144" y="64"/>
                  </a:cubicBezTo>
                  <a:cubicBezTo>
                    <a:pt x="144" y="51"/>
                    <a:pt x="144" y="37"/>
                    <a:pt x="144" y="25"/>
                  </a:cubicBezTo>
                  <a:lnTo>
                    <a:pt x="28"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45" name="Freeform 24"/>
            <p:cNvSpPr>
              <a:spLocks noEditPoints="1"/>
            </p:cNvSpPr>
            <p:nvPr/>
          </p:nvSpPr>
          <p:spPr bwMode="auto">
            <a:xfrm>
              <a:off x="908" y="1385"/>
              <a:ext cx="192" cy="103"/>
            </a:xfrm>
            <a:custGeom>
              <a:avLst/>
              <a:gdLst>
                <a:gd name="T0" fmla="*/ 212 w 225"/>
                <a:gd name="T1" fmla="*/ 25 h 121"/>
                <a:gd name="T2" fmla="*/ 13 w 225"/>
                <a:gd name="T3" fmla="*/ 25 h 121"/>
                <a:gd name="T4" fmla="*/ 0 w 225"/>
                <a:gd name="T5" fmla="*/ 12 h 121"/>
                <a:gd name="T6" fmla="*/ 13 w 225"/>
                <a:gd name="T7" fmla="*/ 0 h 121"/>
                <a:gd name="T8" fmla="*/ 212 w 225"/>
                <a:gd name="T9" fmla="*/ 0 h 121"/>
                <a:gd name="T10" fmla="*/ 225 w 225"/>
                <a:gd name="T11" fmla="*/ 12 h 121"/>
                <a:gd name="T12" fmla="*/ 212 w 225"/>
                <a:gd name="T13" fmla="*/ 25 h 121"/>
                <a:gd name="T14" fmla="*/ 187 w 225"/>
                <a:gd name="T15" fmla="*/ 76 h 121"/>
                <a:gd name="T16" fmla="*/ 44 w 225"/>
                <a:gd name="T17" fmla="*/ 76 h 121"/>
                <a:gd name="T18" fmla="*/ 31 w 225"/>
                <a:gd name="T19" fmla="*/ 63 h 121"/>
                <a:gd name="T20" fmla="*/ 44 w 225"/>
                <a:gd name="T21" fmla="*/ 51 h 121"/>
                <a:gd name="T22" fmla="*/ 187 w 225"/>
                <a:gd name="T23" fmla="*/ 51 h 121"/>
                <a:gd name="T24" fmla="*/ 200 w 225"/>
                <a:gd name="T25" fmla="*/ 63 h 121"/>
                <a:gd name="T26" fmla="*/ 187 w 225"/>
                <a:gd name="T27" fmla="*/ 76 h 121"/>
                <a:gd name="T28" fmla="*/ 187 w 225"/>
                <a:gd name="T29" fmla="*/ 121 h 121"/>
                <a:gd name="T30" fmla="*/ 44 w 225"/>
                <a:gd name="T31" fmla="*/ 121 h 121"/>
                <a:gd name="T32" fmla="*/ 31 w 225"/>
                <a:gd name="T33" fmla="*/ 109 h 121"/>
                <a:gd name="T34" fmla="*/ 44 w 225"/>
                <a:gd name="T35" fmla="*/ 96 h 121"/>
                <a:gd name="T36" fmla="*/ 187 w 225"/>
                <a:gd name="T37" fmla="*/ 96 h 121"/>
                <a:gd name="T38" fmla="*/ 200 w 225"/>
                <a:gd name="T39" fmla="*/ 109 h 121"/>
                <a:gd name="T40" fmla="*/ 187 w 225"/>
                <a:gd name="T41"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 h="121">
                  <a:moveTo>
                    <a:pt x="212" y="25"/>
                  </a:moveTo>
                  <a:cubicBezTo>
                    <a:pt x="13" y="25"/>
                    <a:pt x="13" y="25"/>
                    <a:pt x="13" y="25"/>
                  </a:cubicBezTo>
                  <a:cubicBezTo>
                    <a:pt x="6" y="25"/>
                    <a:pt x="0" y="19"/>
                    <a:pt x="0" y="12"/>
                  </a:cubicBezTo>
                  <a:cubicBezTo>
                    <a:pt x="0" y="5"/>
                    <a:pt x="6" y="0"/>
                    <a:pt x="13" y="0"/>
                  </a:cubicBezTo>
                  <a:cubicBezTo>
                    <a:pt x="212" y="0"/>
                    <a:pt x="212" y="0"/>
                    <a:pt x="212" y="0"/>
                  </a:cubicBezTo>
                  <a:cubicBezTo>
                    <a:pt x="219" y="0"/>
                    <a:pt x="225" y="5"/>
                    <a:pt x="225" y="12"/>
                  </a:cubicBezTo>
                  <a:cubicBezTo>
                    <a:pt x="225" y="19"/>
                    <a:pt x="219" y="25"/>
                    <a:pt x="212" y="25"/>
                  </a:cubicBezTo>
                  <a:close/>
                  <a:moveTo>
                    <a:pt x="187" y="76"/>
                  </a:moveTo>
                  <a:cubicBezTo>
                    <a:pt x="44" y="76"/>
                    <a:pt x="44" y="76"/>
                    <a:pt x="44" y="76"/>
                  </a:cubicBezTo>
                  <a:cubicBezTo>
                    <a:pt x="37" y="76"/>
                    <a:pt x="31" y="70"/>
                    <a:pt x="31" y="63"/>
                  </a:cubicBezTo>
                  <a:cubicBezTo>
                    <a:pt x="31" y="56"/>
                    <a:pt x="37" y="51"/>
                    <a:pt x="44" y="51"/>
                  </a:cubicBezTo>
                  <a:cubicBezTo>
                    <a:pt x="187" y="51"/>
                    <a:pt x="187" y="51"/>
                    <a:pt x="187" y="51"/>
                  </a:cubicBezTo>
                  <a:cubicBezTo>
                    <a:pt x="194" y="51"/>
                    <a:pt x="200" y="56"/>
                    <a:pt x="200" y="63"/>
                  </a:cubicBezTo>
                  <a:cubicBezTo>
                    <a:pt x="200" y="70"/>
                    <a:pt x="194" y="76"/>
                    <a:pt x="187" y="76"/>
                  </a:cubicBezTo>
                  <a:close/>
                  <a:moveTo>
                    <a:pt x="187" y="121"/>
                  </a:moveTo>
                  <a:cubicBezTo>
                    <a:pt x="44" y="121"/>
                    <a:pt x="44" y="121"/>
                    <a:pt x="44" y="121"/>
                  </a:cubicBezTo>
                  <a:cubicBezTo>
                    <a:pt x="37" y="121"/>
                    <a:pt x="31" y="116"/>
                    <a:pt x="31" y="109"/>
                  </a:cubicBezTo>
                  <a:cubicBezTo>
                    <a:pt x="31" y="102"/>
                    <a:pt x="37" y="96"/>
                    <a:pt x="44" y="96"/>
                  </a:cubicBezTo>
                  <a:cubicBezTo>
                    <a:pt x="187" y="96"/>
                    <a:pt x="187" y="96"/>
                    <a:pt x="187" y="96"/>
                  </a:cubicBezTo>
                  <a:cubicBezTo>
                    <a:pt x="194" y="96"/>
                    <a:pt x="200" y="102"/>
                    <a:pt x="200" y="109"/>
                  </a:cubicBezTo>
                  <a:cubicBezTo>
                    <a:pt x="200" y="116"/>
                    <a:pt x="194" y="121"/>
                    <a:pt x="187" y="12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46" name="Freeform 25"/>
            <p:cNvSpPr>
              <a:spLocks noEditPoints="1"/>
            </p:cNvSpPr>
            <p:nvPr/>
          </p:nvSpPr>
          <p:spPr bwMode="auto">
            <a:xfrm>
              <a:off x="722" y="878"/>
              <a:ext cx="571" cy="529"/>
            </a:xfrm>
            <a:custGeom>
              <a:avLst/>
              <a:gdLst>
                <a:gd name="T0" fmla="*/ 297 w 670"/>
                <a:gd name="T1" fmla="*/ 609 h 622"/>
                <a:gd name="T2" fmla="*/ 292 w 670"/>
                <a:gd name="T3" fmla="*/ 446 h 622"/>
                <a:gd name="T4" fmla="*/ 248 w 670"/>
                <a:gd name="T5" fmla="*/ 405 h 622"/>
                <a:gd name="T6" fmla="*/ 310 w 670"/>
                <a:gd name="T7" fmla="*/ 380 h 622"/>
                <a:gd name="T8" fmla="*/ 319 w 670"/>
                <a:gd name="T9" fmla="*/ 420 h 622"/>
                <a:gd name="T10" fmla="*/ 344 w 670"/>
                <a:gd name="T11" fmla="*/ 412 h 622"/>
                <a:gd name="T12" fmla="*/ 410 w 670"/>
                <a:gd name="T13" fmla="*/ 385 h 622"/>
                <a:gd name="T14" fmla="*/ 383 w 670"/>
                <a:gd name="T15" fmla="*/ 446 h 622"/>
                <a:gd name="T16" fmla="*/ 369 w 670"/>
                <a:gd name="T17" fmla="*/ 609 h 622"/>
                <a:gd name="T18" fmla="*/ 344 w 670"/>
                <a:gd name="T19" fmla="*/ 609 h 622"/>
                <a:gd name="T20" fmla="*/ 319 w 670"/>
                <a:gd name="T21" fmla="*/ 446 h 622"/>
                <a:gd name="T22" fmla="*/ 309 w 670"/>
                <a:gd name="T23" fmla="*/ 622 h 622"/>
                <a:gd name="T24" fmla="*/ 383 w 670"/>
                <a:gd name="T25" fmla="*/ 422 h 622"/>
                <a:gd name="T26" fmla="*/ 391 w 670"/>
                <a:gd name="T27" fmla="*/ 400 h 622"/>
                <a:gd name="T28" fmla="*/ 370 w 670"/>
                <a:gd name="T29" fmla="*/ 412 h 622"/>
                <a:gd name="T30" fmla="*/ 287 w 670"/>
                <a:gd name="T31" fmla="*/ 398 h 622"/>
                <a:gd name="T32" fmla="*/ 275 w 670"/>
                <a:gd name="T33" fmla="*/ 417 h 622"/>
                <a:gd name="T34" fmla="*/ 295 w 670"/>
                <a:gd name="T35" fmla="*/ 422 h 622"/>
                <a:gd name="T36" fmla="*/ 293 w 670"/>
                <a:gd name="T37" fmla="*/ 399 h 622"/>
                <a:gd name="T38" fmla="*/ 195 w 670"/>
                <a:gd name="T39" fmla="*/ 340 h 622"/>
                <a:gd name="T40" fmla="*/ 324 w 670"/>
                <a:gd name="T41" fmla="*/ 187 h 622"/>
                <a:gd name="T42" fmla="*/ 324 w 670"/>
                <a:gd name="T43" fmla="*/ 212 h 622"/>
                <a:gd name="T44" fmla="*/ 195 w 670"/>
                <a:gd name="T45" fmla="*/ 340 h 622"/>
                <a:gd name="T46" fmla="*/ 12 w 670"/>
                <a:gd name="T47" fmla="*/ 347 h 622"/>
                <a:gd name="T48" fmla="*/ 12 w 670"/>
                <a:gd name="T49" fmla="*/ 322 h 622"/>
                <a:gd name="T50" fmla="*/ 67 w 670"/>
                <a:gd name="T51" fmla="*/ 335 h 622"/>
                <a:gd name="T52" fmla="*/ 658 w 670"/>
                <a:gd name="T53" fmla="*/ 347 h 622"/>
                <a:gd name="T54" fmla="*/ 603 w 670"/>
                <a:gd name="T55" fmla="*/ 335 h 622"/>
                <a:gd name="T56" fmla="*/ 658 w 670"/>
                <a:gd name="T57" fmla="*/ 322 h 622"/>
                <a:gd name="T58" fmla="*/ 658 w 670"/>
                <a:gd name="T59" fmla="*/ 347 h 622"/>
                <a:gd name="T60" fmla="*/ 323 w 670"/>
                <a:gd name="T61" fmla="*/ 54 h 622"/>
                <a:gd name="T62" fmla="*/ 335 w 670"/>
                <a:gd name="T63" fmla="*/ 0 h 622"/>
                <a:gd name="T64" fmla="*/ 348 w 670"/>
                <a:gd name="T65" fmla="*/ 55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70" h="622">
                  <a:moveTo>
                    <a:pt x="309" y="622"/>
                  </a:moveTo>
                  <a:cubicBezTo>
                    <a:pt x="302" y="622"/>
                    <a:pt x="297" y="616"/>
                    <a:pt x="297" y="609"/>
                  </a:cubicBezTo>
                  <a:cubicBezTo>
                    <a:pt x="297" y="608"/>
                    <a:pt x="295" y="496"/>
                    <a:pt x="295" y="446"/>
                  </a:cubicBezTo>
                  <a:cubicBezTo>
                    <a:pt x="292" y="446"/>
                    <a:pt x="292" y="446"/>
                    <a:pt x="292" y="446"/>
                  </a:cubicBezTo>
                  <a:cubicBezTo>
                    <a:pt x="276" y="446"/>
                    <a:pt x="265" y="441"/>
                    <a:pt x="257" y="433"/>
                  </a:cubicBezTo>
                  <a:cubicBezTo>
                    <a:pt x="251" y="427"/>
                    <a:pt x="247" y="417"/>
                    <a:pt x="248" y="405"/>
                  </a:cubicBezTo>
                  <a:cubicBezTo>
                    <a:pt x="249" y="395"/>
                    <a:pt x="254" y="372"/>
                    <a:pt x="287" y="372"/>
                  </a:cubicBezTo>
                  <a:cubicBezTo>
                    <a:pt x="297" y="372"/>
                    <a:pt x="305" y="375"/>
                    <a:pt x="310" y="380"/>
                  </a:cubicBezTo>
                  <a:cubicBezTo>
                    <a:pt x="320" y="390"/>
                    <a:pt x="320" y="403"/>
                    <a:pt x="319" y="420"/>
                  </a:cubicBezTo>
                  <a:cubicBezTo>
                    <a:pt x="319" y="420"/>
                    <a:pt x="319" y="420"/>
                    <a:pt x="319" y="420"/>
                  </a:cubicBezTo>
                  <a:cubicBezTo>
                    <a:pt x="344" y="420"/>
                    <a:pt x="344" y="420"/>
                    <a:pt x="344" y="420"/>
                  </a:cubicBezTo>
                  <a:cubicBezTo>
                    <a:pt x="344" y="412"/>
                    <a:pt x="344" y="412"/>
                    <a:pt x="344" y="412"/>
                  </a:cubicBezTo>
                  <a:cubicBezTo>
                    <a:pt x="344" y="387"/>
                    <a:pt x="358" y="373"/>
                    <a:pt x="384" y="373"/>
                  </a:cubicBezTo>
                  <a:cubicBezTo>
                    <a:pt x="395" y="373"/>
                    <a:pt x="403" y="377"/>
                    <a:pt x="410" y="385"/>
                  </a:cubicBezTo>
                  <a:cubicBezTo>
                    <a:pt x="415" y="391"/>
                    <a:pt x="418" y="400"/>
                    <a:pt x="418" y="408"/>
                  </a:cubicBezTo>
                  <a:cubicBezTo>
                    <a:pt x="418" y="427"/>
                    <a:pt x="405" y="446"/>
                    <a:pt x="383" y="446"/>
                  </a:cubicBezTo>
                  <a:cubicBezTo>
                    <a:pt x="369" y="446"/>
                    <a:pt x="369" y="446"/>
                    <a:pt x="369" y="446"/>
                  </a:cubicBezTo>
                  <a:cubicBezTo>
                    <a:pt x="369" y="609"/>
                    <a:pt x="369" y="609"/>
                    <a:pt x="369" y="609"/>
                  </a:cubicBezTo>
                  <a:cubicBezTo>
                    <a:pt x="369" y="616"/>
                    <a:pt x="363" y="622"/>
                    <a:pt x="357" y="622"/>
                  </a:cubicBezTo>
                  <a:cubicBezTo>
                    <a:pt x="350" y="622"/>
                    <a:pt x="344" y="616"/>
                    <a:pt x="344" y="609"/>
                  </a:cubicBezTo>
                  <a:cubicBezTo>
                    <a:pt x="344" y="446"/>
                    <a:pt x="344" y="446"/>
                    <a:pt x="344" y="446"/>
                  </a:cubicBezTo>
                  <a:cubicBezTo>
                    <a:pt x="319" y="446"/>
                    <a:pt x="319" y="446"/>
                    <a:pt x="319" y="446"/>
                  </a:cubicBezTo>
                  <a:cubicBezTo>
                    <a:pt x="320" y="496"/>
                    <a:pt x="321" y="608"/>
                    <a:pt x="321" y="609"/>
                  </a:cubicBezTo>
                  <a:cubicBezTo>
                    <a:pt x="322" y="616"/>
                    <a:pt x="317" y="622"/>
                    <a:pt x="309" y="622"/>
                  </a:cubicBezTo>
                  <a:close/>
                  <a:moveTo>
                    <a:pt x="370" y="422"/>
                  </a:moveTo>
                  <a:cubicBezTo>
                    <a:pt x="383" y="422"/>
                    <a:pt x="383" y="422"/>
                    <a:pt x="383" y="422"/>
                  </a:cubicBezTo>
                  <a:cubicBezTo>
                    <a:pt x="391" y="422"/>
                    <a:pt x="393" y="412"/>
                    <a:pt x="393" y="408"/>
                  </a:cubicBezTo>
                  <a:cubicBezTo>
                    <a:pt x="393" y="405"/>
                    <a:pt x="393" y="402"/>
                    <a:pt x="391" y="400"/>
                  </a:cubicBezTo>
                  <a:cubicBezTo>
                    <a:pt x="390" y="399"/>
                    <a:pt x="388" y="398"/>
                    <a:pt x="385" y="398"/>
                  </a:cubicBezTo>
                  <a:cubicBezTo>
                    <a:pt x="371" y="398"/>
                    <a:pt x="370" y="401"/>
                    <a:pt x="370" y="412"/>
                  </a:cubicBezTo>
                  <a:lnTo>
                    <a:pt x="370" y="422"/>
                  </a:lnTo>
                  <a:close/>
                  <a:moveTo>
                    <a:pt x="287" y="398"/>
                  </a:moveTo>
                  <a:cubicBezTo>
                    <a:pt x="274" y="398"/>
                    <a:pt x="274" y="402"/>
                    <a:pt x="273" y="407"/>
                  </a:cubicBezTo>
                  <a:cubicBezTo>
                    <a:pt x="273" y="412"/>
                    <a:pt x="274" y="415"/>
                    <a:pt x="275" y="417"/>
                  </a:cubicBezTo>
                  <a:cubicBezTo>
                    <a:pt x="278" y="420"/>
                    <a:pt x="284" y="422"/>
                    <a:pt x="292" y="422"/>
                  </a:cubicBezTo>
                  <a:cubicBezTo>
                    <a:pt x="295" y="422"/>
                    <a:pt x="295" y="422"/>
                    <a:pt x="295" y="422"/>
                  </a:cubicBezTo>
                  <a:cubicBezTo>
                    <a:pt x="295" y="421"/>
                    <a:pt x="295" y="421"/>
                    <a:pt x="295" y="421"/>
                  </a:cubicBezTo>
                  <a:cubicBezTo>
                    <a:pt x="295" y="413"/>
                    <a:pt x="295" y="401"/>
                    <a:pt x="293" y="399"/>
                  </a:cubicBezTo>
                  <a:cubicBezTo>
                    <a:pt x="292" y="398"/>
                    <a:pt x="291" y="398"/>
                    <a:pt x="287" y="398"/>
                  </a:cubicBezTo>
                  <a:close/>
                  <a:moveTo>
                    <a:pt x="195" y="340"/>
                  </a:moveTo>
                  <a:cubicBezTo>
                    <a:pt x="188" y="340"/>
                    <a:pt x="183" y="335"/>
                    <a:pt x="183" y="328"/>
                  </a:cubicBezTo>
                  <a:cubicBezTo>
                    <a:pt x="183" y="251"/>
                    <a:pt x="246" y="187"/>
                    <a:pt x="324" y="187"/>
                  </a:cubicBezTo>
                  <a:cubicBezTo>
                    <a:pt x="331" y="187"/>
                    <a:pt x="337" y="193"/>
                    <a:pt x="337" y="200"/>
                  </a:cubicBezTo>
                  <a:cubicBezTo>
                    <a:pt x="337" y="206"/>
                    <a:pt x="331" y="212"/>
                    <a:pt x="324" y="212"/>
                  </a:cubicBezTo>
                  <a:cubicBezTo>
                    <a:pt x="260" y="212"/>
                    <a:pt x="207" y="264"/>
                    <a:pt x="207" y="328"/>
                  </a:cubicBezTo>
                  <a:cubicBezTo>
                    <a:pt x="207" y="335"/>
                    <a:pt x="202" y="340"/>
                    <a:pt x="195" y="340"/>
                  </a:cubicBezTo>
                  <a:close/>
                  <a:moveTo>
                    <a:pt x="55" y="347"/>
                  </a:moveTo>
                  <a:cubicBezTo>
                    <a:pt x="12" y="347"/>
                    <a:pt x="12" y="347"/>
                    <a:pt x="12" y="347"/>
                  </a:cubicBezTo>
                  <a:cubicBezTo>
                    <a:pt x="5" y="347"/>
                    <a:pt x="0" y="342"/>
                    <a:pt x="0" y="335"/>
                  </a:cubicBezTo>
                  <a:cubicBezTo>
                    <a:pt x="0" y="328"/>
                    <a:pt x="5" y="322"/>
                    <a:pt x="12" y="322"/>
                  </a:cubicBezTo>
                  <a:cubicBezTo>
                    <a:pt x="55" y="322"/>
                    <a:pt x="55" y="322"/>
                    <a:pt x="55" y="322"/>
                  </a:cubicBezTo>
                  <a:cubicBezTo>
                    <a:pt x="62" y="322"/>
                    <a:pt x="67" y="328"/>
                    <a:pt x="67" y="335"/>
                  </a:cubicBezTo>
                  <a:cubicBezTo>
                    <a:pt x="67" y="342"/>
                    <a:pt x="62" y="347"/>
                    <a:pt x="55" y="347"/>
                  </a:cubicBezTo>
                  <a:close/>
                  <a:moveTo>
                    <a:pt x="658" y="347"/>
                  </a:moveTo>
                  <a:cubicBezTo>
                    <a:pt x="615" y="347"/>
                    <a:pt x="615" y="347"/>
                    <a:pt x="615" y="347"/>
                  </a:cubicBezTo>
                  <a:cubicBezTo>
                    <a:pt x="608" y="347"/>
                    <a:pt x="603" y="342"/>
                    <a:pt x="603" y="335"/>
                  </a:cubicBezTo>
                  <a:cubicBezTo>
                    <a:pt x="603" y="328"/>
                    <a:pt x="608" y="322"/>
                    <a:pt x="615" y="322"/>
                  </a:cubicBezTo>
                  <a:cubicBezTo>
                    <a:pt x="658" y="322"/>
                    <a:pt x="658" y="322"/>
                    <a:pt x="658" y="322"/>
                  </a:cubicBezTo>
                  <a:cubicBezTo>
                    <a:pt x="665" y="322"/>
                    <a:pt x="670" y="328"/>
                    <a:pt x="670" y="335"/>
                  </a:cubicBezTo>
                  <a:cubicBezTo>
                    <a:pt x="670" y="342"/>
                    <a:pt x="665" y="347"/>
                    <a:pt x="658" y="347"/>
                  </a:cubicBezTo>
                  <a:close/>
                  <a:moveTo>
                    <a:pt x="335" y="67"/>
                  </a:moveTo>
                  <a:cubicBezTo>
                    <a:pt x="328" y="67"/>
                    <a:pt x="323" y="61"/>
                    <a:pt x="323" y="54"/>
                  </a:cubicBezTo>
                  <a:cubicBezTo>
                    <a:pt x="323" y="12"/>
                    <a:pt x="323" y="12"/>
                    <a:pt x="323" y="12"/>
                  </a:cubicBezTo>
                  <a:cubicBezTo>
                    <a:pt x="323" y="6"/>
                    <a:pt x="328" y="0"/>
                    <a:pt x="335" y="0"/>
                  </a:cubicBezTo>
                  <a:cubicBezTo>
                    <a:pt x="342" y="0"/>
                    <a:pt x="348" y="6"/>
                    <a:pt x="348" y="12"/>
                  </a:cubicBezTo>
                  <a:cubicBezTo>
                    <a:pt x="348" y="55"/>
                    <a:pt x="348" y="55"/>
                    <a:pt x="348" y="55"/>
                  </a:cubicBezTo>
                  <a:cubicBezTo>
                    <a:pt x="348" y="62"/>
                    <a:pt x="342" y="67"/>
                    <a:pt x="335" y="6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47" name="Freeform 26"/>
            <p:cNvSpPr/>
            <p:nvPr/>
          </p:nvSpPr>
          <p:spPr bwMode="auto">
            <a:xfrm>
              <a:off x="786" y="966"/>
              <a:ext cx="49" cy="48"/>
            </a:xfrm>
            <a:custGeom>
              <a:avLst/>
              <a:gdLst>
                <a:gd name="T0" fmla="*/ 43 w 57"/>
                <a:gd name="T1" fmla="*/ 56 h 56"/>
                <a:gd name="T2" fmla="*/ 35 w 57"/>
                <a:gd name="T3" fmla="*/ 53 h 56"/>
                <a:gd name="T4" fmla="*/ 5 w 57"/>
                <a:gd name="T5" fmla="*/ 23 h 56"/>
                <a:gd name="T6" fmla="*/ 5 w 57"/>
                <a:gd name="T7" fmla="*/ 5 h 56"/>
                <a:gd name="T8" fmla="*/ 22 w 57"/>
                <a:gd name="T9" fmla="*/ 5 h 56"/>
                <a:gd name="T10" fmla="*/ 52 w 57"/>
                <a:gd name="T11" fmla="*/ 35 h 56"/>
                <a:gd name="T12" fmla="*/ 52 w 57"/>
                <a:gd name="T13" fmla="*/ 53 h 56"/>
                <a:gd name="T14" fmla="*/ 43 w 57"/>
                <a:gd name="T15" fmla="*/ 56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56">
                  <a:moveTo>
                    <a:pt x="43" y="56"/>
                  </a:moveTo>
                  <a:cubicBezTo>
                    <a:pt x="40" y="56"/>
                    <a:pt x="37" y="55"/>
                    <a:pt x="35" y="53"/>
                  </a:cubicBezTo>
                  <a:cubicBezTo>
                    <a:pt x="5" y="23"/>
                    <a:pt x="5" y="23"/>
                    <a:pt x="5" y="23"/>
                  </a:cubicBezTo>
                  <a:cubicBezTo>
                    <a:pt x="0" y="18"/>
                    <a:pt x="0" y="10"/>
                    <a:pt x="5" y="5"/>
                  </a:cubicBezTo>
                  <a:cubicBezTo>
                    <a:pt x="10" y="0"/>
                    <a:pt x="17" y="0"/>
                    <a:pt x="22" y="5"/>
                  </a:cubicBezTo>
                  <a:cubicBezTo>
                    <a:pt x="52" y="35"/>
                    <a:pt x="52" y="35"/>
                    <a:pt x="52" y="35"/>
                  </a:cubicBezTo>
                  <a:cubicBezTo>
                    <a:pt x="57" y="40"/>
                    <a:pt x="57" y="48"/>
                    <a:pt x="52" y="53"/>
                  </a:cubicBezTo>
                  <a:cubicBezTo>
                    <a:pt x="50" y="55"/>
                    <a:pt x="46" y="56"/>
                    <a:pt x="43" y="5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sp>
          <p:nvSpPr>
            <p:cNvPr id="48" name="Freeform 27"/>
            <p:cNvSpPr/>
            <p:nvPr/>
          </p:nvSpPr>
          <p:spPr bwMode="auto">
            <a:xfrm>
              <a:off x="1175" y="966"/>
              <a:ext cx="49" cy="48"/>
            </a:xfrm>
            <a:custGeom>
              <a:avLst/>
              <a:gdLst>
                <a:gd name="T0" fmla="*/ 13 w 57"/>
                <a:gd name="T1" fmla="*/ 56 h 56"/>
                <a:gd name="T2" fmla="*/ 5 w 57"/>
                <a:gd name="T3" fmla="*/ 53 h 56"/>
                <a:gd name="T4" fmla="*/ 5 w 57"/>
                <a:gd name="T5" fmla="*/ 35 h 56"/>
                <a:gd name="T6" fmla="*/ 35 w 57"/>
                <a:gd name="T7" fmla="*/ 5 h 56"/>
                <a:gd name="T8" fmla="*/ 52 w 57"/>
                <a:gd name="T9" fmla="*/ 5 h 56"/>
                <a:gd name="T10" fmla="*/ 52 w 57"/>
                <a:gd name="T11" fmla="*/ 23 h 56"/>
                <a:gd name="T12" fmla="*/ 22 w 57"/>
                <a:gd name="T13" fmla="*/ 53 h 56"/>
                <a:gd name="T14" fmla="*/ 13 w 57"/>
                <a:gd name="T15" fmla="*/ 56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56">
                  <a:moveTo>
                    <a:pt x="13" y="56"/>
                  </a:moveTo>
                  <a:cubicBezTo>
                    <a:pt x="10" y="56"/>
                    <a:pt x="7" y="55"/>
                    <a:pt x="5" y="53"/>
                  </a:cubicBezTo>
                  <a:cubicBezTo>
                    <a:pt x="0" y="48"/>
                    <a:pt x="0" y="40"/>
                    <a:pt x="5" y="35"/>
                  </a:cubicBezTo>
                  <a:cubicBezTo>
                    <a:pt x="35" y="5"/>
                    <a:pt x="35" y="5"/>
                    <a:pt x="35" y="5"/>
                  </a:cubicBezTo>
                  <a:cubicBezTo>
                    <a:pt x="40" y="0"/>
                    <a:pt x="47" y="0"/>
                    <a:pt x="52" y="5"/>
                  </a:cubicBezTo>
                  <a:cubicBezTo>
                    <a:pt x="57" y="10"/>
                    <a:pt x="57" y="18"/>
                    <a:pt x="52" y="23"/>
                  </a:cubicBezTo>
                  <a:cubicBezTo>
                    <a:pt x="22" y="53"/>
                    <a:pt x="22" y="53"/>
                    <a:pt x="22" y="53"/>
                  </a:cubicBezTo>
                  <a:cubicBezTo>
                    <a:pt x="20" y="55"/>
                    <a:pt x="17" y="56"/>
                    <a:pt x="13" y="56"/>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defTabSz="913765"/>
              <a:endParaRPr lang="zh-CN" altLang="en-US">
                <a:solidFill>
                  <a:srgbClr val="000000"/>
                </a:solidFill>
                <a:latin typeface="Calibri Light"/>
                <a:ea typeface="微软雅黑 Light"/>
              </a:endParaRPr>
            </a:p>
          </p:txBody>
        </p:sp>
      </p:grpSp>
      <p:pic>
        <p:nvPicPr>
          <p:cNvPr id="49" name="图片 4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84102" y="67413"/>
            <a:ext cx="945333" cy="9590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6" presetClass="entr" presetSubtype="37"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outVertical)">
                                      <p:cBhvr>
                                        <p:cTn id="16" dur="500"/>
                                        <p:tgtEl>
                                          <p:spTgt spid="19"/>
                                        </p:tgtEl>
                                      </p:cBhvr>
                                    </p:animEffect>
                                  </p:childTnLst>
                                </p:cTn>
                              </p:par>
                            </p:childTnLst>
                          </p:cTn>
                        </p:par>
                        <p:par>
                          <p:cTn id="17" fill="hold">
                            <p:stCondLst>
                              <p:cond delay="1500"/>
                            </p:stCondLst>
                            <p:childTnLst>
                              <p:par>
                                <p:cTn id="18" presetID="26"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80">
                                          <p:stCondLst>
                                            <p:cond delay="0"/>
                                          </p:stCondLst>
                                        </p:cTn>
                                        <p:tgtEl>
                                          <p:spTgt spid="17"/>
                                        </p:tgtEl>
                                      </p:cBhvr>
                                    </p:animEffect>
                                    <p:anim calcmode="lin" valueType="num">
                                      <p:cBhvr>
                                        <p:cTn id="21"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26" dur="26">
                                          <p:stCondLst>
                                            <p:cond delay="650"/>
                                          </p:stCondLst>
                                        </p:cTn>
                                        <p:tgtEl>
                                          <p:spTgt spid="17"/>
                                        </p:tgtEl>
                                      </p:cBhvr>
                                      <p:to x="100000" y="60000"/>
                                    </p:animScale>
                                    <p:animScale>
                                      <p:cBhvr>
                                        <p:cTn id="27" dur="166" decel="50000">
                                          <p:stCondLst>
                                            <p:cond delay="676"/>
                                          </p:stCondLst>
                                        </p:cTn>
                                        <p:tgtEl>
                                          <p:spTgt spid="17"/>
                                        </p:tgtEl>
                                      </p:cBhvr>
                                      <p:to x="100000" y="100000"/>
                                    </p:animScale>
                                    <p:animScale>
                                      <p:cBhvr>
                                        <p:cTn id="28" dur="26">
                                          <p:stCondLst>
                                            <p:cond delay="1312"/>
                                          </p:stCondLst>
                                        </p:cTn>
                                        <p:tgtEl>
                                          <p:spTgt spid="17"/>
                                        </p:tgtEl>
                                      </p:cBhvr>
                                      <p:to x="100000" y="80000"/>
                                    </p:animScale>
                                    <p:animScale>
                                      <p:cBhvr>
                                        <p:cTn id="29" dur="166" decel="50000">
                                          <p:stCondLst>
                                            <p:cond delay="1338"/>
                                          </p:stCondLst>
                                        </p:cTn>
                                        <p:tgtEl>
                                          <p:spTgt spid="17"/>
                                        </p:tgtEl>
                                      </p:cBhvr>
                                      <p:to x="100000" y="100000"/>
                                    </p:animScale>
                                    <p:animScale>
                                      <p:cBhvr>
                                        <p:cTn id="30" dur="26">
                                          <p:stCondLst>
                                            <p:cond delay="1642"/>
                                          </p:stCondLst>
                                        </p:cTn>
                                        <p:tgtEl>
                                          <p:spTgt spid="17"/>
                                        </p:tgtEl>
                                      </p:cBhvr>
                                      <p:to x="100000" y="90000"/>
                                    </p:animScale>
                                    <p:animScale>
                                      <p:cBhvr>
                                        <p:cTn id="31" dur="166" decel="50000">
                                          <p:stCondLst>
                                            <p:cond delay="1668"/>
                                          </p:stCondLst>
                                        </p:cTn>
                                        <p:tgtEl>
                                          <p:spTgt spid="17"/>
                                        </p:tgtEl>
                                      </p:cBhvr>
                                      <p:to x="100000" y="100000"/>
                                    </p:animScale>
                                    <p:animScale>
                                      <p:cBhvr>
                                        <p:cTn id="32" dur="26">
                                          <p:stCondLst>
                                            <p:cond delay="1808"/>
                                          </p:stCondLst>
                                        </p:cTn>
                                        <p:tgtEl>
                                          <p:spTgt spid="17"/>
                                        </p:tgtEl>
                                      </p:cBhvr>
                                      <p:to x="100000" y="95000"/>
                                    </p:animScale>
                                    <p:animScale>
                                      <p:cBhvr>
                                        <p:cTn id="33" dur="166" decel="50000">
                                          <p:stCondLst>
                                            <p:cond delay="1834"/>
                                          </p:stCondLst>
                                        </p:cTn>
                                        <p:tgtEl>
                                          <p:spTgt spid="17"/>
                                        </p:tgtEl>
                                      </p:cBhvr>
                                      <p:to x="100000" y="100000"/>
                                    </p:animScale>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randombar(horizontal)">
                                      <p:cBhvr>
                                        <p:cTn id="43" dur="500"/>
                                        <p:tgtEl>
                                          <p:spTgt spid="21"/>
                                        </p:tgtEl>
                                      </p:cBhvr>
                                    </p:animEffect>
                                  </p:childTnLst>
                                </p:cTn>
                              </p:par>
                              <p:par>
                                <p:cTn id="44" presetID="16" presetClass="entr" presetSubtype="37"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arn(outVertical)">
                                      <p:cBhvr>
                                        <p:cTn id="46" dur="500"/>
                                        <p:tgtEl>
                                          <p:spTgt spid="22"/>
                                        </p:tgtEl>
                                      </p:cBhvr>
                                    </p:animEffect>
                                  </p:childTnLst>
                                </p:cTn>
                              </p:par>
                            </p:childTnLst>
                          </p:cTn>
                        </p:par>
                        <p:par>
                          <p:cTn id="47" fill="hold">
                            <p:stCondLst>
                              <p:cond delay="5000"/>
                            </p:stCondLst>
                            <p:childTnLst>
                              <p:par>
                                <p:cTn id="48" presetID="26" presetClass="entr" presetSubtype="0"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down)">
                                      <p:cBhvr>
                                        <p:cTn id="50" dur="580">
                                          <p:stCondLst>
                                            <p:cond delay="0"/>
                                          </p:stCondLst>
                                        </p:cTn>
                                        <p:tgtEl>
                                          <p:spTgt spid="20"/>
                                        </p:tgtEl>
                                      </p:cBhvr>
                                    </p:animEffect>
                                    <p:anim calcmode="lin" valueType="num">
                                      <p:cBhvr>
                                        <p:cTn id="5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5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5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5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5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56" dur="26">
                                          <p:stCondLst>
                                            <p:cond delay="650"/>
                                          </p:stCondLst>
                                        </p:cTn>
                                        <p:tgtEl>
                                          <p:spTgt spid="20"/>
                                        </p:tgtEl>
                                      </p:cBhvr>
                                      <p:to x="100000" y="60000"/>
                                    </p:animScale>
                                    <p:animScale>
                                      <p:cBhvr>
                                        <p:cTn id="57" dur="166" decel="50000">
                                          <p:stCondLst>
                                            <p:cond delay="676"/>
                                          </p:stCondLst>
                                        </p:cTn>
                                        <p:tgtEl>
                                          <p:spTgt spid="20"/>
                                        </p:tgtEl>
                                      </p:cBhvr>
                                      <p:to x="100000" y="100000"/>
                                    </p:animScale>
                                    <p:animScale>
                                      <p:cBhvr>
                                        <p:cTn id="58" dur="26">
                                          <p:stCondLst>
                                            <p:cond delay="1312"/>
                                          </p:stCondLst>
                                        </p:cTn>
                                        <p:tgtEl>
                                          <p:spTgt spid="20"/>
                                        </p:tgtEl>
                                      </p:cBhvr>
                                      <p:to x="100000" y="80000"/>
                                    </p:animScale>
                                    <p:animScale>
                                      <p:cBhvr>
                                        <p:cTn id="59" dur="166" decel="50000">
                                          <p:stCondLst>
                                            <p:cond delay="1338"/>
                                          </p:stCondLst>
                                        </p:cTn>
                                        <p:tgtEl>
                                          <p:spTgt spid="20"/>
                                        </p:tgtEl>
                                      </p:cBhvr>
                                      <p:to x="100000" y="100000"/>
                                    </p:animScale>
                                    <p:animScale>
                                      <p:cBhvr>
                                        <p:cTn id="60" dur="26">
                                          <p:stCondLst>
                                            <p:cond delay="1642"/>
                                          </p:stCondLst>
                                        </p:cTn>
                                        <p:tgtEl>
                                          <p:spTgt spid="20"/>
                                        </p:tgtEl>
                                      </p:cBhvr>
                                      <p:to x="100000" y="90000"/>
                                    </p:animScale>
                                    <p:animScale>
                                      <p:cBhvr>
                                        <p:cTn id="61" dur="166" decel="50000">
                                          <p:stCondLst>
                                            <p:cond delay="1668"/>
                                          </p:stCondLst>
                                        </p:cTn>
                                        <p:tgtEl>
                                          <p:spTgt spid="20"/>
                                        </p:tgtEl>
                                      </p:cBhvr>
                                      <p:to x="100000" y="100000"/>
                                    </p:animScale>
                                    <p:animScale>
                                      <p:cBhvr>
                                        <p:cTn id="62" dur="26">
                                          <p:stCondLst>
                                            <p:cond delay="1808"/>
                                          </p:stCondLst>
                                        </p:cTn>
                                        <p:tgtEl>
                                          <p:spTgt spid="20"/>
                                        </p:tgtEl>
                                      </p:cBhvr>
                                      <p:to x="100000" y="95000"/>
                                    </p:animScale>
                                    <p:animScale>
                                      <p:cBhvr>
                                        <p:cTn id="63" dur="166" decel="50000">
                                          <p:stCondLst>
                                            <p:cond delay="1834"/>
                                          </p:stCondLst>
                                        </p:cTn>
                                        <p:tgtEl>
                                          <p:spTgt spid="20"/>
                                        </p:tgtEl>
                                      </p:cBhvr>
                                      <p:to x="100000" y="100000"/>
                                    </p:animScale>
                                  </p:childTnLst>
                                </p:cTn>
                              </p:par>
                            </p:childTnLst>
                          </p:cTn>
                        </p:par>
                        <p:par>
                          <p:cTn id="64" fill="hold">
                            <p:stCondLst>
                              <p:cond delay="7000"/>
                            </p:stCondLst>
                            <p:childTnLst>
                              <p:par>
                                <p:cTn id="65" presetID="42" presetClass="entr" presetSubtype="0" fill="hold" nodeType="after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fade">
                                      <p:cBhvr>
                                        <p:cTn id="67" dur="1000"/>
                                        <p:tgtEl>
                                          <p:spTgt spid="11"/>
                                        </p:tgtEl>
                                      </p:cBhvr>
                                    </p:animEffect>
                                    <p:anim calcmode="lin" valueType="num">
                                      <p:cBhvr>
                                        <p:cTn id="68" dur="1000" fill="hold"/>
                                        <p:tgtEl>
                                          <p:spTgt spid="11"/>
                                        </p:tgtEl>
                                        <p:attrNameLst>
                                          <p:attrName>ppt_x</p:attrName>
                                        </p:attrNameLst>
                                      </p:cBhvr>
                                      <p:tavLst>
                                        <p:tav tm="0">
                                          <p:val>
                                            <p:strVal val="#ppt_x"/>
                                          </p:val>
                                        </p:tav>
                                        <p:tav tm="100000">
                                          <p:val>
                                            <p:strVal val="#ppt_x"/>
                                          </p:val>
                                        </p:tav>
                                      </p:tavLst>
                                    </p:anim>
                                    <p:anim calcmode="lin" valueType="num">
                                      <p:cBhvr>
                                        <p:cTn id="69" dur="1000" fill="hold"/>
                                        <p:tgtEl>
                                          <p:spTgt spid="11"/>
                                        </p:tgtEl>
                                        <p:attrNameLst>
                                          <p:attrName>ppt_y</p:attrName>
                                        </p:attrNameLst>
                                      </p:cBhvr>
                                      <p:tavLst>
                                        <p:tav tm="0">
                                          <p:val>
                                            <p:strVal val="#ppt_y+.1"/>
                                          </p:val>
                                        </p:tav>
                                        <p:tav tm="100000">
                                          <p:val>
                                            <p:strVal val="#ppt_y"/>
                                          </p:val>
                                        </p:tav>
                                      </p:tavLst>
                                    </p:anim>
                                  </p:childTnLst>
                                </p:cTn>
                              </p:par>
                            </p:childTnLst>
                          </p:cTn>
                        </p:par>
                        <p:par>
                          <p:cTn id="70" fill="hold">
                            <p:stCondLst>
                              <p:cond delay="8000"/>
                            </p:stCondLst>
                            <p:childTnLst>
                              <p:par>
                                <p:cTn id="71" presetID="14" presetClass="entr" presetSubtype="10" fill="hold" grpId="0" nodeType="after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randombar(horizontal)">
                                      <p:cBhvr>
                                        <p:cTn id="73" dur="500"/>
                                        <p:tgtEl>
                                          <p:spTgt spid="24"/>
                                        </p:tgtEl>
                                      </p:cBhvr>
                                    </p:animEffect>
                                  </p:childTnLst>
                                </p:cTn>
                              </p:par>
                              <p:par>
                                <p:cTn id="74" presetID="16" presetClass="entr" presetSubtype="37" fill="hold" nodeType="with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barn(outVertical)">
                                      <p:cBhvr>
                                        <p:cTn id="76" dur="500"/>
                                        <p:tgtEl>
                                          <p:spTgt spid="25"/>
                                        </p:tgtEl>
                                      </p:cBhvr>
                                    </p:animEffect>
                                  </p:childTnLst>
                                </p:cTn>
                              </p:par>
                            </p:childTnLst>
                          </p:cTn>
                        </p:par>
                        <p:par>
                          <p:cTn id="77" fill="hold">
                            <p:stCondLst>
                              <p:cond delay="8500"/>
                            </p:stCondLst>
                            <p:childTnLst>
                              <p:par>
                                <p:cTn id="78" presetID="26" presetClass="entr" presetSubtype="0" fill="hold" grpId="0" nodeType="after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down)">
                                      <p:cBhvr>
                                        <p:cTn id="80" dur="580">
                                          <p:stCondLst>
                                            <p:cond delay="0"/>
                                          </p:stCondLst>
                                        </p:cTn>
                                        <p:tgtEl>
                                          <p:spTgt spid="23"/>
                                        </p:tgtEl>
                                      </p:cBhvr>
                                    </p:animEffect>
                                    <p:anim calcmode="lin" valueType="num">
                                      <p:cBhvr>
                                        <p:cTn id="81"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82"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83"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84"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85"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86" dur="26">
                                          <p:stCondLst>
                                            <p:cond delay="650"/>
                                          </p:stCondLst>
                                        </p:cTn>
                                        <p:tgtEl>
                                          <p:spTgt spid="23"/>
                                        </p:tgtEl>
                                      </p:cBhvr>
                                      <p:to x="100000" y="60000"/>
                                    </p:animScale>
                                    <p:animScale>
                                      <p:cBhvr>
                                        <p:cTn id="87" dur="166" decel="50000">
                                          <p:stCondLst>
                                            <p:cond delay="676"/>
                                          </p:stCondLst>
                                        </p:cTn>
                                        <p:tgtEl>
                                          <p:spTgt spid="23"/>
                                        </p:tgtEl>
                                      </p:cBhvr>
                                      <p:to x="100000" y="100000"/>
                                    </p:animScale>
                                    <p:animScale>
                                      <p:cBhvr>
                                        <p:cTn id="88" dur="26">
                                          <p:stCondLst>
                                            <p:cond delay="1312"/>
                                          </p:stCondLst>
                                        </p:cTn>
                                        <p:tgtEl>
                                          <p:spTgt spid="23"/>
                                        </p:tgtEl>
                                      </p:cBhvr>
                                      <p:to x="100000" y="80000"/>
                                    </p:animScale>
                                    <p:animScale>
                                      <p:cBhvr>
                                        <p:cTn id="89" dur="166" decel="50000">
                                          <p:stCondLst>
                                            <p:cond delay="1338"/>
                                          </p:stCondLst>
                                        </p:cTn>
                                        <p:tgtEl>
                                          <p:spTgt spid="23"/>
                                        </p:tgtEl>
                                      </p:cBhvr>
                                      <p:to x="100000" y="100000"/>
                                    </p:animScale>
                                    <p:animScale>
                                      <p:cBhvr>
                                        <p:cTn id="90" dur="26">
                                          <p:stCondLst>
                                            <p:cond delay="1642"/>
                                          </p:stCondLst>
                                        </p:cTn>
                                        <p:tgtEl>
                                          <p:spTgt spid="23"/>
                                        </p:tgtEl>
                                      </p:cBhvr>
                                      <p:to x="100000" y="90000"/>
                                    </p:animScale>
                                    <p:animScale>
                                      <p:cBhvr>
                                        <p:cTn id="91" dur="166" decel="50000">
                                          <p:stCondLst>
                                            <p:cond delay="1668"/>
                                          </p:stCondLst>
                                        </p:cTn>
                                        <p:tgtEl>
                                          <p:spTgt spid="23"/>
                                        </p:tgtEl>
                                      </p:cBhvr>
                                      <p:to x="100000" y="100000"/>
                                    </p:animScale>
                                    <p:animScale>
                                      <p:cBhvr>
                                        <p:cTn id="92" dur="26">
                                          <p:stCondLst>
                                            <p:cond delay="1808"/>
                                          </p:stCondLst>
                                        </p:cTn>
                                        <p:tgtEl>
                                          <p:spTgt spid="23"/>
                                        </p:tgtEl>
                                      </p:cBhvr>
                                      <p:to x="100000" y="95000"/>
                                    </p:animScale>
                                    <p:animScale>
                                      <p:cBhvr>
                                        <p:cTn id="93" dur="166" decel="50000">
                                          <p:stCondLst>
                                            <p:cond delay="1834"/>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1"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1395413"/>
            <a:ext cx="12192000" cy="4392612"/>
            <a:chOff x="0" y="1395413"/>
            <a:chExt cx="12192000" cy="4392612"/>
          </a:xfrm>
        </p:grpSpPr>
        <p:sp>
          <p:nvSpPr>
            <p:cNvPr id="8" name="Freeform 5"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3308645" y="1395413"/>
              <a:ext cx="8883355" cy="1881187"/>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Freeform 6"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4075113"/>
              <a:ext cx="5693725" cy="171291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rgbClr val="00467A"/>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Freeform 7"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0" y="2052639"/>
              <a:ext cx="10728896"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05DA2"/>
            </a:solidFill>
            <a:ln>
              <a:noFill/>
            </a:ln>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2" name="e7d195523061f1c0" descr="e7d195523061f1c060910eeaeeff1464599dc3392e14be42F6605DBF3376AA578EAD49A2F34CDE9F8BA873D9FC4305B94F8C98BE913D0BB55B77B4982D855D57316D9666CF50C0C1F882EEA92AB650391898752DC0F28C027E30AABBE39009D367F52CF2EB08CFD5B7F9FB4301E8C18380EF535FE4A4CCCE7A68EA8B854FFF693052B82C6FF16E3D" hidden="1"/>
          <p:cNvSpPr txBox="1"/>
          <p:nvPr/>
        </p:nvSpPr>
        <p:spPr>
          <a:xfrm>
            <a:off x="-355600" y="1803400"/>
            <a:ext cx="262251"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t>e7d195523061f1c060910eeaeeff1464599dc3392e14be42F6605DBF3376AA578EAD49A2F34CDE9F8BA873D9FC4305B94F8C98BE913D0BB55B77B4982D855D57316D9666CF50C0C1F882EEA92AB650391898752DC0F28C027E30AABBE39009D367F52CF2EB08CFD5B7F9FB4301E8C18380EF535FE4A4CCCE7A68EA8B854FFF693052B82C6FF16E3D</a:t>
            </a:r>
            <a:endParaRPr kumimoji="0" lang="zh-CN" altLang="en-US" sz="1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文本框 12"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txBox="1"/>
          <p:nvPr/>
        </p:nvSpPr>
        <p:spPr>
          <a:xfrm>
            <a:off x="1106396" y="1908176"/>
            <a:ext cx="1478290" cy="315471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9900"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2</a:t>
            </a:r>
            <a:endParaRPr kumimoji="0" lang="zh-CN" altLang="en-US" sz="19900"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4" name="文本框 13"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1" y="3598452"/>
            <a:ext cx="4410383" cy="5025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One needs 3 things to be truly happy living in the </a:t>
            </a:r>
            <a:r>
              <a:rPr kumimoji="0" lang="en-US" altLang="zh-CN" sz="1335" b="0" i="0" u="none" strike="noStrike" kern="1200" cap="none" spc="0" normalizeH="0" baseline="0" noProof="0" dirty="0" err="1">
                <a:ln>
                  <a:noFill/>
                </a:ln>
                <a:solidFill>
                  <a:prstClr val="white"/>
                </a:solidFill>
                <a:effectLst/>
                <a:uLnTx/>
                <a:uFillTx/>
                <a:latin typeface="Calibri Light" panose="020F0302020204030204" pitchFamily="34" charset="0"/>
                <a:ea typeface="等线" panose="02010600030101010101" pitchFamily="2" charset="-122"/>
                <a:cs typeface="+mn-cs"/>
              </a:rPr>
              <a:t>worl</a:t>
            </a:r>
            <a:r>
              <a:rPr kumimoji="0" lang="en-US" altLang="zh-CN"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rPr>
              <a:t> needs 3 things to be truly happy</a:t>
            </a:r>
            <a:endParaRPr kumimoji="0" lang="zh-CN" altLang="en-US" sz="1335" b="0" i="0" u="none" strike="noStrike" kern="1200" cap="none" spc="0" normalizeH="0" baseline="0" noProof="0" dirty="0">
              <a:ln>
                <a:noFill/>
              </a:ln>
              <a:solidFill>
                <a:prstClr val="white"/>
              </a:solidFill>
              <a:effectLst/>
              <a:uLnTx/>
              <a:uFillTx/>
              <a:latin typeface="Calibri Light" panose="020F0302020204030204" pitchFamily="34" charset="0"/>
              <a:ea typeface="等线" panose="02010600030101010101" pitchFamily="2" charset="-122"/>
              <a:cs typeface="+mn-cs"/>
            </a:endParaRPr>
          </a:p>
        </p:txBody>
      </p:sp>
      <p:sp>
        <p:nvSpPr>
          <p:cNvPr id="15" name="文本框 14"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txBox="1"/>
          <p:nvPr/>
        </p:nvSpPr>
        <p:spPr>
          <a:xfrm>
            <a:off x="2846862" y="2668383"/>
            <a:ext cx="2476903" cy="769441"/>
          </a:xfrm>
          <a:prstGeom prst="rect">
            <a:avLst/>
          </a:prstGeom>
          <a:noFill/>
        </p:spPr>
        <p:txBody>
          <a:bodyPr wrap="square" rtlCol="0">
            <a:spAutoFit/>
          </a:bodyPr>
          <a:lstStyle/>
          <a:p>
            <a:pPr lvl="0"/>
            <a:r>
              <a:rPr lang="zh-CN" altLang="en-US" sz="4400" dirty="0">
                <a:solidFill>
                  <a:prstClr val="white"/>
                </a:solidFill>
                <a:latin typeface="华康俪金黑W8" panose="020B0809000000000000" pitchFamily="49" charset="-122"/>
                <a:ea typeface="华康俪金黑W8" panose="020B0809000000000000" pitchFamily="49" charset="-122"/>
              </a:rPr>
              <a:t>研究方法</a:t>
            </a:r>
            <a:endParaRPr lang="zh-CN" altLang="en-US" sz="4400" dirty="0">
              <a:solidFill>
                <a:prstClr val="white"/>
              </a:solidFill>
              <a:latin typeface="华康俪金黑W8" panose="020B0809000000000000" pitchFamily="49" charset="-122"/>
              <a:ea typeface="华康俪金黑W8" panose="020B0809000000000000" pitchFamily="49" charset="-122"/>
            </a:endParaRPr>
          </a:p>
        </p:txBody>
      </p:sp>
      <p:sp>
        <p:nvSpPr>
          <p:cNvPr id="16" name="矩形 15" descr="e7d195523061f1c060910eeaeeff1464599dc3392e14be42F6605DBF3376AA578EAD49A2F34CDE9F8BA873D9FC4305B94F8C98BE913D0BB55B77B4982D855D57316D9666CF50C0C1F882EEA92AB650396E1778977ABF941FB65177D6883232DFBC3F3168BD9BD0485E96A7ADBC6152F51AEFDD4DC1585EA5788F3B2196A7697FB05ACDF1C9823A42"/>
          <p:cNvSpPr/>
          <p:nvPr/>
        </p:nvSpPr>
        <p:spPr>
          <a:xfrm>
            <a:off x="2956407" y="3466746"/>
            <a:ext cx="566069" cy="60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Freeform 8" descr="e7d195523061f1c060910eeaeeff1464599dc3392e14be42F6605DBF3376AA578EAD49A2F34CDE9F8BA873D9FC4305B94F8C98BE913D0BB55B77B4982D855D57316D9666CF50C0C1F882EEA92AB650391898752DC0F28C027E30AABBE39009D367F52CF2EB08CFD5B7F9FB4301E8C18380EF535FE4A4CCCE7A68EA8B854FFF693052B82C6FF16E3D"/>
          <p:cNvSpPr/>
          <p:nvPr/>
        </p:nvSpPr>
        <p:spPr bwMode="auto">
          <a:xfrm>
            <a:off x="11227177" y="1908176"/>
            <a:ext cx="556995" cy="900113"/>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par>
                                <p:cTn id="18" presetID="16" presetClass="entr" presetSubtype="21"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animBg="1"/>
      <p:bldP spid="17" grpId="0" animBg="1"/>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自定义 118">
      <a:dk1>
        <a:sysClr val="windowText" lastClr="000000"/>
      </a:dk1>
      <a:lt1>
        <a:sysClr val="window" lastClr="FFFFFF"/>
      </a:lt1>
      <a:dk2>
        <a:srgbClr val="5A6378"/>
      </a:dk2>
      <a:lt2>
        <a:srgbClr val="7F7F7F"/>
      </a:lt2>
      <a:accent1>
        <a:srgbClr val="0070C0"/>
      </a:accent1>
      <a:accent2>
        <a:srgbClr val="009AD0"/>
      </a:accent2>
      <a:accent3>
        <a:srgbClr val="0070C0"/>
      </a:accent3>
      <a:accent4>
        <a:srgbClr val="009AD0"/>
      </a:accent4>
      <a:accent5>
        <a:srgbClr val="0070C0"/>
      </a:accent5>
      <a:accent6>
        <a:srgbClr val="009AD0"/>
      </a:accent6>
      <a:hlink>
        <a:srgbClr val="168BBA"/>
      </a:hlink>
      <a:folHlink>
        <a:srgbClr val="6800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5083</Words>
  <Application>WPS 演示</Application>
  <PresentationFormat>宽屏</PresentationFormat>
  <Paragraphs>581</Paragraphs>
  <Slides>24</Slides>
  <Notes>24</Notes>
  <HiddenSlides>0</HiddenSlides>
  <MMClips>0</MMClips>
  <ScaleCrop>false</ScaleCrop>
  <HeadingPairs>
    <vt:vector size="6" baseType="variant">
      <vt:variant>
        <vt:lpstr>已用的字体</vt:lpstr>
      </vt:variant>
      <vt:variant>
        <vt:i4>33</vt:i4>
      </vt:variant>
      <vt:variant>
        <vt:lpstr>主题</vt:lpstr>
      </vt:variant>
      <vt:variant>
        <vt:i4>3</vt:i4>
      </vt:variant>
      <vt:variant>
        <vt:lpstr>幻灯片标题</vt:lpstr>
      </vt:variant>
      <vt:variant>
        <vt:i4>24</vt:i4>
      </vt:variant>
    </vt:vector>
  </HeadingPairs>
  <TitlesOfParts>
    <vt:vector size="60" baseType="lpstr">
      <vt:lpstr>Arial</vt:lpstr>
      <vt:lpstr>方正书宋_GBK</vt:lpstr>
      <vt:lpstr>Wingdings</vt:lpstr>
      <vt:lpstr>微软雅黑</vt:lpstr>
      <vt:lpstr>宋体</vt:lpstr>
      <vt:lpstr>方正正大黑简体</vt:lpstr>
      <vt:lpstr>Mongolian Baiti</vt:lpstr>
      <vt:lpstr>方正正粗黑简体</vt:lpstr>
      <vt:lpstr>微软雅黑</vt:lpstr>
      <vt:lpstr>Arial</vt:lpstr>
      <vt:lpstr>等线</vt:lpstr>
      <vt:lpstr>等线</vt:lpstr>
      <vt:lpstr>Calibri Light</vt:lpstr>
      <vt:lpstr>华康俪金黑W8</vt:lpstr>
      <vt:lpstr>Meiryo UI</vt:lpstr>
      <vt:lpstr>Calibri</vt:lpstr>
      <vt:lpstr>Calibri Light</vt:lpstr>
      <vt:lpstr>微软雅黑 Light</vt:lpstr>
      <vt:lpstr>Calibri</vt:lpstr>
      <vt:lpstr>Microsoft YaHei UI</vt:lpstr>
      <vt:lpstr>Avant GardeBook</vt:lpstr>
      <vt:lpstr>华文黑体</vt:lpstr>
      <vt:lpstr>Gill Sans</vt:lpstr>
      <vt:lpstr>Roboto</vt:lpstr>
      <vt:lpstr>汉仪旗黑KW</vt:lpstr>
      <vt:lpstr>冬青黑体简体中文</vt:lpstr>
      <vt:lpstr>汉仪中等线KW</vt:lpstr>
      <vt:lpstr>宋体</vt:lpstr>
      <vt:lpstr>Arial Unicode MS</vt:lpstr>
      <vt:lpstr>等线 Light</vt:lpstr>
      <vt:lpstr>Helvetica Neue</vt:lpstr>
      <vt:lpstr>汉仪书宋二KW</vt:lpstr>
      <vt:lpstr>苹方-简</vt:lpstr>
      <vt:lpstr>1_Office 主题​​</vt:lpstr>
      <vt:lpstr>2_Office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Anzichen</dc:creator>
  <cp:lastModifiedBy>adothraki</cp:lastModifiedBy>
  <cp:revision>9</cp:revision>
  <dcterms:created xsi:type="dcterms:W3CDTF">2019-08-14T01:03:35Z</dcterms:created>
  <dcterms:modified xsi:type="dcterms:W3CDTF">2019-08-14T01:03:35Z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