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256" r:id="rId3"/>
    <p:sldId id="258" r:id="rId5"/>
    <p:sldId id="259" r:id="rId6"/>
    <p:sldId id="263" r:id="rId7"/>
    <p:sldId id="268" r:id="rId8"/>
    <p:sldId id="269" r:id="rId9"/>
    <p:sldId id="270" r:id="rId10"/>
    <p:sldId id="260" r:id="rId11"/>
    <p:sldId id="271" r:id="rId12"/>
    <p:sldId id="272" r:id="rId13"/>
    <p:sldId id="273" r:id="rId14"/>
    <p:sldId id="274" r:id="rId15"/>
    <p:sldId id="261" r:id="rId16"/>
    <p:sldId id="275" r:id="rId17"/>
    <p:sldId id="276" r:id="rId18"/>
    <p:sldId id="277" r:id="rId19"/>
    <p:sldId id="278" r:id="rId20"/>
    <p:sldId id="262" r:id="rId21"/>
    <p:sldId id="279" r:id="rId22"/>
    <p:sldId id="280" r:id="rId23"/>
    <p:sldId id="281" r:id="rId24"/>
    <p:sldId id="282"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A243"/>
    <a:srgbClr val="C6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64" d="100"/>
          <a:sy n="64" d="100"/>
        </p:scale>
        <p:origin x="72" y="864"/>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100" d="100"/>
          <a:sy n="100" d="100"/>
        </p:scale>
        <p:origin x="3548"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2CC3ED-0499-444C-9C62-7FBA06DDF5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6A4110-BAB1-4856-A92D-66C462E4C5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8919-1D17-4EAC-B766-87564E2DFC3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7ED62-B826-4C7F-8C4E-0A882DFC0F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07ED62-B826-4C7F-8C4E-0A882DFC0F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07ED62-B826-4C7F-8C4E-0A882DFC0F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4809641" y="0"/>
            <a:ext cx="2603715" cy="6858000"/>
          </a:xfrm>
          <a:prstGeom prst="rect">
            <a:avLst/>
          </a:prstGeom>
          <a:solidFill>
            <a:srgbClr val="E8A2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8" name="矩形 7"/>
          <p:cNvSpPr/>
          <p:nvPr userDrawn="1"/>
        </p:nvSpPr>
        <p:spPr>
          <a:xfrm>
            <a:off x="191146" y="227307"/>
            <a:ext cx="11773545" cy="6426631"/>
          </a:xfrm>
          <a:prstGeom prst="rect">
            <a:avLst/>
          </a:prstGeom>
          <a:solidFill>
            <a:srgbClr val="FFFFFF"/>
          </a:solidFill>
          <a:ln>
            <a:noFill/>
          </a:ln>
          <a:effectLst>
            <a:outerShdw blurRad="508000" sx="102000" sy="102000" algn="ctr" rotWithShape="0">
              <a:srgbClr val="434E77">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DD7B967-D2CA-4EC1-A272-5C024BDDD72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F5E837-E688-4C1E-A791-D3F204CAB2C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7B967-D2CA-4EC1-A272-5C024BDDD72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5E837-E688-4C1E-A791-D3F204CAB2C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666877" y="3611274"/>
            <a:ext cx="4709022"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82935" y="2107289"/>
            <a:ext cx="8747760" cy="1107996"/>
          </a:xfrm>
          <a:prstGeom prst="rect">
            <a:avLst/>
          </a:prstGeom>
          <a:noFill/>
        </p:spPr>
        <p:txBody>
          <a:bodyPr wrap="square" rtlCol="0">
            <a:spAutoFit/>
          </a:bodyPr>
          <a:lstStyle/>
          <a:p>
            <a:pPr algn="ctr"/>
            <a:r>
              <a:rPr lang="zh-CN" altLang="en-US" sz="6600" dirty="0" smtClean="0">
                <a:solidFill>
                  <a:srgbClr val="E8A243"/>
                </a:solidFill>
                <a:latin typeface="思源黑体 CN Normal" panose="020B0400000000000000" pitchFamily="34" charset="-122"/>
                <a:ea typeface="思源黑体 CN Normal" panose="020B0400000000000000" pitchFamily="34" charset="-122"/>
              </a:rPr>
              <a:t>中南大学答辩</a:t>
            </a:r>
            <a:r>
              <a:rPr lang="en-US" altLang="zh-CN" sz="6600" dirty="0">
                <a:solidFill>
                  <a:srgbClr val="E8A243"/>
                </a:solidFill>
                <a:latin typeface="思源黑体 CN Normal" panose="020B0400000000000000" pitchFamily="34" charset="-122"/>
                <a:ea typeface="思源黑体 CN Normal" panose="020B0400000000000000" pitchFamily="34" charset="-122"/>
              </a:rPr>
              <a:t>PPT</a:t>
            </a:r>
            <a:r>
              <a:rPr lang="zh-CN" altLang="en-US" sz="6600" dirty="0" smtClean="0">
                <a:solidFill>
                  <a:srgbClr val="E8A243"/>
                </a:solidFill>
                <a:latin typeface="思源黑体 CN Normal" panose="020B0400000000000000" pitchFamily="34" charset="-122"/>
                <a:ea typeface="思源黑体 CN Normal" panose="020B0400000000000000" pitchFamily="34" charset="-122"/>
              </a:rPr>
              <a:t>模板</a:t>
            </a:r>
            <a:endParaRPr lang="en-US" altLang="zh-CN" sz="6600" dirty="0">
              <a:solidFill>
                <a:srgbClr val="E8A243"/>
              </a:solidFill>
              <a:latin typeface="思源黑体 CN Normal" panose="020B0400000000000000" pitchFamily="34" charset="-122"/>
              <a:ea typeface="思源黑体 CN Normal" panose="020B0400000000000000" pitchFamily="34" charset="-122"/>
            </a:endParaRPr>
          </a:p>
        </p:txBody>
      </p:sp>
      <p:grpSp>
        <p:nvGrpSpPr>
          <p:cNvPr id="10" name="组合 9"/>
          <p:cNvGrpSpPr/>
          <p:nvPr/>
        </p:nvGrpSpPr>
        <p:grpSpPr>
          <a:xfrm>
            <a:off x="6376290" y="3787776"/>
            <a:ext cx="2093833" cy="348262"/>
            <a:chOff x="6593022" y="4739377"/>
            <a:chExt cx="2093833" cy="348262"/>
          </a:xfrm>
        </p:grpSpPr>
        <p:sp>
          <p:nvSpPr>
            <p:cNvPr id="11" name="矩形 10"/>
            <p:cNvSpPr/>
            <p:nvPr/>
          </p:nvSpPr>
          <p:spPr>
            <a:xfrm>
              <a:off x="6720571" y="4739377"/>
              <a:ext cx="1966284"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zh-CN" altLang="en-US" sz="1200" dirty="0">
                  <a:latin typeface="思源黑体 CN Normal" panose="020B0400000000000000" pitchFamily="34" charset="-122"/>
                  <a:ea typeface="思源黑体 CN Normal" panose="020B0400000000000000" pitchFamily="34" charset="-122"/>
                </a:rPr>
                <a:t>指导老师</a:t>
              </a:r>
              <a:r>
                <a:rPr lang="zh-CN" altLang="en-US" sz="1200" dirty="0" smtClean="0">
                  <a:latin typeface="思源黑体 CN Normal" panose="020B0400000000000000" pitchFamily="34" charset="-122"/>
                  <a:ea typeface="思源黑体 CN Normal" panose="020B0400000000000000" pitchFamily="34" charset="-122"/>
                </a:rPr>
                <a:t>：小北</a:t>
              </a:r>
              <a:endParaRPr lang="zh-CN" altLang="en-US" sz="1200" dirty="0" smtClean="0">
                <a:latin typeface="思源黑体 CN Normal" panose="020B0400000000000000" pitchFamily="34" charset="-122"/>
                <a:ea typeface="思源黑体 CN Normal" panose="020B0400000000000000" pitchFamily="34" charset="-122"/>
              </a:endParaRPr>
            </a:p>
          </p:txBody>
        </p:sp>
        <p:sp>
          <p:nvSpPr>
            <p:cNvPr id="12" name="female-instructor-giving-a-lecture-standing-at-the-side-of-a-screen_43195"/>
            <p:cNvSpPr>
              <a:spLocks noChangeAspect="1"/>
            </p:cNvSpPr>
            <p:nvPr/>
          </p:nvSpPr>
          <p:spPr bwMode="auto">
            <a:xfrm>
              <a:off x="6593022" y="4787907"/>
              <a:ext cx="292496" cy="251202"/>
            </a:xfrm>
            <a:custGeom>
              <a:avLst/>
              <a:gdLst>
                <a:gd name="connsiteX0" fmla="*/ 45866 w 605777"/>
                <a:gd name="connsiteY0" fmla="*/ 339787 h 520255"/>
                <a:gd name="connsiteX1" fmla="*/ 147937 w 605777"/>
                <a:gd name="connsiteY1" fmla="*/ 341219 h 520255"/>
                <a:gd name="connsiteX2" fmla="*/ 150812 w 605777"/>
                <a:gd name="connsiteY2" fmla="*/ 408537 h 520255"/>
                <a:gd name="connsiteX3" fmla="*/ 130685 w 605777"/>
                <a:gd name="connsiteY3" fmla="*/ 408537 h 520255"/>
                <a:gd name="connsiteX4" fmla="*/ 133561 w 605777"/>
                <a:gd name="connsiteY4" fmla="*/ 447208 h 520255"/>
                <a:gd name="connsiteX5" fmla="*/ 129248 w 605777"/>
                <a:gd name="connsiteY5" fmla="*/ 501635 h 520255"/>
                <a:gd name="connsiteX6" fmla="*/ 150812 w 605777"/>
                <a:gd name="connsiteY6" fmla="*/ 510229 h 520255"/>
                <a:gd name="connsiteX7" fmla="*/ 136436 w 605777"/>
                <a:gd name="connsiteY7" fmla="*/ 520255 h 520255"/>
                <a:gd name="connsiteX8" fmla="*/ 127810 w 605777"/>
                <a:gd name="connsiteY8" fmla="*/ 520255 h 520255"/>
                <a:gd name="connsiteX9" fmla="*/ 104808 w 605777"/>
                <a:gd name="connsiteY9" fmla="*/ 520255 h 520255"/>
                <a:gd name="connsiteX10" fmla="*/ 103371 w 605777"/>
                <a:gd name="connsiteY10" fmla="*/ 520255 h 520255"/>
                <a:gd name="connsiteX11" fmla="*/ 103371 w 605777"/>
                <a:gd name="connsiteY11" fmla="*/ 511661 h 520255"/>
                <a:gd name="connsiteX12" fmla="*/ 106246 w 605777"/>
                <a:gd name="connsiteY12" fmla="*/ 505932 h 520255"/>
                <a:gd name="connsiteX13" fmla="*/ 111996 w 605777"/>
                <a:gd name="connsiteY13" fmla="*/ 447208 h 520255"/>
                <a:gd name="connsiteX14" fmla="*/ 109121 w 605777"/>
                <a:gd name="connsiteY14" fmla="*/ 408537 h 520255"/>
                <a:gd name="connsiteX15" fmla="*/ 96183 w 605777"/>
                <a:gd name="connsiteY15" fmla="*/ 408537 h 520255"/>
                <a:gd name="connsiteX16" fmla="*/ 96183 w 605777"/>
                <a:gd name="connsiteY16" fmla="*/ 507364 h 520255"/>
                <a:gd name="connsiteX17" fmla="*/ 97620 w 605777"/>
                <a:gd name="connsiteY17" fmla="*/ 511661 h 520255"/>
                <a:gd name="connsiteX18" fmla="*/ 97620 w 605777"/>
                <a:gd name="connsiteY18" fmla="*/ 520255 h 520255"/>
                <a:gd name="connsiteX19" fmla="*/ 96183 w 605777"/>
                <a:gd name="connsiteY19" fmla="*/ 520255 h 520255"/>
                <a:gd name="connsiteX20" fmla="*/ 74618 w 605777"/>
                <a:gd name="connsiteY20" fmla="*/ 520255 h 520255"/>
                <a:gd name="connsiteX21" fmla="*/ 65993 w 605777"/>
                <a:gd name="connsiteY21" fmla="*/ 520255 h 520255"/>
                <a:gd name="connsiteX22" fmla="*/ 51617 w 605777"/>
                <a:gd name="connsiteY22" fmla="*/ 510229 h 520255"/>
                <a:gd name="connsiteX23" fmla="*/ 74618 w 605777"/>
                <a:gd name="connsiteY23" fmla="*/ 501635 h 520255"/>
                <a:gd name="connsiteX24" fmla="*/ 74618 w 605777"/>
                <a:gd name="connsiteY24" fmla="*/ 408537 h 520255"/>
                <a:gd name="connsiteX25" fmla="*/ 42991 w 605777"/>
                <a:gd name="connsiteY25" fmla="*/ 408537 h 520255"/>
                <a:gd name="connsiteX26" fmla="*/ 219630 w 605777"/>
                <a:gd name="connsiteY26" fmla="*/ 117545 h 520255"/>
                <a:gd name="connsiteX27" fmla="*/ 219630 w 605777"/>
                <a:gd name="connsiteY27" fmla="*/ 182051 h 520255"/>
                <a:gd name="connsiteX28" fmla="*/ 285663 w 605777"/>
                <a:gd name="connsiteY28" fmla="*/ 197819 h 520255"/>
                <a:gd name="connsiteX29" fmla="*/ 285663 w 605777"/>
                <a:gd name="connsiteY29" fmla="*/ 240823 h 520255"/>
                <a:gd name="connsiteX30" fmla="*/ 219630 w 605777"/>
                <a:gd name="connsiteY30" fmla="*/ 233656 h 520255"/>
                <a:gd name="connsiteX31" fmla="*/ 219630 w 605777"/>
                <a:gd name="connsiteY31" fmla="*/ 341166 h 520255"/>
                <a:gd name="connsiteX32" fmla="*/ 377534 w 605777"/>
                <a:gd name="connsiteY32" fmla="*/ 341166 h 520255"/>
                <a:gd name="connsiteX33" fmla="*/ 403373 w 605777"/>
                <a:gd name="connsiteY33" fmla="*/ 341166 h 520255"/>
                <a:gd name="connsiteX34" fmla="*/ 581374 w 605777"/>
                <a:gd name="connsiteY34" fmla="*/ 341166 h 520255"/>
                <a:gd name="connsiteX35" fmla="*/ 581374 w 605777"/>
                <a:gd name="connsiteY35" fmla="*/ 117545 h 520255"/>
                <a:gd name="connsiteX36" fmla="*/ 107662 w 605777"/>
                <a:gd name="connsiteY36" fmla="*/ 78841 h 520255"/>
                <a:gd name="connsiteX37" fmla="*/ 107662 w 605777"/>
                <a:gd name="connsiteY37" fmla="*/ 98909 h 520255"/>
                <a:gd name="connsiteX38" fmla="*/ 144985 w 605777"/>
                <a:gd name="connsiteY38" fmla="*/ 98909 h 520255"/>
                <a:gd name="connsiteX39" fmla="*/ 144985 w 605777"/>
                <a:gd name="connsiteY39" fmla="*/ 78841 h 520255"/>
                <a:gd name="connsiteX40" fmla="*/ 48807 w 605777"/>
                <a:gd name="connsiteY40" fmla="*/ 78841 h 520255"/>
                <a:gd name="connsiteX41" fmla="*/ 48807 w 605777"/>
                <a:gd name="connsiteY41" fmla="*/ 98909 h 520255"/>
                <a:gd name="connsiteX42" fmla="*/ 87565 w 605777"/>
                <a:gd name="connsiteY42" fmla="*/ 98909 h 520255"/>
                <a:gd name="connsiteX43" fmla="*/ 87565 w 605777"/>
                <a:gd name="connsiteY43" fmla="*/ 78841 h 520255"/>
                <a:gd name="connsiteX44" fmla="*/ 68904 w 605777"/>
                <a:gd name="connsiteY44" fmla="*/ 38704 h 520255"/>
                <a:gd name="connsiteX45" fmla="*/ 24403 w 605777"/>
                <a:gd name="connsiteY45" fmla="*/ 77407 h 520255"/>
                <a:gd name="connsiteX46" fmla="*/ 24403 w 605777"/>
                <a:gd name="connsiteY46" fmla="*/ 81708 h 520255"/>
                <a:gd name="connsiteX47" fmla="*/ 43065 w 605777"/>
                <a:gd name="connsiteY47" fmla="*/ 84575 h 520255"/>
                <a:gd name="connsiteX48" fmla="*/ 43065 w 605777"/>
                <a:gd name="connsiteY48" fmla="*/ 73107 h 520255"/>
                <a:gd name="connsiteX49" fmla="*/ 93307 w 605777"/>
                <a:gd name="connsiteY49" fmla="*/ 73107 h 520255"/>
                <a:gd name="connsiteX50" fmla="*/ 93307 w 605777"/>
                <a:gd name="connsiteY50" fmla="*/ 84575 h 520255"/>
                <a:gd name="connsiteX51" fmla="*/ 101920 w 605777"/>
                <a:gd name="connsiteY51" fmla="*/ 84575 h 520255"/>
                <a:gd name="connsiteX52" fmla="*/ 101920 w 605777"/>
                <a:gd name="connsiteY52" fmla="*/ 73107 h 520255"/>
                <a:gd name="connsiteX53" fmla="*/ 150726 w 605777"/>
                <a:gd name="connsiteY53" fmla="*/ 73107 h 520255"/>
                <a:gd name="connsiteX54" fmla="*/ 150726 w 605777"/>
                <a:gd name="connsiteY54" fmla="*/ 84575 h 520255"/>
                <a:gd name="connsiteX55" fmla="*/ 166517 w 605777"/>
                <a:gd name="connsiteY55" fmla="*/ 81708 h 520255"/>
                <a:gd name="connsiteX56" fmla="*/ 159339 w 605777"/>
                <a:gd name="connsiteY56" fmla="*/ 63073 h 520255"/>
                <a:gd name="connsiteX57" fmla="*/ 68904 w 605777"/>
                <a:gd name="connsiteY57" fmla="*/ 38704 h 520255"/>
                <a:gd name="connsiteX58" fmla="*/ 94742 w 605777"/>
                <a:gd name="connsiteY58" fmla="*/ 0 h 520255"/>
                <a:gd name="connsiteX59" fmla="*/ 180872 w 605777"/>
                <a:gd name="connsiteY59" fmla="*/ 134746 h 520255"/>
                <a:gd name="connsiteX60" fmla="*/ 175130 w 605777"/>
                <a:gd name="connsiteY60" fmla="*/ 172016 h 520255"/>
                <a:gd name="connsiteX61" fmla="*/ 202404 w 605777"/>
                <a:gd name="connsiteY61" fmla="*/ 177750 h 520255"/>
                <a:gd name="connsiteX62" fmla="*/ 202404 w 605777"/>
                <a:gd name="connsiteY62" fmla="*/ 117545 h 520255"/>
                <a:gd name="connsiteX63" fmla="*/ 190920 w 605777"/>
                <a:gd name="connsiteY63" fmla="*/ 117545 h 520255"/>
                <a:gd name="connsiteX64" fmla="*/ 190920 w 605777"/>
                <a:gd name="connsiteY64" fmla="*/ 93176 h 520255"/>
                <a:gd name="connsiteX65" fmla="*/ 202404 w 605777"/>
                <a:gd name="connsiteY65" fmla="*/ 93176 h 520255"/>
                <a:gd name="connsiteX66" fmla="*/ 371792 w 605777"/>
                <a:gd name="connsiteY66" fmla="*/ 93176 h 520255"/>
                <a:gd name="connsiteX67" fmla="*/ 371792 w 605777"/>
                <a:gd name="connsiteY67" fmla="*/ 73107 h 520255"/>
                <a:gd name="connsiteX68" fmla="*/ 420599 w 605777"/>
                <a:gd name="connsiteY68" fmla="*/ 73107 h 520255"/>
                <a:gd name="connsiteX69" fmla="*/ 420599 w 605777"/>
                <a:gd name="connsiteY69" fmla="*/ 93176 h 520255"/>
                <a:gd name="connsiteX70" fmla="*/ 598600 w 605777"/>
                <a:gd name="connsiteY70" fmla="*/ 93176 h 520255"/>
                <a:gd name="connsiteX71" fmla="*/ 605777 w 605777"/>
                <a:gd name="connsiteY71" fmla="*/ 93176 h 520255"/>
                <a:gd name="connsiteX72" fmla="*/ 605777 w 605777"/>
                <a:gd name="connsiteY72" fmla="*/ 117545 h 520255"/>
                <a:gd name="connsiteX73" fmla="*/ 598600 w 605777"/>
                <a:gd name="connsiteY73" fmla="*/ 117545 h 520255"/>
                <a:gd name="connsiteX74" fmla="*/ 598600 w 605777"/>
                <a:gd name="connsiteY74" fmla="*/ 358368 h 520255"/>
                <a:gd name="connsiteX75" fmla="*/ 403373 w 605777"/>
                <a:gd name="connsiteY75" fmla="*/ 358368 h 520255"/>
                <a:gd name="connsiteX76" fmla="*/ 403373 w 605777"/>
                <a:gd name="connsiteY76" fmla="*/ 402805 h 520255"/>
                <a:gd name="connsiteX77" fmla="*/ 500986 w 605777"/>
                <a:gd name="connsiteY77" fmla="*/ 511749 h 520255"/>
                <a:gd name="connsiteX78" fmla="*/ 465099 w 605777"/>
                <a:gd name="connsiteY78" fmla="*/ 511749 h 520255"/>
                <a:gd name="connsiteX79" fmla="*/ 400502 w 605777"/>
                <a:gd name="connsiteY79" fmla="*/ 438642 h 520255"/>
                <a:gd name="connsiteX80" fmla="*/ 400502 w 605777"/>
                <a:gd name="connsiteY80" fmla="*/ 511749 h 520255"/>
                <a:gd name="connsiteX81" fmla="*/ 380405 w 605777"/>
                <a:gd name="connsiteY81" fmla="*/ 511749 h 520255"/>
                <a:gd name="connsiteX82" fmla="*/ 380405 w 605777"/>
                <a:gd name="connsiteY82" fmla="*/ 438642 h 520255"/>
                <a:gd name="connsiteX83" fmla="*/ 315808 w 605777"/>
                <a:gd name="connsiteY83" fmla="*/ 511749 h 520255"/>
                <a:gd name="connsiteX84" fmla="*/ 281356 w 605777"/>
                <a:gd name="connsiteY84" fmla="*/ 511749 h 520255"/>
                <a:gd name="connsiteX85" fmla="*/ 377534 w 605777"/>
                <a:gd name="connsiteY85" fmla="*/ 402805 h 520255"/>
                <a:gd name="connsiteX86" fmla="*/ 377534 w 605777"/>
                <a:gd name="connsiteY86" fmla="*/ 358368 h 520255"/>
                <a:gd name="connsiteX87" fmla="*/ 202404 w 605777"/>
                <a:gd name="connsiteY87" fmla="*/ 358368 h 520255"/>
                <a:gd name="connsiteX88" fmla="*/ 202404 w 605777"/>
                <a:gd name="connsiteY88" fmla="*/ 230789 h 520255"/>
                <a:gd name="connsiteX89" fmla="*/ 147856 w 605777"/>
                <a:gd name="connsiteY89" fmla="*/ 223621 h 520255"/>
                <a:gd name="connsiteX90" fmla="*/ 139243 w 605777"/>
                <a:gd name="connsiteY90" fmla="*/ 273793 h 520255"/>
                <a:gd name="connsiteX91" fmla="*/ 147856 w 605777"/>
                <a:gd name="connsiteY91" fmla="*/ 333999 h 520255"/>
                <a:gd name="connsiteX92" fmla="*/ 123452 w 605777"/>
                <a:gd name="connsiteY92" fmla="*/ 333999 h 520255"/>
                <a:gd name="connsiteX93" fmla="*/ 99049 w 605777"/>
                <a:gd name="connsiteY93" fmla="*/ 333999 h 520255"/>
                <a:gd name="connsiteX94" fmla="*/ 99049 w 605777"/>
                <a:gd name="connsiteY94" fmla="*/ 227922 h 520255"/>
                <a:gd name="connsiteX95" fmla="*/ 123452 w 605777"/>
                <a:gd name="connsiteY95" fmla="*/ 183484 h 520255"/>
                <a:gd name="connsiteX96" fmla="*/ 114839 w 605777"/>
                <a:gd name="connsiteY96" fmla="*/ 179184 h 520255"/>
                <a:gd name="connsiteX97" fmla="*/ 114839 w 605777"/>
                <a:gd name="connsiteY97" fmla="*/ 153381 h 520255"/>
                <a:gd name="connsiteX98" fmla="*/ 166517 w 605777"/>
                <a:gd name="connsiteY98" fmla="*/ 90309 h 520255"/>
                <a:gd name="connsiteX99" fmla="*/ 150726 w 605777"/>
                <a:gd name="connsiteY99" fmla="*/ 93176 h 520255"/>
                <a:gd name="connsiteX100" fmla="*/ 150726 w 605777"/>
                <a:gd name="connsiteY100" fmla="*/ 103210 h 520255"/>
                <a:gd name="connsiteX101" fmla="*/ 101920 w 605777"/>
                <a:gd name="connsiteY101" fmla="*/ 103210 h 520255"/>
                <a:gd name="connsiteX102" fmla="*/ 101920 w 605777"/>
                <a:gd name="connsiteY102" fmla="*/ 96043 h 520255"/>
                <a:gd name="connsiteX103" fmla="*/ 93307 w 605777"/>
                <a:gd name="connsiteY103" fmla="*/ 96043 h 520255"/>
                <a:gd name="connsiteX104" fmla="*/ 93307 w 605777"/>
                <a:gd name="connsiteY104" fmla="*/ 103210 h 520255"/>
                <a:gd name="connsiteX105" fmla="*/ 43065 w 605777"/>
                <a:gd name="connsiteY105" fmla="*/ 103210 h 520255"/>
                <a:gd name="connsiteX106" fmla="*/ 43065 w 605777"/>
                <a:gd name="connsiteY106" fmla="*/ 91742 h 520255"/>
                <a:gd name="connsiteX107" fmla="*/ 24403 w 605777"/>
                <a:gd name="connsiteY107" fmla="*/ 88875 h 520255"/>
                <a:gd name="connsiteX108" fmla="*/ 74646 w 605777"/>
                <a:gd name="connsiteY108" fmla="*/ 151948 h 520255"/>
                <a:gd name="connsiteX109" fmla="*/ 74646 w 605777"/>
                <a:gd name="connsiteY109" fmla="*/ 179184 h 520255"/>
                <a:gd name="connsiteX110" fmla="*/ 67468 w 605777"/>
                <a:gd name="connsiteY110" fmla="*/ 182051 h 520255"/>
                <a:gd name="connsiteX111" fmla="*/ 93307 w 605777"/>
                <a:gd name="connsiteY111" fmla="*/ 229355 h 520255"/>
                <a:gd name="connsiteX112" fmla="*/ 93307 w 605777"/>
                <a:gd name="connsiteY112" fmla="*/ 333999 h 520255"/>
                <a:gd name="connsiteX113" fmla="*/ 45936 w 605777"/>
                <a:gd name="connsiteY113" fmla="*/ 333999 h 520255"/>
                <a:gd name="connsiteX114" fmla="*/ 53113 w 605777"/>
                <a:gd name="connsiteY114" fmla="*/ 276660 h 520255"/>
                <a:gd name="connsiteX115" fmla="*/ 40194 w 605777"/>
                <a:gd name="connsiteY115" fmla="*/ 232222 h 520255"/>
                <a:gd name="connsiteX116" fmla="*/ 28710 w 605777"/>
                <a:gd name="connsiteY116" fmla="*/ 318230 h 520255"/>
                <a:gd name="connsiteX117" fmla="*/ 0 w 605777"/>
                <a:gd name="connsiteY117" fmla="*/ 316797 h 520255"/>
                <a:gd name="connsiteX118" fmla="*/ 12919 w 605777"/>
                <a:gd name="connsiteY118" fmla="*/ 194952 h 520255"/>
                <a:gd name="connsiteX119" fmla="*/ 5742 w 605777"/>
                <a:gd name="connsiteY119" fmla="*/ 87442 h 520255"/>
                <a:gd name="connsiteX120" fmla="*/ 48807 w 605777"/>
                <a:gd name="connsiteY120" fmla="*/ 12901 h 520255"/>
                <a:gd name="connsiteX121" fmla="*/ 60291 w 605777"/>
                <a:gd name="connsiteY121" fmla="*/ 11468 h 520255"/>
                <a:gd name="connsiteX122" fmla="*/ 68904 w 605777"/>
                <a:gd name="connsiteY122" fmla="*/ 2867 h 520255"/>
                <a:gd name="connsiteX123" fmla="*/ 94742 w 605777"/>
                <a:gd name="connsiteY123" fmla="*/ 0 h 52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777" h="520255">
                  <a:moveTo>
                    <a:pt x="45866" y="339787"/>
                  </a:moveTo>
                  <a:lnTo>
                    <a:pt x="147937" y="341219"/>
                  </a:lnTo>
                  <a:lnTo>
                    <a:pt x="150812" y="408537"/>
                  </a:lnTo>
                  <a:lnTo>
                    <a:pt x="130685" y="408537"/>
                  </a:lnTo>
                  <a:lnTo>
                    <a:pt x="133561" y="447208"/>
                  </a:lnTo>
                  <a:lnTo>
                    <a:pt x="129248" y="501635"/>
                  </a:lnTo>
                  <a:cubicBezTo>
                    <a:pt x="142186" y="501635"/>
                    <a:pt x="150812" y="504500"/>
                    <a:pt x="150812" y="510229"/>
                  </a:cubicBezTo>
                  <a:cubicBezTo>
                    <a:pt x="150812" y="517390"/>
                    <a:pt x="136436" y="520255"/>
                    <a:pt x="136436" y="520255"/>
                  </a:cubicBezTo>
                  <a:lnTo>
                    <a:pt x="127810" y="520255"/>
                  </a:lnTo>
                  <a:lnTo>
                    <a:pt x="104808" y="520255"/>
                  </a:lnTo>
                  <a:lnTo>
                    <a:pt x="103371" y="520255"/>
                  </a:lnTo>
                  <a:lnTo>
                    <a:pt x="103371" y="511661"/>
                  </a:lnTo>
                  <a:cubicBezTo>
                    <a:pt x="103371" y="508797"/>
                    <a:pt x="104808" y="507364"/>
                    <a:pt x="106246" y="505932"/>
                  </a:cubicBezTo>
                  <a:lnTo>
                    <a:pt x="111996" y="447208"/>
                  </a:lnTo>
                  <a:lnTo>
                    <a:pt x="109121" y="408537"/>
                  </a:lnTo>
                  <a:lnTo>
                    <a:pt x="96183" y="408537"/>
                  </a:lnTo>
                  <a:lnTo>
                    <a:pt x="96183" y="507364"/>
                  </a:lnTo>
                  <a:cubicBezTo>
                    <a:pt x="97620" y="508797"/>
                    <a:pt x="97620" y="510229"/>
                    <a:pt x="97620" y="511661"/>
                  </a:cubicBezTo>
                  <a:lnTo>
                    <a:pt x="97620" y="520255"/>
                  </a:lnTo>
                  <a:lnTo>
                    <a:pt x="96183" y="520255"/>
                  </a:lnTo>
                  <a:lnTo>
                    <a:pt x="74618" y="520255"/>
                  </a:lnTo>
                  <a:lnTo>
                    <a:pt x="65993" y="520255"/>
                  </a:lnTo>
                  <a:cubicBezTo>
                    <a:pt x="65993" y="520255"/>
                    <a:pt x="51617" y="517390"/>
                    <a:pt x="51617" y="510229"/>
                  </a:cubicBezTo>
                  <a:cubicBezTo>
                    <a:pt x="51617" y="504500"/>
                    <a:pt x="60242" y="501635"/>
                    <a:pt x="74618" y="501635"/>
                  </a:cubicBezTo>
                  <a:lnTo>
                    <a:pt x="74618" y="408537"/>
                  </a:lnTo>
                  <a:lnTo>
                    <a:pt x="42991" y="408537"/>
                  </a:lnTo>
                  <a:close/>
                  <a:moveTo>
                    <a:pt x="219630" y="117545"/>
                  </a:moveTo>
                  <a:lnTo>
                    <a:pt x="219630" y="182051"/>
                  </a:lnTo>
                  <a:lnTo>
                    <a:pt x="285663" y="197819"/>
                  </a:lnTo>
                  <a:lnTo>
                    <a:pt x="285663" y="240823"/>
                  </a:lnTo>
                  <a:lnTo>
                    <a:pt x="219630" y="233656"/>
                  </a:lnTo>
                  <a:lnTo>
                    <a:pt x="219630" y="341166"/>
                  </a:lnTo>
                  <a:lnTo>
                    <a:pt x="377534" y="341166"/>
                  </a:lnTo>
                  <a:lnTo>
                    <a:pt x="403373" y="341166"/>
                  </a:lnTo>
                  <a:lnTo>
                    <a:pt x="581374" y="341166"/>
                  </a:lnTo>
                  <a:lnTo>
                    <a:pt x="581374" y="117545"/>
                  </a:lnTo>
                  <a:close/>
                  <a:moveTo>
                    <a:pt x="107662" y="78841"/>
                  </a:moveTo>
                  <a:lnTo>
                    <a:pt x="107662" y="98909"/>
                  </a:lnTo>
                  <a:lnTo>
                    <a:pt x="144985" y="98909"/>
                  </a:lnTo>
                  <a:lnTo>
                    <a:pt x="144985" y="78841"/>
                  </a:lnTo>
                  <a:close/>
                  <a:moveTo>
                    <a:pt x="48807" y="78841"/>
                  </a:moveTo>
                  <a:lnTo>
                    <a:pt x="48807" y="98909"/>
                  </a:lnTo>
                  <a:lnTo>
                    <a:pt x="87565" y="98909"/>
                  </a:lnTo>
                  <a:lnTo>
                    <a:pt x="87565" y="78841"/>
                  </a:lnTo>
                  <a:close/>
                  <a:moveTo>
                    <a:pt x="68904" y="38704"/>
                  </a:moveTo>
                  <a:cubicBezTo>
                    <a:pt x="67468" y="60206"/>
                    <a:pt x="44500" y="75974"/>
                    <a:pt x="24403" y="77407"/>
                  </a:cubicBezTo>
                  <a:cubicBezTo>
                    <a:pt x="24403" y="78841"/>
                    <a:pt x="24403" y="80274"/>
                    <a:pt x="24403" y="81708"/>
                  </a:cubicBezTo>
                  <a:lnTo>
                    <a:pt x="43065" y="84575"/>
                  </a:lnTo>
                  <a:lnTo>
                    <a:pt x="43065" y="73107"/>
                  </a:lnTo>
                  <a:lnTo>
                    <a:pt x="93307" y="73107"/>
                  </a:lnTo>
                  <a:lnTo>
                    <a:pt x="93307" y="84575"/>
                  </a:lnTo>
                  <a:lnTo>
                    <a:pt x="101920" y="84575"/>
                  </a:lnTo>
                  <a:lnTo>
                    <a:pt x="101920" y="73107"/>
                  </a:lnTo>
                  <a:lnTo>
                    <a:pt x="150726" y="73107"/>
                  </a:lnTo>
                  <a:lnTo>
                    <a:pt x="150726" y="84575"/>
                  </a:lnTo>
                  <a:lnTo>
                    <a:pt x="166517" y="81708"/>
                  </a:lnTo>
                  <a:cubicBezTo>
                    <a:pt x="166517" y="71674"/>
                    <a:pt x="163646" y="64506"/>
                    <a:pt x="159339" y="63073"/>
                  </a:cubicBezTo>
                  <a:cubicBezTo>
                    <a:pt x="129194" y="60206"/>
                    <a:pt x="93307" y="58772"/>
                    <a:pt x="68904" y="38704"/>
                  </a:cubicBezTo>
                  <a:close/>
                  <a:moveTo>
                    <a:pt x="94742" y="0"/>
                  </a:moveTo>
                  <a:cubicBezTo>
                    <a:pt x="185178" y="0"/>
                    <a:pt x="182307" y="103210"/>
                    <a:pt x="180872" y="134746"/>
                  </a:cubicBezTo>
                  <a:cubicBezTo>
                    <a:pt x="180872" y="153381"/>
                    <a:pt x="176565" y="159115"/>
                    <a:pt x="175130" y="172016"/>
                  </a:cubicBezTo>
                  <a:lnTo>
                    <a:pt x="202404" y="177750"/>
                  </a:lnTo>
                  <a:lnTo>
                    <a:pt x="202404" y="117545"/>
                  </a:lnTo>
                  <a:lnTo>
                    <a:pt x="190920" y="117545"/>
                  </a:lnTo>
                  <a:lnTo>
                    <a:pt x="190920" y="93176"/>
                  </a:lnTo>
                  <a:lnTo>
                    <a:pt x="202404" y="93176"/>
                  </a:lnTo>
                  <a:lnTo>
                    <a:pt x="371792" y="93176"/>
                  </a:lnTo>
                  <a:lnTo>
                    <a:pt x="371792" y="73107"/>
                  </a:lnTo>
                  <a:lnTo>
                    <a:pt x="420599" y="73107"/>
                  </a:lnTo>
                  <a:lnTo>
                    <a:pt x="420599" y="93176"/>
                  </a:lnTo>
                  <a:lnTo>
                    <a:pt x="598600" y="93176"/>
                  </a:lnTo>
                  <a:lnTo>
                    <a:pt x="605777" y="93176"/>
                  </a:lnTo>
                  <a:lnTo>
                    <a:pt x="605777" y="117545"/>
                  </a:lnTo>
                  <a:lnTo>
                    <a:pt x="598600" y="117545"/>
                  </a:lnTo>
                  <a:lnTo>
                    <a:pt x="598600" y="358368"/>
                  </a:lnTo>
                  <a:lnTo>
                    <a:pt x="403373" y="358368"/>
                  </a:lnTo>
                  <a:lnTo>
                    <a:pt x="403373" y="402805"/>
                  </a:lnTo>
                  <a:lnTo>
                    <a:pt x="500986" y="511749"/>
                  </a:lnTo>
                  <a:lnTo>
                    <a:pt x="465099" y="511749"/>
                  </a:lnTo>
                  <a:lnTo>
                    <a:pt x="400502" y="438642"/>
                  </a:lnTo>
                  <a:lnTo>
                    <a:pt x="400502" y="511749"/>
                  </a:lnTo>
                  <a:lnTo>
                    <a:pt x="380405" y="511749"/>
                  </a:lnTo>
                  <a:lnTo>
                    <a:pt x="380405" y="438642"/>
                  </a:lnTo>
                  <a:lnTo>
                    <a:pt x="315808" y="511749"/>
                  </a:lnTo>
                  <a:lnTo>
                    <a:pt x="281356" y="511749"/>
                  </a:lnTo>
                  <a:lnTo>
                    <a:pt x="377534" y="402805"/>
                  </a:lnTo>
                  <a:lnTo>
                    <a:pt x="377534" y="358368"/>
                  </a:lnTo>
                  <a:lnTo>
                    <a:pt x="202404" y="358368"/>
                  </a:lnTo>
                  <a:lnTo>
                    <a:pt x="202404" y="230789"/>
                  </a:lnTo>
                  <a:lnTo>
                    <a:pt x="147856" y="223621"/>
                  </a:lnTo>
                  <a:cubicBezTo>
                    <a:pt x="142114" y="249424"/>
                    <a:pt x="139243" y="273793"/>
                    <a:pt x="139243" y="273793"/>
                  </a:cubicBezTo>
                  <a:lnTo>
                    <a:pt x="147856" y="333999"/>
                  </a:lnTo>
                  <a:lnTo>
                    <a:pt x="123452" y="333999"/>
                  </a:lnTo>
                  <a:lnTo>
                    <a:pt x="99049" y="333999"/>
                  </a:lnTo>
                  <a:lnTo>
                    <a:pt x="99049" y="227922"/>
                  </a:lnTo>
                  <a:lnTo>
                    <a:pt x="123452" y="183484"/>
                  </a:lnTo>
                  <a:lnTo>
                    <a:pt x="114839" y="179184"/>
                  </a:lnTo>
                  <a:lnTo>
                    <a:pt x="114839" y="153381"/>
                  </a:lnTo>
                  <a:cubicBezTo>
                    <a:pt x="153597" y="149081"/>
                    <a:pt x="166517" y="114678"/>
                    <a:pt x="166517" y="90309"/>
                  </a:cubicBezTo>
                  <a:lnTo>
                    <a:pt x="150726" y="93176"/>
                  </a:lnTo>
                  <a:lnTo>
                    <a:pt x="150726" y="103210"/>
                  </a:lnTo>
                  <a:lnTo>
                    <a:pt x="101920" y="103210"/>
                  </a:lnTo>
                  <a:lnTo>
                    <a:pt x="101920" y="96043"/>
                  </a:lnTo>
                  <a:lnTo>
                    <a:pt x="93307" y="96043"/>
                  </a:lnTo>
                  <a:lnTo>
                    <a:pt x="93307" y="103210"/>
                  </a:lnTo>
                  <a:lnTo>
                    <a:pt x="43065" y="103210"/>
                  </a:lnTo>
                  <a:lnTo>
                    <a:pt x="43065" y="91742"/>
                  </a:lnTo>
                  <a:lnTo>
                    <a:pt x="24403" y="88875"/>
                  </a:lnTo>
                  <a:cubicBezTo>
                    <a:pt x="25839" y="118978"/>
                    <a:pt x="47371" y="143347"/>
                    <a:pt x="74646" y="151948"/>
                  </a:cubicBezTo>
                  <a:lnTo>
                    <a:pt x="74646" y="179184"/>
                  </a:lnTo>
                  <a:lnTo>
                    <a:pt x="67468" y="182051"/>
                  </a:lnTo>
                  <a:lnTo>
                    <a:pt x="93307" y="229355"/>
                  </a:lnTo>
                  <a:lnTo>
                    <a:pt x="93307" y="333999"/>
                  </a:lnTo>
                  <a:lnTo>
                    <a:pt x="45936" y="333999"/>
                  </a:lnTo>
                  <a:lnTo>
                    <a:pt x="53113" y="276660"/>
                  </a:lnTo>
                  <a:cubicBezTo>
                    <a:pt x="53113" y="276660"/>
                    <a:pt x="45936" y="255158"/>
                    <a:pt x="40194" y="232222"/>
                  </a:cubicBezTo>
                  <a:lnTo>
                    <a:pt x="28710" y="318230"/>
                  </a:lnTo>
                  <a:lnTo>
                    <a:pt x="0" y="316797"/>
                  </a:lnTo>
                  <a:lnTo>
                    <a:pt x="12919" y="194952"/>
                  </a:lnTo>
                  <a:lnTo>
                    <a:pt x="5742" y="87442"/>
                  </a:lnTo>
                  <a:cubicBezTo>
                    <a:pt x="5742" y="87442"/>
                    <a:pt x="4306" y="34403"/>
                    <a:pt x="48807" y="12901"/>
                  </a:cubicBezTo>
                  <a:cubicBezTo>
                    <a:pt x="51678" y="11468"/>
                    <a:pt x="57420" y="12901"/>
                    <a:pt x="60291" y="11468"/>
                  </a:cubicBezTo>
                  <a:cubicBezTo>
                    <a:pt x="63162" y="10034"/>
                    <a:pt x="64597" y="5734"/>
                    <a:pt x="68904" y="2867"/>
                  </a:cubicBezTo>
                  <a:cubicBezTo>
                    <a:pt x="73210" y="1433"/>
                    <a:pt x="84694" y="0"/>
                    <a:pt x="94742" y="0"/>
                  </a:cubicBezTo>
                  <a:close/>
                </a:path>
              </a:pathLst>
            </a:custGeom>
            <a:solidFill>
              <a:srgbClr val="E8A243"/>
            </a:solidFill>
            <a:ln>
              <a:noFill/>
            </a:ln>
          </p:spPr>
        </p:sp>
      </p:grpSp>
      <p:grpSp>
        <p:nvGrpSpPr>
          <p:cNvPr id="13" name="组合 12"/>
          <p:cNvGrpSpPr/>
          <p:nvPr/>
        </p:nvGrpSpPr>
        <p:grpSpPr>
          <a:xfrm>
            <a:off x="3599591" y="3787776"/>
            <a:ext cx="1787033" cy="348262"/>
            <a:chOff x="4145333" y="4690847"/>
            <a:chExt cx="1787033" cy="348262"/>
          </a:xfrm>
        </p:grpSpPr>
        <p:sp>
          <p:nvSpPr>
            <p:cNvPr id="14" name="矩形 13"/>
            <p:cNvSpPr/>
            <p:nvPr/>
          </p:nvSpPr>
          <p:spPr>
            <a:xfrm>
              <a:off x="4145333" y="4690847"/>
              <a:ext cx="1787033"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zh-CN" altLang="en-US" sz="1200" dirty="0">
                  <a:latin typeface="思源黑体 CN Normal" panose="020B0400000000000000" pitchFamily="34" charset="-122"/>
                  <a:ea typeface="思源黑体 CN Normal" panose="020B0400000000000000" pitchFamily="34" charset="-122"/>
                </a:rPr>
                <a:t>答辩人</a:t>
              </a:r>
              <a:r>
                <a:rPr lang="zh-CN" altLang="en-US" sz="1200" dirty="0" smtClean="0">
                  <a:latin typeface="思源黑体 CN Normal" panose="020B0400000000000000" pitchFamily="34" charset="-122"/>
                  <a:ea typeface="思源黑体 CN Normal" panose="020B0400000000000000" pitchFamily="34" charset="-122"/>
                </a:rPr>
                <a:t>：小北</a:t>
              </a:r>
              <a:endParaRPr lang="zh-CN" altLang="en-US" sz="1200" dirty="0" smtClean="0">
                <a:latin typeface="思源黑体 CN Normal" panose="020B0400000000000000" pitchFamily="34" charset="-122"/>
                <a:ea typeface="思源黑体 CN Normal" panose="020B0400000000000000" pitchFamily="34" charset="-122"/>
              </a:endParaRPr>
            </a:p>
          </p:txBody>
        </p:sp>
        <p:sp>
          <p:nvSpPr>
            <p:cNvPr id="15" name="science-conference_68080"/>
            <p:cNvSpPr>
              <a:spLocks noChangeAspect="1"/>
            </p:cNvSpPr>
            <p:nvPr/>
          </p:nvSpPr>
          <p:spPr bwMode="auto">
            <a:xfrm>
              <a:off x="4145333" y="4712556"/>
              <a:ext cx="193015" cy="304843"/>
            </a:xfrm>
            <a:custGeom>
              <a:avLst/>
              <a:gdLst>
                <a:gd name="connsiteX0" fmla="*/ 190764 w 385450"/>
                <a:gd name="connsiteY0" fmla="*/ 514563 h 608768"/>
                <a:gd name="connsiteX1" fmla="*/ 211847 w 385450"/>
                <a:gd name="connsiteY1" fmla="*/ 526418 h 608768"/>
                <a:gd name="connsiteX2" fmla="*/ 210607 w 385450"/>
                <a:gd name="connsiteY2" fmla="*/ 529304 h 608768"/>
                <a:gd name="connsiteX3" fmla="*/ 190764 w 385450"/>
                <a:gd name="connsiteY3" fmla="*/ 548787 h 608768"/>
                <a:gd name="connsiteX4" fmla="*/ 170818 w 385450"/>
                <a:gd name="connsiteY4" fmla="*/ 529304 h 608768"/>
                <a:gd name="connsiteX5" fmla="*/ 169578 w 385450"/>
                <a:gd name="connsiteY5" fmla="*/ 526418 h 608768"/>
                <a:gd name="connsiteX6" fmla="*/ 190764 w 385450"/>
                <a:gd name="connsiteY6" fmla="*/ 514563 h 608768"/>
                <a:gd name="connsiteX7" fmla="*/ 219467 w 385450"/>
                <a:gd name="connsiteY7" fmla="*/ 493887 h 608768"/>
                <a:gd name="connsiteX8" fmla="*/ 215033 w 385450"/>
                <a:gd name="connsiteY8" fmla="*/ 517315 h 608768"/>
                <a:gd name="connsiteX9" fmla="*/ 199568 w 385450"/>
                <a:gd name="connsiteY9" fmla="*/ 508749 h 608768"/>
                <a:gd name="connsiteX10" fmla="*/ 208950 w 385450"/>
                <a:gd name="connsiteY10" fmla="*/ 502041 h 608768"/>
                <a:gd name="connsiteX11" fmla="*/ 219467 w 385450"/>
                <a:gd name="connsiteY11" fmla="*/ 493887 h 608768"/>
                <a:gd name="connsiteX12" fmla="*/ 162098 w 385450"/>
                <a:gd name="connsiteY12" fmla="*/ 493887 h 608768"/>
                <a:gd name="connsiteX13" fmla="*/ 172491 w 385450"/>
                <a:gd name="connsiteY13" fmla="*/ 502041 h 608768"/>
                <a:gd name="connsiteX14" fmla="*/ 181856 w 385450"/>
                <a:gd name="connsiteY14" fmla="*/ 508749 h 608768"/>
                <a:gd name="connsiteX15" fmla="*/ 166523 w 385450"/>
                <a:gd name="connsiteY15" fmla="*/ 517315 h 608768"/>
                <a:gd name="connsiteX16" fmla="*/ 162098 w 385450"/>
                <a:gd name="connsiteY16" fmla="*/ 493887 h 608768"/>
                <a:gd name="connsiteX17" fmla="*/ 230644 w 385450"/>
                <a:gd name="connsiteY17" fmla="*/ 484220 h 608768"/>
                <a:gd name="connsiteX18" fmla="*/ 246720 w 385450"/>
                <a:gd name="connsiteY18" fmla="*/ 502370 h 608768"/>
                <a:gd name="connsiteX19" fmla="*/ 256097 w 385450"/>
                <a:gd name="connsiteY19" fmla="*/ 526294 h 608768"/>
                <a:gd name="connsiteX20" fmla="*/ 249296 w 385450"/>
                <a:gd name="connsiteY20" fmla="*/ 528253 h 608768"/>
                <a:gd name="connsiteX21" fmla="*/ 223842 w 385450"/>
                <a:gd name="connsiteY21" fmla="*/ 521447 h 608768"/>
                <a:gd name="connsiteX22" fmla="*/ 229716 w 385450"/>
                <a:gd name="connsiteY22" fmla="*/ 485045 h 608768"/>
                <a:gd name="connsiteX23" fmla="*/ 230644 w 385450"/>
                <a:gd name="connsiteY23" fmla="*/ 484220 h 608768"/>
                <a:gd name="connsiteX24" fmla="*/ 150811 w 385450"/>
                <a:gd name="connsiteY24" fmla="*/ 484220 h 608768"/>
                <a:gd name="connsiteX25" fmla="*/ 151842 w 385450"/>
                <a:gd name="connsiteY25" fmla="*/ 485045 h 608768"/>
                <a:gd name="connsiteX26" fmla="*/ 157723 w 385450"/>
                <a:gd name="connsiteY26" fmla="*/ 521447 h 608768"/>
                <a:gd name="connsiteX27" fmla="*/ 132137 w 385450"/>
                <a:gd name="connsiteY27" fmla="*/ 528253 h 608768"/>
                <a:gd name="connsiteX28" fmla="*/ 125431 w 385450"/>
                <a:gd name="connsiteY28" fmla="*/ 526294 h 608768"/>
                <a:gd name="connsiteX29" fmla="*/ 134820 w 385450"/>
                <a:gd name="connsiteY29" fmla="*/ 502370 h 608768"/>
                <a:gd name="connsiteX30" fmla="*/ 150811 w 385450"/>
                <a:gd name="connsiteY30" fmla="*/ 484220 h 608768"/>
                <a:gd name="connsiteX31" fmla="*/ 190782 w 385450"/>
                <a:gd name="connsiteY31" fmla="*/ 463115 h 608768"/>
                <a:gd name="connsiteX32" fmla="*/ 176120 w 385450"/>
                <a:gd name="connsiteY32" fmla="*/ 477657 h 608768"/>
                <a:gd name="connsiteX33" fmla="*/ 190782 w 385450"/>
                <a:gd name="connsiteY33" fmla="*/ 492199 h 608768"/>
                <a:gd name="connsiteX34" fmla="*/ 205341 w 385450"/>
                <a:gd name="connsiteY34" fmla="*/ 477657 h 608768"/>
                <a:gd name="connsiteX35" fmla="*/ 190782 w 385450"/>
                <a:gd name="connsiteY35" fmla="*/ 463115 h 608768"/>
                <a:gd name="connsiteX36" fmla="*/ 190782 w 385450"/>
                <a:gd name="connsiteY36" fmla="*/ 452183 h 608768"/>
                <a:gd name="connsiteX37" fmla="*/ 203276 w 385450"/>
                <a:gd name="connsiteY37" fmla="*/ 460949 h 608768"/>
                <a:gd name="connsiteX38" fmla="*/ 220210 w 385450"/>
                <a:gd name="connsiteY38" fmla="*/ 474666 h 608768"/>
                <a:gd name="connsiteX39" fmla="*/ 220314 w 385450"/>
                <a:gd name="connsiteY39" fmla="*/ 477657 h 608768"/>
                <a:gd name="connsiteX40" fmla="*/ 220210 w 385450"/>
                <a:gd name="connsiteY40" fmla="*/ 480751 h 608768"/>
                <a:gd name="connsiteX41" fmla="*/ 203276 w 385450"/>
                <a:gd name="connsiteY41" fmla="*/ 494365 h 608768"/>
                <a:gd name="connsiteX42" fmla="*/ 190782 w 385450"/>
                <a:gd name="connsiteY42" fmla="*/ 503131 h 608768"/>
                <a:gd name="connsiteX43" fmla="*/ 178288 w 385450"/>
                <a:gd name="connsiteY43" fmla="*/ 494365 h 608768"/>
                <a:gd name="connsiteX44" fmla="*/ 161251 w 385450"/>
                <a:gd name="connsiteY44" fmla="*/ 480751 h 608768"/>
                <a:gd name="connsiteX45" fmla="*/ 161251 w 385450"/>
                <a:gd name="connsiteY45" fmla="*/ 477657 h 608768"/>
                <a:gd name="connsiteX46" fmla="*/ 161251 w 385450"/>
                <a:gd name="connsiteY46" fmla="*/ 474666 h 608768"/>
                <a:gd name="connsiteX47" fmla="*/ 178288 w 385450"/>
                <a:gd name="connsiteY47" fmla="*/ 460949 h 608768"/>
                <a:gd name="connsiteX48" fmla="*/ 190782 w 385450"/>
                <a:gd name="connsiteY48" fmla="*/ 452183 h 608768"/>
                <a:gd name="connsiteX49" fmla="*/ 215033 w 385450"/>
                <a:gd name="connsiteY49" fmla="*/ 437929 h 608768"/>
                <a:gd name="connsiteX50" fmla="*/ 219467 w 385450"/>
                <a:gd name="connsiteY50" fmla="*/ 461427 h 608768"/>
                <a:gd name="connsiteX51" fmla="*/ 208950 w 385450"/>
                <a:gd name="connsiteY51" fmla="*/ 453182 h 608768"/>
                <a:gd name="connsiteX52" fmla="*/ 199568 w 385450"/>
                <a:gd name="connsiteY52" fmla="*/ 446483 h 608768"/>
                <a:gd name="connsiteX53" fmla="*/ 215033 w 385450"/>
                <a:gd name="connsiteY53" fmla="*/ 437929 h 608768"/>
                <a:gd name="connsiteX54" fmla="*/ 166523 w 385450"/>
                <a:gd name="connsiteY54" fmla="*/ 437929 h 608768"/>
                <a:gd name="connsiteX55" fmla="*/ 181856 w 385450"/>
                <a:gd name="connsiteY55" fmla="*/ 446483 h 608768"/>
                <a:gd name="connsiteX56" fmla="*/ 172491 w 385450"/>
                <a:gd name="connsiteY56" fmla="*/ 453182 h 608768"/>
                <a:gd name="connsiteX57" fmla="*/ 162098 w 385450"/>
                <a:gd name="connsiteY57" fmla="*/ 461427 h 608768"/>
                <a:gd name="connsiteX58" fmla="*/ 166523 w 385450"/>
                <a:gd name="connsiteY58" fmla="*/ 437929 h 608768"/>
                <a:gd name="connsiteX59" fmla="*/ 249292 w 385450"/>
                <a:gd name="connsiteY59" fmla="*/ 426991 h 608768"/>
                <a:gd name="connsiteX60" fmla="*/ 256092 w 385450"/>
                <a:gd name="connsiteY60" fmla="*/ 429053 h 608768"/>
                <a:gd name="connsiteX61" fmla="*/ 252280 w 385450"/>
                <a:gd name="connsiteY61" fmla="*/ 444418 h 608768"/>
                <a:gd name="connsiteX62" fmla="*/ 252177 w 385450"/>
                <a:gd name="connsiteY62" fmla="*/ 444418 h 608768"/>
                <a:gd name="connsiteX63" fmla="*/ 243110 w 385450"/>
                <a:gd name="connsiteY63" fmla="*/ 453596 h 608768"/>
                <a:gd name="connsiteX64" fmla="*/ 243625 w 385450"/>
                <a:gd name="connsiteY64" fmla="*/ 456793 h 608768"/>
                <a:gd name="connsiteX65" fmla="*/ 230642 w 385450"/>
                <a:gd name="connsiteY65" fmla="*/ 471024 h 608768"/>
                <a:gd name="connsiteX66" fmla="*/ 229715 w 385450"/>
                <a:gd name="connsiteY66" fmla="*/ 470199 h 608768"/>
                <a:gd name="connsiteX67" fmla="*/ 223842 w 385450"/>
                <a:gd name="connsiteY67" fmla="*/ 433797 h 608768"/>
                <a:gd name="connsiteX68" fmla="*/ 249292 w 385450"/>
                <a:gd name="connsiteY68" fmla="*/ 426991 h 608768"/>
                <a:gd name="connsiteX69" fmla="*/ 132137 w 385450"/>
                <a:gd name="connsiteY69" fmla="*/ 426991 h 608768"/>
                <a:gd name="connsiteX70" fmla="*/ 136677 w 385450"/>
                <a:gd name="connsiteY70" fmla="*/ 427300 h 608768"/>
                <a:gd name="connsiteX71" fmla="*/ 145240 w 385450"/>
                <a:gd name="connsiteY71" fmla="*/ 433384 h 608768"/>
                <a:gd name="connsiteX72" fmla="*/ 151120 w 385450"/>
                <a:gd name="connsiteY72" fmla="*/ 431219 h 608768"/>
                <a:gd name="connsiteX73" fmla="*/ 157723 w 385450"/>
                <a:gd name="connsiteY73" fmla="*/ 433797 h 608768"/>
                <a:gd name="connsiteX74" fmla="*/ 151739 w 385450"/>
                <a:gd name="connsiteY74" fmla="*/ 470199 h 608768"/>
                <a:gd name="connsiteX75" fmla="*/ 150811 w 385450"/>
                <a:gd name="connsiteY75" fmla="*/ 471024 h 608768"/>
                <a:gd name="connsiteX76" fmla="*/ 134820 w 385450"/>
                <a:gd name="connsiteY76" fmla="*/ 452874 h 608768"/>
                <a:gd name="connsiteX77" fmla="*/ 125431 w 385450"/>
                <a:gd name="connsiteY77" fmla="*/ 429053 h 608768"/>
                <a:gd name="connsiteX78" fmla="*/ 132137 w 385450"/>
                <a:gd name="connsiteY78" fmla="*/ 426991 h 608768"/>
                <a:gd name="connsiteX79" fmla="*/ 190764 w 385450"/>
                <a:gd name="connsiteY79" fmla="*/ 406527 h 608768"/>
                <a:gd name="connsiteX80" fmla="*/ 210607 w 385450"/>
                <a:gd name="connsiteY80" fmla="*/ 426010 h 608768"/>
                <a:gd name="connsiteX81" fmla="*/ 211847 w 385450"/>
                <a:gd name="connsiteY81" fmla="*/ 428896 h 608768"/>
                <a:gd name="connsiteX82" fmla="*/ 190764 w 385450"/>
                <a:gd name="connsiteY82" fmla="*/ 440751 h 608768"/>
                <a:gd name="connsiteX83" fmla="*/ 169578 w 385450"/>
                <a:gd name="connsiteY83" fmla="*/ 428896 h 608768"/>
                <a:gd name="connsiteX84" fmla="*/ 170818 w 385450"/>
                <a:gd name="connsiteY84" fmla="*/ 426010 h 608768"/>
                <a:gd name="connsiteX85" fmla="*/ 190764 w 385450"/>
                <a:gd name="connsiteY85" fmla="*/ 406527 h 608768"/>
                <a:gd name="connsiteX86" fmla="*/ 190761 w 385450"/>
                <a:gd name="connsiteY86" fmla="*/ 397011 h 608768"/>
                <a:gd name="connsiteX87" fmla="*/ 162059 w 385450"/>
                <a:gd name="connsiteY87" fmla="*/ 421960 h 608768"/>
                <a:gd name="connsiteX88" fmla="*/ 160923 w 385450"/>
                <a:gd name="connsiteY88" fmla="*/ 424846 h 608768"/>
                <a:gd name="connsiteX89" fmla="*/ 154213 w 385450"/>
                <a:gd name="connsiteY89" fmla="*/ 422166 h 608768"/>
                <a:gd name="connsiteX90" fmla="*/ 145230 w 385450"/>
                <a:gd name="connsiteY90" fmla="*/ 415052 h 608768"/>
                <a:gd name="connsiteX91" fmla="*/ 138519 w 385450"/>
                <a:gd name="connsiteY91" fmla="*/ 417939 h 608768"/>
                <a:gd name="connsiteX92" fmla="*/ 132118 w 385450"/>
                <a:gd name="connsiteY92" fmla="*/ 417424 h 608768"/>
                <a:gd name="connsiteX93" fmla="*/ 117664 w 385450"/>
                <a:gd name="connsiteY93" fmla="*/ 423300 h 608768"/>
                <a:gd name="connsiteX94" fmla="*/ 127059 w 385450"/>
                <a:gd name="connsiteY94" fmla="*/ 458662 h 608768"/>
                <a:gd name="connsiteX95" fmla="*/ 143888 w 385450"/>
                <a:gd name="connsiteY95" fmla="*/ 477631 h 608768"/>
                <a:gd name="connsiteX96" fmla="*/ 127059 w 385450"/>
                <a:gd name="connsiteY96" fmla="*/ 496601 h 608768"/>
                <a:gd name="connsiteX97" fmla="*/ 117664 w 385450"/>
                <a:gd name="connsiteY97" fmla="*/ 531963 h 608768"/>
                <a:gd name="connsiteX98" fmla="*/ 132118 w 385450"/>
                <a:gd name="connsiteY98" fmla="*/ 537839 h 608768"/>
                <a:gd name="connsiteX99" fmla="*/ 160923 w 385450"/>
                <a:gd name="connsiteY99" fmla="*/ 530416 h 608768"/>
                <a:gd name="connsiteX100" fmla="*/ 162059 w 385450"/>
                <a:gd name="connsiteY100" fmla="*/ 533303 h 608768"/>
                <a:gd name="connsiteX101" fmla="*/ 190761 w 385450"/>
                <a:gd name="connsiteY101" fmla="*/ 558355 h 608768"/>
                <a:gd name="connsiteX102" fmla="*/ 219360 w 385450"/>
                <a:gd name="connsiteY102" fmla="*/ 533303 h 608768"/>
                <a:gd name="connsiteX103" fmla="*/ 220599 w 385450"/>
                <a:gd name="connsiteY103" fmla="*/ 530416 h 608768"/>
                <a:gd name="connsiteX104" fmla="*/ 249301 w 385450"/>
                <a:gd name="connsiteY104" fmla="*/ 537839 h 608768"/>
                <a:gd name="connsiteX105" fmla="*/ 263755 w 385450"/>
                <a:gd name="connsiteY105" fmla="*/ 531963 h 608768"/>
                <a:gd name="connsiteX106" fmla="*/ 254360 w 385450"/>
                <a:gd name="connsiteY106" fmla="*/ 496601 h 608768"/>
                <a:gd name="connsiteX107" fmla="*/ 237531 w 385450"/>
                <a:gd name="connsiteY107" fmla="*/ 477631 h 608768"/>
                <a:gd name="connsiteX108" fmla="*/ 251160 w 385450"/>
                <a:gd name="connsiteY108" fmla="*/ 462682 h 608768"/>
                <a:gd name="connsiteX109" fmla="*/ 252192 w 385450"/>
                <a:gd name="connsiteY109" fmla="*/ 462785 h 608768"/>
                <a:gd name="connsiteX110" fmla="*/ 261381 w 385450"/>
                <a:gd name="connsiteY110" fmla="*/ 453610 h 608768"/>
                <a:gd name="connsiteX111" fmla="*/ 260452 w 385450"/>
                <a:gd name="connsiteY111" fmla="*/ 449589 h 608768"/>
                <a:gd name="connsiteX112" fmla="*/ 263755 w 385450"/>
                <a:gd name="connsiteY112" fmla="*/ 423300 h 608768"/>
                <a:gd name="connsiteX113" fmla="*/ 249301 w 385450"/>
                <a:gd name="connsiteY113" fmla="*/ 417424 h 608768"/>
                <a:gd name="connsiteX114" fmla="*/ 220599 w 385450"/>
                <a:gd name="connsiteY114" fmla="*/ 424846 h 608768"/>
                <a:gd name="connsiteX115" fmla="*/ 219360 w 385450"/>
                <a:gd name="connsiteY115" fmla="*/ 421960 h 608768"/>
                <a:gd name="connsiteX116" fmla="*/ 190761 w 385450"/>
                <a:gd name="connsiteY116" fmla="*/ 397011 h 608768"/>
                <a:gd name="connsiteX117" fmla="*/ 15246 w 385450"/>
                <a:gd name="connsiteY117" fmla="*/ 352474 h 608768"/>
                <a:gd name="connsiteX118" fmla="*/ 370304 w 385450"/>
                <a:gd name="connsiteY118" fmla="*/ 352474 h 608768"/>
                <a:gd name="connsiteX119" fmla="*/ 381557 w 385450"/>
                <a:gd name="connsiteY119" fmla="*/ 357422 h 608768"/>
                <a:gd name="connsiteX120" fmla="*/ 385377 w 385450"/>
                <a:gd name="connsiteY120" fmla="*/ 369072 h 608768"/>
                <a:gd name="connsiteX121" fmla="*/ 355023 w 385450"/>
                <a:gd name="connsiteY121" fmla="*/ 595057 h 608768"/>
                <a:gd name="connsiteX122" fmla="*/ 339950 w 385450"/>
                <a:gd name="connsiteY122" fmla="*/ 608768 h 608768"/>
                <a:gd name="connsiteX123" fmla="*/ 45600 w 385450"/>
                <a:gd name="connsiteY123" fmla="*/ 608768 h 608768"/>
                <a:gd name="connsiteX124" fmla="*/ 30423 w 385450"/>
                <a:gd name="connsiteY124" fmla="*/ 595057 h 608768"/>
                <a:gd name="connsiteX125" fmla="*/ 69 w 385450"/>
                <a:gd name="connsiteY125" fmla="*/ 369072 h 608768"/>
                <a:gd name="connsiteX126" fmla="*/ 3992 w 385450"/>
                <a:gd name="connsiteY126" fmla="*/ 357422 h 608768"/>
                <a:gd name="connsiteX127" fmla="*/ 15246 w 385450"/>
                <a:gd name="connsiteY127" fmla="*/ 352474 h 608768"/>
                <a:gd name="connsiteX128" fmla="*/ 229886 w 385450"/>
                <a:gd name="connsiteY128" fmla="*/ 196878 h 608768"/>
                <a:gd name="connsiteX129" fmla="*/ 251679 w 385450"/>
                <a:gd name="connsiteY129" fmla="*/ 215230 h 608768"/>
                <a:gd name="connsiteX130" fmla="*/ 297227 w 385450"/>
                <a:gd name="connsiteY130" fmla="*/ 236159 h 608768"/>
                <a:gd name="connsiteX131" fmla="*/ 313855 w 385450"/>
                <a:gd name="connsiteY131" fmla="*/ 250387 h 608768"/>
                <a:gd name="connsiteX132" fmla="*/ 341122 w 385450"/>
                <a:gd name="connsiteY132" fmla="*/ 330599 h 608768"/>
                <a:gd name="connsiteX133" fmla="*/ 209538 w 385450"/>
                <a:gd name="connsiteY133" fmla="*/ 330599 h 608768"/>
                <a:gd name="connsiteX134" fmla="*/ 194769 w 385450"/>
                <a:gd name="connsiteY134" fmla="*/ 231726 h 608768"/>
                <a:gd name="connsiteX135" fmla="*/ 155647 w 385450"/>
                <a:gd name="connsiteY135" fmla="*/ 196878 h 608768"/>
                <a:gd name="connsiteX136" fmla="*/ 190747 w 385450"/>
                <a:gd name="connsiteY136" fmla="*/ 231726 h 608768"/>
                <a:gd name="connsiteX137" fmla="*/ 175881 w 385450"/>
                <a:gd name="connsiteY137" fmla="*/ 330599 h 608768"/>
                <a:gd name="connsiteX138" fmla="*/ 44465 w 385450"/>
                <a:gd name="connsiteY138" fmla="*/ 330599 h 608768"/>
                <a:gd name="connsiteX139" fmla="*/ 71615 w 385450"/>
                <a:gd name="connsiteY139" fmla="*/ 250387 h 608768"/>
                <a:gd name="connsiteX140" fmla="*/ 88339 w 385450"/>
                <a:gd name="connsiteY140" fmla="*/ 236159 h 608768"/>
                <a:gd name="connsiteX141" fmla="*/ 133762 w 385450"/>
                <a:gd name="connsiteY141" fmla="*/ 215230 h 608768"/>
                <a:gd name="connsiteX142" fmla="*/ 160716 w 385450"/>
                <a:gd name="connsiteY142" fmla="*/ 70485 h 608768"/>
                <a:gd name="connsiteX143" fmla="*/ 129130 w 385450"/>
                <a:gd name="connsiteY143" fmla="*/ 98962 h 608768"/>
                <a:gd name="connsiteX144" fmla="*/ 191398 w 385450"/>
                <a:gd name="connsiteY144" fmla="*/ 178647 h 608768"/>
                <a:gd name="connsiteX145" fmla="*/ 253666 w 385450"/>
                <a:gd name="connsiteY145" fmla="*/ 98962 h 608768"/>
                <a:gd name="connsiteX146" fmla="*/ 174876 w 385450"/>
                <a:gd name="connsiteY146" fmla="*/ 100611 h 608768"/>
                <a:gd name="connsiteX147" fmla="*/ 160716 w 385450"/>
                <a:gd name="connsiteY147" fmla="*/ 70485 h 608768"/>
                <a:gd name="connsiteX148" fmla="*/ 191398 w 385450"/>
                <a:gd name="connsiteY148" fmla="*/ 0 h 608768"/>
                <a:gd name="connsiteX149" fmla="*/ 273286 w 385450"/>
                <a:gd name="connsiteY149" fmla="*/ 80407 h 608768"/>
                <a:gd name="connsiteX150" fmla="*/ 191398 w 385450"/>
                <a:gd name="connsiteY150" fmla="*/ 196172 h 608768"/>
                <a:gd name="connsiteX151" fmla="*/ 109407 w 385450"/>
                <a:gd name="connsiteY151" fmla="*/ 80407 h 608768"/>
                <a:gd name="connsiteX152" fmla="*/ 191398 w 385450"/>
                <a:gd name="connsiteY152"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5450" h="608768">
                  <a:moveTo>
                    <a:pt x="190764" y="514563"/>
                  </a:moveTo>
                  <a:cubicBezTo>
                    <a:pt x="197998" y="519099"/>
                    <a:pt x="205026" y="523119"/>
                    <a:pt x="211847" y="526418"/>
                  </a:cubicBezTo>
                  <a:cubicBezTo>
                    <a:pt x="211433" y="527449"/>
                    <a:pt x="211020" y="528480"/>
                    <a:pt x="210607" y="529304"/>
                  </a:cubicBezTo>
                  <a:cubicBezTo>
                    <a:pt x="205026" y="541674"/>
                    <a:pt x="197792" y="548787"/>
                    <a:pt x="190764" y="548787"/>
                  </a:cubicBezTo>
                  <a:cubicBezTo>
                    <a:pt x="183633" y="548787"/>
                    <a:pt x="176399" y="541674"/>
                    <a:pt x="170818" y="529304"/>
                  </a:cubicBezTo>
                  <a:cubicBezTo>
                    <a:pt x="170405" y="528480"/>
                    <a:pt x="169991" y="527449"/>
                    <a:pt x="169578" y="526418"/>
                  </a:cubicBezTo>
                  <a:cubicBezTo>
                    <a:pt x="176399" y="523119"/>
                    <a:pt x="183530" y="519099"/>
                    <a:pt x="190764" y="514563"/>
                  </a:cubicBezTo>
                  <a:close/>
                  <a:moveTo>
                    <a:pt x="219467" y="493887"/>
                  </a:moveTo>
                  <a:cubicBezTo>
                    <a:pt x="218642" y="502247"/>
                    <a:pt x="217095" y="510091"/>
                    <a:pt x="215033" y="517315"/>
                  </a:cubicBezTo>
                  <a:cubicBezTo>
                    <a:pt x="209981" y="514735"/>
                    <a:pt x="204826" y="511948"/>
                    <a:pt x="199568" y="508749"/>
                  </a:cubicBezTo>
                  <a:cubicBezTo>
                    <a:pt x="202764" y="506582"/>
                    <a:pt x="205857" y="504311"/>
                    <a:pt x="208950" y="502041"/>
                  </a:cubicBezTo>
                  <a:cubicBezTo>
                    <a:pt x="212559" y="499357"/>
                    <a:pt x="216064" y="496571"/>
                    <a:pt x="219467" y="493887"/>
                  </a:cubicBezTo>
                  <a:close/>
                  <a:moveTo>
                    <a:pt x="162098" y="493887"/>
                  </a:moveTo>
                  <a:cubicBezTo>
                    <a:pt x="165494" y="496571"/>
                    <a:pt x="168992" y="499357"/>
                    <a:pt x="172491" y="502041"/>
                  </a:cubicBezTo>
                  <a:cubicBezTo>
                    <a:pt x="175578" y="504311"/>
                    <a:pt x="178666" y="506582"/>
                    <a:pt x="181856" y="508749"/>
                  </a:cubicBezTo>
                  <a:cubicBezTo>
                    <a:pt x="176608" y="511948"/>
                    <a:pt x="171462" y="514838"/>
                    <a:pt x="166523" y="517315"/>
                  </a:cubicBezTo>
                  <a:cubicBezTo>
                    <a:pt x="164362" y="510091"/>
                    <a:pt x="162921" y="502247"/>
                    <a:pt x="162098" y="493887"/>
                  </a:cubicBezTo>
                  <a:close/>
                  <a:moveTo>
                    <a:pt x="230644" y="484220"/>
                  </a:moveTo>
                  <a:cubicBezTo>
                    <a:pt x="236930" y="490511"/>
                    <a:pt x="242392" y="496595"/>
                    <a:pt x="246720" y="502370"/>
                  </a:cubicBezTo>
                  <a:cubicBezTo>
                    <a:pt x="257437" y="516704"/>
                    <a:pt x="257643" y="524128"/>
                    <a:pt x="256097" y="526294"/>
                  </a:cubicBezTo>
                  <a:cubicBezTo>
                    <a:pt x="255067" y="527531"/>
                    <a:pt x="252697" y="528253"/>
                    <a:pt x="249296" y="528253"/>
                  </a:cubicBezTo>
                  <a:cubicBezTo>
                    <a:pt x="243010" y="528253"/>
                    <a:pt x="234250" y="525881"/>
                    <a:pt x="223842" y="521447"/>
                  </a:cubicBezTo>
                  <a:cubicBezTo>
                    <a:pt x="227140" y="510619"/>
                    <a:pt x="229201" y="498039"/>
                    <a:pt x="229716" y="485045"/>
                  </a:cubicBezTo>
                  <a:cubicBezTo>
                    <a:pt x="230025" y="484839"/>
                    <a:pt x="230335" y="484530"/>
                    <a:pt x="230644" y="484220"/>
                  </a:cubicBezTo>
                  <a:close/>
                  <a:moveTo>
                    <a:pt x="150811" y="484220"/>
                  </a:moveTo>
                  <a:cubicBezTo>
                    <a:pt x="151120" y="484530"/>
                    <a:pt x="151430" y="484839"/>
                    <a:pt x="151842" y="485045"/>
                  </a:cubicBezTo>
                  <a:cubicBezTo>
                    <a:pt x="152358" y="498039"/>
                    <a:pt x="154421" y="510619"/>
                    <a:pt x="157723" y="521447"/>
                  </a:cubicBezTo>
                  <a:cubicBezTo>
                    <a:pt x="147303" y="525881"/>
                    <a:pt x="138430" y="528253"/>
                    <a:pt x="132137" y="528253"/>
                  </a:cubicBezTo>
                  <a:cubicBezTo>
                    <a:pt x="128733" y="528253"/>
                    <a:pt x="126360" y="527531"/>
                    <a:pt x="125431" y="526294"/>
                  </a:cubicBezTo>
                  <a:cubicBezTo>
                    <a:pt x="123781" y="524128"/>
                    <a:pt x="124090" y="516704"/>
                    <a:pt x="134820" y="502370"/>
                  </a:cubicBezTo>
                  <a:cubicBezTo>
                    <a:pt x="139153" y="496595"/>
                    <a:pt x="144517" y="490511"/>
                    <a:pt x="150811" y="484220"/>
                  </a:cubicBezTo>
                  <a:close/>
                  <a:moveTo>
                    <a:pt x="190782" y="463115"/>
                  </a:moveTo>
                  <a:cubicBezTo>
                    <a:pt x="182728" y="463115"/>
                    <a:pt x="176120" y="469612"/>
                    <a:pt x="176120" y="477657"/>
                  </a:cubicBezTo>
                  <a:cubicBezTo>
                    <a:pt x="176120" y="485702"/>
                    <a:pt x="182728" y="492199"/>
                    <a:pt x="190782" y="492199"/>
                  </a:cubicBezTo>
                  <a:cubicBezTo>
                    <a:pt x="198836" y="492199"/>
                    <a:pt x="205341" y="485702"/>
                    <a:pt x="205341" y="477657"/>
                  </a:cubicBezTo>
                  <a:cubicBezTo>
                    <a:pt x="205341" y="469612"/>
                    <a:pt x="198836" y="463115"/>
                    <a:pt x="190782" y="463115"/>
                  </a:cubicBezTo>
                  <a:close/>
                  <a:moveTo>
                    <a:pt x="190782" y="452183"/>
                  </a:moveTo>
                  <a:cubicBezTo>
                    <a:pt x="194913" y="454967"/>
                    <a:pt x="199146" y="457855"/>
                    <a:pt x="203276" y="460949"/>
                  </a:cubicBezTo>
                  <a:cubicBezTo>
                    <a:pt x="209162" y="465384"/>
                    <a:pt x="214944" y="469922"/>
                    <a:pt x="220210" y="474666"/>
                  </a:cubicBezTo>
                  <a:cubicBezTo>
                    <a:pt x="220210" y="475697"/>
                    <a:pt x="220314" y="476729"/>
                    <a:pt x="220314" y="477657"/>
                  </a:cubicBezTo>
                  <a:cubicBezTo>
                    <a:pt x="220314" y="478688"/>
                    <a:pt x="220210" y="479719"/>
                    <a:pt x="220210" y="480751"/>
                  </a:cubicBezTo>
                  <a:cubicBezTo>
                    <a:pt x="214944" y="485392"/>
                    <a:pt x="209162" y="490033"/>
                    <a:pt x="203276" y="494365"/>
                  </a:cubicBezTo>
                  <a:cubicBezTo>
                    <a:pt x="199146" y="497459"/>
                    <a:pt x="194913" y="500347"/>
                    <a:pt x="190782" y="503131"/>
                  </a:cubicBezTo>
                  <a:cubicBezTo>
                    <a:pt x="186549" y="500347"/>
                    <a:pt x="182315" y="497459"/>
                    <a:pt x="178288" y="494365"/>
                  </a:cubicBezTo>
                  <a:cubicBezTo>
                    <a:pt x="172299" y="490033"/>
                    <a:pt x="166620" y="485392"/>
                    <a:pt x="161251" y="480751"/>
                  </a:cubicBezTo>
                  <a:cubicBezTo>
                    <a:pt x="161251" y="479719"/>
                    <a:pt x="161251" y="478688"/>
                    <a:pt x="161251" y="477657"/>
                  </a:cubicBezTo>
                  <a:cubicBezTo>
                    <a:pt x="161251" y="476729"/>
                    <a:pt x="161251" y="475697"/>
                    <a:pt x="161251" y="474666"/>
                  </a:cubicBezTo>
                  <a:cubicBezTo>
                    <a:pt x="166620" y="469922"/>
                    <a:pt x="172299" y="465384"/>
                    <a:pt x="178288" y="460949"/>
                  </a:cubicBezTo>
                  <a:cubicBezTo>
                    <a:pt x="182315" y="457855"/>
                    <a:pt x="186549" y="454967"/>
                    <a:pt x="190782" y="452183"/>
                  </a:cubicBezTo>
                  <a:close/>
                  <a:moveTo>
                    <a:pt x="215033" y="437929"/>
                  </a:moveTo>
                  <a:cubicBezTo>
                    <a:pt x="217095" y="445143"/>
                    <a:pt x="218642" y="452976"/>
                    <a:pt x="219467" y="461427"/>
                  </a:cubicBezTo>
                  <a:cubicBezTo>
                    <a:pt x="216064" y="458644"/>
                    <a:pt x="212559" y="455861"/>
                    <a:pt x="208950" y="453182"/>
                  </a:cubicBezTo>
                  <a:cubicBezTo>
                    <a:pt x="205960" y="450914"/>
                    <a:pt x="202764" y="448647"/>
                    <a:pt x="199568" y="446483"/>
                  </a:cubicBezTo>
                  <a:cubicBezTo>
                    <a:pt x="204826" y="443288"/>
                    <a:pt x="209981" y="440505"/>
                    <a:pt x="215033" y="437929"/>
                  </a:cubicBezTo>
                  <a:close/>
                  <a:moveTo>
                    <a:pt x="166523" y="437929"/>
                  </a:moveTo>
                  <a:cubicBezTo>
                    <a:pt x="171462" y="440505"/>
                    <a:pt x="176608" y="443391"/>
                    <a:pt x="181856" y="446483"/>
                  </a:cubicBezTo>
                  <a:cubicBezTo>
                    <a:pt x="178666" y="448647"/>
                    <a:pt x="175578" y="450914"/>
                    <a:pt x="172491" y="453182"/>
                  </a:cubicBezTo>
                  <a:cubicBezTo>
                    <a:pt x="168992" y="455861"/>
                    <a:pt x="165494" y="458644"/>
                    <a:pt x="162098" y="461427"/>
                  </a:cubicBezTo>
                  <a:cubicBezTo>
                    <a:pt x="162921" y="452976"/>
                    <a:pt x="164362" y="445143"/>
                    <a:pt x="166523" y="437929"/>
                  </a:cubicBezTo>
                  <a:close/>
                  <a:moveTo>
                    <a:pt x="249292" y="426991"/>
                  </a:moveTo>
                  <a:cubicBezTo>
                    <a:pt x="252692" y="426991"/>
                    <a:pt x="255061" y="427713"/>
                    <a:pt x="256092" y="429053"/>
                  </a:cubicBezTo>
                  <a:cubicBezTo>
                    <a:pt x="257431" y="430806"/>
                    <a:pt x="257225" y="435859"/>
                    <a:pt x="252280" y="444418"/>
                  </a:cubicBezTo>
                  <a:lnTo>
                    <a:pt x="252177" y="444418"/>
                  </a:lnTo>
                  <a:cubicBezTo>
                    <a:pt x="247128" y="444418"/>
                    <a:pt x="243110" y="448543"/>
                    <a:pt x="243110" y="453596"/>
                  </a:cubicBezTo>
                  <a:cubicBezTo>
                    <a:pt x="243110" y="454731"/>
                    <a:pt x="243213" y="455762"/>
                    <a:pt x="243625" y="456793"/>
                  </a:cubicBezTo>
                  <a:cubicBezTo>
                    <a:pt x="239916" y="461433"/>
                    <a:pt x="235588" y="466177"/>
                    <a:pt x="230642" y="471024"/>
                  </a:cubicBezTo>
                  <a:cubicBezTo>
                    <a:pt x="230333" y="470714"/>
                    <a:pt x="230024" y="470405"/>
                    <a:pt x="229715" y="470199"/>
                  </a:cubicBezTo>
                  <a:cubicBezTo>
                    <a:pt x="229200" y="457205"/>
                    <a:pt x="227139" y="444625"/>
                    <a:pt x="223842" y="433797"/>
                  </a:cubicBezTo>
                  <a:cubicBezTo>
                    <a:pt x="234249" y="429363"/>
                    <a:pt x="243007" y="426991"/>
                    <a:pt x="249292" y="426991"/>
                  </a:cubicBezTo>
                  <a:close/>
                  <a:moveTo>
                    <a:pt x="132137" y="426991"/>
                  </a:moveTo>
                  <a:cubicBezTo>
                    <a:pt x="133478" y="426991"/>
                    <a:pt x="135026" y="427094"/>
                    <a:pt x="136677" y="427300"/>
                  </a:cubicBezTo>
                  <a:cubicBezTo>
                    <a:pt x="137915" y="430909"/>
                    <a:pt x="141422" y="433384"/>
                    <a:pt x="145240" y="433384"/>
                  </a:cubicBezTo>
                  <a:cubicBezTo>
                    <a:pt x="147406" y="433384"/>
                    <a:pt x="149469" y="432559"/>
                    <a:pt x="151120" y="431219"/>
                  </a:cubicBezTo>
                  <a:cubicBezTo>
                    <a:pt x="153287" y="432044"/>
                    <a:pt x="155453" y="432869"/>
                    <a:pt x="157723" y="433797"/>
                  </a:cubicBezTo>
                  <a:cubicBezTo>
                    <a:pt x="154421" y="444625"/>
                    <a:pt x="152358" y="457205"/>
                    <a:pt x="151739" y="470199"/>
                  </a:cubicBezTo>
                  <a:cubicBezTo>
                    <a:pt x="151430" y="470405"/>
                    <a:pt x="151120" y="470714"/>
                    <a:pt x="150811" y="471024"/>
                  </a:cubicBezTo>
                  <a:cubicBezTo>
                    <a:pt x="144517" y="464836"/>
                    <a:pt x="139153" y="458752"/>
                    <a:pt x="134820" y="452874"/>
                  </a:cubicBezTo>
                  <a:cubicBezTo>
                    <a:pt x="123987" y="438540"/>
                    <a:pt x="123781" y="431116"/>
                    <a:pt x="125431" y="429053"/>
                  </a:cubicBezTo>
                  <a:cubicBezTo>
                    <a:pt x="126360" y="427713"/>
                    <a:pt x="128733" y="426991"/>
                    <a:pt x="132137" y="426991"/>
                  </a:cubicBezTo>
                  <a:close/>
                  <a:moveTo>
                    <a:pt x="190764" y="406527"/>
                  </a:moveTo>
                  <a:cubicBezTo>
                    <a:pt x="197792" y="406527"/>
                    <a:pt x="205026" y="413640"/>
                    <a:pt x="210607" y="426010"/>
                  </a:cubicBezTo>
                  <a:cubicBezTo>
                    <a:pt x="211020" y="426937"/>
                    <a:pt x="211433" y="427865"/>
                    <a:pt x="211847" y="428896"/>
                  </a:cubicBezTo>
                  <a:cubicBezTo>
                    <a:pt x="205026" y="432195"/>
                    <a:pt x="197998" y="436215"/>
                    <a:pt x="190764" y="440751"/>
                  </a:cubicBezTo>
                  <a:cubicBezTo>
                    <a:pt x="183530" y="436215"/>
                    <a:pt x="176399" y="432195"/>
                    <a:pt x="169578" y="428896"/>
                  </a:cubicBezTo>
                  <a:cubicBezTo>
                    <a:pt x="169991" y="427865"/>
                    <a:pt x="170405" y="426937"/>
                    <a:pt x="170818" y="426010"/>
                  </a:cubicBezTo>
                  <a:cubicBezTo>
                    <a:pt x="176399" y="413640"/>
                    <a:pt x="183633" y="406527"/>
                    <a:pt x="190764" y="406527"/>
                  </a:cubicBezTo>
                  <a:close/>
                  <a:moveTo>
                    <a:pt x="190761" y="397011"/>
                  </a:moveTo>
                  <a:cubicBezTo>
                    <a:pt x="179611" y="397011"/>
                    <a:pt x="169390" y="405877"/>
                    <a:pt x="162059" y="421960"/>
                  </a:cubicBezTo>
                  <a:cubicBezTo>
                    <a:pt x="161646" y="422888"/>
                    <a:pt x="161336" y="423815"/>
                    <a:pt x="160923" y="424846"/>
                  </a:cubicBezTo>
                  <a:cubicBezTo>
                    <a:pt x="158549" y="423815"/>
                    <a:pt x="156381" y="422991"/>
                    <a:pt x="154213" y="422166"/>
                  </a:cubicBezTo>
                  <a:cubicBezTo>
                    <a:pt x="153283" y="418042"/>
                    <a:pt x="149567" y="415052"/>
                    <a:pt x="145230" y="415052"/>
                  </a:cubicBezTo>
                  <a:cubicBezTo>
                    <a:pt x="142752" y="415052"/>
                    <a:pt x="140275" y="416083"/>
                    <a:pt x="138519" y="417939"/>
                  </a:cubicBezTo>
                  <a:cubicBezTo>
                    <a:pt x="136248" y="417630"/>
                    <a:pt x="134080" y="417424"/>
                    <a:pt x="132118" y="417424"/>
                  </a:cubicBezTo>
                  <a:cubicBezTo>
                    <a:pt x="125407" y="417424"/>
                    <a:pt x="120555" y="419382"/>
                    <a:pt x="117664" y="423300"/>
                  </a:cubicBezTo>
                  <a:cubicBezTo>
                    <a:pt x="112089" y="430723"/>
                    <a:pt x="115393" y="442991"/>
                    <a:pt x="127059" y="458662"/>
                  </a:cubicBezTo>
                  <a:cubicBezTo>
                    <a:pt x="131602" y="464744"/>
                    <a:pt x="137281" y="471136"/>
                    <a:pt x="143888" y="477631"/>
                  </a:cubicBezTo>
                  <a:cubicBezTo>
                    <a:pt x="137281" y="484126"/>
                    <a:pt x="131602" y="490518"/>
                    <a:pt x="127059" y="496601"/>
                  </a:cubicBezTo>
                  <a:cubicBezTo>
                    <a:pt x="115393" y="512271"/>
                    <a:pt x="112089" y="524540"/>
                    <a:pt x="117664" y="531963"/>
                  </a:cubicBezTo>
                  <a:cubicBezTo>
                    <a:pt x="120555" y="535880"/>
                    <a:pt x="125407" y="537839"/>
                    <a:pt x="132118" y="537839"/>
                  </a:cubicBezTo>
                  <a:cubicBezTo>
                    <a:pt x="139552" y="537839"/>
                    <a:pt x="149463" y="535365"/>
                    <a:pt x="160923" y="530416"/>
                  </a:cubicBezTo>
                  <a:cubicBezTo>
                    <a:pt x="161336" y="531447"/>
                    <a:pt x="161646" y="532375"/>
                    <a:pt x="162059" y="533303"/>
                  </a:cubicBezTo>
                  <a:cubicBezTo>
                    <a:pt x="169390" y="549386"/>
                    <a:pt x="179611" y="558355"/>
                    <a:pt x="190761" y="558355"/>
                  </a:cubicBezTo>
                  <a:cubicBezTo>
                    <a:pt x="201912" y="558355"/>
                    <a:pt x="212029" y="549386"/>
                    <a:pt x="219360" y="533303"/>
                  </a:cubicBezTo>
                  <a:cubicBezTo>
                    <a:pt x="219773" y="532375"/>
                    <a:pt x="220186" y="531447"/>
                    <a:pt x="220599" y="530416"/>
                  </a:cubicBezTo>
                  <a:cubicBezTo>
                    <a:pt x="231956" y="535365"/>
                    <a:pt x="241971" y="537839"/>
                    <a:pt x="249301" y="537839"/>
                  </a:cubicBezTo>
                  <a:cubicBezTo>
                    <a:pt x="256012" y="537839"/>
                    <a:pt x="260865" y="535880"/>
                    <a:pt x="263755" y="531963"/>
                  </a:cubicBezTo>
                  <a:cubicBezTo>
                    <a:pt x="269331" y="524540"/>
                    <a:pt x="266130" y="512271"/>
                    <a:pt x="254360" y="496601"/>
                  </a:cubicBezTo>
                  <a:cubicBezTo>
                    <a:pt x="249817" y="490518"/>
                    <a:pt x="244139" y="484126"/>
                    <a:pt x="237531" y="477631"/>
                  </a:cubicBezTo>
                  <a:cubicBezTo>
                    <a:pt x="242694" y="472579"/>
                    <a:pt x="247236" y="467528"/>
                    <a:pt x="251160" y="462682"/>
                  </a:cubicBezTo>
                  <a:cubicBezTo>
                    <a:pt x="251573" y="462785"/>
                    <a:pt x="251882" y="462785"/>
                    <a:pt x="252192" y="462785"/>
                  </a:cubicBezTo>
                  <a:cubicBezTo>
                    <a:pt x="257251" y="462785"/>
                    <a:pt x="261381" y="458662"/>
                    <a:pt x="261381" y="453610"/>
                  </a:cubicBezTo>
                  <a:cubicBezTo>
                    <a:pt x="261381" y="452270"/>
                    <a:pt x="261071" y="450826"/>
                    <a:pt x="260452" y="449589"/>
                  </a:cubicBezTo>
                  <a:cubicBezTo>
                    <a:pt x="267162" y="438146"/>
                    <a:pt x="268298" y="429279"/>
                    <a:pt x="263755" y="423300"/>
                  </a:cubicBezTo>
                  <a:cubicBezTo>
                    <a:pt x="260865" y="419382"/>
                    <a:pt x="256012" y="417424"/>
                    <a:pt x="249301" y="417424"/>
                  </a:cubicBezTo>
                  <a:cubicBezTo>
                    <a:pt x="241971" y="417424"/>
                    <a:pt x="231956" y="420001"/>
                    <a:pt x="220599" y="424846"/>
                  </a:cubicBezTo>
                  <a:cubicBezTo>
                    <a:pt x="220186" y="423815"/>
                    <a:pt x="219773" y="422888"/>
                    <a:pt x="219360" y="421960"/>
                  </a:cubicBezTo>
                  <a:cubicBezTo>
                    <a:pt x="212029" y="405877"/>
                    <a:pt x="201912" y="397011"/>
                    <a:pt x="190761" y="397011"/>
                  </a:cubicBezTo>
                  <a:close/>
                  <a:moveTo>
                    <a:pt x="15246" y="352474"/>
                  </a:moveTo>
                  <a:lnTo>
                    <a:pt x="370304" y="352474"/>
                  </a:lnTo>
                  <a:cubicBezTo>
                    <a:pt x="374537" y="352474"/>
                    <a:pt x="378666" y="354329"/>
                    <a:pt x="381557" y="357422"/>
                  </a:cubicBezTo>
                  <a:cubicBezTo>
                    <a:pt x="384448" y="360618"/>
                    <a:pt x="385790" y="364845"/>
                    <a:pt x="385377" y="369072"/>
                  </a:cubicBezTo>
                  <a:lnTo>
                    <a:pt x="355023" y="595057"/>
                  </a:lnTo>
                  <a:cubicBezTo>
                    <a:pt x="354301" y="602789"/>
                    <a:pt x="347796" y="608768"/>
                    <a:pt x="339950" y="608768"/>
                  </a:cubicBezTo>
                  <a:lnTo>
                    <a:pt x="45600" y="608768"/>
                  </a:lnTo>
                  <a:cubicBezTo>
                    <a:pt x="37753" y="608768"/>
                    <a:pt x="31249" y="602789"/>
                    <a:pt x="30423" y="595057"/>
                  </a:cubicBezTo>
                  <a:lnTo>
                    <a:pt x="69" y="369072"/>
                  </a:lnTo>
                  <a:cubicBezTo>
                    <a:pt x="-344" y="364845"/>
                    <a:pt x="1101" y="360618"/>
                    <a:pt x="3992" y="357422"/>
                  </a:cubicBezTo>
                  <a:cubicBezTo>
                    <a:pt x="6883" y="354329"/>
                    <a:pt x="10909" y="352474"/>
                    <a:pt x="15246" y="352474"/>
                  </a:cubicBezTo>
                  <a:close/>
                  <a:moveTo>
                    <a:pt x="229886" y="196878"/>
                  </a:moveTo>
                  <a:lnTo>
                    <a:pt x="251679" y="215230"/>
                  </a:lnTo>
                  <a:lnTo>
                    <a:pt x="297227" y="236159"/>
                  </a:lnTo>
                  <a:cubicBezTo>
                    <a:pt x="303940" y="238943"/>
                    <a:pt x="310963" y="243376"/>
                    <a:pt x="313855" y="250387"/>
                  </a:cubicBezTo>
                  <a:cubicBezTo>
                    <a:pt x="313855" y="250387"/>
                    <a:pt x="333169" y="296163"/>
                    <a:pt x="341122" y="330599"/>
                  </a:cubicBezTo>
                  <a:lnTo>
                    <a:pt x="209538" y="330599"/>
                  </a:lnTo>
                  <a:lnTo>
                    <a:pt x="194769" y="231726"/>
                  </a:lnTo>
                  <a:close/>
                  <a:moveTo>
                    <a:pt x="155647" y="196878"/>
                  </a:moveTo>
                  <a:lnTo>
                    <a:pt x="190747" y="231726"/>
                  </a:lnTo>
                  <a:lnTo>
                    <a:pt x="175881" y="330599"/>
                  </a:lnTo>
                  <a:lnTo>
                    <a:pt x="44465" y="330599"/>
                  </a:lnTo>
                  <a:cubicBezTo>
                    <a:pt x="52414" y="296163"/>
                    <a:pt x="71615" y="250387"/>
                    <a:pt x="71615" y="250387"/>
                  </a:cubicBezTo>
                  <a:cubicBezTo>
                    <a:pt x="75022" y="243067"/>
                    <a:pt x="81629" y="238943"/>
                    <a:pt x="88339" y="236159"/>
                  </a:cubicBezTo>
                  <a:lnTo>
                    <a:pt x="133762" y="215230"/>
                  </a:lnTo>
                  <a:close/>
                  <a:moveTo>
                    <a:pt x="160716" y="70485"/>
                  </a:moveTo>
                  <a:cubicBezTo>
                    <a:pt x="145085" y="69041"/>
                    <a:pt x="126549" y="77366"/>
                    <a:pt x="129130" y="98962"/>
                  </a:cubicBezTo>
                  <a:cubicBezTo>
                    <a:pt x="133777" y="138753"/>
                    <a:pt x="157321" y="178647"/>
                    <a:pt x="191398" y="178647"/>
                  </a:cubicBezTo>
                  <a:cubicBezTo>
                    <a:pt x="223822" y="178647"/>
                    <a:pt x="253253" y="130712"/>
                    <a:pt x="253666" y="98962"/>
                  </a:cubicBezTo>
                  <a:cubicBezTo>
                    <a:pt x="254182" y="45976"/>
                    <a:pt x="217317" y="105147"/>
                    <a:pt x="174876" y="100611"/>
                  </a:cubicBezTo>
                  <a:cubicBezTo>
                    <a:pt x="189075" y="83138"/>
                    <a:pt x="176347" y="71928"/>
                    <a:pt x="160716" y="70485"/>
                  </a:cubicBezTo>
                  <a:close/>
                  <a:moveTo>
                    <a:pt x="191398" y="0"/>
                  </a:moveTo>
                  <a:cubicBezTo>
                    <a:pt x="249845" y="0"/>
                    <a:pt x="273802" y="30101"/>
                    <a:pt x="273286" y="80407"/>
                  </a:cubicBezTo>
                  <a:cubicBezTo>
                    <a:pt x="272563" y="152979"/>
                    <a:pt x="225991" y="196172"/>
                    <a:pt x="191398" y="196172"/>
                  </a:cubicBezTo>
                  <a:cubicBezTo>
                    <a:pt x="150816" y="196172"/>
                    <a:pt x="110130" y="152979"/>
                    <a:pt x="109407" y="80407"/>
                  </a:cubicBezTo>
                  <a:cubicBezTo>
                    <a:pt x="108891" y="30101"/>
                    <a:pt x="132848" y="0"/>
                    <a:pt x="191398" y="0"/>
                  </a:cubicBezTo>
                  <a:close/>
                </a:path>
              </a:pathLst>
            </a:custGeom>
            <a:solidFill>
              <a:srgbClr val="E8A243"/>
            </a:solidFill>
            <a:ln>
              <a:noFill/>
            </a:ln>
          </p:spPr>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91122" y="4428880"/>
            <a:ext cx="2708046" cy="2220620"/>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215" y="674366"/>
            <a:ext cx="1263200" cy="1281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6" presetClass="entr" presetSubtype="37" fill="hold" nodeType="withEffect">
                                  <p:stCondLst>
                                    <p:cond delay="75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1500"/>
                                        <p:tgtEl>
                                          <p:spTgt spid="5"/>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latin typeface="思源黑体 CN Normal" panose="020B0400000000000000" pitchFamily="34" charset="-122"/>
                <a:ea typeface="思源黑体 CN Normal" panose="020B0400000000000000" pitchFamily="34" charset="-122"/>
              </a:rPr>
              <a:t>二</a:t>
            </a:r>
            <a:r>
              <a:rPr kumimoji="0" lang="zh-CN" altLang="en-US" sz="2400" b="0" i="0" u="none" strike="noStrike" kern="1200" cap="none" spc="0" normalizeH="0" baseline="0" noProof="0" dirty="0">
                <a:ln>
                  <a:noFill/>
                </a:ln>
                <a:solidFill>
                  <a:srgbClr val="E8A243"/>
                </a:solidFill>
                <a:effectLst/>
                <a:uLnTx/>
                <a:uFillTx/>
                <a:latin typeface="思源黑体 CN Normal" panose="020B0400000000000000" pitchFamily="34" charset="-122"/>
                <a:ea typeface="思源黑体 CN Normal" panose="020B0400000000000000" pitchFamily="34" charset="-122"/>
              </a:rPr>
              <a:t>、添加内容标题</a:t>
            </a:r>
            <a:endParaRPr kumimoji="0" lang="zh-CN" altLang="en-US" sz="2400" b="0" i="0" u="none" strike="noStrike" kern="1200" cap="none" spc="0" normalizeH="0" baseline="0" noProof="0" dirty="0">
              <a:ln>
                <a:noFill/>
              </a:ln>
              <a:solidFill>
                <a:srgbClr val="E8A243"/>
              </a:solidFill>
              <a:effectLst/>
              <a:uLnTx/>
              <a:uFillTx/>
              <a:latin typeface="思源黑体 CN Normal" panose="020B0400000000000000" pitchFamily="34" charset="-122"/>
              <a:ea typeface="思源黑体 CN Normal" panose="020B04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endParaRPr>
          </a:p>
        </p:txBody>
      </p:sp>
      <p:sp>
        <p:nvSpPr>
          <p:cNvPr id="37" name="空心弧 36"/>
          <p:cNvSpPr/>
          <p:nvPr/>
        </p:nvSpPr>
        <p:spPr>
          <a:xfrm>
            <a:off x="3326171" y="2208571"/>
            <a:ext cx="5539658" cy="5539658"/>
          </a:xfrm>
          <a:prstGeom prst="blockArc">
            <a:avLst>
              <a:gd name="adj1" fmla="val 12600000"/>
              <a:gd name="adj2" fmla="val 19800000"/>
              <a:gd name="adj3" fmla="val 5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38" name="空心弧 37"/>
          <p:cNvSpPr/>
          <p:nvPr/>
        </p:nvSpPr>
        <p:spPr>
          <a:xfrm>
            <a:off x="3829776" y="2712176"/>
            <a:ext cx="4532447" cy="4532447"/>
          </a:xfrm>
          <a:prstGeom prst="blockArc">
            <a:avLst>
              <a:gd name="adj1" fmla="val 12600000"/>
              <a:gd name="adj2" fmla="val 19800000"/>
              <a:gd name="adj3" fmla="val 6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39" name="空心弧 38"/>
          <p:cNvSpPr/>
          <p:nvPr/>
        </p:nvSpPr>
        <p:spPr>
          <a:xfrm>
            <a:off x="4333382" y="3215782"/>
            <a:ext cx="3525237" cy="3525237"/>
          </a:xfrm>
          <a:prstGeom prst="blockArc">
            <a:avLst>
              <a:gd name="adj1" fmla="val 12600000"/>
              <a:gd name="adj2" fmla="val 19800000"/>
              <a:gd name="adj3" fmla="val 7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40" name="空心弧 39"/>
          <p:cNvSpPr/>
          <p:nvPr/>
        </p:nvSpPr>
        <p:spPr>
          <a:xfrm>
            <a:off x="4836987" y="3719387"/>
            <a:ext cx="2518026" cy="2518026"/>
          </a:xfrm>
          <a:prstGeom prst="blockArc">
            <a:avLst>
              <a:gd name="adj1" fmla="val 12600000"/>
              <a:gd name="adj2" fmla="val 19800000"/>
              <a:gd name="adj3" fmla="val 8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41" name="空心弧 40"/>
          <p:cNvSpPr/>
          <p:nvPr/>
        </p:nvSpPr>
        <p:spPr>
          <a:xfrm>
            <a:off x="5340592" y="4222992"/>
            <a:ext cx="1510816" cy="1510816"/>
          </a:xfrm>
          <a:prstGeom prst="blockArc">
            <a:avLst>
              <a:gd name="adj1" fmla="val 12600000"/>
              <a:gd name="adj2" fmla="val 19800000"/>
              <a:gd name="adj3" fmla="val 12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42" name="ExtraShape"/>
          <p:cNvSpPr/>
          <p:nvPr/>
        </p:nvSpPr>
        <p:spPr>
          <a:xfrm>
            <a:off x="5856158" y="4738558"/>
            <a:ext cx="479684" cy="47968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43" name="ValueShape1"/>
          <p:cNvSpPr/>
          <p:nvPr/>
        </p:nvSpPr>
        <p:spPr>
          <a:xfrm>
            <a:off x="3326171" y="2208571"/>
            <a:ext cx="5539658" cy="5539658"/>
          </a:xfrm>
          <a:prstGeom prst="blockArc">
            <a:avLst>
              <a:gd name="adj1" fmla="val 12600000"/>
              <a:gd name="adj2" fmla="val 17712000"/>
              <a:gd name="adj3" fmla="val 5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44" name="ValueShape2"/>
          <p:cNvSpPr/>
          <p:nvPr/>
        </p:nvSpPr>
        <p:spPr>
          <a:xfrm>
            <a:off x="3829776" y="2712176"/>
            <a:ext cx="4532447" cy="4532447"/>
          </a:xfrm>
          <a:prstGeom prst="blockArc">
            <a:avLst>
              <a:gd name="adj1" fmla="val 12600000"/>
              <a:gd name="adj2" fmla="val 18360000"/>
              <a:gd name="adj3" fmla="val 6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45" name="ValueShape3"/>
          <p:cNvSpPr/>
          <p:nvPr/>
        </p:nvSpPr>
        <p:spPr>
          <a:xfrm>
            <a:off x="4333382" y="3215782"/>
            <a:ext cx="3525237" cy="3525237"/>
          </a:xfrm>
          <a:prstGeom prst="blockArc">
            <a:avLst>
              <a:gd name="adj1" fmla="val 12600000"/>
              <a:gd name="adj2" fmla="val 16632000"/>
              <a:gd name="adj3" fmla="val 7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46" name="ValueShape4"/>
          <p:cNvSpPr/>
          <p:nvPr/>
        </p:nvSpPr>
        <p:spPr>
          <a:xfrm>
            <a:off x="4836987" y="3719387"/>
            <a:ext cx="2518026" cy="2518026"/>
          </a:xfrm>
          <a:prstGeom prst="blockArc">
            <a:avLst>
              <a:gd name="adj1" fmla="val 12600000"/>
              <a:gd name="adj2" fmla="val 17856000"/>
              <a:gd name="adj3" fmla="val 8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47" name="ValueShape5"/>
          <p:cNvSpPr/>
          <p:nvPr/>
        </p:nvSpPr>
        <p:spPr>
          <a:xfrm>
            <a:off x="5340592" y="4222992"/>
            <a:ext cx="1510816" cy="1510816"/>
          </a:xfrm>
          <a:prstGeom prst="blockArc">
            <a:avLst>
              <a:gd name="adj1" fmla="val 12600000"/>
              <a:gd name="adj2" fmla="val 15480000"/>
              <a:gd name="adj3" fmla="val 12000"/>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grpSp>
        <p:nvGrpSpPr>
          <p:cNvPr id="48" name="组合 47"/>
          <p:cNvGrpSpPr/>
          <p:nvPr/>
        </p:nvGrpSpPr>
        <p:grpSpPr>
          <a:xfrm>
            <a:off x="8362223" y="1915022"/>
            <a:ext cx="2856141" cy="1090704"/>
            <a:chOff x="874712" y="3344238"/>
            <a:chExt cx="2856141" cy="1090704"/>
          </a:xfrm>
        </p:grpSpPr>
        <p:sp>
          <p:nvSpPr>
            <p:cNvPr id="49" name="矩形 48"/>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0" name="矩形 49"/>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51" name="组合 50"/>
          <p:cNvGrpSpPr/>
          <p:nvPr/>
        </p:nvGrpSpPr>
        <p:grpSpPr>
          <a:xfrm>
            <a:off x="8362223" y="4315322"/>
            <a:ext cx="2856141" cy="1090704"/>
            <a:chOff x="874712" y="3344238"/>
            <a:chExt cx="2856141" cy="1090704"/>
          </a:xfrm>
        </p:grpSpPr>
        <p:sp>
          <p:nvSpPr>
            <p:cNvPr id="52" name="矩形 51"/>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3" name="矩形 52"/>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54" name="组合 53"/>
          <p:cNvGrpSpPr/>
          <p:nvPr/>
        </p:nvGrpSpPr>
        <p:grpSpPr>
          <a:xfrm>
            <a:off x="948975" y="1915022"/>
            <a:ext cx="2856141" cy="1090704"/>
            <a:chOff x="874712" y="3344238"/>
            <a:chExt cx="2856141" cy="1090704"/>
          </a:xfrm>
        </p:grpSpPr>
        <p:sp>
          <p:nvSpPr>
            <p:cNvPr id="55" name="矩形 54"/>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6" name="矩形 55"/>
            <p:cNvSpPr/>
            <p:nvPr/>
          </p:nvSpPr>
          <p:spPr>
            <a:xfrm>
              <a:off x="1488879" y="33442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57" name="组合 56"/>
          <p:cNvGrpSpPr/>
          <p:nvPr/>
        </p:nvGrpSpPr>
        <p:grpSpPr>
          <a:xfrm>
            <a:off x="948975" y="4315322"/>
            <a:ext cx="2856141" cy="1090704"/>
            <a:chOff x="874712" y="3344238"/>
            <a:chExt cx="2856141" cy="1090704"/>
          </a:xfrm>
        </p:grpSpPr>
        <p:sp>
          <p:nvSpPr>
            <p:cNvPr id="58" name="矩形 57"/>
            <p:cNvSpPr/>
            <p:nvPr/>
          </p:nvSpPr>
          <p:spPr>
            <a:xfrm>
              <a:off x="874712" y="3677812"/>
              <a:ext cx="2856141"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59" name="矩形 58"/>
            <p:cNvSpPr/>
            <p:nvPr/>
          </p:nvSpPr>
          <p:spPr>
            <a:xfrm>
              <a:off x="1488879" y="33442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27" name="图片 2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1000"/>
                                        <p:tgtEl>
                                          <p:spTgt spid="44"/>
                                        </p:tgtEl>
                                      </p:cBhvr>
                                    </p:animEffect>
                                    <p:anim calcmode="lin" valueType="num">
                                      <p:cBhvr>
                                        <p:cTn id="33" dur="1000" fill="hold"/>
                                        <p:tgtEl>
                                          <p:spTgt spid="44"/>
                                        </p:tgtEl>
                                        <p:attrNameLst>
                                          <p:attrName>ppt_x</p:attrName>
                                        </p:attrNameLst>
                                      </p:cBhvr>
                                      <p:tavLst>
                                        <p:tav tm="0">
                                          <p:val>
                                            <p:strVal val="#ppt_x"/>
                                          </p:val>
                                        </p:tav>
                                        <p:tav tm="100000">
                                          <p:val>
                                            <p:strVal val="#ppt_x"/>
                                          </p:val>
                                        </p:tav>
                                      </p:tavLst>
                                    </p:anim>
                                    <p:anim calcmode="lin" valueType="num">
                                      <p:cBhvr>
                                        <p:cTn id="34" dur="1000" fill="hold"/>
                                        <p:tgtEl>
                                          <p:spTgt spid="4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1000"/>
                                        <p:tgtEl>
                                          <p:spTgt spid="45"/>
                                        </p:tgtEl>
                                      </p:cBhvr>
                                    </p:animEffect>
                                    <p:anim calcmode="lin" valueType="num">
                                      <p:cBhvr>
                                        <p:cTn id="38" dur="1000" fill="hold"/>
                                        <p:tgtEl>
                                          <p:spTgt spid="45"/>
                                        </p:tgtEl>
                                        <p:attrNameLst>
                                          <p:attrName>ppt_x</p:attrName>
                                        </p:attrNameLst>
                                      </p:cBhvr>
                                      <p:tavLst>
                                        <p:tav tm="0">
                                          <p:val>
                                            <p:strVal val="#ppt_x"/>
                                          </p:val>
                                        </p:tav>
                                        <p:tav tm="100000">
                                          <p:val>
                                            <p:strVal val="#ppt_x"/>
                                          </p:val>
                                        </p:tav>
                                      </p:tavLst>
                                    </p:anim>
                                    <p:anim calcmode="lin" valueType="num">
                                      <p:cBhvr>
                                        <p:cTn id="39" dur="1000" fill="hold"/>
                                        <p:tgtEl>
                                          <p:spTgt spid="4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1000"/>
                                        <p:tgtEl>
                                          <p:spTgt spid="46"/>
                                        </p:tgtEl>
                                      </p:cBhvr>
                                    </p:animEffect>
                                    <p:anim calcmode="lin" valueType="num">
                                      <p:cBhvr>
                                        <p:cTn id="43" dur="1000" fill="hold"/>
                                        <p:tgtEl>
                                          <p:spTgt spid="46"/>
                                        </p:tgtEl>
                                        <p:attrNameLst>
                                          <p:attrName>ppt_x</p:attrName>
                                        </p:attrNameLst>
                                      </p:cBhvr>
                                      <p:tavLst>
                                        <p:tav tm="0">
                                          <p:val>
                                            <p:strVal val="#ppt_x"/>
                                          </p:val>
                                        </p:tav>
                                        <p:tav tm="100000">
                                          <p:val>
                                            <p:strVal val="#ppt_x"/>
                                          </p:val>
                                        </p:tav>
                                      </p:tavLst>
                                    </p:anim>
                                    <p:anim calcmode="lin" valueType="num">
                                      <p:cBhvr>
                                        <p:cTn id="44" dur="1000" fill="hold"/>
                                        <p:tgtEl>
                                          <p:spTgt spid="4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1000"/>
                                        <p:tgtEl>
                                          <p:spTgt spid="47"/>
                                        </p:tgtEl>
                                      </p:cBhvr>
                                    </p:animEffect>
                                    <p:anim calcmode="lin" valueType="num">
                                      <p:cBhvr>
                                        <p:cTn id="48" dur="1000" fill="hold"/>
                                        <p:tgtEl>
                                          <p:spTgt spid="47"/>
                                        </p:tgtEl>
                                        <p:attrNameLst>
                                          <p:attrName>ppt_x</p:attrName>
                                        </p:attrNameLst>
                                      </p:cBhvr>
                                      <p:tavLst>
                                        <p:tav tm="0">
                                          <p:val>
                                            <p:strVal val="#ppt_x"/>
                                          </p:val>
                                        </p:tav>
                                        <p:tav tm="100000">
                                          <p:val>
                                            <p:strVal val="#ppt_x"/>
                                          </p:val>
                                        </p:tav>
                                      </p:tavLst>
                                    </p:anim>
                                    <p:anim calcmode="lin" valueType="num">
                                      <p:cBhvr>
                                        <p:cTn id="49" dur="1000" fill="hold"/>
                                        <p:tgtEl>
                                          <p:spTgt spid="4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1000"/>
                                        <p:tgtEl>
                                          <p:spTgt spid="43"/>
                                        </p:tgtEl>
                                      </p:cBhvr>
                                    </p:animEffect>
                                    <p:anim calcmode="lin" valueType="num">
                                      <p:cBhvr>
                                        <p:cTn id="53" dur="1000" fill="hold"/>
                                        <p:tgtEl>
                                          <p:spTgt spid="43"/>
                                        </p:tgtEl>
                                        <p:attrNameLst>
                                          <p:attrName>ppt_x</p:attrName>
                                        </p:attrNameLst>
                                      </p:cBhvr>
                                      <p:tavLst>
                                        <p:tav tm="0">
                                          <p:val>
                                            <p:strVal val="#ppt_x"/>
                                          </p:val>
                                        </p:tav>
                                        <p:tav tm="100000">
                                          <p:val>
                                            <p:strVal val="#ppt_x"/>
                                          </p:val>
                                        </p:tav>
                                      </p:tavLst>
                                    </p:anim>
                                    <p:anim calcmode="lin" valueType="num">
                                      <p:cBhvr>
                                        <p:cTn id="54" dur="1000" fill="hold"/>
                                        <p:tgtEl>
                                          <p:spTgt spid="4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childTnLst>
                          </p:cTn>
                        </p:par>
                        <p:par>
                          <p:cTn id="60" fill="hold">
                            <p:stCondLst>
                              <p:cond delay="1000"/>
                            </p:stCondLst>
                            <p:childTnLst>
                              <p:par>
                                <p:cTn id="61" presetID="2" presetClass="entr" presetSubtype="8" decel="100000" fill="hold"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1000" fill="hold"/>
                                        <p:tgtEl>
                                          <p:spTgt spid="54"/>
                                        </p:tgtEl>
                                        <p:attrNameLst>
                                          <p:attrName>ppt_x</p:attrName>
                                        </p:attrNameLst>
                                      </p:cBhvr>
                                      <p:tavLst>
                                        <p:tav tm="0">
                                          <p:val>
                                            <p:strVal val="0-#ppt_w/2"/>
                                          </p:val>
                                        </p:tav>
                                        <p:tav tm="100000">
                                          <p:val>
                                            <p:strVal val="#ppt_x"/>
                                          </p:val>
                                        </p:tav>
                                      </p:tavLst>
                                    </p:anim>
                                    <p:anim calcmode="lin" valueType="num">
                                      <p:cBhvr additive="base">
                                        <p:cTn id="64" dur="10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decel="10000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1000" fill="hold"/>
                                        <p:tgtEl>
                                          <p:spTgt spid="48"/>
                                        </p:tgtEl>
                                        <p:attrNameLst>
                                          <p:attrName>ppt_x</p:attrName>
                                        </p:attrNameLst>
                                      </p:cBhvr>
                                      <p:tavLst>
                                        <p:tav tm="0">
                                          <p:val>
                                            <p:strVal val="1+#ppt_w/2"/>
                                          </p:val>
                                        </p:tav>
                                        <p:tav tm="100000">
                                          <p:val>
                                            <p:strVal val="#ppt_x"/>
                                          </p:val>
                                        </p:tav>
                                      </p:tavLst>
                                    </p:anim>
                                    <p:anim calcmode="lin" valueType="num">
                                      <p:cBhvr additive="base">
                                        <p:cTn id="68" dur="1000" fill="hold"/>
                                        <p:tgtEl>
                                          <p:spTgt spid="48"/>
                                        </p:tgtEl>
                                        <p:attrNameLst>
                                          <p:attrName>ppt_y</p:attrName>
                                        </p:attrNameLst>
                                      </p:cBhvr>
                                      <p:tavLst>
                                        <p:tav tm="0">
                                          <p:val>
                                            <p:strVal val="#ppt_y"/>
                                          </p:val>
                                        </p:tav>
                                        <p:tav tm="100000">
                                          <p:val>
                                            <p:strVal val="#ppt_y"/>
                                          </p:val>
                                        </p:tav>
                                      </p:tavLst>
                                    </p:anim>
                                  </p:childTnLst>
                                </p:cTn>
                              </p:par>
                              <p:par>
                                <p:cTn id="69" presetID="2" presetClass="entr" presetSubtype="8" decel="100000" fill="hold" nodeType="withEffect">
                                  <p:stCondLst>
                                    <p:cond delay="250"/>
                                  </p:stCondLst>
                                  <p:childTnLst>
                                    <p:set>
                                      <p:cBhvr>
                                        <p:cTn id="70" dur="1" fill="hold">
                                          <p:stCondLst>
                                            <p:cond delay="0"/>
                                          </p:stCondLst>
                                        </p:cTn>
                                        <p:tgtEl>
                                          <p:spTgt spid="57"/>
                                        </p:tgtEl>
                                        <p:attrNameLst>
                                          <p:attrName>style.visibility</p:attrName>
                                        </p:attrNameLst>
                                      </p:cBhvr>
                                      <p:to>
                                        <p:strVal val="visible"/>
                                      </p:to>
                                    </p:set>
                                    <p:anim calcmode="lin" valueType="num">
                                      <p:cBhvr additive="base">
                                        <p:cTn id="71" dur="1000" fill="hold"/>
                                        <p:tgtEl>
                                          <p:spTgt spid="57"/>
                                        </p:tgtEl>
                                        <p:attrNameLst>
                                          <p:attrName>ppt_x</p:attrName>
                                        </p:attrNameLst>
                                      </p:cBhvr>
                                      <p:tavLst>
                                        <p:tav tm="0">
                                          <p:val>
                                            <p:strVal val="0-#ppt_w/2"/>
                                          </p:val>
                                        </p:tav>
                                        <p:tav tm="100000">
                                          <p:val>
                                            <p:strVal val="#ppt_x"/>
                                          </p:val>
                                        </p:tav>
                                      </p:tavLst>
                                    </p:anim>
                                    <p:anim calcmode="lin" valueType="num">
                                      <p:cBhvr additive="base">
                                        <p:cTn id="72" dur="1000" fill="hold"/>
                                        <p:tgtEl>
                                          <p:spTgt spid="57"/>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250"/>
                                  </p:stCondLst>
                                  <p:childTnLst>
                                    <p:set>
                                      <p:cBhvr>
                                        <p:cTn id="74" dur="1" fill="hold">
                                          <p:stCondLst>
                                            <p:cond delay="0"/>
                                          </p:stCondLst>
                                        </p:cTn>
                                        <p:tgtEl>
                                          <p:spTgt spid="51"/>
                                        </p:tgtEl>
                                        <p:attrNameLst>
                                          <p:attrName>style.visibility</p:attrName>
                                        </p:attrNameLst>
                                      </p:cBhvr>
                                      <p:to>
                                        <p:strVal val="visible"/>
                                      </p:to>
                                    </p:set>
                                    <p:anim calcmode="lin" valueType="num">
                                      <p:cBhvr additive="base">
                                        <p:cTn id="75" dur="1000" fill="hold"/>
                                        <p:tgtEl>
                                          <p:spTgt spid="51"/>
                                        </p:tgtEl>
                                        <p:attrNameLst>
                                          <p:attrName>ppt_x</p:attrName>
                                        </p:attrNameLst>
                                      </p:cBhvr>
                                      <p:tavLst>
                                        <p:tav tm="0">
                                          <p:val>
                                            <p:strVal val="1+#ppt_w/2"/>
                                          </p:val>
                                        </p:tav>
                                        <p:tav tm="100000">
                                          <p:val>
                                            <p:strVal val="#ppt_x"/>
                                          </p:val>
                                        </p:tav>
                                      </p:tavLst>
                                    </p:anim>
                                    <p:anim calcmode="lin" valueType="num">
                                      <p:cBhvr additive="base">
                                        <p:cTn id="76" dur="10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latin typeface="思源黑体 CN Medium" panose="020B0600000000000000" pitchFamily="34" charset="-122"/>
                <a:ea typeface="思源黑体 CN Medium" panose="020B0600000000000000" pitchFamily="34" charset="-122"/>
              </a:rPr>
              <a:t>二</a:t>
            </a: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cxnSp>
        <p:nvCxnSpPr>
          <p:cNvPr id="32" name="Straight Arrow Connector 2"/>
          <p:cNvCxnSpPr/>
          <p:nvPr/>
        </p:nvCxnSpPr>
        <p:spPr>
          <a:xfrm>
            <a:off x="4851747" y="4207579"/>
            <a:ext cx="0" cy="781708"/>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
          <p:cNvCxnSpPr/>
          <p:nvPr/>
        </p:nvCxnSpPr>
        <p:spPr>
          <a:xfrm>
            <a:off x="7323395" y="4207579"/>
            <a:ext cx="0" cy="781708"/>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8"/>
          <p:cNvCxnSpPr/>
          <p:nvPr/>
        </p:nvCxnSpPr>
        <p:spPr>
          <a:xfrm flipV="1">
            <a:off x="5711532" y="2220978"/>
            <a:ext cx="0" cy="822090"/>
          </a:xfrm>
          <a:prstGeom prst="straightConnector1">
            <a:avLst/>
          </a:prstGeom>
          <a:ln w="3175">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5" name="Freeform: Shape 4"/>
          <p:cNvSpPr/>
          <p:nvPr/>
        </p:nvSpPr>
        <p:spPr bwMode="auto">
          <a:xfrm>
            <a:off x="4436864" y="3107020"/>
            <a:ext cx="868709" cy="1317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36" name="Freeform: Shape 5"/>
          <p:cNvSpPr/>
          <p:nvPr/>
        </p:nvSpPr>
        <p:spPr bwMode="auto">
          <a:xfrm>
            <a:off x="6889516" y="3107020"/>
            <a:ext cx="868709" cy="131776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37" name="Freeform: Shape 6"/>
          <p:cNvSpPr/>
          <p:nvPr/>
        </p:nvSpPr>
        <p:spPr bwMode="auto">
          <a:xfrm>
            <a:off x="8280725" y="3284526"/>
            <a:ext cx="634676" cy="962758"/>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38" name="Freeform: Shape 7"/>
          <p:cNvSpPr/>
          <p:nvPr/>
        </p:nvSpPr>
        <p:spPr bwMode="auto">
          <a:xfrm>
            <a:off x="3301999" y="3284526"/>
            <a:ext cx="634676" cy="962758"/>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39" name="Freeform: Shape 9"/>
          <p:cNvSpPr/>
          <p:nvPr/>
        </p:nvSpPr>
        <p:spPr bwMode="auto">
          <a:xfrm>
            <a:off x="5443377" y="2976965"/>
            <a:ext cx="1040180" cy="1577879"/>
          </a:xfrm>
          <a:custGeom>
            <a:avLst/>
            <a:gdLst>
              <a:gd name="T0" fmla="*/ 1226 w 6380"/>
              <a:gd name="T1" fmla="*/ 9676 h 9678"/>
              <a:gd name="T2" fmla="*/ 1034 w 6380"/>
              <a:gd name="T3" fmla="*/ 9652 h 9678"/>
              <a:gd name="T4" fmla="*/ 846 w 6380"/>
              <a:gd name="T5" fmla="*/ 9600 h 9678"/>
              <a:gd name="T6" fmla="*/ 666 w 6380"/>
              <a:gd name="T7" fmla="*/ 9518 h 9678"/>
              <a:gd name="T8" fmla="*/ 500 w 6380"/>
              <a:gd name="T9" fmla="*/ 9408 h 9678"/>
              <a:gd name="T10" fmla="*/ 348 w 6380"/>
              <a:gd name="T11" fmla="*/ 9268 h 9678"/>
              <a:gd name="T12" fmla="*/ 262 w 6380"/>
              <a:gd name="T13" fmla="*/ 9168 h 9678"/>
              <a:gd name="T14" fmla="*/ 156 w 6380"/>
              <a:gd name="T15" fmla="*/ 9004 h 9678"/>
              <a:gd name="T16" fmla="*/ 78 w 6380"/>
              <a:gd name="T17" fmla="*/ 8832 h 9678"/>
              <a:gd name="T18" fmla="*/ 26 w 6380"/>
              <a:gd name="T19" fmla="*/ 8652 h 9678"/>
              <a:gd name="T20" fmla="*/ 2 w 6380"/>
              <a:gd name="T21" fmla="*/ 8466 h 9678"/>
              <a:gd name="T22" fmla="*/ 4 w 6380"/>
              <a:gd name="T23" fmla="*/ 8282 h 9678"/>
              <a:gd name="T24" fmla="*/ 32 w 6380"/>
              <a:gd name="T25" fmla="*/ 8098 h 9678"/>
              <a:gd name="T26" fmla="*/ 88 w 6380"/>
              <a:gd name="T27" fmla="*/ 7918 h 9678"/>
              <a:gd name="T28" fmla="*/ 168 w 6380"/>
              <a:gd name="T29" fmla="*/ 7748 h 9678"/>
              <a:gd name="T30" fmla="*/ 276 w 6380"/>
              <a:gd name="T31" fmla="*/ 7588 h 9678"/>
              <a:gd name="T32" fmla="*/ 410 w 6380"/>
              <a:gd name="T33" fmla="*/ 7442 h 9678"/>
              <a:gd name="T34" fmla="*/ 410 w 6380"/>
              <a:gd name="T35" fmla="*/ 2234 h 9678"/>
              <a:gd name="T36" fmla="*/ 276 w 6380"/>
              <a:gd name="T37" fmla="*/ 2090 h 9678"/>
              <a:gd name="T38" fmla="*/ 168 w 6380"/>
              <a:gd name="T39" fmla="*/ 1930 h 9678"/>
              <a:gd name="T40" fmla="*/ 88 w 6380"/>
              <a:gd name="T41" fmla="*/ 1760 h 9678"/>
              <a:gd name="T42" fmla="*/ 32 w 6380"/>
              <a:gd name="T43" fmla="*/ 1580 h 9678"/>
              <a:gd name="T44" fmla="*/ 4 w 6380"/>
              <a:gd name="T45" fmla="*/ 1396 h 9678"/>
              <a:gd name="T46" fmla="*/ 2 w 6380"/>
              <a:gd name="T47" fmla="*/ 1210 h 9678"/>
              <a:gd name="T48" fmla="*/ 26 w 6380"/>
              <a:gd name="T49" fmla="*/ 1026 h 9678"/>
              <a:gd name="T50" fmla="*/ 78 w 6380"/>
              <a:gd name="T51" fmla="*/ 846 h 9678"/>
              <a:gd name="T52" fmla="*/ 156 w 6380"/>
              <a:gd name="T53" fmla="*/ 672 h 9678"/>
              <a:gd name="T54" fmla="*/ 262 w 6380"/>
              <a:gd name="T55" fmla="*/ 510 h 9678"/>
              <a:gd name="T56" fmla="*/ 348 w 6380"/>
              <a:gd name="T57" fmla="*/ 410 h 9678"/>
              <a:gd name="T58" fmla="*/ 492 w 6380"/>
              <a:gd name="T59" fmla="*/ 276 h 9678"/>
              <a:gd name="T60" fmla="*/ 652 w 6380"/>
              <a:gd name="T61" fmla="*/ 168 h 9678"/>
              <a:gd name="T62" fmla="*/ 822 w 6380"/>
              <a:gd name="T63" fmla="*/ 86 h 9678"/>
              <a:gd name="T64" fmla="*/ 1002 w 6380"/>
              <a:gd name="T65" fmla="*/ 32 h 9678"/>
              <a:gd name="T66" fmla="*/ 1186 w 6380"/>
              <a:gd name="T67" fmla="*/ 4 h 9678"/>
              <a:gd name="T68" fmla="*/ 1372 w 6380"/>
              <a:gd name="T69" fmla="*/ 2 h 9678"/>
              <a:gd name="T70" fmla="*/ 1556 w 6380"/>
              <a:gd name="T71" fmla="*/ 26 h 9678"/>
              <a:gd name="T72" fmla="*/ 1736 w 6380"/>
              <a:gd name="T73" fmla="*/ 78 h 9678"/>
              <a:gd name="T74" fmla="*/ 1910 w 6380"/>
              <a:gd name="T75" fmla="*/ 156 h 9678"/>
              <a:gd name="T76" fmla="*/ 2072 w 6380"/>
              <a:gd name="T77" fmla="*/ 262 h 9678"/>
              <a:gd name="T78" fmla="*/ 5970 w 6380"/>
              <a:gd name="T79" fmla="*/ 3896 h 9678"/>
              <a:gd name="T80" fmla="*/ 6062 w 6380"/>
              <a:gd name="T81" fmla="*/ 3992 h 9678"/>
              <a:gd name="T82" fmla="*/ 6180 w 6380"/>
              <a:gd name="T83" fmla="*/ 4150 h 9678"/>
              <a:gd name="T84" fmla="*/ 6274 w 6380"/>
              <a:gd name="T85" fmla="*/ 4324 h 9678"/>
              <a:gd name="T86" fmla="*/ 6338 w 6380"/>
              <a:gd name="T87" fmla="*/ 4510 h 9678"/>
              <a:gd name="T88" fmla="*/ 6374 w 6380"/>
              <a:gd name="T89" fmla="*/ 4706 h 9678"/>
              <a:gd name="T90" fmla="*/ 6380 w 6380"/>
              <a:gd name="T91" fmla="*/ 4838 h 9678"/>
              <a:gd name="T92" fmla="*/ 6364 w 6380"/>
              <a:gd name="T93" fmla="*/ 5038 h 9678"/>
              <a:gd name="T94" fmla="*/ 6320 w 6380"/>
              <a:gd name="T95" fmla="*/ 5230 h 9678"/>
              <a:gd name="T96" fmla="*/ 6246 w 6380"/>
              <a:gd name="T97" fmla="*/ 5412 h 9678"/>
              <a:gd name="T98" fmla="*/ 6144 w 6380"/>
              <a:gd name="T99" fmla="*/ 5582 h 9678"/>
              <a:gd name="T100" fmla="*/ 6018 w 6380"/>
              <a:gd name="T101" fmla="*/ 5736 h 9678"/>
              <a:gd name="T102" fmla="*/ 2174 w 6380"/>
              <a:gd name="T103" fmla="*/ 9330 h 9678"/>
              <a:gd name="T104" fmla="*/ 2026 w 6380"/>
              <a:gd name="T105" fmla="*/ 9448 h 9678"/>
              <a:gd name="T106" fmla="*/ 1868 w 6380"/>
              <a:gd name="T107" fmla="*/ 9542 h 9678"/>
              <a:gd name="T108" fmla="*/ 1700 w 6380"/>
              <a:gd name="T109" fmla="*/ 9612 h 9678"/>
              <a:gd name="T110" fmla="*/ 1528 w 6380"/>
              <a:gd name="T111" fmla="*/ 9656 h 9678"/>
              <a:gd name="T112" fmla="*/ 1350 w 6380"/>
              <a:gd name="T113" fmla="*/ 9676 h 9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380" h="9678">
                <a:moveTo>
                  <a:pt x="1292" y="9678"/>
                </a:moveTo>
                <a:lnTo>
                  <a:pt x="1292" y="9678"/>
                </a:lnTo>
                <a:lnTo>
                  <a:pt x="1226" y="9676"/>
                </a:lnTo>
                <a:lnTo>
                  <a:pt x="1162" y="9672"/>
                </a:lnTo>
                <a:lnTo>
                  <a:pt x="1098" y="9664"/>
                </a:lnTo>
                <a:lnTo>
                  <a:pt x="1034" y="9652"/>
                </a:lnTo>
                <a:lnTo>
                  <a:pt x="970" y="9638"/>
                </a:lnTo>
                <a:lnTo>
                  <a:pt x="908" y="9620"/>
                </a:lnTo>
                <a:lnTo>
                  <a:pt x="846" y="9600"/>
                </a:lnTo>
                <a:lnTo>
                  <a:pt x="786" y="9576"/>
                </a:lnTo>
                <a:lnTo>
                  <a:pt x="726" y="9548"/>
                </a:lnTo>
                <a:lnTo>
                  <a:pt x="666" y="9518"/>
                </a:lnTo>
                <a:lnTo>
                  <a:pt x="610" y="9484"/>
                </a:lnTo>
                <a:lnTo>
                  <a:pt x="554" y="9448"/>
                </a:lnTo>
                <a:lnTo>
                  <a:pt x="500" y="9408"/>
                </a:lnTo>
                <a:lnTo>
                  <a:pt x="446" y="9364"/>
                </a:lnTo>
                <a:lnTo>
                  <a:pt x="396" y="9318"/>
                </a:lnTo>
                <a:lnTo>
                  <a:pt x="348" y="9268"/>
                </a:lnTo>
                <a:lnTo>
                  <a:pt x="348" y="9268"/>
                </a:lnTo>
                <a:lnTo>
                  <a:pt x="304" y="9218"/>
                </a:lnTo>
                <a:lnTo>
                  <a:pt x="262" y="9168"/>
                </a:lnTo>
                <a:lnTo>
                  <a:pt x="224" y="9114"/>
                </a:lnTo>
                <a:lnTo>
                  <a:pt x="188" y="9060"/>
                </a:lnTo>
                <a:lnTo>
                  <a:pt x="156" y="9004"/>
                </a:lnTo>
                <a:lnTo>
                  <a:pt x="128" y="8948"/>
                </a:lnTo>
                <a:lnTo>
                  <a:pt x="102" y="8890"/>
                </a:lnTo>
                <a:lnTo>
                  <a:pt x="78" y="8832"/>
                </a:lnTo>
                <a:lnTo>
                  <a:pt x="58" y="8772"/>
                </a:lnTo>
                <a:lnTo>
                  <a:pt x="42" y="8712"/>
                </a:lnTo>
                <a:lnTo>
                  <a:pt x="26" y="8652"/>
                </a:lnTo>
                <a:lnTo>
                  <a:pt x="16" y="8590"/>
                </a:lnTo>
                <a:lnTo>
                  <a:pt x="8" y="8528"/>
                </a:lnTo>
                <a:lnTo>
                  <a:pt x="2" y="8466"/>
                </a:lnTo>
                <a:lnTo>
                  <a:pt x="0" y="8404"/>
                </a:lnTo>
                <a:lnTo>
                  <a:pt x="0" y="8342"/>
                </a:lnTo>
                <a:lnTo>
                  <a:pt x="4" y="8282"/>
                </a:lnTo>
                <a:lnTo>
                  <a:pt x="10" y="8220"/>
                </a:lnTo>
                <a:lnTo>
                  <a:pt x="20" y="8158"/>
                </a:lnTo>
                <a:lnTo>
                  <a:pt x="32" y="8098"/>
                </a:lnTo>
                <a:lnTo>
                  <a:pt x="48" y="8036"/>
                </a:lnTo>
                <a:lnTo>
                  <a:pt x="66" y="7978"/>
                </a:lnTo>
                <a:lnTo>
                  <a:pt x="88" y="7918"/>
                </a:lnTo>
                <a:lnTo>
                  <a:pt x="112" y="7860"/>
                </a:lnTo>
                <a:lnTo>
                  <a:pt x="138" y="7804"/>
                </a:lnTo>
                <a:lnTo>
                  <a:pt x="168" y="7748"/>
                </a:lnTo>
                <a:lnTo>
                  <a:pt x="202" y="7694"/>
                </a:lnTo>
                <a:lnTo>
                  <a:pt x="238" y="7640"/>
                </a:lnTo>
                <a:lnTo>
                  <a:pt x="276" y="7588"/>
                </a:lnTo>
                <a:lnTo>
                  <a:pt x="318" y="7538"/>
                </a:lnTo>
                <a:lnTo>
                  <a:pt x="362" y="7490"/>
                </a:lnTo>
                <a:lnTo>
                  <a:pt x="410" y="7442"/>
                </a:lnTo>
                <a:lnTo>
                  <a:pt x="3196" y="4838"/>
                </a:lnTo>
                <a:lnTo>
                  <a:pt x="410" y="2234"/>
                </a:lnTo>
                <a:lnTo>
                  <a:pt x="410" y="2234"/>
                </a:lnTo>
                <a:lnTo>
                  <a:pt x="362" y="2188"/>
                </a:lnTo>
                <a:lnTo>
                  <a:pt x="318" y="2140"/>
                </a:lnTo>
                <a:lnTo>
                  <a:pt x="276" y="2090"/>
                </a:lnTo>
                <a:lnTo>
                  <a:pt x="238" y="2038"/>
                </a:lnTo>
                <a:lnTo>
                  <a:pt x="202" y="1984"/>
                </a:lnTo>
                <a:lnTo>
                  <a:pt x="168" y="1930"/>
                </a:lnTo>
                <a:lnTo>
                  <a:pt x="138" y="1874"/>
                </a:lnTo>
                <a:lnTo>
                  <a:pt x="112" y="1818"/>
                </a:lnTo>
                <a:lnTo>
                  <a:pt x="88" y="1760"/>
                </a:lnTo>
                <a:lnTo>
                  <a:pt x="66" y="1700"/>
                </a:lnTo>
                <a:lnTo>
                  <a:pt x="48" y="1640"/>
                </a:lnTo>
                <a:lnTo>
                  <a:pt x="32" y="1580"/>
                </a:lnTo>
                <a:lnTo>
                  <a:pt x="20" y="1520"/>
                </a:lnTo>
                <a:lnTo>
                  <a:pt x="10" y="1458"/>
                </a:lnTo>
                <a:lnTo>
                  <a:pt x="4" y="1396"/>
                </a:lnTo>
                <a:lnTo>
                  <a:pt x="0" y="1334"/>
                </a:lnTo>
                <a:lnTo>
                  <a:pt x="0" y="1272"/>
                </a:lnTo>
                <a:lnTo>
                  <a:pt x="2" y="1210"/>
                </a:lnTo>
                <a:lnTo>
                  <a:pt x="8" y="1148"/>
                </a:lnTo>
                <a:lnTo>
                  <a:pt x="16" y="1088"/>
                </a:lnTo>
                <a:lnTo>
                  <a:pt x="26" y="1026"/>
                </a:lnTo>
                <a:lnTo>
                  <a:pt x="42" y="966"/>
                </a:lnTo>
                <a:lnTo>
                  <a:pt x="58" y="906"/>
                </a:lnTo>
                <a:lnTo>
                  <a:pt x="78" y="846"/>
                </a:lnTo>
                <a:lnTo>
                  <a:pt x="102" y="788"/>
                </a:lnTo>
                <a:lnTo>
                  <a:pt x="128" y="730"/>
                </a:lnTo>
                <a:lnTo>
                  <a:pt x="156" y="672"/>
                </a:lnTo>
                <a:lnTo>
                  <a:pt x="188" y="618"/>
                </a:lnTo>
                <a:lnTo>
                  <a:pt x="224" y="562"/>
                </a:lnTo>
                <a:lnTo>
                  <a:pt x="262" y="510"/>
                </a:lnTo>
                <a:lnTo>
                  <a:pt x="304" y="458"/>
                </a:lnTo>
                <a:lnTo>
                  <a:pt x="348" y="410"/>
                </a:lnTo>
                <a:lnTo>
                  <a:pt x="348" y="410"/>
                </a:lnTo>
                <a:lnTo>
                  <a:pt x="394" y="362"/>
                </a:lnTo>
                <a:lnTo>
                  <a:pt x="442" y="318"/>
                </a:lnTo>
                <a:lnTo>
                  <a:pt x="492" y="276"/>
                </a:lnTo>
                <a:lnTo>
                  <a:pt x="544" y="236"/>
                </a:lnTo>
                <a:lnTo>
                  <a:pt x="598" y="200"/>
                </a:lnTo>
                <a:lnTo>
                  <a:pt x="652" y="168"/>
                </a:lnTo>
                <a:lnTo>
                  <a:pt x="708" y="138"/>
                </a:lnTo>
                <a:lnTo>
                  <a:pt x="764" y="112"/>
                </a:lnTo>
                <a:lnTo>
                  <a:pt x="822" y="86"/>
                </a:lnTo>
                <a:lnTo>
                  <a:pt x="882" y="66"/>
                </a:lnTo>
                <a:lnTo>
                  <a:pt x="942" y="48"/>
                </a:lnTo>
                <a:lnTo>
                  <a:pt x="1002" y="32"/>
                </a:lnTo>
                <a:lnTo>
                  <a:pt x="1062" y="20"/>
                </a:lnTo>
                <a:lnTo>
                  <a:pt x="1124" y="10"/>
                </a:lnTo>
                <a:lnTo>
                  <a:pt x="1186" y="4"/>
                </a:lnTo>
                <a:lnTo>
                  <a:pt x="1248" y="0"/>
                </a:lnTo>
                <a:lnTo>
                  <a:pt x="1310" y="0"/>
                </a:lnTo>
                <a:lnTo>
                  <a:pt x="1372" y="2"/>
                </a:lnTo>
                <a:lnTo>
                  <a:pt x="1434" y="8"/>
                </a:lnTo>
                <a:lnTo>
                  <a:pt x="1494" y="16"/>
                </a:lnTo>
                <a:lnTo>
                  <a:pt x="1556" y="26"/>
                </a:lnTo>
                <a:lnTo>
                  <a:pt x="1616" y="40"/>
                </a:lnTo>
                <a:lnTo>
                  <a:pt x="1676" y="58"/>
                </a:lnTo>
                <a:lnTo>
                  <a:pt x="1736" y="78"/>
                </a:lnTo>
                <a:lnTo>
                  <a:pt x="1796" y="102"/>
                </a:lnTo>
                <a:lnTo>
                  <a:pt x="1852" y="128"/>
                </a:lnTo>
                <a:lnTo>
                  <a:pt x="1910" y="156"/>
                </a:lnTo>
                <a:lnTo>
                  <a:pt x="1964" y="188"/>
                </a:lnTo>
                <a:lnTo>
                  <a:pt x="2020" y="224"/>
                </a:lnTo>
                <a:lnTo>
                  <a:pt x="2072" y="262"/>
                </a:lnTo>
                <a:lnTo>
                  <a:pt x="2124" y="302"/>
                </a:lnTo>
                <a:lnTo>
                  <a:pt x="2174" y="348"/>
                </a:lnTo>
                <a:lnTo>
                  <a:pt x="5970" y="3896"/>
                </a:lnTo>
                <a:lnTo>
                  <a:pt x="5970" y="3896"/>
                </a:lnTo>
                <a:lnTo>
                  <a:pt x="6018" y="3942"/>
                </a:lnTo>
                <a:lnTo>
                  <a:pt x="6062" y="3992"/>
                </a:lnTo>
                <a:lnTo>
                  <a:pt x="6106" y="4042"/>
                </a:lnTo>
                <a:lnTo>
                  <a:pt x="6144" y="4096"/>
                </a:lnTo>
                <a:lnTo>
                  <a:pt x="6180" y="4150"/>
                </a:lnTo>
                <a:lnTo>
                  <a:pt x="6214" y="4206"/>
                </a:lnTo>
                <a:lnTo>
                  <a:pt x="6246" y="4264"/>
                </a:lnTo>
                <a:lnTo>
                  <a:pt x="6274" y="4324"/>
                </a:lnTo>
                <a:lnTo>
                  <a:pt x="6298" y="4386"/>
                </a:lnTo>
                <a:lnTo>
                  <a:pt x="6320" y="4448"/>
                </a:lnTo>
                <a:lnTo>
                  <a:pt x="6338" y="4510"/>
                </a:lnTo>
                <a:lnTo>
                  <a:pt x="6352" y="4574"/>
                </a:lnTo>
                <a:lnTo>
                  <a:pt x="6364" y="4640"/>
                </a:lnTo>
                <a:lnTo>
                  <a:pt x="6374" y="4706"/>
                </a:lnTo>
                <a:lnTo>
                  <a:pt x="6378" y="4772"/>
                </a:lnTo>
                <a:lnTo>
                  <a:pt x="6380" y="4838"/>
                </a:lnTo>
                <a:lnTo>
                  <a:pt x="6380" y="4838"/>
                </a:lnTo>
                <a:lnTo>
                  <a:pt x="6378" y="4906"/>
                </a:lnTo>
                <a:lnTo>
                  <a:pt x="6374" y="4972"/>
                </a:lnTo>
                <a:lnTo>
                  <a:pt x="6364" y="5038"/>
                </a:lnTo>
                <a:lnTo>
                  <a:pt x="6352" y="5102"/>
                </a:lnTo>
                <a:lnTo>
                  <a:pt x="6338" y="5166"/>
                </a:lnTo>
                <a:lnTo>
                  <a:pt x="6320" y="5230"/>
                </a:lnTo>
                <a:lnTo>
                  <a:pt x="6298" y="5292"/>
                </a:lnTo>
                <a:lnTo>
                  <a:pt x="6274" y="5354"/>
                </a:lnTo>
                <a:lnTo>
                  <a:pt x="6246" y="5412"/>
                </a:lnTo>
                <a:lnTo>
                  <a:pt x="6214" y="5470"/>
                </a:lnTo>
                <a:lnTo>
                  <a:pt x="6180" y="5528"/>
                </a:lnTo>
                <a:lnTo>
                  <a:pt x="6144" y="5582"/>
                </a:lnTo>
                <a:lnTo>
                  <a:pt x="6106" y="5636"/>
                </a:lnTo>
                <a:lnTo>
                  <a:pt x="6062" y="5686"/>
                </a:lnTo>
                <a:lnTo>
                  <a:pt x="6018" y="5736"/>
                </a:lnTo>
                <a:lnTo>
                  <a:pt x="5970" y="5782"/>
                </a:lnTo>
                <a:lnTo>
                  <a:pt x="2174" y="9330"/>
                </a:lnTo>
                <a:lnTo>
                  <a:pt x="2174" y="9330"/>
                </a:lnTo>
                <a:lnTo>
                  <a:pt x="2126" y="9372"/>
                </a:lnTo>
                <a:lnTo>
                  <a:pt x="2076" y="9412"/>
                </a:lnTo>
                <a:lnTo>
                  <a:pt x="2026" y="9448"/>
                </a:lnTo>
                <a:lnTo>
                  <a:pt x="1974" y="9482"/>
                </a:lnTo>
                <a:lnTo>
                  <a:pt x="1922" y="9514"/>
                </a:lnTo>
                <a:lnTo>
                  <a:pt x="1868" y="9542"/>
                </a:lnTo>
                <a:lnTo>
                  <a:pt x="1814" y="9568"/>
                </a:lnTo>
                <a:lnTo>
                  <a:pt x="1758" y="9592"/>
                </a:lnTo>
                <a:lnTo>
                  <a:pt x="1700" y="9612"/>
                </a:lnTo>
                <a:lnTo>
                  <a:pt x="1644" y="9630"/>
                </a:lnTo>
                <a:lnTo>
                  <a:pt x="1586" y="9644"/>
                </a:lnTo>
                <a:lnTo>
                  <a:pt x="1528" y="9656"/>
                </a:lnTo>
                <a:lnTo>
                  <a:pt x="1468" y="9666"/>
                </a:lnTo>
                <a:lnTo>
                  <a:pt x="1410" y="9672"/>
                </a:lnTo>
                <a:lnTo>
                  <a:pt x="1350" y="9676"/>
                </a:lnTo>
                <a:lnTo>
                  <a:pt x="1292" y="9678"/>
                </a:lnTo>
                <a:lnTo>
                  <a:pt x="1292" y="9678"/>
                </a:ln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5867400" y="1801636"/>
            <a:ext cx="4343400" cy="818305"/>
            <a:chOff x="874712" y="3395038"/>
            <a:chExt cx="4343400" cy="818305"/>
          </a:xfrm>
        </p:grpSpPr>
        <p:sp>
          <p:nvSpPr>
            <p:cNvPr id="41" name="矩形 40"/>
            <p:cNvSpPr/>
            <p:nvPr/>
          </p:nvSpPr>
          <p:spPr>
            <a:xfrm>
              <a:off x="874712" y="3677812"/>
              <a:ext cx="434340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2" name="矩形 41"/>
            <p:cNvSpPr/>
            <p:nvPr/>
          </p:nvSpPr>
          <p:spPr>
            <a:xfrm>
              <a:off x="874712" y="33950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43" name="组合 42"/>
          <p:cNvGrpSpPr/>
          <p:nvPr/>
        </p:nvGrpSpPr>
        <p:grpSpPr>
          <a:xfrm>
            <a:off x="7444838" y="4595040"/>
            <a:ext cx="3566062" cy="818305"/>
            <a:chOff x="874712" y="3395038"/>
            <a:chExt cx="3566062" cy="818305"/>
          </a:xfrm>
        </p:grpSpPr>
        <p:sp>
          <p:nvSpPr>
            <p:cNvPr id="44" name="矩形 43"/>
            <p:cNvSpPr/>
            <p:nvPr/>
          </p:nvSpPr>
          <p:spPr>
            <a:xfrm>
              <a:off x="874712" y="3677812"/>
              <a:ext cx="3566062"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5" name="矩形 44"/>
            <p:cNvSpPr/>
            <p:nvPr/>
          </p:nvSpPr>
          <p:spPr>
            <a:xfrm>
              <a:off x="874712" y="33950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46" name="组合 45"/>
          <p:cNvGrpSpPr/>
          <p:nvPr/>
        </p:nvGrpSpPr>
        <p:grpSpPr>
          <a:xfrm>
            <a:off x="1184441" y="4595040"/>
            <a:ext cx="3566062" cy="818305"/>
            <a:chOff x="874712" y="3395038"/>
            <a:chExt cx="3566062" cy="818305"/>
          </a:xfrm>
        </p:grpSpPr>
        <p:sp>
          <p:nvSpPr>
            <p:cNvPr id="47" name="矩形 46"/>
            <p:cNvSpPr/>
            <p:nvPr/>
          </p:nvSpPr>
          <p:spPr>
            <a:xfrm>
              <a:off x="874712" y="3677812"/>
              <a:ext cx="3566062"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48" name="矩形 47"/>
            <p:cNvSpPr/>
            <p:nvPr/>
          </p:nvSpPr>
          <p:spPr>
            <a:xfrm>
              <a:off x="2198800" y="33950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1000" fill="hold"/>
                                        <p:tgtEl>
                                          <p:spTgt spid="37"/>
                                        </p:tgtEl>
                                        <p:attrNameLst>
                                          <p:attrName>ppt_x</p:attrName>
                                        </p:attrNameLst>
                                      </p:cBhvr>
                                      <p:tavLst>
                                        <p:tav tm="0">
                                          <p:val>
                                            <p:strVal val="0-#ppt_w/2"/>
                                          </p:val>
                                        </p:tav>
                                        <p:tav tm="100000">
                                          <p:val>
                                            <p:strVal val="#ppt_x"/>
                                          </p:val>
                                        </p:tav>
                                      </p:tavLst>
                                    </p:anim>
                                    <p:anim calcmode="lin" valueType="num">
                                      <p:cBhvr additive="base">
                                        <p:cTn id="8" dur="1000" fill="hold"/>
                                        <p:tgtEl>
                                          <p:spTgt spid="37"/>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fill="hold"/>
                                        <p:tgtEl>
                                          <p:spTgt spid="36"/>
                                        </p:tgtEl>
                                        <p:attrNameLst>
                                          <p:attrName>ppt_x</p:attrName>
                                        </p:attrNameLst>
                                      </p:cBhvr>
                                      <p:tavLst>
                                        <p:tav tm="0">
                                          <p:val>
                                            <p:strVal val="0-#ppt_w/2"/>
                                          </p:val>
                                        </p:tav>
                                        <p:tav tm="100000">
                                          <p:val>
                                            <p:strVal val="#ppt_x"/>
                                          </p:val>
                                        </p:tav>
                                      </p:tavLst>
                                    </p:anim>
                                    <p:anim calcmode="lin" valueType="num">
                                      <p:cBhvr additive="base">
                                        <p:cTn id="12" dur="1000" fill="hold"/>
                                        <p:tgtEl>
                                          <p:spTgt spid="36"/>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1000" fill="hold"/>
                                        <p:tgtEl>
                                          <p:spTgt spid="39"/>
                                        </p:tgtEl>
                                        <p:attrNameLst>
                                          <p:attrName>ppt_x</p:attrName>
                                        </p:attrNameLst>
                                      </p:cBhvr>
                                      <p:tavLst>
                                        <p:tav tm="0">
                                          <p:val>
                                            <p:strVal val="0-#ppt_w/2"/>
                                          </p:val>
                                        </p:tav>
                                        <p:tav tm="100000">
                                          <p:val>
                                            <p:strVal val="#ppt_x"/>
                                          </p:val>
                                        </p:tav>
                                      </p:tavLst>
                                    </p:anim>
                                    <p:anim calcmode="lin" valueType="num">
                                      <p:cBhvr additive="base">
                                        <p:cTn id="16" dur="1000" fill="hold"/>
                                        <p:tgtEl>
                                          <p:spTgt spid="39"/>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0-#ppt_w/2"/>
                                          </p:val>
                                        </p:tav>
                                        <p:tav tm="100000">
                                          <p:val>
                                            <p:strVal val="#ppt_x"/>
                                          </p:val>
                                        </p:tav>
                                      </p:tavLst>
                                    </p:anim>
                                    <p:anim calcmode="lin" valueType="num">
                                      <p:cBhvr additive="base">
                                        <p:cTn id="20" dur="1000" fill="hold"/>
                                        <p:tgtEl>
                                          <p:spTgt spid="35"/>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0-#ppt_w/2"/>
                                          </p:val>
                                        </p:tav>
                                        <p:tav tm="100000">
                                          <p:val>
                                            <p:strVal val="#ppt_x"/>
                                          </p:val>
                                        </p:tav>
                                      </p:tavLst>
                                    </p:anim>
                                    <p:anim calcmode="lin" valueType="num">
                                      <p:cBhvr additive="base">
                                        <p:cTn id="24" dur="10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down)">
                                      <p:cBhvr>
                                        <p:cTn id="28" dur="500"/>
                                        <p:tgtEl>
                                          <p:spTgt spid="34"/>
                                        </p:tgtEl>
                                      </p:cBhvr>
                                    </p:animEffect>
                                  </p:childTnLst>
                                </p:cTn>
                              </p:par>
                              <p:par>
                                <p:cTn id="29" presetID="22" presetClass="entr" presetSubtype="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childTnLst>
                          </p:cTn>
                        </p:par>
                        <p:par>
                          <p:cTn id="35" fill="hold">
                            <p:stCondLst>
                              <p:cond delay="1500"/>
                            </p:stCondLst>
                            <p:childTnLst>
                              <p:par>
                                <p:cTn id="36" presetID="12" presetClass="entr" presetSubtype="2" fill="hold" nodeType="afterEffect">
                                  <p:stCondLst>
                                    <p:cond delay="0"/>
                                  </p:stCondLst>
                                  <p:childTnLst>
                                    <p:set>
                                      <p:cBhvr>
                                        <p:cTn id="37" dur="1" fill="hold">
                                          <p:stCondLst>
                                            <p:cond delay="0"/>
                                          </p:stCondLst>
                                        </p:cTn>
                                        <p:tgtEl>
                                          <p:spTgt spid="46"/>
                                        </p:tgtEl>
                                        <p:attrNameLst>
                                          <p:attrName>style.visibility</p:attrName>
                                        </p:attrNameLst>
                                      </p:cBhvr>
                                      <p:to>
                                        <p:strVal val="visible"/>
                                      </p:to>
                                    </p:set>
                                    <p:anim calcmode="lin" valueType="num">
                                      <p:cBhvr additive="base">
                                        <p:cTn id="38" dur="500"/>
                                        <p:tgtEl>
                                          <p:spTgt spid="46"/>
                                        </p:tgtEl>
                                        <p:attrNameLst>
                                          <p:attrName>ppt_x</p:attrName>
                                        </p:attrNameLst>
                                      </p:cBhvr>
                                      <p:tavLst>
                                        <p:tav tm="0">
                                          <p:val>
                                            <p:strVal val="#ppt_x+#ppt_w*1.125000"/>
                                          </p:val>
                                        </p:tav>
                                        <p:tav tm="100000">
                                          <p:val>
                                            <p:strVal val="#ppt_x"/>
                                          </p:val>
                                        </p:tav>
                                      </p:tavLst>
                                    </p:anim>
                                    <p:animEffect transition="in" filter="wipe(left)">
                                      <p:cBhvr>
                                        <p:cTn id="39" dur="500"/>
                                        <p:tgtEl>
                                          <p:spTgt spid="46"/>
                                        </p:tgtEl>
                                      </p:cBhvr>
                                    </p:animEffect>
                                  </p:childTnLst>
                                </p:cTn>
                              </p:par>
                            </p:childTnLst>
                          </p:cTn>
                        </p:par>
                        <p:par>
                          <p:cTn id="40" fill="hold">
                            <p:stCondLst>
                              <p:cond delay="2000"/>
                            </p:stCondLst>
                            <p:childTnLst>
                              <p:par>
                                <p:cTn id="41" presetID="12" presetClass="entr" presetSubtype="8" fill="hold" nodeType="after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ppt_x</p:attrName>
                                        </p:attrNameLst>
                                      </p:cBhvr>
                                      <p:tavLst>
                                        <p:tav tm="0">
                                          <p:val>
                                            <p:strVal val="#ppt_x-#ppt_w*1.125000"/>
                                          </p:val>
                                        </p:tav>
                                        <p:tav tm="100000">
                                          <p:val>
                                            <p:strVal val="#ppt_x"/>
                                          </p:val>
                                        </p:tav>
                                      </p:tavLst>
                                    </p:anim>
                                    <p:animEffect transition="in" filter="wipe(right)">
                                      <p:cBhvr>
                                        <p:cTn id="44" dur="500"/>
                                        <p:tgtEl>
                                          <p:spTgt spid="40"/>
                                        </p:tgtEl>
                                      </p:cBhvr>
                                    </p:animEffect>
                                  </p:childTnLst>
                                </p:cTn>
                              </p:par>
                            </p:childTnLst>
                          </p:cTn>
                        </p:par>
                        <p:par>
                          <p:cTn id="45" fill="hold">
                            <p:stCondLst>
                              <p:cond delay="2500"/>
                            </p:stCondLst>
                            <p:childTnLst>
                              <p:par>
                                <p:cTn id="46" presetID="12" presetClass="entr" presetSubtype="8"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p:tgtEl>
                                          <p:spTgt spid="43"/>
                                        </p:tgtEl>
                                        <p:attrNameLst>
                                          <p:attrName>ppt_x</p:attrName>
                                        </p:attrNameLst>
                                      </p:cBhvr>
                                      <p:tavLst>
                                        <p:tav tm="0">
                                          <p:val>
                                            <p:strVal val="#ppt_x-#ppt_w*1.125000"/>
                                          </p:val>
                                        </p:tav>
                                        <p:tav tm="100000">
                                          <p:val>
                                            <p:strVal val="#ppt_x"/>
                                          </p:val>
                                        </p:tav>
                                      </p:tavLst>
                                    </p:anim>
                                    <p:animEffect transition="in" filter="wipe(right)">
                                      <p:cBhvr>
                                        <p:cTn id="4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latin typeface="思源黑体 CN Medium" panose="020B0600000000000000" pitchFamily="34" charset="-122"/>
                <a:ea typeface="思源黑体 CN Medium" panose="020B0600000000000000" pitchFamily="34" charset="-122"/>
              </a:rPr>
              <a:t>二</a:t>
            </a: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4408898" y="1738257"/>
            <a:ext cx="3652717" cy="3658598"/>
            <a:chOff x="4408898" y="1738257"/>
            <a:chExt cx="3652717" cy="3658598"/>
          </a:xfrm>
          <a:solidFill>
            <a:srgbClr val="E8A243"/>
          </a:solidFill>
        </p:grpSpPr>
        <p:sp>
          <p:nvSpPr>
            <p:cNvPr id="7" name="空心弧 1"/>
            <p:cNvSpPr/>
            <p:nvPr/>
          </p:nvSpPr>
          <p:spPr>
            <a:xfrm>
              <a:off x="6261726" y="2355866"/>
              <a:ext cx="120776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sp>
          <p:nvSpPr>
            <p:cNvPr id="8" name="空心弧 1"/>
            <p:cNvSpPr/>
            <p:nvPr/>
          </p:nvSpPr>
          <p:spPr>
            <a:xfrm rot="16200000">
              <a:off x="5032390" y="2377433"/>
              <a:ext cx="120776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latin typeface="思源黑体 CN Medium" panose="020B0600000000000000" pitchFamily="34" charset="-122"/>
                <a:ea typeface="思源黑体 CN Medium" panose="020B0600000000000000" pitchFamily="34" charset="-122"/>
              </a:endParaRPr>
            </a:p>
          </p:txBody>
        </p:sp>
        <p:sp>
          <p:nvSpPr>
            <p:cNvPr id="9" name="空心弧 1"/>
            <p:cNvSpPr/>
            <p:nvPr/>
          </p:nvSpPr>
          <p:spPr>
            <a:xfrm rot="10800000">
              <a:off x="5044153" y="3610691"/>
              <a:ext cx="1207769" cy="118227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latin typeface="思源黑体 CN Medium" panose="020B0600000000000000" pitchFamily="34" charset="-122"/>
                <a:ea typeface="思源黑体 CN Medium" panose="020B0600000000000000" pitchFamily="34" charset="-122"/>
              </a:endParaRPr>
            </a:p>
          </p:txBody>
        </p:sp>
        <p:sp>
          <p:nvSpPr>
            <p:cNvPr id="10" name="空心弧 1"/>
            <p:cNvSpPr/>
            <p:nvPr/>
          </p:nvSpPr>
          <p:spPr>
            <a:xfrm rot="5400000">
              <a:off x="6272509" y="3597946"/>
              <a:ext cx="1209729" cy="1180319"/>
            </a:xfrm>
            <a:custGeom>
              <a:avLst/>
              <a:gdLst/>
              <a:ahLst/>
              <a:cxnLst/>
              <a:rect l="l" t="t" r="r" b="b"/>
              <a:pathLst>
                <a:path w="978456" h="955826">
                  <a:moveTo>
                    <a:pt x="42653" y="0"/>
                  </a:moveTo>
                  <a:cubicBezTo>
                    <a:pt x="284662" y="4226"/>
                    <a:pt x="516263" y="101210"/>
                    <a:pt x="690165" y="271115"/>
                  </a:cubicBezTo>
                  <a:cubicBezTo>
                    <a:pt x="874522" y="451234"/>
                    <a:pt x="978456" y="698085"/>
                    <a:pt x="978456" y="955826"/>
                  </a:cubicBezTo>
                  <a:lnTo>
                    <a:pt x="968905" y="955826"/>
                  </a:lnTo>
                  <a:lnTo>
                    <a:pt x="926017" y="912938"/>
                  </a:lnTo>
                  <a:lnTo>
                    <a:pt x="883130" y="955825"/>
                  </a:lnTo>
                  <a:lnTo>
                    <a:pt x="876181" y="955825"/>
                  </a:lnTo>
                  <a:cubicBezTo>
                    <a:pt x="876181" y="725621"/>
                    <a:pt x="783351" y="505144"/>
                    <a:pt x="618691" y="344269"/>
                  </a:cubicBezTo>
                  <a:cubicBezTo>
                    <a:pt x="465575" y="194673"/>
                    <a:pt x="262380" y="108369"/>
                    <a:pt x="49555" y="102368"/>
                  </a:cubicBezTo>
                  <a:lnTo>
                    <a:pt x="392" y="61401"/>
                  </a:lnTo>
                  <a:lnTo>
                    <a:pt x="0" y="44539"/>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cxnSp>
          <p:nvCxnSpPr>
            <p:cNvPr id="11" name="直接连接符 10"/>
            <p:cNvCxnSpPr/>
            <p:nvPr/>
          </p:nvCxnSpPr>
          <p:spPr>
            <a:xfrm>
              <a:off x="4814756" y="2185288"/>
              <a:ext cx="552907" cy="552907"/>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a:off x="7073440" y="4436130"/>
              <a:ext cx="576435" cy="576435"/>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p:cNvCxnSpPr/>
            <p:nvPr/>
          </p:nvCxnSpPr>
          <p:spPr>
            <a:xfrm flipH="1">
              <a:off x="7073440" y="2306849"/>
              <a:ext cx="433306" cy="435267"/>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H="1">
              <a:off x="4799071" y="4440051"/>
              <a:ext cx="576435" cy="576435"/>
            </a:xfrm>
            <a:prstGeom prst="line">
              <a:avLst/>
            </a:prstGeom>
            <a:grpFill/>
            <a:ln w="19050" cap="rnd">
              <a:solidFill>
                <a:srgbClr val="181715"/>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5" name="椭圆 14"/>
            <p:cNvSpPr/>
            <p:nvPr/>
          </p:nvSpPr>
          <p:spPr>
            <a:xfrm>
              <a:off x="4408898" y="1738257"/>
              <a:ext cx="635255" cy="63525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sp>
          <p:nvSpPr>
            <p:cNvPr id="16" name="椭圆 15"/>
            <p:cNvSpPr/>
            <p:nvPr/>
          </p:nvSpPr>
          <p:spPr>
            <a:xfrm>
              <a:off x="7426360" y="1769628"/>
              <a:ext cx="635255" cy="6352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latin typeface="思源黑体 CN Medium" panose="020B0600000000000000" pitchFamily="34" charset="-122"/>
                <a:ea typeface="思源黑体 CN Medium" panose="020B0600000000000000" pitchFamily="34" charset="-122"/>
              </a:endParaRPr>
            </a:p>
          </p:txBody>
        </p:sp>
        <p:sp>
          <p:nvSpPr>
            <p:cNvPr id="17" name="椭圆 16"/>
            <p:cNvSpPr/>
            <p:nvPr/>
          </p:nvSpPr>
          <p:spPr>
            <a:xfrm>
              <a:off x="7408713" y="4761600"/>
              <a:ext cx="635255" cy="63525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a:solidFill>
                  <a:schemeClr val="bg1"/>
                </a:solidFill>
                <a:latin typeface="思源黑体 CN Medium" panose="020B0600000000000000" pitchFamily="34" charset="-122"/>
                <a:ea typeface="思源黑体 CN Medium" panose="020B0600000000000000" pitchFamily="34" charset="-122"/>
              </a:endParaRPr>
            </a:p>
          </p:txBody>
        </p:sp>
        <p:sp>
          <p:nvSpPr>
            <p:cNvPr id="18" name="椭圆 17"/>
            <p:cNvSpPr/>
            <p:nvPr/>
          </p:nvSpPr>
          <p:spPr>
            <a:xfrm>
              <a:off x="4416741" y="4761600"/>
              <a:ext cx="635255" cy="63525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zh-CN" altLang="en-US" dirty="0">
                <a:solidFill>
                  <a:schemeClr val="bg1"/>
                </a:solidFill>
                <a:latin typeface="思源黑体 CN Medium" panose="020B0600000000000000" pitchFamily="34" charset="-122"/>
                <a:ea typeface="思源黑体 CN Medium" panose="020B0600000000000000" pitchFamily="34" charset="-122"/>
              </a:endParaRPr>
            </a:p>
          </p:txBody>
        </p:sp>
        <p:grpSp>
          <p:nvGrpSpPr>
            <p:cNvPr id="19" name="组 7"/>
            <p:cNvGrpSpPr/>
            <p:nvPr/>
          </p:nvGrpSpPr>
          <p:grpSpPr>
            <a:xfrm>
              <a:off x="5681435" y="2817394"/>
              <a:ext cx="1229974" cy="1437581"/>
              <a:chOff x="4333875" y="882650"/>
              <a:chExt cx="996950" cy="1165225"/>
            </a:xfrm>
            <a:grpFill/>
          </p:grpSpPr>
          <p:sp>
            <p:nvSpPr>
              <p:cNvPr id="24" name="Freeform 67"/>
              <p:cNvSpPr/>
              <p:nvPr/>
            </p:nvSpPr>
            <p:spPr bwMode="auto">
              <a:xfrm>
                <a:off x="4724400" y="1838325"/>
                <a:ext cx="219075" cy="41275"/>
              </a:xfrm>
              <a:custGeom>
                <a:avLst/>
                <a:gdLst/>
                <a:ahLst/>
                <a:cxnLst>
                  <a:cxn ang="0">
                    <a:pos x="138" y="14"/>
                  </a:cxn>
                  <a:cxn ang="0">
                    <a:pos x="138" y="14"/>
                  </a:cxn>
                  <a:cxn ang="0">
                    <a:pos x="136" y="18"/>
                  </a:cxn>
                  <a:cxn ang="0">
                    <a:pos x="134" y="22"/>
                  </a:cxn>
                  <a:cxn ang="0">
                    <a:pos x="130" y="26"/>
                  </a:cxn>
                  <a:cxn ang="0">
                    <a:pos x="126" y="26"/>
                  </a:cxn>
                  <a:cxn ang="0">
                    <a:pos x="10" y="26"/>
                  </a:cxn>
                  <a:cxn ang="0">
                    <a:pos x="10" y="26"/>
                  </a:cxn>
                  <a:cxn ang="0">
                    <a:pos x="6" y="26"/>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6"/>
                    </a:lnTo>
                    <a:lnTo>
                      <a:pt x="126" y="26"/>
                    </a:lnTo>
                    <a:lnTo>
                      <a:pt x="10" y="26"/>
                    </a:lnTo>
                    <a:lnTo>
                      <a:pt x="10" y="26"/>
                    </a:lnTo>
                    <a:lnTo>
                      <a:pt x="6" y="26"/>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25" name="Freeform 68"/>
              <p:cNvSpPr/>
              <p:nvPr/>
            </p:nvSpPr>
            <p:spPr bwMode="auto">
              <a:xfrm>
                <a:off x="4724400" y="1898650"/>
                <a:ext cx="219075" cy="41275"/>
              </a:xfrm>
              <a:custGeom>
                <a:avLst/>
                <a:gdLst/>
                <a:ahLst/>
                <a:cxnLst>
                  <a:cxn ang="0">
                    <a:pos x="138" y="14"/>
                  </a:cxn>
                  <a:cxn ang="0">
                    <a:pos x="138" y="14"/>
                  </a:cxn>
                  <a:cxn ang="0">
                    <a:pos x="136" y="18"/>
                  </a:cxn>
                  <a:cxn ang="0">
                    <a:pos x="134" y="22"/>
                  </a:cxn>
                  <a:cxn ang="0">
                    <a:pos x="130" y="24"/>
                  </a:cxn>
                  <a:cxn ang="0">
                    <a:pos x="126" y="26"/>
                  </a:cxn>
                  <a:cxn ang="0">
                    <a:pos x="10" y="26"/>
                  </a:cxn>
                  <a:cxn ang="0">
                    <a:pos x="10" y="26"/>
                  </a:cxn>
                  <a:cxn ang="0">
                    <a:pos x="6" y="24"/>
                  </a:cxn>
                  <a:cxn ang="0">
                    <a:pos x="2" y="22"/>
                  </a:cxn>
                  <a:cxn ang="0">
                    <a:pos x="0" y="18"/>
                  </a:cxn>
                  <a:cxn ang="0">
                    <a:pos x="0" y="14"/>
                  </a:cxn>
                  <a:cxn ang="0">
                    <a:pos x="0" y="14"/>
                  </a:cxn>
                  <a:cxn ang="0">
                    <a:pos x="0" y="14"/>
                  </a:cxn>
                  <a:cxn ang="0">
                    <a:pos x="0" y="8"/>
                  </a:cxn>
                  <a:cxn ang="0">
                    <a:pos x="2" y="4"/>
                  </a:cxn>
                  <a:cxn ang="0">
                    <a:pos x="6" y="2"/>
                  </a:cxn>
                  <a:cxn ang="0">
                    <a:pos x="10" y="0"/>
                  </a:cxn>
                  <a:cxn ang="0">
                    <a:pos x="126" y="0"/>
                  </a:cxn>
                  <a:cxn ang="0">
                    <a:pos x="126" y="0"/>
                  </a:cxn>
                  <a:cxn ang="0">
                    <a:pos x="130" y="2"/>
                  </a:cxn>
                  <a:cxn ang="0">
                    <a:pos x="134" y="4"/>
                  </a:cxn>
                  <a:cxn ang="0">
                    <a:pos x="136" y="8"/>
                  </a:cxn>
                  <a:cxn ang="0">
                    <a:pos x="138" y="14"/>
                  </a:cxn>
                  <a:cxn ang="0">
                    <a:pos x="138" y="14"/>
                  </a:cxn>
                </a:cxnLst>
                <a:rect l="0" t="0" r="r" b="b"/>
                <a:pathLst>
                  <a:path w="138" h="26">
                    <a:moveTo>
                      <a:pt x="138" y="14"/>
                    </a:moveTo>
                    <a:lnTo>
                      <a:pt x="138" y="14"/>
                    </a:lnTo>
                    <a:lnTo>
                      <a:pt x="136" y="18"/>
                    </a:lnTo>
                    <a:lnTo>
                      <a:pt x="134" y="22"/>
                    </a:lnTo>
                    <a:lnTo>
                      <a:pt x="130" y="24"/>
                    </a:lnTo>
                    <a:lnTo>
                      <a:pt x="126" y="26"/>
                    </a:lnTo>
                    <a:lnTo>
                      <a:pt x="10" y="26"/>
                    </a:lnTo>
                    <a:lnTo>
                      <a:pt x="10" y="26"/>
                    </a:lnTo>
                    <a:lnTo>
                      <a:pt x="6" y="24"/>
                    </a:lnTo>
                    <a:lnTo>
                      <a:pt x="2" y="22"/>
                    </a:lnTo>
                    <a:lnTo>
                      <a:pt x="0" y="18"/>
                    </a:lnTo>
                    <a:lnTo>
                      <a:pt x="0" y="14"/>
                    </a:lnTo>
                    <a:lnTo>
                      <a:pt x="0" y="14"/>
                    </a:lnTo>
                    <a:lnTo>
                      <a:pt x="0" y="14"/>
                    </a:lnTo>
                    <a:lnTo>
                      <a:pt x="0" y="8"/>
                    </a:lnTo>
                    <a:lnTo>
                      <a:pt x="2" y="4"/>
                    </a:lnTo>
                    <a:lnTo>
                      <a:pt x="6" y="2"/>
                    </a:lnTo>
                    <a:lnTo>
                      <a:pt x="10" y="0"/>
                    </a:lnTo>
                    <a:lnTo>
                      <a:pt x="126" y="0"/>
                    </a:lnTo>
                    <a:lnTo>
                      <a:pt x="126" y="0"/>
                    </a:lnTo>
                    <a:lnTo>
                      <a:pt x="130" y="2"/>
                    </a:lnTo>
                    <a:lnTo>
                      <a:pt x="134" y="4"/>
                    </a:lnTo>
                    <a:lnTo>
                      <a:pt x="136" y="8"/>
                    </a:lnTo>
                    <a:lnTo>
                      <a:pt x="138" y="14"/>
                    </a:lnTo>
                    <a:lnTo>
                      <a:pt x="138" y="14"/>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26" name="Freeform 69"/>
              <p:cNvSpPr/>
              <p:nvPr/>
            </p:nvSpPr>
            <p:spPr bwMode="auto">
              <a:xfrm>
                <a:off x="4724400" y="1958975"/>
                <a:ext cx="219075" cy="41275"/>
              </a:xfrm>
              <a:custGeom>
                <a:avLst/>
                <a:gdLst/>
                <a:ahLst/>
                <a:cxnLst>
                  <a:cxn ang="0">
                    <a:pos x="138" y="12"/>
                  </a:cxn>
                  <a:cxn ang="0">
                    <a:pos x="138" y="12"/>
                  </a:cxn>
                  <a:cxn ang="0">
                    <a:pos x="136" y="18"/>
                  </a:cxn>
                  <a:cxn ang="0">
                    <a:pos x="134" y="22"/>
                  </a:cxn>
                  <a:cxn ang="0">
                    <a:pos x="130" y="24"/>
                  </a:cxn>
                  <a:cxn ang="0">
                    <a:pos x="126" y="26"/>
                  </a:cxn>
                  <a:cxn ang="0">
                    <a:pos x="10" y="26"/>
                  </a:cxn>
                  <a:cxn ang="0">
                    <a:pos x="10" y="26"/>
                  </a:cxn>
                  <a:cxn ang="0">
                    <a:pos x="6" y="24"/>
                  </a:cxn>
                  <a:cxn ang="0">
                    <a:pos x="2" y="22"/>
                  </a:cxn>
                  <a:cxn ang="0">
                    <a:pos x="0" y="18"/>
                  </a:cxn>
                  <a:cxn ang="0">
                    <a:pos x="0" y="12"/>
                  </a:cxn>
                  <a:cxn ang="0">
                    <a:pos x="0" y="12"/>
                  </a:cxn>
                  <a:cxn ang="0">
                    <a:pos x="0" y="12"/>
                  </a:cxn>
                  <a:cxn ang="0">
                    <a:pos x="0" y="8"/>
                  </a:cxn>
                  <a:cxn ang="0">
                    <a:pos x="2" y="4"/>
                  </a:cxn>
                  <a:cxn ang="0">
                    <a:pos x="6" y="2"/>
                  </a:cxn>
                  <a:cxn ang="0">
                    <a:pos x="10" y="0"/>
                  </a:cxn>
                  <a:cxn ang="0">
                    <a:pos x="126" y="0"/>
                  </a:cxn>
                  <a:cxn ang="0">
                    <a:pos x="126" y="0"/>
                  </a:cxn>
                  <a:cxn ang="0">
                    <a:pos x="130" y="2"/>
                  </a:cxn>
                  <a:cxn ang="0">
                    <a:pos x="134" y="4"/>
                  </a:cxn>
                  <a:cxn ang="0">
                    <a:pos x="136" y="8"/>
                  </a:cxn>
                  <a:cxn ang="0">
                    <a:pos x="138" y="12"/>
                  </a:cxn>
                  <a:cxn ang="0">
                    <a:pos x="138" y="12"/>
                  </a:cxn>
                </a:cxnLst>
                <a:rect l="0" t="0" r="r" b="b"/>
                <a:pathLst>
                  <a:path w="138" h="26">
                    <a:moveTo>
                      <a:pt x="138" y="12"/>
                    </a:moveTo>
                    <a:lnTo>
                      <a:pt x="138" y="12"/>
                    </a:lnTo>
                    <a:lnTo>
                      <a:pt x="136" y="18"/>
                    </a:lnTo>
                    <a:lnTo>
                      <a:pt x="134" y="22"/>
                    </a:lnTo>
                    <a:lnTo>
                      <a:pt x="130" y="24"/>
                    </a:lnTo>
                    <a:lnTo>
                      <a:pt x="126" y="26"/>
                    </a:lnTo>
                    <a:lnTo>
                      <a:pt x="10" y="26"/>
                    </a:lnTo>
                    <a:lnTo>
                      <a:pt x="10" y="26"/>
                    </a:lnTo>
                    <a:lnTo>
                      <a:pt x="6" y="24"/>
                    </a:lnTo>
                    <a:lnTo>
                      <a:pt x="2" y="22"/>
                    </a:lnTo>
                    <a:lnTo>
                      <a:pt x="0" y="18"/>
                    </a:lnTo>
                    <a:lnTo>
                      <a:pt x="0" y="12"/>
                    </a:lnTo>
                    <a:lnTo>
                      <a:pt x="0" y="12"/>
                    </a:lnTo>
                    <a:lnTo>
                      <a:pt x="0" y="12"/>
                    </a:lnTo>
                    <a:lnTo>
                      <a:pt x="0" y="8"/>
                    </a:lnTo>
                    <a:lnTo>
                      <a:pt x="2" y="4"/>
                    </a:lnTo>
                    <a:lnTo>
                      <a:pt x="6" y="2"/>
                    </a:lnTo>
                    <a:lnTo>
                      <a:pt x="10" y="0"/>
                    </a:lnTo>
                    <a:lnTo>
                      <a:pt x="126" y="0"/>
                    </a:lnTo>
                    <a:lnTo>
                      <a:pt x="126" y="0"/>
                    </a:lnTo>
                    <a:lnTo>
                      <a:pt x="130" y="2"/>
                    </a:lnTo>
                    <a:lnTo>
                      <a:pt x="134" y="4"/>
                    </a:lnTo>
                    <a:lnTo>
                      <a:pt x="136" y="8"/>
                    </a:lnTo>
                    <a:lnTo>
                      <a:pt x="138" y="12"/>
                    </a:lnTo>
                    <a:lnTo>
                      <a:pt x="138" y="12"/>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27" name="Freeform 70"/>
              <p:cNvSpPr/>
              <p:nvPr/>
            </p:nvSpPr>
            <p:spPr bwMode="auto">
              <a:xfrm>
                <a:off x="4772025" y="2019300"/>
                <a:ext cx="120650" cy="28575"/>
              </a:xfrm>
              <a:custGeom>
                <a:avLst/>
                <a:gdLst/>
                <a:ahLst/>
                <a:cxnLst>
                  <a:cxn ang="0">
                    <a:pos x="0" y="0"/>
                  </a:cxn>
                  <a:cxn ang="0">
                    <a:pos x="0" y="6"/>
                  </a:cxn>
                  <a:cxn ang="0">
                    <a:pos x="0" y="6"/>
                  </a:cxn>
                  <a:cxn ang="0">
                    <a:pos x="2" y="12"/>
                  </a:cxn>
                  <a:cxn ang="0">
                    <a:pos x="6" y="16"/>
                  </a:cxn>
                  <a:cxn ang="0">
                    <a:pos x="10" y="18"/>
                  </a:cxn>
                  <a:cxn ang="0">
                    <a:pos x="18" y="18"/>
                  </a:cxn>
                  <a:cxn ang="0">
                    <a:pos x="58" y="18"/>
                  </a:cxn>
                  <a:cxn ang="0">
                    <a:pos x="58" y="18"/>
                  </a:cxn>
                  <a:cxn ang="0">
                    <a:pos x="66" y="18"/>
                  </a:cxn>
                  <a:cxn ang="0">
                    <a:pos x="70" y="16"/>
                  </a:cxn>
                  <a:cxn ang="0">
                    <a:pos x="74" y="12"/>
                  </a:cxn>
                  <a:cxn ang="0">
                    <a:pos x="76" y="6"/>
                  </a:cxn>
                  <a:cxn ang="0">
                    <a:pos x="76" y="0"/>
                  </a:cxn>
                  <a:cxn ang="0">
                    <a:pos x="0" y="0"/>
                  </a:cxn>
                </a:cxnLst>
                <a:rect l="0" t="0" r="r" b="b"/>
                <a:pathLst>
                  <a:path w="76" h="18">
                    <a:moveTo>
                      <a:pt x="0" y="0"/>
                    </a:moveTo>
                    <a:lnTo>
                      <a:pt x="0" y="6"/>
                    </a:lnTo>
                    <a:lnTo>
                      <a:pt x="0" y="6"/>
                    </a:lnTo>
                    <a:lnTo>
                      <a:pt x="2" y="12"/>
                    </a:lnTo>
                    <a:lnTo>
                      <a:pt x="6" y="16"/>
                    </a:lnTo>
                    <a:lnTo>
                      <a:pt x="10" y="18"/>
                    </a:lnTo>
                    <a:lnTo>
                      <a:pt x="18" y="18"/>
                    </a:lnTo>
                    <a:lnTo>
                      <a:pt x="58" y="18"/>
                    </a:lnTo>
                    <a:lnTo>
                      <a:pt x="58" y="18"/>
                    </a:lnTo>
                    <a:lnTo>
                      <a:pt x="66" y="18"/>
                    </a:lnTo>
                    <a:lnTo>
                      <a:pt x="70" y="16"/>
                    </a:lnTo>
                    <a:lnTo>
                      <a:pt x="74" y="12"/>
                    </a:lnTo>
                    <a:lnTo>
                      <a:pt x="76" y="6"/>
                    </a:lnTo>
                    <a:lnTo>
                      <a:pt x="76" y="0"/>
                    </a:lnTo>
                    <a:lnTo>
                      <a:pt x="0"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28" name="Freeform 71"/>
              <p:cNvSpPr>
                <a:spLocks noEditPoints="1"/>
              </p:cNvSpPr>
              <p:nvPr/>
            </p:nvSpPr>
            <p:spPr bwMode="auto">
              <a:xfrm>
                <a:off x="4514850" y="1063625"/>
                <a:ext cx="635000" cy="755650"/>
              </a:xfrm>
              <a:custGeom>
                <a:avLst/>
                <a:gdLst/>
                <a:ahLst/>
                <a:cxnLst>
                  <a:cxn ang="0">
                    <a:pos x="342" y="58"/>
                  </a:cxn>
                  <a:cxn ang="0">
                    <a:pos x="312" y="34"/>
                  </a:cxn>
                  <a:cxn ang="0">
                    <a:pos x="278" y="16"/>
                  </a:cxn>
                  <a:cxn ang="0">
                    <a:pos x="240" y="4"/>
                  </a:cxn>
                  <a:cxn ang="0">
                    <a:pos x="200" y="0"/>
                  </a:cxn>
                  <a:cxn ang="0">
                    <a:pos x="180" y="0"/>
                  </a:cxn>
                  <a:cxn ang="0">
                    <a:pos x="140" y="8"/>
                  </a:cxn>
                  <a:cxn ang="0">
                    <a:pos x="104" y="24"/>
                  </a:cxn>
                  <a:cxn ang="0">
                    <a:pos x="72" y="46"/>
                  </a:cxn>
                  <a:cxn ang="0">
                    <a:pos x="58" y="58"/>
                  </a:cxn>
                  <a:cxn ang="0">
                    <a:pos x="34" y="88"/>
                  </a:cxn>
                  <a:cxn ang="0">
                    <a:pos x="16" y="122"/>
                  </a:cxn>
                  <a:cxn ang="0">
                    <a:pos x="4" y="160"/>
                  </a:cxn>
                  <a:cxn ang="0">
                    <a:pos x="0" y="200"/>
                  </a:cxn>
                  <a:cxn ang="0">
                    <a:pos x="0" y="214"/>
                  </a:cxn>
                  <a:cxn ang="0">
                    <a:pos x="10" y="254"/>
                  </a:cxn>
                  <a:cxn ang="0">
                    <a:pos x="34" y="306"/>
                  </a:cxn>
                  <a:cxn ang="0">
                    <a:pos x="66" y="354"/>
                  </a:cxn>
                  <a:cxn ang="0">
                    <a:pos x="100" y="402"/>
                  </a:cxn>
                  <a:cxn ang="0">
                    <a:pos x="124" y="444"/>
                  </a:cxn>
                  <a:cxn ang="0">
                    <a:pos x="138" y="470"/>
                  </a:cxn>
                  <a:cxn ang="0">
                    <a:pos x="142" y="474"/>
                  </a:cxn>
                  <a:cxn ang="0">
                    <a:pos x="150" y="476"/>
                  </a:cxn>
                  <a:cxn ang="0">
                    <a:pos x="250" y="476"/>
                  </a:cxn>
                  <a:cxn ang="0">
                    <a:pos x="258" y="474"/>
                  </a:cxn>
                  <a:cxn ang="0">
                    <a:pos x="262" y="470"/>
                  </a:cxn>
                  <a:cxn ang="0">
                    <a:pos x="276" y="444"/>
                  </a:cxn>
                  <a:cxn ang="0">
                    <a:pos x="300" y="402"/>
                  </a:cxn>
                  <a:cxn ang="0">
                    <a:pos x="334" y="354"/>
                  </a:cxn>
                  <a:cxn ang="0">
                    <a:pos x="366" y="306"/>
                  </a:cxn>
                  <a:cxn ang="0">
                    <a:pos x="392" y="254"/>
                  </a:cxn>
                  <a:cxn ang="0">
                    <a:pos x="400" y="214"/>
                  </a:cxn>
                  <a:cxn ang="0">
                    <a:pos x="400" y="200"/>
                  </a:cxn>
                  <a:cxn ang="0">
                    <a:pos x="396" y="160"/>
                  </a:cxn>
                  <a:cxn ang="0">
                    <a:pos x="386" y="122"/>
                  </a:cxn>
                  <a:cxn ang="0">
                    <a:pos x="366" y="88"/>
                  </a:cxn>
                  <a:cxn ang="0">
                    <a:pos x="342" y="58"/>
                  </a:cxn>
                  <a:cxn ang="0">
                    <a:pos x="200" y="38"/>
                  </a:cxn>
                  <a:cxn ang="0">
                    <a:pos x="220" y="40"/>
                  </a:cxn>
                  <a:cxn ang="0">
                    <a:pos x="254" y="50"/>
                  </a:cxn>
                  <a:cxn ang="0">
                    <a:pos x="282" y="62"/>
                  </a:cxn>
                  <a:cxn ang="0">
                    <a:pos x="314" y="88"/>
                  </a:cxn>
                  <a:cxn ang="0">
                    <a:pos x="322" y="98"/>
                  </a:cxn>
                  <a:cxn ang="0">
                    <a:pos x="338" y="120"/>
                  </a:cxn>
                  <a:cxn ang="0">
                    <a:pos x="352" y="150"/>
                  </a:cxn>
                  <a:cxn ang="0">
                    <a:pos x="360" y="182"/>
                  </a:cxn>
                  <a:cxn ang="0">
                    <a:pos x="364" y="200"/>
                  </a:cxn>
                  <a:cxn ang="0">
                    <a:pos x="346" y="164"/>
                  </a:cxn>
                  <a:cxn ang="0">
                    <a:pos x="314" y="116"/>
                  </a:cxn>
                  <a:cxn ang="0">
                    <a:pos x="300" y="100"/>
                  </a:cxn>
                  <a:cxn ang="0">
                    <a:pos x="270" y="76"/>
                  </a:cxn>
                  <a:cxn ang="0">
                    <a:pos x="210" y="42"/>
                  </a:cxn>
                  <a:cxn ang="0">
                    <a:pos x="200" y="38"/>
                  </a:cxn>
                </a:cxnLst>
                <a:rect l="0" t="0" r="r" b="b"/>
                <a:pathLst>
                  <a:path w="400" h="476">
                    <a:moveTo>
                      <a:pt x="342" y="58"/>
                    </a:moveTo>
                    <a:lnTo>
                      <a:pt x="342" y="58"/>
                    </a:lnTo>
                    <a:lnTo>
                      <a:pt x="328" y="46"/>
                    </a:lnTo>
                    <a:lnTo>
                      <a:pt x="312" y="34"/>
                    </a:lnTo>
                    <a:lnTo>
                      <a:pt x="296" y="24"/>
                    </a:lnTo>
                    <a:lnTo>
                      <a:pt x="278" y="16"/>
                    </a:lnTo>
                    <a:lnTo>
                      <a:pt x="260" y="8"/>
                    </a:lnTo>
                    <a:lnTo>
                      <a:pt x="240" y="4"/>
                    </a:lnTo>
                    <a:lnTo>
                      <a:pt x="220" y="0"/>
                    </a:lnTo>
                    <a:lnTo>
                      <a:pt x="200" y="0"/>
                    </a:lnTo>
                    <a:lnTo>
                      <a:pt x="200" y="0"/>
                    </a:lnTo>
                    <a:lnTo>
                      <a:pt x="180" y="0"/>
                    </a:lnTo>
                    <a:lnTo>
                      <a:pt x="160" y="4"/>
                    </a:lnTo>
                    <a:lnTo>
                      <a:pt x="140" y="8"/>
                    </a:lnTo>
                    <a:lnTo>
                      <a:pt x="122" y="16"/>
                    </a:lnTo>
                    <a:lnTo>
                      <a:pt x="104" y="24"/>
                    </a:lnTo>
                    <a:lnTo>
                      <a:pt x="88" y="34"/>
                    </a:lnTo>
                    <a:lnTo>
                      <a:pt x="72" y="46"/>
                    </a:lnTo>
                    <a:lnTo>
                      <a:pt x="58" y="58"/>
                    </a:lnTo>
                    <a:lnTo>
                      <a:pt x="58" y="58"/>
                    </a:lnTo>
                    <a:lnTo>
                      <a:pt x="46" y="72"/>
                    </a:lnTo>
                    <a:lnTo>
                      <a:pt x="34" y="88"/>
                    </a:lnTo>
                    <a:lnTo>
                      <a:pt x="24" y="104"/>
                    </a:lnTo>
                    <a:lnTo>
                      <a:pt x="16" y="122"/>
                    </a:lnTo>
                    <a:lnTo>
                      <a:pt x="8" y="140"/>
                    </a:lnTo>
                    <a:lnTo>
                      <a:pt x="4" y="160"/>
                    </a:lnTo>
                    <a:lnTo>
                      <a:pt x="0" y="180"/>
                    </a:lnTo>
                    <a:lnTo>
                      <a:pt x="0" y="200"/>
                    </a:lnTo>
                    <a:lnTo>
                      <a:pt x="0" y="200"/>
                    </a:lnTo>
                    <a:lnTo>
                      <a:pt x="0" y="214"/>
                    </a:lnTo>
                    <a:lnTo>
                      <a:pt x="2" y="228"/>
                    </a:lnTo>
                    <a:lnTo>
                      <a:pt x="10" y="254"/>
                    </a:lnTo>
                    <a:lnTo>
                      <a:pt x="20" y="280"/>
                    </a:lnTo>
                    <a:lnTo>
                      <a:pt x="34" y="306"/>
                    </a:lnTo>
                    <a:lnTo>
                      <a:pt x="50" y="330"/>
                    </a:lnTo>
                    <a:lnTo>
                      <a:pt x="66" y="354"/>
                    </a:lnTo>
                    <a:lnTo>
                      <a:pt x="100" y="402"/>
                    </a:lnTo>
                    <a:lnTo>
                      <a:pt x="100" y="402"/>
                    </a:lnTo>
                    <a:lnTo>
                      <a:pt x="114" y="424"/>
                    </a:lnTo>
                    <a:lnTo>
                      <a:pt x="124" y="444"/>
                    </a:lnTo>
                    <a:lnTo>
                      <a:pt x="132" y="462"/>
                    </a:lnTo>
                    <a:lnTo>
                      <a:pt x="138" y="470"/>
                    </a:lnTo>
                    <a:lnTo>
                      <a:pt x="138" y="470"/>
                    </a:lnTo>
                    <a:lnTo>
                      <a:pt x="142" y="474"/>
                    </a:lnTo>
                    <a:lnTo>
                      <a:pt x="146" y="476"/>
                    </a:lnTo>
                    <a:lnTo>
                      <a:pt x="150" y="476"/>
                    </a:lnTo>
                    <a:lnTo>
                      <a:pt x="250" y="476"/>
                    </a:lnTo>
                    <a:lnTo>
                      <a:pt x="250" y="476"/>
                    </a:lnTo>
                    <a:lnTo>
                      <a:pt x="254" y="476"/>
                    </a:lnTo>
                    <a:lnTo>
                      <a:pt x="258" y="474"/>
                    </a:lnTo>
                    <a:lnTo>
                      <a:pt x="262" y="470"/>
                    </a:lnTo>
                    <a:lnTo>
                      <a:pt x="262" y="470"/>
                    </a:lnTo>
                    <a:lnTo>
                      <a:pt x="268" y="462"/>
                    </a:lnTo>
                    <a:lnTo>
                      <a:pt x="276" y="444"/>
                    </a:lnTo>
                    <a:lnTo>
                      <a:pt x="286" y="424"/>
                    </a:lnTo>
                    <a:lnTo>
                      <a:pt x="300" y="402"/>
                    </a:lnTo>
                    <a:lnTo>
                      <a:pt x="300" y="402"/>
                    </a:lnTo>
                    <a:lnTo>
                      <a:pt x="334" y="354"/>
                    </a:lnTo>
                    <a:lnTo>
                      <a:pt x="350" y="330"/>
                    </a:lnTo>
                    <a:lnTo>
                      <a:pt x="366" y="306"/>
                    </a:lnTo>
                    <a:lnTo>
                      <a:pt x="380" y="280"/>
                    </a:lnTo>
                    <a:lnTo>
                      <a:pt x="392" y="254"/>
                    </a:lnTo>
                    <a:lnTo>
                      <a:pt x="398" y="228"/>
                    </a:lnTo>
                    <a:lnTo>
                      <a:pt x="400" y="214"/>
                    </a:lnTo>
                    <a:lnTo>
                      <a:pt x="400" y="200"/>
                    </a:lnTo>
                    <a:lnTo>
                      <a:pt x="400" y="200"/>
                    </a:lnTo>
                    <a:lnTo>
                      <a:pt x="400" y="180"/>
                    </a:lnTo>
                    <a:lnTo>
                      <a:pt x="396" y="160"/>
                    </a:lnTo>
                    <a:lnTo>
                      <a:pt x="392" y="140"/>
                    </a:lnTo>
                    <a:lnTo>
                      <a:pt x="386" y="122"/>
                    </a:lnTo>
                    <a:lnTo>
                      <a:pt x="376" y="104"/>
                    </a:lnTo>
                    <a:lnTo>
                      <a:pt x="366" y="88"/>
                    </a:lnTo>
                    <a:lnTo>
                      <a:pt x="356" y="72"/>
                    </a:lnTo>
                    <a:lnTo>
                      <a:pt x="342" y="58"/>
                    </a:lnTo>
                    <a:lnTo>
                      <a:pt x="342" y="58"/>
                    </a:lnTo>
                    <a:close/>
                    <a:moveTo>
                      <a:pt x="200" y="38"/>
                    </a:moveTo>
                    <a:lnTo>
                      <a:pt x="200" y="38"/>
                    </a:lnTo>
                    <a:lnTo>
                      <a:pt x="220" y="40"/>
                    </a:lnTo>
                    <a:lnTo>
                      <a:pt x="238" y="44"/>
                    </a:lnTo>
                    <a:lnTo>
                      <a:pt x="254" y="50"/>
                    </a:lnTo>
                    <a:lnTo>
                      <a:pt x="268" y="56"/>
                    </a:lnTo>
                    <a:lnTo>
                      <a:pt x="282" y="62"/>
                    </a:lnTo>
                    <a:lnTo>
                      <a:pt x="292" y="70"/>
                    </a:lnTo>
                    <a:lnTo>
                      <a:pt x="314" y="88"/>
                    </a:lnTo>
                    <a:lnTo>
                      <a:pt x="314" y="88"/>
                    </a:lnTo>
                    <a:lnTo>
                      <a:pt x="322" y="98"/>
                    </a:lnTo>
                    <a:lnTo>
                      <a:pt x="330" y="108"/>
                    </a:lnTo>
                    <a:lnTo>
                      <a:pt x="338" y="120"/>
                    </a:lnTo>
                    <a:lnTo>
                      <a:pt x="346" y="134"/>
                    </a:lnTo>
                    <a:lnTo>
                      <a:pt x="352" y="150"/>
                    </a:lnTo>
                    <a:lnTo>
                      <a:pt x="356" y="166"/>
                    </a:lnTo>
                    <a:lnTo>
                      <a:pt x="360" y="182"/>
                    </a:lnTo>
                    <a:lnTo>
                      <a:pt x="364" y="200"/>
                    </a:lnTo>
                    <a:lnTo>
                      <a:pt x="364" y="200"/>
                    </a:lnTo>
                    <a:lnTo>
                      <a:pt x="358" y="190"/>
                    </a:lnTo>
                    <a:lnTo>
                      <a:pt x="346" y="164"/>
                    </a:lnTo>
                    <a:lnTo>
                      <a:pt x="326" y="132"/>
                    </a:lnTo>
                    <a:lnTo>
                      <a:pt x="314" y="116"/>
                    </a:lnTo>
                    <a:lnTo>
                      <a:pt x="300" y="100"/>
                    </a:lnTo>
                    <a:lnTo>
                      <a:pt x="300" y="100"/>
                    </a:lnTo>
                    <a:lnTo>
                      <a:pt x="286" y="88"/>
                    </a:lnTo>
                    <a:lnTo>
                      <a:pt x="270" y="76"/>
                    </a:lnTo>
                    <a:lnTo>
                      <a:pt x="238" y="56"/>
                    </a:lnTo>
                    <a:lnTo>
                      <a:pt x="210" y="42"/>
                    </a:lnTo>
                    <a:lnTo>
                      <a:pt x="200" y="38"/>
                    </a:lnTo>
                    <a:lnTo>
                      <a:pt x="200" y="3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29" name="Freeform 72"/>
              <p:cNvSpPr/>
              <p:nvPr/>
            </p:nvSpPr>
            <p:spPr bwMode="auto">
              <a:xfrm>
                <a:off x="4810125" y="882650"/>
                <a:ext cx="41275" cy="120650"/>
              </a:xfrm>
              <a:custGeom>
                <a:avLst/>
                <a:gdLst/>
                <a:ahLst/>
                <a:cxnLst>
                  <a:cxn ang="0">
                    <a:pos x="14" y="0"/>
                  </a:cxn>
                  <a:cxn ang="0">
                    <a:pos x="14" y="0"/>
                  </a:cxn>
                  <a:cxn ang="0">
                    <a:pos x="8" y="0"/>
                  </a:cxn>
                  <a:cxn ang="0">
                    <a:pos x="4" y="4"/>
                  </a:cxn>
                  <a:cxn ang="0">
                    <a:pos x="2" y="6"/>
                  </a:cxn>
                  <a:cxn ang="0">
                    <a:pos x="0" y="12"/>
                  </a:cxn>
                  <a:cxn ang="0">
                    <a:pos x="0" y="38"/>
                  </a:cxn>
                  <a:cxn ang="0">
                    <a:pos x="0" y="64"/>
                  </a:cxn>
                  <a:cxn ang="0">
                    <a:pos x="0" y="64"/>
                  </a:cxn>
                  <a:cxn ang="0">
                    <a:pos x="2" y="68"/>
                  </a:cxn>
                  <a:cxn ang="0">
                    <a:pos x="4" y="72"/>
                  </a:cxn>
                  <a:cxn ang="0">
                    <a:pos x="8" y="74"/>
                  </a:cxn>
                  <a:cxn ang="0">
                    <a:pos x="14" y="76"/>
                  </a:cxn>
                  <a:cxn ang="0">
                    <a:pos x="14" y="76"/>
                  </a:cxn>
                  <a:cxn ang="0">
                    <a:pos x="18" y="74"/>
                  </a:cxn>
                  <a:cxn ang="0">
                    <a:pos x="22" y="72"/>
                  </a:cxn>
                  <a:cxn ang="0">
                    <a:pos x="26" y="68"/>
                  </a:cxn>
                  <a:cxn ang="0">
                    <a:pos x="26" y="64"/>
                  </a:cxn>
                  <a:cxn ang="0">
                    <a:pos x="26" y="38"/>
                  </a:cxn>
                  <a:cxn ang="0">
                    <a:pos x="26" y="12"/>
                  </a:cxn>
                  <a:cxn ang="0">
                    <a:pos x="26" y="12"/>
                  </a:cxn>
                  <a:cxn ang="0">
                    <a:pos x="26" y="6"/>
                  </a:cxn>
                  <a:cxn ang="0">
                    <a:pos x="22" y="4"/>
                  </a:cxn>
                  <a:cxn ang="0">
                    <a:pos x="18" y="0"/>
                  </a:cxn>
                  <a:cxn ang="0">
                    <a:pos x="14" y="0"/>
                  </a:cxn>
                  <a:cxn ang="0">
                    <a:pos x="14" y="0"/>
                  </a:cxn>
                </a:cxnLst>
                <a:rect l="0" t="0" r="r" b="b"/>
                <a:pathLst>
                  <a:path w="26" h="76">
                    <a:moveTo>
                      <a:pt x="14" y="0"/>
                    </a:moveTo>
                    <a:lnTo>
                      <a:pt x="14" y="0"/>
                    </a:lnTo>
                    <a:lnTo>
                      <a:pt x="8" y="0"/>
                    </a:lnTo>
                    <a:lnTo>
                      <a:pt x="4" y="4"/>
                    </a:lnTo>
                    <a:lnTo>
                      <a:pt x="2" y="6"/>
                    </a:lnTo>
                    <a:lnTo>
                      <a:pt x="0" y="12"/>
                    </a:lnTo>
                    <a:lnTo>
                      <a:pt x="0" y="38"/>
                    </a:lnTo>
                    <a:lnTo>
                      <a:pt x="0" y="64"/>
                    </a:lnTo>
                    <a:lnTo>
                      <a:pt x="0" y="64"/>
                    </a:lnTo>
                    <a:lnTo>
                      <a:pt x="2" y="68"/>
                    </a:lnTo>
                    <a:lnTo>
                      <a:pt x="4" y="72"/>
                    </a:lnTo>
                    <a:lnTo>
                      <a:pt x="8" y="74"/>
                    </a:lnTo>
                    <a:lnTo>
                      <a:pt x="14" y="76"/>
                    </a:lnTo>
                    <a:lnTo>
                      <a:pt x="14" y="76"/>
                    </a:lnTo>
                    <a:lnTo>
                      <a:pt x="18" y="74"/>
                    </a:lnTo>
                    <a:lnTo>
                      <a:pt x="22" y="72"/>
                    </a:lnTo>
                    <a:lnTo>
                      <a:pt x="26" y="68"/>
                    </a:lnTo>
                    <a:lnTo>
                      <a:pt x="26" y="64"/>
                    </a:lnTo>
                    <a:lnTo>
                      <a:pt x="26" y="38"/>
                    </a:lnTo>
                    <a:lnTo>
                      <a:pt x="26" y="12"/>
                    </a:lnTo>
                    <a:lnTo>
                      <a:pt x="26" y="12"/>
                    </a:lnTo>
                    <a:lnTo>
                      <a:pt x="26" y="6"/>
                    </a:lnTo>
                    <a:lnTo>
                      <a:pt x="22" y="4"/>
                    </a:lnTo>
                    <a:lnTo>
                      <a:pt x="18" y="0"/>
                    </a:lnTo>
                    <a:lnTo>
                      <a:pt x="14" y="0"/>
                    </a:lnTo>
                    <a:lnTo>
                      <a:pt x="1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0" name="Freeform 73"/>
              <p:cNvSpPr/>
              <p:nvPr/>
            </p:nvSpPr>
            <p:spPr bwMode="auto">
              <a:xfrm>
                <a:off x="5010150" y="946150"/>
                <a:ext cx="79375" cy="107950"/>
              </a:xfrm>
              <a:custGeom>
                <a:avLst/>
                <a:gdLst/>
                <a:ahLst/>
                <a:cxnLst>
                  <a:cxn ang="0">
                    <a:pos x="44" y="2"/>
                  </a:cxn>
                  <a:cxn ang="0">
                    <a:pos x="44" y="2"/>
                  </a:cxn>
                  <a:cxn ang="0">
                    <a:pos x="40" y="0"/>
                  </a:cxn>
                  <a:cxn ang="0">
                    <a:pos x="34" y="0"/>
                  </a:cxn>
                  <a:cxn ang="0">
                    <a:pos x="30" y="2"/>
                  </a:cxn>
                  <a:cxn ang="0">
                    <a:pos x="28" y="6"/>
                  </a:cxn>
                  <a:cxn ang="0">
                    <a:pos x="14" y="28"/>
                  </a:cxn>
                  <a:cxn ang="0">
                    <a:pos x="2" y="50"/>
                  </a:cxn>
                  <a:cxn ang="0">
                    <a:pos x="2" y="50"/>
                  </a:cxn>
                  <a:cxn ang="0">
                    <a:pos x="0" y="56"/>
                  </a:cxn>
                  <a:cxn ang="0">
                    <a:pos x="0" y="60"/>
                  </a:cxn>
                  <a:cxn ang="0">
                    <a:pos x="2" y="64"/>
                  </a:cxn>
                  <a:cxn ang="0">
                    <a:pos x="6" y="68"/>
                  </a:cxn>
                  <a:cxn ang="0">
                    <a:pos x="6" y="68"/>
                  </a:cxn>
                  <a:cxn ang="0">
                    <a:pos x="12" y="68"/>
                  </a:cxn>
                  <a:cxn ang="0">
                    <a:pos x="16" y="68"/>
                  </a:cxn>
                  <a:cxn ang="0">
                    <a:pos x="20" y="66"/>
                  </a:cxn>
                  <a:cxn ang="0">
                    <a:pos x="24" y="64"/>
                  </a:cxn>
                  <a:cxn ang="0">
                    <a:pos x="36" y="40"/>
                  </a:cxn>
                  <a:cxn ang="0">
                    <a:pos x="50" y="18"/>
                  </a:cxn>
                  <a:cxn ang="0">
                    <a:pos x="50" y="18"/>
                  </a:cxn>
                  <a:cxn ang="0">
                    <a:pos x="50" y="14"/>
                  </a:cxn>
                  <a:cxn ang="0">
                    <a:pos x="50" y="10"/>
                  </a:cxn>
                  <a:cxn ang="0">
                    <a:pos x="48" y="6"/>
                  </a:cxn>
                  <a:cxn ang="0">
                    <a:pos x="44" y="2"/>
                  </a:cxn>
                  <a:cxn ang="0">
                    <a:pos x="44" y="2"/>
                  </a:cxn>
                </a:cxnLst>
                <a:rect l="0" t="0" r="r" b="b"/>
                <a:pathLst>
                  <a:path w="50" h="68">
                    <a:moveTo>
                      <a:pt x="44" y="2"/>
                    </a:moveTo>
                    <a:lnTo>
                      <a:pt x="44" y="2"/>
                    </a:lnTo>
                    <a:lnTo>
                      <a:pt x="40" y="0"/>
                    </a:lnTo>
                    <a:lnTo>
                      <a:pt x="34" y="0"/>
                    </a:lnTo>
                    <a:lnTo>
                      <a:pt x="30" y="2"/>
                    </a:lnTo>
                    <a:lnTo>
                      <a:pt x="28" y="6"/>
                    </a:lnTo>
                    <a:lnTo>
                      <a:pt x="14" y="28"/>
                    </a:lnTo>
                    <a:lnTo>
                      <a:pt x="2" y="50"/>
                    </a:lnTo>
                    <a:lnTo>
                      <a:pt x="2" y="50"/>
                    </a:lnTo>
                    <a:lnTo>
                      <a:pt x="0" y="56"/>
                    </a:lnTo>
                    <a:lnTo>
                      <a:pt x="0" y="60"/>
                    </a:lnTo>
                    <a:lnTo>
                      <a:pt x="2" y="64"/>
                    </a:lnTo>
                    <a:lnTo>
                      <a:pt x="6" y="68"/>
                    </a:lnTo>
                    <a:lnTo>
                      <a:pt x="6" y="68"/>
                    </a:lnTo>
                    <a:lnTo>
                      <a:pt x="12" y="68"/>
                    </a:lnTo>
                    <a:lnTo>
                      <a:pt x="16" y="68"/>
                    </a:lnTo>
                    <a:lnTo>
                      <a:pt x="20" y="66"/>
                    </a:lnTo>
                    <a:lnTo>
                      <a:pt x="24" y="64"/>
                    </a:lnTo>
                    <a:lnTo>
                      <a:pt x="36" y="40"/>
                    </a:lnTo>
                    <a:lnTo>
                      <a:pt x="50" y="18"/>
                    </a:lnTo>
                    <a:lnTo>
                      <a:pt x="50" y="18"/>
                    </a:lnTo>
                    <a:lnTo>
                      <a:pt x="50" y="14"/>
                    </a:lnTo>
                    <a:lnTo>
                      <a:pt x="50" y="10"/>
                    </a:lnTo>
                    <a:lnTo>
                      <a:pt x="48" y="6"/>
                    </a:lnTo>
                    <a:lnTo>
                      <a:pt x="44" y="2"/>
                    </a:lnTo>
                    <a:lnTo>
                      <a:pt x="44" y="2"/>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1" name="Freeform 74"/>
              <p:cNvSpPr/>
              <p:nvPr/>
            </p:nvSpPr>
            <p:spPr bwMode="auto">
              <a:xfrm>
                <a:off x="5156200" y="1120775"/>
                <a:ext cx="107950" cy="79375"/>
              </a:xfrm>
              <a:custGeom>
                <a:avLst/>
                <a:gdLst/>
                <a:ahLst/>
                <a:cxnLst>
                  <a:cxn ang="0">
                    <a:pos x="68" y="6"/>
                  </a:cxn>
                  <a:cxn ang="0">
                    <a:pos x="68" y="6"/>
                  </a:cxn>
                  <a:cxn ang="0">
                    <a:pos x="64" y="2"/>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6" y="48"/>
                  </a:cxn>
                  <a:cxn ang="0">
                    <a:pos x="10" y="50"/>
                  </a:cxn>
                  <a:cxn ang="0">
                    <a:pos x="14" y="50"/>
                  </a:cxn>
                  <a:cxn ang="0">
                    <a:pos x="18" y="50"/>
                  </a:cxn>
                  <a:cxn ang="0">
                    <a:pos x="40" y="36"/>
                  </a:cxn>
                  <a:cxn ang="0">
                    <a:pos x="64" y="24"/>
                  </a:cxn>
                  <a:cxn ang="0">
                    <a:pos x="64" y="24"/>
                  </a:cxn>
                  <a:cxn ang="0">
                    <a:pos x="66" y="20"/>
                  </a:cxn>
                  <a:cxn ang="0">
                    <a:pos x="68" y="16"/>
                  </a:cxn>
                  <a:cxn ang="0">
                    <a:pos x="68" y="12"/>
                  </a:cxn>
                  <a:cxn ang="0">
                    <a:pos x="68" y="6"/>
                  </a:cxn>
                  <a:cxn ang="0">
                    <a:pos x="68" y="6"/>
                  </a:cxn>
                </a:cxnLst>
                <a:rect l="0" t="0" r="r" b="b"/>
                <a:pathLst>
                  <a:path w="68" h="50">
                    <a:moveTo>
                      <a:pt x="68" y="6"/>
                    </a:moveTo>
                    <a:lnTo>
                      <a:pt x="68" y="6"/>
                    </a:lnTo>
                    <a:lnTo>
                      <a:pt x="64" y="2"/>
                    </a:lnTo>
                    <a:lnTo>
                      <a:pt x="60" y="0"/>
                    </a:lnTo>
                    <a:lnTo>
                      <a:pt x="56" y="0"/>
                    </a:lnTo>
                    <a:lnTo>
                      <a:pt x="50" y="2"/>
                    </a:lnTo>
                    <a:lnTo>
                      <a:pt x="28" y="14"/>
                    </a:lnTo>
                    <a:lnTo>
                      <a:pt x="6" y="28"/>
                    </a:lnTo>
                    <a:lnTo>
                      <a:pt x="6" y="28"/>
                    </a:lnTo>
                    <a:lnTo>
                      <a:pt x="2" y="30"/>
                    </a:lnTo>
                    <a:lnTo>
                      <a:pt x="0" y="36"/>
                    </a:lnTo>
                    <a:lnTo>
                      <a:pt x="0" y="40"/>
                    </a:lnTo>
                    <a:lnTo>
                      <a:pt x="2" y="44"/>
                    </a:lnTo>
                    <a:lnTo>
                      <a:pt x="2" y="44"/>
                    </a:lnTo>
                    <a:lnTo>
                      <a:pt x="6" y="48"/>
                    </a:lnTo>
                    <a:lnTo>
                      <a:pt x="10" y="50"/>
                    </a:lnTo>
                    <a:lnTo>
                      <a:pt x="14" y="50"/>
                    </a:lnTo>
                    <a:lnTo>
                      <a:pt x="18" y="50"/>
                    </a:lnTo>
                    <a:lnTo>
                      <a:pt x="40" y="36"/>
                    </a:lnTo>
                    <a:lnTo>
                      <a:pt x="64" y="24"/>
                    </a:lnTo>
                    <a:lnTo>
                      <a:pt x="64" y="24"/>
                    </a:lnTo>
                    <a:lnTo>
                      <a:pt x="66" y="20"/>
                    </a:lnTo>
                    <a:lnTo>
                      <a:pt x="68" y="16"/>
                    </a:lnTo>
                    <a:lnTo>
                      <a:pt x="68" y="12"/>
                    </a:lnTo>
                    <a:lnTo>
                      <a:pt x="68" y="6"/>
                    </a:lnTo>
                    <a:lnTo>
                      <a:pt x="68" y="6"/>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2" name="Freeform 75"/>
              <p:cNvSpPr/>
              <p:nvPr/>
            </p:nvSpPr>
            <p:spPr bwMode="auto">
              <a:xfrm>
                <a:off x="52101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3" name="Freeform 76"/>
              <p:cNvSpPr/>
              <p:nvPr/>
            </p:nvSpPr>
            <p:spPr bwMode="auto">
              <a:xfrm>
                <a:off x="5156200" y="1558925"/>
                <a:ext cx="107950" cy="79375"/>
              </a:xfrm>
              <a:custGeom>
                <a:avLst/>
                <a:gdLst/>
                <a:ahLst/>
                <a:cxnLst>
                  <a:cxn ang="0">
                    <a:pos x="64" y="28"/>
                  </a:cxn>
                  <a:cxn ang="0">
                    <a:pos x="40" y="14"/>
                  </a:cxn>
                  <a:cxn ang="0">
                    <a:pos x="18" y="2"/>
                  </a:cxn>
                  <a:cxn ang="0">
                    <a:pos x="18" y="2"/>
                  </a:cxn>
                  <a:cxn ang="0">
                    <a:pos x="14" y="0"/>
                  </a:cxn>
                  <a:cxn ang="0">
                    <a:pos x="10" y="0"/>
                  </a:cxn>
                  <a:cxn ang="0">
                    <a:pos x="6" y="4"/>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8" y="44"/>
                  </a:cxn>
                  <a:cxn ang="0">
                    <a:pos x="68"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6" y="4"/>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8" y="44"/>
                    </a:lnTo>
                    <a:lnTo>
                      <a:pt x="68"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4" name="Freeform 77"/>
              <p:cNvSpPr/>
              <p:nvPr/>
            </p:nvSpPr>
            <p:spPr bwMode="auto">
              <a:xfrm>
                <a:off x="4572000" y="946150"/>
                <a:ext cx="79375" cy="107950"/>
              </a:xfrm>
              <a:custGeom>
                <a:avLst/>
                <a:gdLst/>
                <a:ahLst/>
                <a:cxnLst>
                  <a:cxn ang="0">
                    <a:pos x="50" y="50"/>
                  </a:cxn>
                  <a:cxn ang="0">
                    <a:pos x="36" y="28"/>
                  </a:cxn>
                  <a:cxn ang="0">
                    <a:pos x="24" y="6"/>
                  </a:cxn>
                  <a:cxn ang="0">
                    <a:pos x="24" y="6"/>
                  </a:cxn>
                  <a:cxn ang="0">
                    <a:pos x="20" y="2"/>
                  </a:cxn>
                  <a:cxn ang="0">
                    <a:pos x="16" y="0"/>
                  </a:cxn>
                  <a:cxn ang="0">
                    <a:pos x="12" y="0"/>
                  </a:cxn>
                  <a:cxn ang="0">
                    <a:pos x="6" y="2"/>
                  </a:cxn>
                  <a:cxn ang="0">
                    <a:pos x="6" y="2"/>
                  </a:cxn>
                  <a:cxn ang="0">
                    <a:pos x="2" y="6"/>
                  </a:cxn>
                  <a:cxn ang="0">
                    <a:pos x="0" y="10"/>
                  </a:cxn>
                  <a:cxn ang="0">
                    <a:pos x="0" y="14"/>
                  </a:cxn>
                  <a:cxn ang="0">
                    <a:pos x="2" y="18"/>
                  </a:cxn>
                  <a:cxn ang="0">
                    <a:pos x="14" y="40"/>
                  </a:cxn>
                  <a:cxn ang="0">
                    <a:pos x="28" y="64"/>
                  </a:cxn>
                  <a:cxn ang="0">
                    <a:pos x="28" y="64"/>
                  </a:cxn>
                  <a:cxn ang="0">
                    <a:pos x="30" y="66"/>
                  </a:cxn>
                  <a:cxn ang="0">
                    <a:pos x="34" y="68"/>
                  </a:cxn>
                  <a:cxn ang="0">
                    <a:pos x="40" y="68"/>
                  </a:cxn>
                  <a:cxn ang="0">
                    <a:pos x="44" y="68"/>
                  </a:cxn>
                  <a:cxn ang="0">
                    <a:pos x="44" y="68"/>
                  </a:cxn>
                  <a:cxn ang="0">
                    <a:pos x="48" y="64"/>
                  </a:cxn>
                  <a:cxn ang="0">
                    <a:pos x="50" y="60"/>
                  </a:cxn>
                  <a:cxn ang="0">
                    <a:pos x="50" y="56"/>
                  </a:cxn>
                  <a:cxn ang="0">
                    <a:pos x="50" y="50"/>
                  </a:cxn>
                  <a:cxn ang="0">
                    <a:pos x="50" y="50"/>
                  </a:cxn>
                </a:cxnLst>
                <a:rect l="0" t="0" r="r" b="b"/>
                <a:pathLst>
                  <a:path w="50" h="68">
                    <a:moveTo>
                      <a:pt x="50" y="50"/>
                    </a:moveTo>
                    <a:lnTo>
                      <a:pt x="36" y="28"/>
                    </a:lnTo>
                    <a:lnTo>
                      <a:pt x="24" y="6"/>
                    </a:lnTo>
                    <a:lnTo>
                      <a:pt x="24" y="6"/>
                    </a:lnTo>
                    <a:lnTo>
                      <a:pt x="20" y="2"/>
                    </a:lnTo>
                    <a:lnTo>
                      <a:pt x="16" y="0"/>
                    </a:lnTo>
                    <a:lnTo>
                      <a:pt x="12" y="0"/>
                    </a:lnTo>
                    <a:lnTo>
                      <a:pt x="6" y="2"/>
                    </a:lnTo>
                    <a:lnTo>
                      <a:pt x="6" y="2"/>
                    </a:lnTo>
                    <a:lnTo>
                      <a:pt x="2" y="6"/>
                    </a:lnTo>
                    <a:lnTo>
                      <a:pt x="0" y="10"/>
                    </a:lnTo>
                    <a:lnTo>
                      <a:pt x="0" y="14"/>
                    </a:lnTo>
                    <a:lnTo>
                      <a:pt x="2" y="18"/>
                    </a:lnTo>
                    <a:lnTo>
                      <a:pt x="14" y="40"/>
                    </a:lnTo>
                    <a:lnTo>
                      <a:pt x="28" y="64"/>
                    </a:lnTo>
                    <a:lnTo>
                      <a:pt x="28" y="64"/>
                    </a:lnTo>
                    <a:lnTo>
                      <a:pt x="30" y="66"/>
                    </a:lnTo>
                    <a:lnTo>
                      <a:pt x="34" y="68"/>
                    </a:lnTo>
                    <a:lnTo>
                      <a:pt x="40" y="68"/>
                    </a:lnTo>
                    <a:lnTo>
                      <a:pt x="44" y="68"/>
                    </a:lnTo>
                    <a:lnTo>
                      <a:pt x="44" y="68"/>
                    </a:lnTo>
                    <a:lnTo>
                      <a:pt x="48" y="64"/>
                    </a:lnTo>
                    <a:lnTo>
                      <a:pt x="50" y="60"/>
                    </a:lnTo>
                    <a:lnTo>
                      <a:pt x="50" y="56"/>
                    </a:lnTo>
                    <a:lnTo>
                      <a:pt x="50" y="50"/>
                    </a:lnTo>
                    <a:lnTo>
                      <a:pt x="50" y="5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5" name="Freeform 78"/>
              <p:cNvSpPr/>
              <p:nvPr/>
            </p:nvSpPr>
            <p:spPr bwMode="auto">
              <a:xfrm>
                <a:off x="4397375" y="1120775"/>
                <a:ext cx="107950" cy="79375"/>
              </a:xfrm>
              <a:custGeom>
                <a:avLst/>
                <a:gdLst/>
                <a:ahLst/>
                <a:cxnLst>
                  <a:cxn ang="0">
                    <a:pos x="64" y="28"/>
                  </a:cxn>
                  <a:cxn ang="0">
                    <a:pos x="40" y="14"/>
                  </a:cxn>
                  <a:cxn ang="0">
                    <a:pos x="18" y="2"/>
                  </a:cxn>
                  <a:cxn ang="0">
                    <a:pos x="18" y="2"/>
                  </a:cxn>
                  <a:cxn ang="0">
                    <a:pos x="14" y="0"/>
                  </a:cxn>
                  <a:cxn ang="0">
                    <a:pos x="10" y="0"/>
                  </a:cxn>
                  <a:cxn ang="0">
                    <a:pos x="4" y="2"/>
                  </a:cxn>
                  <a:cxn ang="0">
                    <a:pos x="2" y="6"/>
                  </a:cxn>
                  <a:cxn ang="0">
                    <a:pos x="2" y="6"/>
                  </a:cxn>
                  <a:cxn ang="0">
                    <a:pos x="0" y="12"/>
                  </a:cxn>
                  <a:cxn ang="0">
                    <a:pos x="0" y="16"/>
                  </a:cxn>
                  <a:cxn ang="0">
                    <a:pos x="2" y="20"/>
                  </a:cxn>
                  <a:cxn ang="0">
                    <a:pos x="6" y="24"/>
                  </a:cxn>
                  <a:cxn ang="0">
                    <a:pos x="28" y="36"/>
                  </a:cxn>
                  <a:cxn ang="0">
                    <a:pos x="50" y="50"/>
                  </a:cxn>
                  <a:cxn ang="0">
                    <a:pos x="50" y="50"/>
                  </a:cxn>
                  <a:cxn ang="0">
                    <a:pos x="56" y="50"/>
                  </a:cxn>
                  <a:cxn ang="0">
                    <a:pos x="60" y="50"/>
                  </a:cxn>
                  <a:cxn ang="0">
                    <a:pos x="64" y="48"/>
                  </a:cxn>
                  <a:cxn ang="0">
                    <a:pos x="66" y="44"/>
                  </a:cxn>
                  <a:cxn ang="0">
                    <a:pos x="66" y="44"/>
                  </a:cxn>
                  <a:cxn ang="0">
                    <a:pos x="68" y="40"/>
                  </a:cxn>
                  <a:cxn ang="0">
                    <a:pos x="68" y="36"/>
                  </a:cxn>
                  <a:cxn ang="0">
                    <a:pos x="66" y="30"/>
                  </a:cxn>
                  <a:cxn ang="0">
                    <a:pos x="64" y="28"/>
                  </a:cxn>
                  <a:cxn ang="0">
                    <a:pos x="64" y="28"/>
                  </a:cxn>
                </a:cxnLst>
                <a:rect l="0" t="0" r="r" b="b"/>
                <a:pathLst>
                  <a:path w="68" h="50">
                    <a:moveTo>
                      <a:pt x="64" y="28"/>
                    </a:moveTo>
                    <a:lnTo>
                      <a:pt x="40" y="14"/>
                    </a:lnTo>
                    <a:lnTo>
                      <a:pt x="18" y="2"/>
                    </a:lnTo>
                    <a:lnTo>
                      <a:pt x="18" y="2"/>
                    </a:lnTo>
                    <a:lnTo>
                      <a:pt x="14" y="0"/>
                    </a:lnTo>
                    <a:lnTo>
                      <a:pt x="10" y="0"/>
                    </a:lnTo>
                    <a:lnTo>
                      <a:pt x="4" y="2"/>
                    </a:lnTo>
                    <a:lnTo>
                      <a:pt x="2" y="6"/>
                    </a:lnTo>
                    <a:lnTo>
                      <a:pt x="2" y="6"/>
                    </a:lnTo>
                    <a:lnTo>
                      <a:pt x="0" y="12"/>
                    </a:lnTo>
                    <a:lnTo>
                      <a:pt x="0" y="16"/>
                    </a:lnTo>
                    <a:lnTo>
                      <a:pt x="2" y="20"/>
                    </a:lnTo>
                    <a:lnTo>
                      <a:pt x="6" y="24"/>
                    </a:lnTo>
                    <a:lnTo>
                      <a:pt x="28" y="36"/>
                    </a:lnTo>
                    <a:lnTo>
                      <a:pt x="50" y="50"/>
                    </a:lnTo>
                    <a:lnTo>
                      <a:pt x="50" y="50"/>
                    </a:lnTo>
                    <a:lnTo>
                      <a:pt x="56" y="50"/>
                    </a:lnTo>
                    <a:lnTo>
                      <a:pt x="60" y="50"/>
                    </a:lnTo>
                    <a:lnTo>
                      <a:pt x="64" y="48"/>
                    </a:lnTo>
                    <a:lnTo>
                      <a:pt x="66" y="44"/>
                    </a:lnTo>
                    <a:lnTo>
                      <a:pt x="66" y="44"/>
                    </a:lnTo>
                    <a:lnTo>
                      <a:pt x="68" y="40"/>
                    </a:lnTo>
                    <a:lnTo>
                      <a:pt x="68" y="36"/>
                    </a:lnTo>
                    <a:lnTo>
                      <a:pt x="66" y="30"/>
                    </a:lnTo>
                    <a:lnTo>
                      <a:pt x="64" y="28"/>
                    </a:lnTo>
                    <a:lnTo>
                      <a:pt x="64" y="28"/>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6" name="Freeform 79"/>
              <p:cNvSpPr/>
              <p:nvPr/>
            </p:nvSpPr>
            <p:spPr bwMode="auto">
              <a:xfrm>
                <a:off x="4333875" y="1362075"/>
                <a:ext cx="120650" cy="38100"/>
              </a:xfrm>
              <a:custGeom>
                <a:avLst/>
                <a:gdLst/>
                <a:ahLst/>
                <a:cxnLst>
                  <a:cxn ang="0">
                    <a:pos x="64" y="0"/>
                  </a:cxn>
                  <a:cxn ang="0">
                    <a:pos x="38" y="0"/>
                  </a:cxn>
                  <a:cxn ang="0">
                    <a:pos x="12" y="0"/>
                  </a:cxn>
                  <a:cxn ang="0">
                    <a:pos x="12" y="0"/>
                  </a:cxn>
                  <a:cxn ang="0">
                    <a:pos x="6" y="0"/>
                  </a:cxn>
                  <a:cxn ang="0">
                    <a:pos x="4" y="2"/>
                  </a:cxn>
                  <a:cxn ang="0">
                    <a:pos x="0" y="6"/>
                  </a:cxn>
                  <a:cxn ang="0">
                    <a:pos x="0" y="12"/>
                  </a:cxn>
                  <a:cxn ang="0">
                    <a:pos x="0" y="12"/>
                  </a:cxn>
                  <a:cxn ang="0">
                    <a:pos x="0" y="16"/>
                  </a:cxn>
                  <a:cxn ang="0">
                    <a:pos x="4" y="20"/>
                  </a:cxn>
                  <a:cxn ang="0">
                    <a:pos x="6" y="24"/>
                  </a:cxn>
                  <a:cxn ang="0">
                    <a:pos x="12" y="24"/>
                  </a:cxn>
                  <a:cxn ang="0">
                    <a:pos x="38" y="24"/>
                  </a:cxn>
                  <a:cxn ang="0">
                    <a:pos x="64" y="24"/>
                  </a:cxn>
                  <a:cxn ang="0">
                    <a:pos x="64" y="24"/>
                  </a:cxn>
                  <a:cxn ang="0">
                    <a:pos x="68" y="24"/>
                  </a:cxn>
                  <a:cxn ang="0">
                    <a:pos x="72" y="20"/>
                  </a:cxn>
                  <a:cxn ang="0">
                    <a:pos x="74" y="16"/>
                  </a:cxn>
                  <a:cxn ang="0">
                    <a:pos x="76" y="12"/>
                  </a:cxn>
                  <a:cxn ang="0">
                    <a:pos x="76" y="12"/>
                  </a:cxn>
                  <a:cxn ang="0">
                    <a:pos x="74" y="6"/>
                  </a:cxn>
                  <a:cxn ang="0">
                    <a:pos x="72" y="2"/>
                  </a:cxn>
                  <a:cxn ang="0">
                    <a:pos x="68" y="0"/>
                  </a:cxn>
                  <a:cxn ang="0">
                    <a:pos x="64" y="0"/>
                  </a:cxn>
                  <a:cxn ang="0">
                    <a:pos x="64" y="0"/>
                  </a:cxn>
                </a:cxnLst>
                <a:rect l="0" t="0" r="r" b="b"/>
                <a:pathLst>
                  <a:path w="76" h="24">
                    <a:moveTo>
                      <a:pt x="64" y="0"/>
                    </a:moveTo>
                    <a:lnTo>
                      <a:pt x="38" y="0"/>
                    </a:lnTo>
                    <a:lnTo>
                      <a:pt x="12" y="0"/>
                    </a:lnTo>
                    <a:lnTo>
                      <a:pt x="12" y="0"/>
                    </a:lnTo>
                    <a:lnTo>
                      <a:pt x="6" y="0"/>
                    </a:lnTo>
                    <a:lnTo>
                      <a:pt x="4" y="2"/>
                    </a:lnTo>
                    <a:lnTo>
                      <a:pt x="0" y="6"/>
                    </a:lnTo>
                    <a:lnTo>
                      <a:pt x="0" y="12"/>
                    </a:lnTo>
                    <a:lnTo>
                      <a:pt x="0" y="12"/>
                    </a:lnTo>
                    <a:lnTo>
                      <a:pt x="0" y="16"/>
                    </a:lnTo>
                    <a:lnTo>
                      <a:pt x="4" y="20"/>
                    </a:lnTo>
                    <a:lnTo>
                      <a:pt x="6" y="24"/>
                    </a:lnTo>
                    <a:lnTo>
                      <a:pt x="12" y="24"/>
                    </a:lnTo>
                    <a:lnTo>
                      <a:pt x="38" y="24"/>
                    </a:lnTo>
                    <a:lnTo>
                      <a:pt x="64" y="24"/>
                    </a:lnTo>
                    <a:lnTo>
                      <a:pt x="64" y="24"/>
                    </a:lnTo>
                    <a:lnTo>
                      <a:pt x="68" y="24"/>
                    </a:lnTo>
                    <a:lnTo>
                      <a:pt x="72" y="20"/>
                    </a:lnTo>
                    <a:lnTo>
                      <a:pt x="74" y="16"/>
                    </a:lnTo>
                    <a:lnTo>
                      <a:pt x="76" y="12"/>
                    </a:lnTo>
                    <a:lnTo>
                      <a:pt x="76" y="12"/>
                    </a:lnTo>
                    <a:lnTo>
                      <a:pt x="74" y="6"/>
                    </a:lnTo>
                    <a:lnTo>
                      <a:pt x="72" y="2"/>
                    </a:lnTo>
                    <a:lnTo>
                      <a:pt x="68" y="0"/>
                    </a:lnTo>
                    <a:lnTo>
                      <a:pt x="64" y="0"/>
                    </a:lnTo>
                    <a:lnTo>
                      <a:pt x="64" y="0"/>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sp>
            <p:nvSpPr>
              <p:cNvPr id="37" name="Freeform 80"/>
              <p:cNvSpPr/>
              <p:nvPr/>
            </p:nvSpPr>
            <p:spPr bwMode="auto">
              <a:xfrm>
                <a:off x="4397375" y="1558925"/>
                <a:ext cx="107950" cy="79375"/>
              </a:xfrm>
              <a:custGeom>
                <a:avLst/>
                <a:gdLst/>
                <a:ahLst/>
                <a:cxnLst>
                  <a:cxn ang="0">
                    <a:pos x="66" y="6"/>
                  </a:cxn>
                  <a:cxn ang="0">
                    <a:pos x="66" y="6"/>
                  </a:cxn>
                  <a:cxn ang="0">
                    <a:pos x="64" y="4"/>
                  </a:cxn>
                  <a:cxn ang="0">
                    <a:pos x="60" y="0"/>
                  </a:cxn>
                  <a:cxn ang="0">
                    <a:pos x="56" y="0"/>
                  </a:cxn>
                  <a:cxn ang="0">
                    <a:pos x="50" y="2"/>
                  </a:cxn>
                  <a:cxn ang="0">
                    <a:pos x="28" y="14"/>
                  </a:cxn>
                  <a:cxn ang="0">
                    <a:pos x="6" y="28"/>
                  </a:cxn>
                  <a:cxn ang="0">
                    <a:pos x="6" y="28"/>
                  </a:cxn>
                  <a:cxn ang="0">
                    <a:pos x="2" y="30"/>
                  </a:cxn>
                  <a:cxn ang="0">
                    <a:pos x="0" y="36"/>
                  </a:cxn>
                  <a:cxn ang="0">
                    <a:pos x="0" y="40"/>
                  </a:cxn>
                  <a:cxn ang="0">
                    <a:pos x="2" y="44"/>
                  </a:cxn>
                  <a:cxn ang="0">
                    <a:pos x="2" y="44"/>
                  </a:cxn>
                  <a:cxn ang="0">
                    <a:pos x="4" y="48"/>
                  </a:cxn>
                  <a:cxn ang="0">
                    <a:pos x="10" y="50"/>
                  </a:cxn>
                  <a:cxn ang="0">
                    <a:pos x="14" y="50"/>
                  </a:cxn>
                  <a:cxn ang="0">
                    <a:pos x="18" y="50"/>
                  </a:cxn>
                  <a:cxn ang="0">
                    <a:pos x="40" y="36"/>
                  </a:cxn>
                  <a:cxn ang="0">
                    <a:pos x="64" y="24"/>
                  </a:cxn>
                  <a:cxn ang="0">
                    <a:pos x="64" y="24"/>
                  </a:cxn>
                  <a:cxn ang="0">
                    <a:pos x="66" y="20"/>
                  </a:cxn>
                  <a:cxn ang="0">
                    <a:pos x="68" y="16"/>
                  </a:cxn>
                  <a:cxn ang="0">
                    <a:pos x="68" y="12"/>
                  </a:cxn>
                  <a:cxn ang="0">
                    <a:pos x="66" y="6"/>
                  </a:cxn>
                  <a:cxn ang="0">
                    <a:pos x="66" y="6"/>
                  </a:cxn>
                </a:cxnLst>
                <a:rect l="0" t="0" r="r" b="b"/>
                <a:pathLst>
                  <a:path w="68" h="50">
                    <a:moveTo>
                      <a:pt x="66" y="6"/>
                    </a:moveTo>
                    <a:lnTo>
                      <a:pt x="66" y="6"/>
                    </a:lnTo>
                    <a:lnTo>
                      <a:pt x="64" y="4"/>
                    </a:lnTo>
                    <a:lnTo>
                      <a:pt x="60" y="0"/>
                    </a:lnTo>
                    <a:lnTo>
                      <a:pt x="56" y="0"/>
                    </a:lnTo>
                    <a:lnTo>
                      <a:pt x="50" y="2"/>
                    </a:lnTo>
                    <a:lnTo>
                      <a:pt x="28" y="14"/>
                    </a:lnTo>
                    <a:lnTo>
                      <a:pt x="6" y="28"/>
                    </a:lnTo>
                    <a:lnTo>
                      <a:pt x="6" y="28"/>
                    </a:lnTo>
                    <a:lnTo>
                      <a:pt x="2" y="30"/>
                    </a:lnTo>
                    <a:lnTo>
                      <a:pt x="0" y="36"/>
                    </a:lnTo>
                    <a:lnTo>
                      <a:pt x="0" y="40"/>
                    </a:lnTo>
                    <a:lnTo>
                      <a:pt x="2" y="44"/>
                    </a:lnTo>
                    <a:lnTo>
                      <a:pt x="2" y="44"/>
                    </a:lnTo>
                    <a:lnTo>
                      <a:pt x="4" y="48"/>
                    </a:lnTo>
                    <a:lnTo>
                      <a:pt x="10" y="50"/>
                    </a:lnTo>
                    <a:lnTo>
                      <a:pt x="14" y="50"/>
                    </a:lnTo>
                    <a:lnTo>
                      <a:pt x="18" y="50"/>
                    </a:lnTo>
                    <a:lnTo>
                      <a:pt x="40" y="36"/>
                    </a:lnTo>
                    <a:lnTo>
                      <a:pt x="64" y="24"/>
                    </a:lnTo>
                    <a:lnTo>
                      <a:pt x="64" y="24"/>
                    </a:lnTo>
                    <a:lnTo>
                      <a:pt x="66" y="20"/>
                    </a:lnTo>
                    <a:lnTo>
                      <a:pt x="68" y="16"/>
                    </a:lnTo>
                    <a:lnTo>
                      <a:pt x="68" y="12"/>
                    </a:lnTo>
                    <a:lnTo>
                      <a:pt x="66" y="6"/>
                    </a:lnTo>
                    <a:lnTo>
                      <a:pt x="66" y="6"/>
                    </a:lnTo>
                    <a:close/>
                  </a:path>
                </a:pathLst>
              </a:custGeom>
              <a:grpFill/>
              <a:ln w="9525">
                <a:noFill/>
                <a:round/>
              </a:ln>
            </p:spPr>
            <p:txBody>
              <a:bodyPr vert="horz" wrap="square" lIns="91440" tIns="45720" rIns="91440" bIns="45720" numCol="1" anchor="t" anchorCtr="0" compatLnSpc="1"/>
              <a:lstStyle/>
              <a:p>
                <a:endParaRPr lang="zh-CN" altLang="en-US" u="sng">
                  <a:solidFill>
                    <a:schemeClr val="bg1"/>
                  </a:solidFill>
                  <a:latin typeface="思源黑体 CN Medium" panose="020B0600000000000000" pitchFamily="34" charset="-122"/>
                  <a:ea typeface="思源黑体 CN Medium" panose="020B0600000000000000" pitchFamily="34" charset="-122"/>
                </a:endParaRPr>
              </a:p>
            </p:txBody>
          </p:sp>
        </p:grpSp>
        <p:sp>
          <p:nvSpPr>
            <p:cNvPr id="20" name="TextBox 18"/>
            <p:cNvSpPr txBox="1">
              <a:spLocks noChangeArrowheads="1"/>
            </p:cNvSpPr>
            <p:nvPr/>
          </p:nvSpPr>
          <p:spPr bwMode="auto">
            <a:xfrm>
              <a:off x="4496746" y="1746100"/>
              <a:ext cx="450764"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en-US" altLang="zh-CN" sz="3200" b="1" dirty="0">
                  <a:solidFill>
                    <a:schemeClr val="bg1"/>
                  </a:solidFill>
                  <a:latin typeface="思源黑体 CN Medium" panose="020B0600000000000000" pitchFamily="34" charset="-122"/>
                  <a:ea typeface="思源黑体 CN Medium" panose="020B0600000000000000" pitchFamily="34" charset="-122"/>
                </a:rPr>
                <a:t>A</a:t>
              </a:r>
              <a:endParaRPr lang="zh-CN" altLang="en-US" sz="3200" b="1"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TextBox 18"/>
            <p:cNvSpPr txBox="1">
              <a:spLocks noChangeArrowheads="1"/>
            </p:cNvSpPr>
            <p:nvPr/>
          </p:nvSpPr>
          <p:spPr bwMode="auto">
            <a:xfrm>
              <a:off x="7496561" y="1802959"/>
              <a:ext cx="470000"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en-US" altLang="zh-CN" sz="3200" b="1">
                  <a:solidFill>
                    <a:schemeClr val="bg1"/>
                  </a:solidFill>
                  <a:latin typeface="思源黑体 CN Medium" panose="020B0600000000000000" pitchFamily="34" charset="-122"/>
                  <a:ea typeface="思源黑体 CN Medium" panose="020B0600000000000000" pitchFamily="34" charset="-122"/>
                </a:rPr>
                <a:t>B</a:t>
              </a:r>
              <a:endParaRPr lang="zh-CN" altLang="en-US" sz="3200" b="1">
                <a:solidFill>
                  <a:schemeClr val="bg1"/>
                </a:solidFill>
                <a:latin typeface="思源黑体 CN Medium" panose="020B0600000000000000" pitchFamily="34" charset="-122"/>
                <a:ea typeface="思源黑体 CN Medium" panose="020B0600000000000000" pitchFamily="34" charset="-122"/>
              </a:endParaRPr>
            </a:p>
          </p:txBody>
        </p:sp>
        <p:sp>
          <p:nvSpPr>
            <p:cNvPr id="22" name="TextBox 18"/>
            <p:cNvSpPr txBox="1">
              <a:spLocks noChangeArrowheads="1"/>
            </p:cNvSpPr>
            <p:nvPr/>
          </p:nvSpPr>
          <p:spPr bwMode="auto">
            <a:xfrm>
              <a:off x="7535774" y="4787089"/>
              <a:ext cx="460382"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en-US" altLang="zh-CN" sz="3200" b="1" dirty="0">
                  <a:solidFill>
                    <a:schemeClr val="bg1"/>
                  </a:solidFill>
                  <a:latin typeface="思源黑体 CN Medium" panose="020B0600000000000000" pitchFamily="34" charset="-122"/>
                  <a:ea typeface="思源黑体 CN Medium" panose="020B0600000000000000" pitchFamily="34" charset="-122"/>
                </a:rPr>
                <a:t>C</a:t>
              </a:r>
              <a:endParaRPr lang="zh-CN" altLang="en-US" sz="3200" b="1" dirty="0">
                <a:solidFill>
                  <a:schemeClr val="bg1"/>
                </a:solidFill>
                <a:latin typeface="思源黑体 CN Medium" panose="020B0600000000000000" pitchFamily="34" charset="-122"/>
                <a:ea typeface="思源黑体 CN Medium" panose="020B0600000000000000" pitchFamily="34" charset="-122"/>
              </a:endParaRPr>
            </a:p>
          </p:txBody>
        </p:sp>
        <p:sp>
          <p:nvSpPr>
            <p:cNvPr id="23" name="TextBox 18"/>
            <p:cNvSpPr txBox="1">
              <a:spLocks noChangeArrowheads="1"/>
            </p:cNvSpPr>
            <p:nvPr/>
          </p:nvSpPr>
          <p:spPr bwMode="auto">
            <a:xfrm>
              <a:off x="4506550" y="4802774"/>
              <a:ext cx="482824"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914400" eaLnBrk="1" fontAlgn="base" hangingPunct="1">
                <a:spcBef>
                  <a:spcPct val="0"/>
                </a:spcBef>
                <a:spcAft>
                  <a:spcPct val="0"/>
                </a:spcAft>
              </a:pPr>
              <a:r>
                <a:rPr lang="en-US" altLang="zh-CN" sz="3200" b="1" dirty="0">
                  <a:solidFill>
                    <a:schemeClr val="bg1"/>
                  </a:solidFill>
                  <a:latin typeface="思源黑体 CN Medium" panose="020B0600000000000000" pitchFamily="34" charset="-122"/>
                  <a:ea typeface="思源黑体 CN Medium" panose="020B0600000000000000" pitchFamily="34" charset="-122"/>
                </a:rPr>
                <a:t>D</a:t>
              </a:r>
              <a:endParaRPr lang="zh-CN" altLang="en-US" sz="3200" b="1" dirty="0">
                <a:solidFill>
                  <a:schemeClr val="bg1"/>
                </a:solidFill>
                <a:latin typeface="思源黑体 CN Medium" panose="020B0600000000000000" pitchFamily="34" charset="-122"/>
                <a:ea typeface="思源黑体 CN Medium" panose="020B0600000000000000" pitchFamily="34" charset="-122"/>
              </a:endParaRPr>
            </a:p>
          </p:txBody>
        </p:sp>
      </p:grpSp>
      <p:sp>
        <p:nvSpPr>
          <p:cNvPr id="38" name="文本框 37"/>
          <p:cNvSpPr txBox="1"/>
          <p:nvPr/>
        </p:nvSpPr>
        <p:spPr>
          <a:xfrm>
            <a:off x="2009720" y="1738257"/>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在此输入您的标题</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9" name="文本框 38"/>
          <p:cNvSpPr txBox="1"/>
          <p:nvPr/>
        </p:nvSpPr>
        <p:spPr>
          <a:xfrm>
            <a:off x="1346066" y="2180322"/>
            <a:ext cx="2856115" cy="946156"/>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r">
              <a:lnSpc>
                <a:spcPts val="2300"/>
              </a:lnSpc>
            </a:pPr>
            <a:r>
              <a:rPr lang="zh-CN" altLang="en-US" sz="14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a:t>
            </a:r>
            <a:endParaRPr lang="zh-CN" altLang="en-US" sz="1400" dirty="0">
              <a:latin typeface="思源黑体 CN Medium" panose="020B0600000000000000" pitchFamily="34" charset="-122"/>
              <a:ea typeface="思源黑体 CN Medium" panose="020B0600000000000000" pitchFamily="34" charset="-122"/>
            </a:endParaRPr>
          </a:p>
        </p:txBody>
      </p:sp>
      <p:sp>
        <p:nvSpPr>
          <p:cNvPr id="40" name="文本框 39"/>
          <p:cNvSpPr txBox="1"/>
          <p:nvPr/>
        </p:nvSpPr>
        <p:spPr>
          <a:xfrm>
            <a:off x="8252124" y="1738257"/>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在此输入您的标题</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1" name="文本框 40"/>
          <p:cNvSpPr txBox="1"/>
          <p:nvPr/>
        </p:nvSpPr>
        <p:spPr>
          <a:xfrm>
            <a:off x="8263915" y="2142222"/>
            <a:ext cx="2856115" cy="946156"/>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just">
              <a:lnSpc>
                <a:spcPts val="2300"/>
              </a:lnSpc>
            </a:pPr>
            <a:r>
              <a:rPr lang="zh-CN" altLang="en-US" sz="14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a:t>
            </a:r>
            <a:endParaRPr lang="zh-CN" altLang="en-US" sz="1400" dirty="0">
              <a:latin typeface="思源黑体 CN Medium" panose="020B0600000000000000" pitchFamily="34" charset="-122"/>
              <a:ea typeface="思源黑体 CN Medium" panose="020B0600000000000000" pitchFamily="34" charset="-122"/>
            </a:endParaRPr>
          </a:p>
        </p:txBody>
      </p:sp>
      <p:sp>
        <p:nvSpPr>
          <p:cNvPr id="42" name="文本框 41"/>
          <p:cNvSpPr txBox="1"/>
          <p:nvPr/>
        </p:nvSpPr>
        <p:spPr>
          <a:xfrm>
            <a:off x="8252124" y="4783006"/>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在此输入您的标题</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3" name="文本框 42"/>
          <p:cNvSpPr txBox="1"/>
          <p:nvPr/>
        </p:nvSpPr>
        <p:spPr>
          <a:xfrm>
            <a:off x="8263915" y="5174271"/>
            <a:ext cx="2856115" cy="946156"/>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just">
              <a:lnSpc>
                <a:spcPts val="2300"/>
              </a:lnSpc>
            </a:pPr>
            <a:r>
              <a:rPr lang="zh-CN" altLang="en-US" sz="14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a:t>
            </a:r>
            <a:endParaRPr lang="zh-CN" altLang="en-US" sz="1400" dirty="0">
              <a:latin typeface="思源黑体 CN Medium" panose="020B0600000000000000" pitchFamily="34" charset="-122"/>
              <a:ea typeface="思源黑体 CN Medium" panose="020B0600000000000000" pitchFamily="34" charset="-122"/>
            </a:endParaRPr>
          </a:p>
        </p:txBody>
      </p:sp>
      <p:sp>
        <p:nvSpPr>
          <p:cNvPr id="44" name="文本框 43"/>
          <p:cNvSpPr txBox="1"/>
          <p:nvPr/>
        </p:nvSpPr>
        <p:spPr>
          <a:xfrm>
            <a:off x="2034713" y="4783006"/>
            <a:ext cx="2299023" cy="400110"/>
          </a:xfrm>
          <a:prstGeom prst="rect">
            <a:avLst/>
          </a:prstGeom>
        </p:spPr>
        <p:txBody>
          <a:bodyPr wrap="square" rtlCol="0">
            <a:spAutoFit/>
          </a:bodyPr>
          <a:lstStyle/>
          <a:p>
            <a:pPr algn="just"/>
            <a:r>
              <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在此输入您的标题</a:t>
            </a:r>
            <a:endParaRPr lang="zh-CN" altLang="en-US" sz="2000"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45" name="文本框 44"/>
          <p:cNvSpPr txBox="1"/>
          <p:nvPr/>
        </p:nvSpPr>
        <p:spPr>
          <a:xfrm>
            <a:off x="1438803" y="5225071"/>
            <a:ext cx="2856115" cy="946156"/>
          </a:xfrm>
          <a:prstGeom prst="rect">
            <a:avLst/>
          </a:prstGeom>
        </p:spPr>
        <p:txBody>
          <a:bodyPr wrap="square" rtlCol="0">
            <a:spAutoFit/>
          </a:bodyPr>
          <a:lstStyle>
            <a:defPPr>
              <a:defRPr lang="zh-CN"/>
            </a:defPPr>
            <a:lvl1pPr algn="ctr">
              <a:defRPr sz="1600">
                <a:solidFill>
                  <a:schemeClr val="tx1">
                    <a:lumMod val="75000"/>
                    <a:lumOff val="25000"/>
                  </a:schemeClr>
                </a:solidFill>
              </a:defRPr>
            </a:lvl1pPr>
          </a:lstStyle>
          <a:p>
            <a:pPr algn="r">
              <a:lnSpc>
                <a:spcPts val="2300"/>
              </a:lnSpc>
            </a:pPr>
            <a:r>
              <a:rPr lang="zh-CN" altLang="en-US" sz="1400" dirty="0">
                <a:solidFill>
                  <a:schemeClr val="tx1">
                    <a:lumMod val="85000"/>
                    <a:lumOff val="1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a:t>
            </a:r>
            <a:endParaRPr lang="zh-CN" altLang="en-US" sz="1400" dirty="0">
              <a:latin typeface="思源黑体 CN Medium" panose="020B0600000000000000" pitchFamily="34" charset="-122"/>
              <a:ea typeface="思源黑体 CN Medium" panose="020B0600000000000000" pitchFamily="34" charset="-122"/>
            </a:endParaRPr>
          </a:p>
        </p:txBody>
      </p:sp>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41" presetClass="entr" presetSubtype="0" fill="hold" grpId="0" nodeType="withEffect">
                                  <p:stCondLst>
                                    <p:cond delay="0"/>
                                  </p:stCondLst>
                                  <p:iterate type="wd">
                                    <p:tmPct val="10000"/>
                                  </p:iterate>
                                  <p:childTnLst>
                                    <p:set>
                                      <p:cBhvr>
                                        <p:cTn id="12" dur="1" fill="hold">
                                          <p:stCondLst>
                                            <p:cond delay="0"/>
                                          </p:stCondLst>
                                        </p:cTn>
                                        <p:tgtEl>
                                          <p:spTgt spid="38"/>
                                        </p:tgtEl>
                                        <p:attrNameLst>
                                          <p:attrName>style.visibility</p:attrName>
                                        </p:attrNameLst>
                                      </p:cBhvr>
                                      <p:to>
                                        <p:strVal val="visible"/>
                                      </p:to>
                                    </p:set>
                                    <p:anim calcmode="lin" valueType="num">
                                      <p:cBhvr>
                                        <p:cTn id="13"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8"/>
                                        </p:tgtEl>
                                        <p:attrNameLst>
                                          <p:attrName>ppt_y</p:attrName>
                                        </p:attrNameLst>
                                      </p:cBhvr>
                                      <p:tavLst>
                                        <p:tav tm="0">
                                          <p:val>
                                            <p:strVal val="#ppt_y"/>
                                          </p:val>
                                        </p:tav>
                                        <p:tav tm="100000">
                                          <p:val>
                                            <p:strVal val="#ppt_y"/>
                                          </p:val>
                                        </p:tav>
                                      </p:tavLst>
                                    </p:anim>
                                    <p:anim calcmode="lin" valueType="num">
                                      <p:cBhvr>
                                        <p:cTn id="15"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8"/>
                                        </p:tgtEl>
                                      </p:cBhvr>
                                    </p:animEffect>
                                  </p:childTnLst>
                                </p:cTn>
                              </p:par>
                              <p:par>
                                <p:cTn id="18" presetID="41" presetClass="entr" presetSubtype="0" fill="hold" grpId="0" nodeType="withEffect">
                                  <p:stCondLst>
                                    <p:cond delay="0"/>
                                  </p:stCondLst>
                                  <p:iterate type="wd">
                                    <p:tmPct val="10000"/>
                                  </p:iterate>
                                  <p:childTnLst>
                                    <p:set>
                                      <p:cBhvr>
                                        <p:cTn id="19" dur="1" fill="hold">
                                          <p:stCondLst>
                                            <p:cond delay="0"/>
                                          </p:stCondLst>
                                        </p:cTn>
                                        <p:tgtEl>
                                          <p:spTgt spid="39"/>
                                        </p:tgtEl>
                                        <p:attrNameLst>
                                          <p:attrName>style.visibility</p:attrName>
                                        </p:attrNameLst>
                                      </p:cBhvr>
                                      <p:to>
                                        <p:strVal val="visible"/>
                                      </p:to>
                                    </p:set>
                                    <p:anim calcmode="lin" valueType="num">
                                      <p:cBhvr>
                                        <p:cTn id="20"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9"/>
                                        </p:tgtEl>
                                        <p:attrNameLst>
                                          <p:attrName>ppt_y</p:attrName>
                                        </p:attrNameLst>
                                      </p:cBhvr>
                                      <p:tavLst>
                                        <p:tav tm="0">
                                          <p:val>
                                            <p:strVal val="#ppt_y"/>
                                          </p:val>
                                        </p:tav>
                                        <p:tav tm="100000">
                                          <p:val>
                                            <p:strVal val="#ppt_y"/>
                                          </p:val>
                                        </p:tav>
                                      </p:tavLst>
                                    </p:anim>
                                    <p:anim calcmode="lin" valueType="num">
                                      <p:cBhvr>
                                        <p:cTn id="22"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9"/>
                                        </p:tgtEl>
                                      </p:cBhvr>
                                    </p:animEffect>
                                  </p:childTnLst>
                                </p:cTn>
                              </p:par>
                              <p:par>
                                <p:cTn id="25" presetID="41" presetClass="entr" presetSubtype="0" fill="hold" grpId="0" nodeType="withEffect">
                                  <p:stCondLst>
                                    <p:cond delay="0"/>
                                  </p:stCondLst>
                                  <p:iterate type="wd">
                                    <p:tmPct val="10000"/>
                                  </p:iterate>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40"/>
                                        </p:tgtEl>
                                        <p:attrNameLst>
                                          <p:attrName>ppt_y</p:attrName>
                                        </p:attrNameLst>
                                      </p:cBhvr>
                                      <p:tavLst>
                                        <p:tav tm="0">
                                          <p:val>
                                            <p:strVal val="#ppt_y"/>
                                          </p:val>
                                        </p:tav>
                                        <p:tav tm="100000">
                                          <p:val>
                                            <p:strVal val="#ppt_y"/>
                                          </p:val>
                                        </p:tav>
                                      </p:tavLst>
                                    </p:anim>
                                    <p:anim calcmode="lin" valueType="num">
                                      <p:cBhvr>
                                        <p:cTn id="29" dur="500" fill="hold"/>
                                        <p:tgtEl>
                                          <p:spTgt spid="40"/>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40"/>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40"/>
                                        </p:tgtEl>
                                      </p:cBhvr>
                                    </p:animEffect>
                                  </p:childTnLst>
                                </p:cTn>
                              </p:par>
                              <p:par>
                                <p:cTn id="32" presetID="41" presetClass="entr" presetSubtype="0" fill="hold" grpId="0" nodeType="withEffect">
                                  <p:stCondLst>
                                    <p:cond delay="0"/>
                                  </p:stCondLst>
                                  <p:iterate type="wd">
                                    <p:tmPct val="10000"/>
                                  </p:iterate>
                                  <p:childTnLst>
                                    <p:set>
                                      <p:cBhvr>
                                        <p:cTn id="33" dur="1" fill="hold">
                                          <p:stCondLst>
                                            <p:cond delay="0"/>
                                          </p:stCondLst>
                                        </p:cTn>
                                        <p:tgtEl>
                                          <p:spTgt spid="41"/>
                                        </p:tgtEl>
                                        <p:attrNameLst>
                                          <p:attrName>style.visibility</p:attrName>
                                        </p:attrNameLst>
                                      </p:cBhvr>
                                      <p:to>
                                        <p:strVal val="visible"/>
                                      </p:to>
                                    </p:set>
                                    <p:anim calcmode="lin" valueType="num">
                                      <p:cBhvr>
                                        <p:cTn id="34" dur="500" fill="hold"/>
                                        <p:tgtEl>
                                          <p:spTgt spid="41"/>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41"/>
                                        </p:tgtEl>
                                        <p:attrNameLst>
                                          <p:attrName>ppt_y</p:attrName>
                                        </p:attrNameLst>
                                      </p:cBhvr>
                                      <p:tavLst>
                                        <p:tav tm="0">
                                          <p:val>
                                            <p:strVal val="#ppt_y"/>
                                          </p:val>
                                        </p:tav>
                                        <p:tav tm="100000">
                                          <p:val>
                                            <p:strVal val="#ppt_y"/>
                                          </p:val>
                                        </p:tav>
                                      </p:tavLst>
                                    </p:anim>
                                    <p:anim calcmode="lin" valueType="num">
                                      <p:cBhvr>
                                        <p:cTn id="36" dur="500" fill="hold"/>
                                        <p:tgtEl>
                                          <p:spTgt spid="41"/>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41"/>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41"/>
                                        </p:tgtEl>
                                      </p:cBhvr>
                                    </p:animEffect>
                                  </p:childTnLst>
                                </p:cTn>
                              </p:par>
                              <p:par>
                                <p:cTn id="39" presetID="41" presetClass="entr" presetSubtype="0" fill="hold" grpId="0" nodeType="withEffect">
                                  <p:stCondLst>
                                    <p:cond delay="0"/>
                                  </p:stCondLst>
                                  <p:iterate type="wd">
                                    <p:tmPct val="10000"/>
                                  </p:iterate>
                                  <p:childTnLst>
                                    <p:set>
                                      <p:cBhvr>
                                        <p:cTn id="40" dur="1" fill="hold">
                                          <p:stCondLst>
                                            <p:cond delay="0"/>
                                          </p:stCondLst>
                                        </p:cTn>
                                        <p:tgtEl>
                                          <p:spTgt spid="42"/>
                                        </p:tgtEl>
                                        <p:attrNameLst>
                                          <p:attrName>style.visibility</p:attrName>
                                        </p:attrNameLst>
                                      </p:cBhvr>
                                      <p:to>
                                        <p:strVal val="visible"/>
                                      </p:to>
                                    </p:set>
                                    <p:anim calcmode="lin" valueType="num">
                                      <p:cBhvr>
                                        <p:cTn id="41"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2"/>
                                        </p:tgtEl>
                                        <p:attrNameLst>
                                          <p:attrName>ppt_y</p:attrName>
                                        </p:attrNameLst>
                                      </p:cBhvr>
                                      <p:tavLst>
                                        <p:tav tm="0">
                                          <p:val>
                                            <p:strVal val="#ppt_y"/>
                                          </p:val>
                                        </p:tav>
                                        <p:tav tm="100000">
                                          <p:val>
                                            <p:strVal val="#ppt_y"/>
                                          </p:val>
                                        </p:tav>
                                      </p:tavLst>
                                    </p:anim>
                                    <p:anim calcmode="lin" valueType="num">
                                      <p:cBhvr>
                                        <p:cTn id="43"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2"/>
                                        </p:tgtEl>
                                      </p:cBhvr>
                                    </p:animEffect>
                                  </p:childTnLst>
                                </p:cTn>
                              </p:par>
                              <p:par>
                                <p:cTn id="46" presetID="41" presetClass="entr" presetSubtype="0" fill="hold" grpId="0" nodeType="withEffect">
                                  <p:stCondLst>
                                    <p:cond delay="0"/>
                                  </p:stCondLst>
                                  <p:iterate type="wd">
                                    <p:tmPct val="10000"/>
                                  </p:iterate>
                                  <p:childTnLst>
                                    <p:set>
                                      <p:cBhvr>
                                        <p:cTn id="47" dur="1" fill="hold">
                                          <p:stCondLst>
                                            <p:cond delay="0"/>
                                          </p:stCondLst>
                                        </p:cTn>
                                        <p:tgtEl>
                                          <p:spTgt spid="43"/>
                                        </p:tgtEl>
                                        <p:attrNameLst>
                                          <p:attrName>style.visibility</p:attrName>
                                        </p:attrNameLst>
                                      </p:cBhvr>
                                      <p:to>
                                        <p:strVal val="visible"/>
                                      </p:to>
                                    </p:set>
                                    <p:anim calcmode="lin" valueType="num">
                                      <p:cBhvr>
                                        <p:cTn id="48"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43"/>
                                        </p:tgtEl>
                                        <p:attrNameLst>
                                          <p:attrName>ppt_y</p:attrName>
                                        </p:attrNameLst>
                                      </p:cBhvr>
                                      <p:tavLst>
                                        <p:tav tm="0">
                                          <p:val>
                                            <p:strVal val="#ppt_y"/>
                                          </p:val>
                                        </p:tav>
                                        <p:tav tm="100000">
                                          <p:val>
                                            <p:strVal val="#ppt_y"/>
                                          </p:val>
                                        </p:tav>
                                      </p:tavLst>
                                    </p:anim>
                                    <p:anim calcmode="lin" valueType="num">
                                      <p:cBhvr>
                                        <p:cTn id="50"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43"/>
                                        </p:tgtEl>
                                      </p:cBhvr>
                                    </p:animEffect>
                                  </p:childTnLst>
                                </p:cTn>
                              </p:par>
                              <p:par>
                                <p:cTn id="53" presetID="41" presetClass="entr" presetSubtype="0" fill="hold" grpId="0" nodeType="withEffect">
                                  <p:stCondLst>
                                    <p:cond delay="0"/>
                                  </p:stCondLst>
                                  <p:iterate type="wd">
                                    <p:tmPct val="10000"/>
                                  </p:iterate>
                                  <p:childTnLst>
                                    <p:set>
                                      <p:cBhvr>
                                        <p:cTn id="54" dur="1" fill="hold">
                                          <p:stCondLst>
                                            <p:cond delay="0"/>
                                          </p:stCondLst>
                                        </p:cTn>
                                        <p:tgtEl>
                                          <p:spTgt spid="44"/>
                                        </p:tgtEl>
                                        <p:attrNameLst>
                                          <p:attrName>style.visibility</p:attrName>
                                        </p:attrNameLst>
                                      </p:cBhvr>
                                      <p:to>
                                        <p:strVal val="visible"/>
                                      </p:to>
                                    </p:set>
                                    <p:anim calcmode="lin" valueType="num">
                                      <p:cBhvr>
                                        <p:cTn id="55"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56" dur="500" fill="hold"/>
                                        <p:tgtEl>
                                          <p:spTgt spid="44"/>
                                        </p:tgtEl>
                                        <p:attrNameLst>
                                          <p:attrName>ppt_y</p:attrName>
                                        </p:attrNameLst>
                                      </p:cBhvr>
                                      <p:tavLst>
                                        <p:tav tm="0">
                                          <p:val>
                                            <p:strVal val="#ppt_y"/>
                                          </p:val>
                                        </p:tav>
                                        <p:tav tm="100000">
                                          <p:val>
                                            <p:strVal val="#ppt_y"/>
                                          </p:val>
                                        </p:tav>
                                      </p:tavLst>
                                    </p:anim>
                                    <p:anim calcmode="lin" valueType="num">
                                      <p:cBhvr>
                                        <p:cTn id="57"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58"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59" dur="500" tmFilter="0,0; .5, 1; 1, 1"/>
                                        <p:tgtEl>
                                          <p:spTgt spid="44"/>
                                        </p:tgtEl>
                                      </p:cBhvr>
                                    </p:animEffect>
                                  </p:childTnLst>
                                </p:cTn>
                              </p:par>
                              <p:par>
                                <p:cTn id="60" presetID="41" presetClass="entr" presetSubtype="0" fill="hold" grpId="0" nodeType="withEffect">
                                  <p:stCondLst>
                                    <p:cond delay="0"/>
                                  </p:stCondLst>
                                  <p:iterate type="wd">
                                    <p:tmPct val="10000"/>
                                  </p:iterate>
                                  <p:childTnLst>
                                    <p:set>
                                      <p:cBhvr>
                                        <p:cTn id="61" dur="1" fill="hold">
                                          <p:stCondLst>
                                            <p:cond delay="0"/>
                                          </p:stCondLst>
                                        </p:cTn>
                                        <p:tgtEl>
                                          <p:spTgt spid="45"/>
                                        </p:tgtEl>
                                        <p:attrNameLst>
                                          <p:attrName>style.visibility</p:attrName>
                                        </p:attrNameLst>
                                      </p:cBhvr>
                                      <p:to>
                                        <p:strVal val="visible"/>
                                      </p:to>
                                    </p:set>
                                    <p:anim calcmode="lin" valueType="num">
                                      <p:cBhvr>
                                        <p:cTn id="62"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45"/>
                                        </p:tgtEl>
                                        <p:attrNameLst>
                                          <p:attrName>ppt_y</p:attrName>
                                        </p:attrNameLst>
                                      </p:cBhvr>
                                      <p:tavLst>
                                        <p:tav tm="0">
                                          <p:val>
                                            <p:strVal val="#ppt_y"/>
                                          </p:val>
                                        </p:tav>
                                        <p:tav tm="100000">
                                          <p:val>
                                            <p:strVal val="#ppt_y"/>
                                          </p:val>
                                        </p:tav>
                                      </p:tavLst>
                                    </p:anim>
                                    <p:anim calcmode="lin" valueType="num">
                                      <p:cBhvr>
                                        <p:cTn id="64"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5627" y="1299107"/>
            <a:ext cx="3220754"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rPr>
              <a:t>PART 03</a:t>
            </a:r>
            <a:endParaRPr kumimoji="0" lang="zh-CN" altLang="en-US"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69816"/>
            <a:chOff x="2755900" y="322045"/>
            <a:chExt cx="6705600" cy="1169816"/>
          </a:xfrm>
        </p:grpSpPr>
        <p:sp>
          <p:nvSpPr>
            <p:cNvPr id="8" name="文本框 7"/>
            <p:cNvSpPr txBox="1"/>
            <p:nvPr/>
          </p:nvSpPr>
          <p:spPr>
            <a:xfrm>
              <a:off x="4400541"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latin typeface="思源黑体 CN Bold" panose="020B0800000000000000" pitchFamily="34" charset="-122"/>
                  <a:ea typeface="思源黑体 CN Bold" panose="020B0800000000000000" pitchFamily="34" charset="-122"/>
                </a:rPr>
                <a:t>研究内容与展示</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9" name="文本框 8"/>
            <p:cNvSpPr txBox="1"/>
            <p:nvPr/>
          </p:nvSpPr>
          <p:spPr>
            <a:xfrm>
              <a:off x="2755900" y="874191"/>
              <a:ext cx="6705600" cy="617670"/>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fieldpresentation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field</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三、添加内容标题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sp>
        <p:nvSpPr>
          <p:cNvPr id="25" name="椭圆 24"/>
          <p:cNvSpPr/>
          <p:nvPr/>
        </p:nvSpPr>
        <p:spPr>
          <a:xfrm>
            <a:off x="1888672" y="1959431"/>
            <a:ext cx="2017485" cy="201748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26" name="椭圆 25"/>
          <p:cNvSpPr/>
          <p:nvPr/>
        </p:nvSpPr>
        <p:spPr>
          <a:xfrm>
            <a:off x="5089072" y="1959431"/>
            <a:ext cx="2017485" cy="201748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27" name="椭圆 26"/>
          <p:cNvSpPr/>
          <p:nvPr/>
        </p:nvSpPr>
        <p:spPr>
          <a:xfrm>
            <a:off x="8289472" y="1959431"/>
            <a:ext cx="2017485" cy="201748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pic>
        <p:nvPicPr>
          <p:cNvPr id="28" name="图片占位符 42"/>
          <p:cNvPicPr>
            <a:picLocks noChangeAspect="1"/>
          </p:cNvPicPr>
          <p:nvPr/>
        </p:nvPicPr>
        <p:blipFill>
          <a:blip r:embed="rId1" cstate="print">
            <a:extLst>
              <a:ext uri="{28A0092B-C50C-407E-A947-70E740481C1C}">
                <a14:useLocalDpi xmlns:a14="http://schemas.microsoft.com/office/drawing/2010/main" val="0"/>
              </a:ext>
            </a:extLst>
          </a:blip>
          <a:srcRect l="16663" r="16663"/>
          <a:stretch>
            <a:fillRect/>
          </a:stretch>
        </p:blipFill>
        <p:spPr>
          <a:xfrm>
            <a:off x="2135654" y="2229681"/>
            <a:ext cx="1523519"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pic>
        <p:nvPicPr>
          <p:cNvPr id="29" name="图片占位符 43"/>
          <p:cNvPicPr>
            <a:picLocks noChangeAspect="1"/>
          </p:cNvPicPr>
          <p:nvPr/>
        </p:nvPicPr>
        <p:blipFill>
          <a:blip r:embed="rId2" cstate="print">
            <a:extLst>
              <a:ext uri="{28A0092B-C50C-407E-A947-70E740481C1C}">
                <a14:useLocalDpi xmlns:a14="http://schemas.microsoft.com/office/drawing/2010/main" val="0"/>
              </a:ext>
            </a:extLst>
          </a:blip>
          <a:srcRect l="16667" r="16667"/>
          <a:stretch>
            <a:fillRect/>
          </a:stretch>
        </p:blipFill>
        <p:spPr>
          <a:xfrm>
            <a:off x="5353948" y="2229681"/>
            <a:ext cx="1484103"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pic>
        <p:nvPicPr>
          <p:cNvPr id="30" name="图片占位符 44"/>
          <p:cNvPicPr>
            <a:picLocks noChangeAspect="1"/>
          </p:cNvPicPr>
          <p:nvPr/>
        </p:nvPicPr>
        <p:blipFill>
          <a:blip r:embed="rId3" cstate="print">
            <a:extLst>
              <a:ext uri="{28A0092B-C50C-407E-A947-70E740481C1C}">
                <a14:useLocalDpi xmlns:a14="http://schemas.microsoft.com/office/drawing/2010/main" val="0"/>
              </a:ext>
            </a:extLst>
          </a:blip>
          <a:srcRect l="16667" r="16667"/>
          <a:stretch>
            <a:fillRect/>
          </a:stretch>
        </p:blipFill>
        <p:spPr>
          <a:xfrm>
            <a:off x="8560012" y="2229681"/>
            <a:ext cx="1476403" cy="1476983"/>
          </a:xfrm>
          <a:custGeom>
            <a:avLst/>
            <a:gdLst>
              <a:gd name="connsiteX0" fmla="*/ 662888 w 1325776"/>
              <a:gd name="connsiteY0" fmla="*/ 0 h 1325776"/>
              <a:gd name="connsiteX1" fmla="*/ 1325776 w 1325776"/>
              <a:gd name="connsiteY1" fmla="*/ 662888 h 1325776"/>
              <a:gd name="connsiteX2" fmla="*/ 662888 w 1325776"/>
              <a:gd name="connsiteY2" fmla="*/ 1325776 h 1325776"/>
              <a:gd name="connsiteX3" fmla="*/ 0 w 1325776"/>
              <a:gd name="connsiteY3" fmla="*/ 662888 h 1325776"/>
              <a:gd name="connsiteX4" fmla="*/ 662888 w 1325776"/>
              <a:gd name="connsiteY4" fmla="*/ 0 h 1325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776" h="1325776">
                <a:moveTo>
                  <a:pt x="662888" y="0"/>
                </a:moveTo>
                <a:cubicBezTo>
                  <a:pt x="1028991" y="0"/>
                  <a:pt x="1325776" y="296785"/>
                  <a:pt x="1325776" y="662888"/>
                </a:cubicBezTo>
                <a:cubicBezTo>
                  <a:pt x="1325776" y="1028991"/>
                  <a:pt x="1028991" y="1325776"/>
                  <a:pt x="662888" y="1325776"/>
                </a:cubicBezTo>
                <a:cubicBezTo>
                  <a:pt x="296785" y="1325776"/>
                  <a:pt x="0" y="1028991"/>
                  <a:pt x="0" y="662888"/>
                </a:cubicBezTo>
                <a:cubicBezTo>
                  <a:pt x="0" y="296785"/>
                  <a:pt x="296785" y="0"/>
                  <a:pt x="662888" y="0"/>
                </a:cubicBezTo>
                <a:close/>
              </a:path>
            </a:pathLst>
          </a:custGeom>
        </p:spPr>
      </p:pic>
      <p:grpSp>
        <p:nvGrpSpPr>
          <p:cNvPr id="31" name="组合 30"/>
          <p:cNvGrpSpPr/>
          <p:nvPr/>
        </p:nvGrpSpPr>
        <p:grpSpPr>
          <a:xfrm>
            <a:off x="1776427" y="4177628"/>
            <a:ext cx="2241974" cy="1090704"/>
            <a:chOff x="1181795" y="3344238"/>
            <a:chExt cx="2241974" cy="1090704"/>
          </a:xfrm>
        </p:grpSpPr>
        <p:sp>
          <p:nvSpPr>
            <p:cNvPr id="32" name="矩形 31"/>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3" name="矩形 32"/>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34" name="组合 33"/>
          <p:cNvGrpSpPr/>
          <p:nvPr/>
        </p:nvGrpSpPr>
        <p:grpSpPr>
          <a:xfrm>
            <a:off x="4987712" y="4177628"/>
            <a:ext cx="2241974" cy="1090704"/>
            <a:chOff x="1181795" y="3344238"/>
            <a:chExt cx="2241974" cy="1090704"/>
          </a:xfrm>
        </p:grpSpPr>
        <p:sp>
          <p:nvSpPr>
            <p:cNvPr id="35" name="矩形 34"/>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6" name="矩形 35"/>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37" name="组合 36"/>
          <p:cNvGrpSpPr/>
          <p:nvPr/>
        </p:nvGrpSpPr>
        <p:grpSpPr>
          <a:xfrm>
            <a:off x="8177227" y="4177628"/>
            <a:ext cx="2241974" cy="1090704"/>
            <a:chOff x="1181795" y="3344238"/>
            <a:chExt cx="2241974" cy="1090704"/>
          </a:xfrm>
        </p:grpSpPr>
        <p:sp>
          <p:nvSpPr>
            <p:cNvPr id="38" name="矩形 37"/>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9" name="矩形 38"/>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transition="in" filter="fade">
                                      <p:cBhvr>
                                        <p:cTn id="34" dur="500"/>
                                        <p:tgtEl>
                                          <p:spTgt spid="30"/>
                                        </p:tgtEl>
                                      </p:cBhvr>
                                    </p:animEffect>
                                  </p:childTnLst>
                                </p:cTn>
                              </p:par>
                            </p:childTnLst>
                          </p:cTn>
                        </p:par>
                        <p:par>
                          <p:cTn id="35" fill="hold">
                            <p:stCondLst>
                              <p:cond delay="500"/>
                            </p:stCondLst>
                            <p:childTnLst>
                              <p:par>
                                <p:cTn id="36" presetID="50" presetClass="entr" presetSubtype="0"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strVal val="#ppt_w+.3"/>
                                          </p:val>
                                        </p:tav>
                                        <p:tav tm="100000">
                                          <p:val>
                                            <p:strVal val="#ppt_w"/>
                                          </p:val>
                                        </p:tav>
                                      </p:tavLst>
                                    </p:anim>
                                    <p:anim calcmode="lin" valueType="num">
                                      <p:cBhvr>
                                        <p:cTn id="39" dur="1000" fill="hold"/>
                                        <p:tgtEl>
                                          <p:spTgt spid="31"/>
                                        </p:tgtEl>
                                        <p:attrNameLst>
                                          <p:attrName>ppt_h</p:attrName>
                                        </p:attrNameLst>
                                      </p:cBhvr>
                                      <p:tavLst>
                                        <p:tav tm="0">
                                          <p:val>
                                            <p:strVal val="#ppt_h"/>
                                          </p:val>
                                        </p:tav>
                                        <p:tav tm="100000">
                                          <p:val>
                                            <p:strVal val="#ppt_h"/>
                                          </p:val>
                                        </p:tav>
                                      </p:tavLst>
                                    </p:anim>
                                    <p:animEffect transition="in" filter="fade">
                                      <p:cBhvr>
                                        <p:cTn id="40" dur="1000"/>
                                        <p:tgtEl>
                                          <p:spTgt spid="31"/>
                                        </p:tgtEl>
                                      </p:cBhvr>
                                    </p:animEffect>
                                  </p:childTnLst>
                                </p:cTn>
                              </p:par>
                            </p:childTnLst>
                          </p:cTn>
                        </p:par>
                        <p:par>
                          <p:cTn id="41" fill="hold">
                            <p:stCondLst>
                              <p:cond delay="1500"/>
                            </p:stCondLst>
                            <p:childTnLst>
                              <p:par>
                                <p:cTn id="42" presetID="50" presetClass="entr" presetSubtype="0" decel="100000" fill="hold"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1000" fill="hold"/>
                                        <p:tgtEl>
                                          <p:spTgt spid="34"/>
                                        </p:tgtEl>
                                        <p:attrNameLst>
                                          <p:attrName>ppt_w</p:attrName>
                                        </p:attrNameLst>
                                      </p:cBhvr>
                                      <p:tavLst>
                                        <p:tav tm="0">
                                          <p:val>
                                            <p:strVal val="#ppt_w+.3"/>
                                          </p:val>
                                        </p:tav>
                                        <p:tav tm="100000">
                                          <p:val>
                                            <p:strVal val="#ppt_w"/>
                                          </p:val>
                                        </p:tav>
                                      </p:tavLst>
                                    </p:anim>
                                    <p:anim calcmode="lin" valueType="num">
                                      <p:cBhvr>
                                        <p:cTn id="45" dur="1000" fill="hold"/>
                                        <p:tgtEl>
                                          <p:spTgt spid="34"/>
                                        </p:tgtEl>
                                        <p:attrNameLst>
                                          <p:attrName>ppt_h</p:attrName>
                                        </p:attrNameLst>
                                      </p:cBhvr>
                                      <p:tavLst>
                                        <p:tav tm="0">
                                          <p:val>
                                            <p:strVal val="#ppt_h"/>
                                          </p:val>
                                        </p:tav>
                                        <p:tav tm="100000">
                                          <p:val>
                                            <p:strVal val="#ppt_h"/>
                                          </p:val>
                                        </p:tav>
                                      </p:tavLst>
                                    </p:anim>
                                    <p:animEffect transition="in" filter="fade">
                                      <p:cBhvr>
                                        <p:cTn id="46" dur="1000"/>
                                        <p:tgtEl>
                                          <p:spTgt spid="34"/>
                                        </p:tgtEl>
                                      </p:cBhvr>
                                    </p:animEffect>
                                  </p:childTnLst>
                                </p:cTn>
                              </p:par>
                            </p:childTnLst>
                          </p:cTn>
                        </p:par>
                        <p:par>
                          <p:cTn id="47" fill="hold">
                            <p:stCondLst>
                              <p:cond delay="2500"/>
                            </p:stCondLst>
                            <p:childTnLst>
                              <p:par>
                                <p:cTn id="48" presetID="50" presetClass="entr" presetSubtype="0" decel="100000" fill="hold"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1000" fill="hold"/>
                                        <p:tgtEl>
                                          <p:spTgt spid="37"/>
                                        </p:tgtEl>
                                        <p:attrNameLst>
                                          <p:attrName>ppt_w</p:attrName>
                                        </p:attrNameLst>
                                      </p:cBhvr>
                                      <p:tavLst>
                                        <p:tav tm="0">
                                          <p:val>
                                            <p:strVal val="#ppt_w+.3"/>
                                          </p:val>
                                        </p:tav>
                                        <p:tav tm="100000">
                                          <p:val>
                                            <p:strVal val="#ppt_w"/>
                                          </p:val>
                                        </p:tav>
                                      </p:tavLst>
                                    </p:anim>
                                    <p:anim calcmode="lin" valueType="num">
                                      <p:cBhvr>
                                        <p:cTn id="51" dur="1000" fill="hold"/>
                                        <p:tgtEl>
                                          <p:spTgt spid="37"/>
                                        </p:tgtEl>
                                        <p:attrNameLst>
                                          <p:attrName>ppt_h</p:attrName>
                                        </p:attrNameLst>
                                      </p:cBhvr>
                                      <p:tavLst>
                                        <p:tav tm="0">
                                          <p:val>
                                            <p:strVal val="#ppt_h"/>
                                          </p:val>
                                        </p:tav>
                                        <p:tav tm="100000">
                                          <p:val>
                                            <p:strVal val="#ppt_h"/>
                                          </p:val>
                                        </p:tav>
                                      </p:tavLst>
                                    </p:anim>
                                    <p:animEffect transition="in" filter="fade">
                                      <p:cBhvr>
                                        <p:cTn id="52"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三、添加内容标题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pic>
        <p:nvPicPr>
          <p:cNvPr id="6" name="图片占位符 53"/>
          <p:cNvPicPr>
            <a:picLocks noChangeAspect="1"/>
          </p:cNvPicPr>
          <p:nvPr/>
        </p:nvPicPr>
        <p:blipFill>
          <a:blip r:embed="rId1" cstate="print">
            <a:extLst>
              <a:ext uri="{28A0092B-C50C-407E-A947-70E740481C1C}">
                <a14:useLocalDpi xmlns:a14="http://schemas.microsoft.com/office/drawing/2010/main" val="0"/>
              </a:ext>
            </a:extLst>
          </a:blip>
          <a:srcRect l="16631" r="16631"/>
          <a:stretch>
            <a:fillRect/>
          </a:stretch>
        </p:blipFill>
        <p:spPr>
          <a:xfrm>
            <a:off x="5246309" y="2787493"/>
            <a:ext cx="1674000" cy="1672627"/>
          </a:xfrm>
          <a:custGeom>
            <a:avLst/>
            <a:gdLst>
              <a:gd name="connsiteX0" fmla="*/ 837000 w 1674000"/>
              <a:gd name="connsiteY0" fmla="*/ 0 h 1674002"/>
              <a:gd name="connsiteX1" fmla="*/ 1674000 w 1674000"/>
              <a:gd name="connsiteY1" fmla="*/ 837001 h 1674002"/>
              <a:gd name="connsiteX2" fmla="*/ 837000 w 1674000"/>
              <a:gd name="connsiteY2" fmla="*/ 1674002 h 1674002"/>
              <a:gd name="connsiteX3" fmla="*/ 0 w 1674000"/>
              <a:gd name="connsiteY3" fmla="*/ 837001 h 1674002"/>
              <a:gd name="connsiteX4" fmla="*/ 837000 w 1674000"/>
              <a:gd name="connsiteY4" fmla="*/ 0 h 1674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4000" h="1674002">
                <a:moveTo>
                  <a:pt x="837000" y="0"/>
                </a:moveTo>
                <a:cubicBezTo>
                  <a:pt x="1299262" y="0"/>
                  <a:pt x="1674000" y="374738"/>
                  <a:pt x="1674000" y="837001"/>
                </a:cubicBezTo>
                <a:cubicBezTo>
                  <a:pt x="1674000" y="1299264"/>
                  <a:pt x="1299262" y="1674002"/>
                  <a:pt x="837000" y="1674002"/>
                </a:cubicBezTo>
                <a:cubicBezTo>
                  <a:pt x="374738" y="1674002"/>
                  <a:pt x="0" y="1299264"/>
                  <a:pt x="0" y="837001"/>
                </a:cubicBezTo>
                <a:cubicBezTo>
                  <a:pt x="0" y="374738"/>
                  <a:pt x="374738" y="0"/>
                  <a:pt x="837000" y="0"/>
                </a:cubicBezTo>
                <a:close/>
              </a:path>
            </a:pathLst>
          </a:custGeom>
        </p:spPr>
      </p:pic>
      <p:grpSp>
        <p:nvGrpSpPr>
          <p:cNvPr id="7" name="组合 6"/>
          <p:cNvGrpSpPr/>
          <p:nvPr/>
        </p:nvGrpSpPr>
        <p:grpSpPr>
          <a:xfrm>
            <a:off x="4125827" y="1917269"/>
            <a:ext cx="3856594" cy="3355466"/>
            <a:chOff x="4125827" y="1917269"/>
            <a:chExt cx="3856594" cy="3355466"/>
          </a:xfrm>
        </p:grpSpPr>
        <p:sp>
          <p:nvSpPr>
            <p:cNvPr id="8" name="Freeform: Shape 3"/>
            <p:cNvSpPr/>
            <p:nvPr/>
          </p:nvSpPr>
          <p:spPr bwMode="gray">
            <a:xfrm rot="20615408" flipH="1">
              <a:off x="4940332" y="4362028"/>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9" name="Freeform: Shape 4"/>
            <p:cNvSpPr/>
            <p:nvPr/>
          </p:nvSpPr>
          <p:spPr bwMode="gray">
            <a:xfrm rot="17015408" flipH="1">
              <a:off x="5868169" y="3855528"/>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0" name="Freeform: Shape 5"/>
            <p:cNvSpPr/>
            <p:nvPr/>
          </p:nvSpPr>
          <p:spPr bwMode="gray">
            <a:xfrm rot="13415408" flipH="1">
              <a:off x="5822537" y="2681546"/>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1" name="Freeform: Shape 6"/>
            <p:cNvSpPr/>
            <p:nvPr/>
          </p:nvSpPr>
          <p:spPr bwMode="gray">
            <a:xfrm rot="9815408" flipH="1">
              <a:off x="5080764" y="2102383"/>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2" name="Freeform: Shape 7"/>
            <p:cNvSpPr/>
            <p:nvPr/>
          </p:nvSpPr>
          <p:spPr bwMode="gray">
            <a:xfrm rot="6215408" flipH="1">
              <a:off x="4103916" y="2659945"/>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3" name="Freeform: Shape 8"/>
            <p:cNvSpPr/>
            <p:nvPr/>
          </p:nvSpPr>
          <p:spPr bwMode="gray">
            <a:xfrm rot="2615408" flipH="1">
              <a:off x="4125827" y="3762444"/>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grpSp>
      <p:grpSp>
        <p:nvGrpSpPr>
          <p:cNvPr id="14" name="组合 13"/>
          <p:cNvGrpSpPr/>
          <p:nvPr/>
        </p:nvGrpSpPr>
        <p:grpSpPr>
          <a:xfrm>
            <a:off x="7917213" y="1800317"/>
            <a:ext cx="3489617" cy="869105"/>
            <a:chOff x="874712" y="3344238"/>
            <a:chExt cx="3489617" cy="869105"/>
          </a:xfrm>
        </p:grpSpPr>
        <p:sp>
          <p:nvSpPr>
            <p:cNvPr id="15" name="矩形 14"/>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6" name="矩形 15"/>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7" name="组合 16"/>
          <p:cNvGrpSpPr/>
          <p:nvPr/>
        </p:nvGrpSpPr>
        <p:grpSpPr>
          <a:xfrm>
            <a:off x="7917213" y="3111740"/>
            <a:ext cx="3489617" cy="869105"/>
            <a:chOff x="874712" y="3344238"/>
            <a:chExt cx="3489617" cy="869105"/>
          </a:xfrm>
        </p:grpSpPr>
        <p:sp>
          <p:nvSpPr>
            <p:cNvPr id="18" name="矩形 17"/>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9" name="矩形 18"/>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0" name="组合 19"/>
          <p:cNvGrpSpPr/>
          <p:nvPr/>
        </p:nvGrpSpPr>
        <p:grpSpPr>
          <a:xfrm>
            <a:off x="7917213" y="4423162"/>
            <a:ext cx="3489617" cy="869105"/>
            <a:chOff x="874712" y="3344238"/>
            <a:chExt cx="3489617" cy="869105"/>
          </a:xfrm>
        </p:grpSpPr>
        <p:sp>
          <p:nvSpPr>
            <p:cNvPr id="21" name="矩形 20"/>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2" name="矩形 21"/>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3" name="组合 22"/>
          <p:cNvGrpSpPr/>
          <p:nvPr/>
        </p:nvGrpSpPr>
        <p:grpSpPr>
          <a:xfrm>
            <a:off x="806269" y="1800317"/>
            <a:ext cx="3489617" cy="869105"/>
            <a:chOff x="874712" y="3344238"/>
            <a:chExt cx="3489617" cy="869105"/>
          </a:xfrm>
        </p:grpSpPr>
        <p:sp>
          <p:nvSpPr>
            <p:cNvPr id="24" name="矩形 23"/>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5" name="矩形 24"/>
            <p:cNvSpPr/>
            <p:nvPr/>
          </p:nvSpPr>
          <p:spPr>
            <a:xfrm>
              <a:off x="2122355" y="33442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6" name="组合 25"/>
          <p:cNvGrpSpPr/>
          <p:nvPr/>
        </p:nvGrpSpPr>
        <p:grpSpPr>
          <a:xfrm>
            <a:off x="806269" y="3111740"/>
            <a:ext cx="3489617" cy="869105"/>
            <a:chOff x="874712" y="3344238"/>
            <a:chExt cx="3489617" cy="869105"/>
          </a:xfrm>
        </p:grpSpPr>
        <p:sp>
          <p:nvSpPr>
            <p:cNvPr id="27" name="矩形 26"/>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8" name="矩形 27"/>
            <p:cNvSpPr/>
            <p:nvPr/>
          </p:nvSpPr>
          <p:spPr>
            <a:xfrm>
              <a:off x="2122355" y="33442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9" name="组合 28"/>
          <p:cNvGrpSpPr/>
          <p:nvPr/>
        </p:nvGrpSpPr>
        <p:grpSpPr>
          <a:xfrm>
            <a:off x="806269" y="4423162"/>
            <a:ext cx="3489617" cy="869105"/>
            <a:chOff x="874712" y="3344238"/>
            <a:chExt cx="3489617" cy="869105"/>
          </a:xfrm>
        </p:grpSpPr>
        <p:sp>
          <p:nvSpPr>
            <p:cNvPr id="30" name="矩形 29"/>
            <p:cNvSpPr/>
            <p:nvPr/>
          </p:nvSpPr>
          <p:spPr>
            <a:xfrm>
              <a:off x="874712" y="3677812"/>
              <a:ext cx="3489617"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1" name="矩形 30"/>
            <p:cNvSpPr/>
            <p:nvPr/>
          </p:nvSpPr>
          <p:spPr>
            <a:xfrm>
              <a:off x="2122355" y="3344238"/>
              <a:ext cx="2241974" cy="36798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2" presetClass="entr" presetSubtype="8" decel="10000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1000" fill="hold"/>
                                        <p:tgtEl>
                                          <p:spTgt spid="23"/>
                                        </p:tgtEl>
                                        <p:attrNameLst>
                                          <p:attrName>ppt_x</p:attrName>
                                        </p:attrNameLst>
                                      </p:cBhvr>
                                      <p:tavLst>
                                        <p:tav tm="0">
                                          <p:val>
                                            <p:strVal val="0-#ppt_w/2"/>
                                          </p:val>
                                        </p:tav>
                                        <p:tav tm="100000">
                                          <p:val>
                                            <p:strVal val="#ppt_x"/>
                                          </p:val>
                                        </p:tav>
                                      </p:tavLst>
                                    </p:anim>
                                    <p:anim calcmode="lin" valueType="num">
                                      <p:cBhvr additive="base">
                                        <p:cTn id="21" dur="1000" fill="hold"/>
                                        <p:tgtEl>
                                          <p:spTgt spid="23"/>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1000" fill="hold"/>
                                        <p:tgtEl>
                                          <p:spTgt spid="14"/>
                                        </p:tgtEl>
                                        <p:attrNameLst>
                                          <p:attrName>ppt_x</p:attrName>
                                        </p:attrNameLst>
                                      </p:cBhvr>
                                      <p:tavLst>
                                        <p:tav tm="0">
                                          <p:val>
                                            <p:strVal val="1+#ppt_w/2"/>
                                          </p:val>
                                        </p:tav>
                                        <p:tav tm="100000">
                                          <p:val>
                                            <p:strVal val="#ppt_x"/>
                                          </p:val>
                                        </p:tav>
                                      </p:tavLst>
                                    </p:anim>
                                    <p:anim calcmode="lin" valueType="num">
                                      <p:cBhvr additive="base">
                                        <p:cTn id="25" dur="1000" fill="hold"/>
                                        <p:tgtEl>
                                          <p:spTgt spid="14"/>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25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1000" fill="hold"/>
                                        <p:tgtEl>
                                          <p:spTgt spid="26"/>
                                        </p:tgtEl>
                                        <p:attrNameLst>
                                          <p:attrName>ppt_x</p:attrName>
                                        </p:attrNameLst>
                                      </p:cBhvr>
                                      <p:tavLst>
                                        <p:tav tm="0">
                                          <p:val>
                                            <p:strVal val="0-#ppt_w/2"/>
                                          </p:val>
                                        </p:tav>
                                        <p:tav tm="100000">
                                          <p:val>
                                            <p:strVal val="#ppt_x"/>
                                          </p:val>
                                        </p:tav>
                                      </p:tavLst>
                                    </p:anim>
                                    <p:anim calcmode="lin" valueType="num">
                                      <p:cBhvr additive="base">
                                        <p:cTn id="29" dur="1000" fill="hold"/>
                                        <p:tgtEl>
                                          <p:spTgt spid="26"/>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25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1+#ppt_w/2"/>
                                          </p:val>
                                        </p:tav>
                                        <p:tav tm="100000">
                                          <p:val>
                                            <p:strVal val="#ppt_x"/>
                                          </p:val>
                                        </p:tav>
                                      </p:tavLst>
                                    </p:anim>
                                    <p:anim calcmode="lin" valueType="num">
                                      <p:cBhvr additive="base">
                                        <p:cTn id="33" dur="10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decel="100000" fill="hold"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1000" fill="hold"/>
                                        <p:tgtEl>
                                          <p:spTgt spid="29"/>
                                        </p:tgtEl>
                                        <p:attrNameLst>
                                          <p:attrName>ppt_x</p:attrName>
                                        </p:attrNameLst>
                                      </p:cBhvr>
                                      <p:tavLst>
                                        <p:tav tm="0">
                                          <p:val>
                                            <p:strVal val="0-#ppt_w/2"/>
                                          </p:val>
                                        </p:tav>
                                        <p:tav tm="100000">
                                          <p:val>
                                            <p:strVal val="#ppt_x"/>
                                          </p:val>
                                        </p:tav>
                                      </p:tavLst>
                                    </p:anim>
                                    <p:anim calcmode="lin" valueType="num">
                                      <p:cBhvr additive="base">
                                        <p:cTn id="37" dur="1000" fill="hold"/>
                                        <p:tgtEl>
                                          <p:spTgt spid="29"/>
                                        </p:tgtEl>
                                        <p:attrNameLst>
                                          <p:attrName>ppt_y</p:attrName>
                                        </p:attrNameLst>
                                      </p:cBhvr>
                                      <p:tavLst>
                                        <p:tav tm="0">
                                          <p:val>
                                            <p:strVal val="#ppt_y"/>
                                          </p:val>
                                        </p:tav>
                                        <p:tav tm="100000">
                                          <p:val>
                                            <p:strVal val="#ppt_y"/>
                                          </p:val>
                                        </p:tav>
                                      </p:tavLst>
                                    </p:anim>
                                  </p:childTnLst>
                                </p:cTn>
                              </p:par>
                              <p:par>
                                <p:cTn id="38" presetID="2" presetClass="entr" presetSubtype="2" decel="100000" fill="hold" nodeType="withEffect">
                                  <p:stCondLst>
                                    <p:cond delay="5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1+#ppt_w/2"/>
                                          </p:val>
                                        </p:tav>
                                        <p:tav tm="100000">
                                          <p:val>
                                            <p:strVal val="#ppt_x"/>
                                          </p:val>
                                        </p:tav>
                                      </p:tavLst>
                                    </p:anim>
                                    <p:anim calcmode="lin" valueType="num">
                                      <p:cBhvr additive="base">
                                        <p:cTn id="41"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三、添加内容标题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1250342" y="1863072"/>
            <a:ext cx="4376829" cy="3445527"/>
            <a:chOff x="1250342" y="1863072"/>
            <a:chExt cx="4376829" cy="3445527"/>
          </a:xfrm>
        </p:grpSpPr>
        <p:sp>
          <p:nvSpPr>
            <p:cNvPr id="7" name="椭圆 6"/>
            <p:cNvSpPr/>
            <p:nvPr/>
          </p:nvSpPr>
          <p:spPr>
            <a:xfrm>
              <a:off x="1817196" y="2114681"/>
              <a:ext cx="3193918" cy="3193918"/>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8" name="椭圆 7"/>
            <p:cNvSpPr/>
            <p:nvPr/>
          </p:nvSpPr>
          <p:spPr>
            <a:xfrm>
              <a:off x="2013014" y="2310499"/>
              <a:ext cx="2802283" cy="280228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9" name="椭圆 8"/>
            <p:cNvSpPr/>
            <p:nvPr/>
          </p:nvSpPr>
          <p:spPr>
            <a:xfrm>
              <a:off x="2207538" y="2505023"/>
              <a:ext cx="2413233" cy="2413233"/>
            </a:xfrm>
            <a:prstGeom prst="ellipse">
              <a:avLst/>
            </a:prstGeom>
            <a:noFill/>
            <a:ln w="127000">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0" name="椭圆 9"/>
            <p:cNvSpPr/>
            <p:nvPr/>
          </p:nvSpPr>
          <p:spPr>
            <a:xfrm>
              <a:off x="2403736" y="2701221"/>
              <a:ext cx="2020837" cy="2020838"/>
            </a:xfrm>
            <a:prstGeom prst="ellipse">
              <a:avLst/>
            </a:prstGeom>
            <a:noFill/>
            <a:ln w="127000" cap="rnd">
              <a:solidFill>
                <a:schemeClr val="bg1">
                  <a:lumMod val="8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1" name="弧形 10"/>
            <p:cNvSpPr/>
            <p:nvPr/>
          </p:nvSpPr>
          <p:spPr>
            <a:xfrm>
              <a:off x="1817196" y="2114681"/>
              <a:ext cx="3193918" cy="3193918"/>
            </a:xfrm>
            <a:prstGeom prst="arc">
              <a:avLst>
                <a:gd name="adj1" fmla="val 16200000"/>
                <a:gd name="adj2" fmla="val 20886546"/>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2" name="弧形 11"/>
            <p:cNvSpPr/>
            <p:nvPr/>
          </p:nvSpPr>
          <p:spPr>
            <a:xfrm>
              <a:off x="2013014" y="2310498"/>
              <a:ext cx="2802283" cy="2802283"/>
            </a:xfrm>
            <a:prstGeom prst="arc">
              <a:avLst>
                <a:gd name="adj1" fmla="val 12350273"/>
                <a:gd name="adj2" fmla="val 15240146"/>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3" name="弧形 12"/>
            <p:cNvSpPr/>
            <p:nvPr/>
          </p:nvSpPr>
          <p:spPr>
            <a:xfrm>
              <a:off x="2207538" y="2505023"/>
              <a:ext cx="2413233" cy="2413233"/>
            </a:xfrm>
            <a:prstGeom prst="arc">
              <a:avLst>
                <a:gd name="adj1" fmla="val 3842578"/>
                <a:gd name="adj2" fmla="val 9752989"/>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4" name="弧形 13"/>
            <p:cNvSpPr/>
            <p:nvPr/>
          </p:nvSpPr>
          <p:spPr>
            <a:xfrm>
              <a:off x="2403736" y="2701221"/>
              <a:ext cx="2020837" cy="2020838"/>
            </a:xfrm>
            <a:prstGeom prst="arc">
              <a:avLst>
                <a:gd name="adj1" fmla="val 21482739"/>
                <a:gd name="adj2" fmla="val 2573572"/>
              </a:avLst>
            </a:prstGeom>
            <a:noFill/>
            <a:ln w="127000" cap="rnd">
              <a:solidFill>
                <a:srgbClr val="E8A24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5" name="文本框 6"/>
            <p:cNvSpPr txBox="1"/>
            <p:nvPr/>
          </p:nvSpPr>
          <p:spPr>
            <a:xfrm>
              <a:off x="5134981" y="3040899"/>
              <a:ext cx="492190" cy="297171"/>
            </a:xfrm>
            <a:prstGeom prst="rect">
              <a:avLst/>
            </a:prstGeom>
            <a:noFill/>
          </p:spPr>
          <p:txBody>
            <a:bodyPr wrap="none">
              <a:noAutofit/>
              <a:scene3d>
                <a:camera prst="orthographicFront"/>
                <a:lightRig rig="threePt" dir="t"/>
              </a:scene3d>
              <a:sp3d contourW="12700"/>
            </a:bodyPr>
            <a:lstStyle/>
            <a:p>
              <a:pPr algn="ctr"/>
              <a:r>
                <a:rPr 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rPr>
                <a:t>65%</a:t>
              </a:r>
              <a:endParaRPr 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6" name="文本框 58"/>
            <p:cNvSpPr txBox="1"/>
            <p:nvPr/>
          </p:nvSpPr>
          <p:spPr>
            <a:xfrm>
              <a:off x="5082834" y="4238527"/>
              <a:ext cx="464674" cy="297171"/>
            </a:xfrm>
            <a:prstGeom prst="rect">
              <a:avLst/>
            </a:prstGeom>
            <a:noFill/>
          </p:spPr>
          <p:txBody>
            <a:bodyPr wrap="none">
              <a:noAutofit/>
              <a:scene3d>
                <a:camera prst="orthographicFront"/>
                <a:lightRig rig="threePt" dir="t"/>
              </a:scene3d>
              <a:sp3d contourW="12700"/>
            </a:bodyPr>
            <a:lstStyle/>
            <a:p>
              <a:pPr algn="ctr"/>
              <a:r>
                <a:rPr 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rPr>
                <a:t>10%</a:t>
              </a:r>
              <a:endParaRPr lang="en-US" sz="16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7" name="文本框 60"/>
            <p:cNvSpPr txBox="1"/>
            <p:nvPr/>
          </p:nvSpPr>
          <p:spPr>
            <a:xfrm>
              <a:off x="1250342" y="4338331"/>
              <a:ext cx="485311" cy="297171"/>
            </a:xfrm>
            <a:prstGeom prst="rect">
              <a:avLst/>
            </a:prstGeom>
            <a:noFill/>
          </p:spPr>
          <p:txBody>
            <a:bodyPr wrap="none">
              <a:noAutofit/>
              <a:scene3d>
                <a:camera prst="orthographicFront"/>
                <a:lightRig rig="threePt" dir="t"/>
              </a:scene3d>
              <a:sp3d contourW="12700"/>
            </a:bodyPr>
            <a:lstStyle/>
            <a:p>
              <a:pPr algn="ctr"/>
              <a:r>
                <a:rPr lang="en-US" sz="1600">
                  <a:solidFill>
                    <a:schemeClr val="tx1">
                      <a:lumMod val="75000"/>
                      <a:lumOff val="25000"/>
                    </a:schemeClr>
                  </a:solidFill>
                  <a:latin typeface="思源黑体 CN Normal" panose="020B0400000000000000" pitchFamily="34" charset="-122"/>
                  <a:ea typeface="思源黑体 CN Normal" panose="020B0400000000000000" pitchFamily="34" charset="-122"/>
                </a:rPr>
                <a:t>45%</a:t>
              </a:r>
              <a:endParaRPr lang="en-US" sz="160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8" name="文本框 61"/>
            <p:cNvSpPr txBox="1"/>
            <p:nvPr/>
          </p:nvSpPr>
          <p:spPr>
            <a:xfrm>
              <a:off x="2107953" y="1863072"/>
              <a:ext cx="483590" cy="297171"/>
            </a:xfrm>
            <a:prstGeom prst="rect">
              <a:avLst/>
            </a:prstGeom>
            <a:noFill/>
          </p:spPr>
          <p:txBody>
            <a:bodyPr wrap="none">
              <a:noAutofit/>
              <a:scene3d>
                <a:camera prst="orthographicFront"/>
                <a:lightRig rig="threePt" dir="t"/>
              </a:scene3d>
              <a:sp3d contourW="12700"/>
            </a:bodyPr>
            <a:lstStyle/>
            <a:p>
              <a:pPr algn="ctr"/>
              <a:r>
                <a:rPr lang="en-US" sz="1400">
                  <a:solidFill>
                    <a:schemeClr val="tx1">
                      <a:lumMod val="75000"/>
                      <a:lumOff val="25000"/>
                    </a:schemeClr>
                  </a:solidFill>
                  <a:latin typeface="思源黑体 CN Normal" panose="020B0400000000000000" pitchFamily="34" charset="-122"/>
                  <a:ea typeface="思源黑体 CN Normal" panose="020B0400000000000000" pitchFamily="34" charset="-122"/>
                </a:rPr>
                <a:t>20%</a:t>
              </a:r>
              <a:endParaRPr lang="en-US" sz="140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9" name="组合 18"/>
          <p:cNvGrpSpPr/>
          <p:nvPr/>
        </p:nvGrpSpPr>
        <p:grpSpPr>
          <a:xfrm>
            <a:off x="6457950" y="2020575"/>
            <a:ext cx="4387850" cy="869105"/>
            <a:chOff x="874712" y="3344238"/>
            <a:chExt cx="4268293" cy="869105"/>
          </a:xfrm>
        </p:grpSpPr>
        <p:sp>
          <p:nvSpPr>
            <p:cNvPr id="20" name="矩形 19"/>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1" name="矩形 20"/>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2" name="组合 21"/>
          <p:cNvGrpSpPr/>
          <p:nvPr/>
        </p:nvGrpSpPr>
        <p:grpSpPr>
          <a:xfrm>
            <a:off x="6457950" y="3223346"/>
            <a:ext cx="4387850" cy="869105"/>
            <a:chOff x="874712" y="3344238"/>
            <a:chExt cx="4268293" cy="869105"/>
          </a:xfrm>
        </p:grpSpPr>
        <p:sp>
          <p:nvSpPr>
            <p:cNvPr id="23" name="矩形 22"/>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4" name="矩形 23"/>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5" name="组合 24"/>
          <p:cNvGrpSpPr/>
          <p:nvPr/>
        </p:nvGrpSpPr>
        <p:grpSpPr>
          <a:xfrm>
            <a:off x="6457950" y="4426116"/>
            <a:ext cx="4387850" cy="869105"/>
            <a:chOff x="874712" y="3344238"/>
            <a:chExt cx="4268293" cy="869105"/>
          </a:xfrm>
        </p:grpSpPr>
        <p:sp>
          <p:nvSpPr>
            <p:cNvPr id="26" name="矩形 25"/>
            <p:cNvSpPr/>
            <p:nvPr/>
          </p:nvSpPr>
          <p:spPr>
            <a:xfrm>
              <a:off x="874712" y="3677812"/>
              <a:ext cx="426829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7" name="矩形 26"/>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 presetClass="entr" presetSubtype="2" decel="100000"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1000" fill="hold"/>
                                        <p:tgtEl>
                                          <p:spTgt spid="19"/>
                                        </p:tgtEl>
                                        <p:attrNameLst>
                                          <p:attrName>ppt_x</p:attrName>
                                        </p:attrNameLst>
                                      </p:cBhvr>
                                      <p:tavLst>
                                        <p:tav tm="0">
                                          <p:val>
                                            <p:strVal val="1+#ppt_w/2"/>
                                          </p:val>
                                        </p:tav>
                                        <p:tav tm="100000">
                                          <p:val>
                                            <p:strVal val="#ppt_x"/>
                                          </p:val>
                                        </p:tav>
                                      </p:tavLst>
                                    </p:anim>
                                    <p:anim calcmode="lin" valueType="num">
                                      <p:cBhvr additive="base">
                                        <p:cTn id="15" dur="1000" fill="hold"/>
                                        <p:tgtEl>
                                          <p:spTgt spid="19"/>
                                        </p:tgtEl>
                                        <p:attrNameLst>
                                          <p:attrName>ppt_y</p:attrName>
                                        </p:attrNameLst>
                                      </p:cBhvr>
                                      <p:tavLst>
                                        <p:tav tm="0">
                                          <p:val>
                                            <p:strVal val="#ppt_y"/>
                                          </p:val>
                                        </p:tav>
                                        <p:tav tm="100000">
                                          <p:val>
                                            <p:strVal val="#ppt_y"/>
                                          </p:val>
                                        </p:tav>
                                      </p:tavLst>
                                    </p:anim>
                                  </p:childTnLst>
                                </p:cTn>
                              </p:par>
                              <p:par>
                                <p:cTn id="16" presetID="2" presetClass="entr" presetSubtype="2" decel="100000" fill="hold" nodeType="withEffect">
                                  <p:stCondLst>
                                    <p:cond delay="25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1000" fill="hold"/>
                                        <p:tgtEl>
                                          <p:spTgt spid="22"/>
                                        </p:tgtEl>
                                        <p:attrNameLst>
                                          <p:attrName>ppt_x</p:attrName>
                                        </p:attrNameLst>
                                      </p:cBhvr>
                                      <p:tavLst>
                                        <p:tav tm="0">
                                          <p:val>
                                            <p:strVal val="1+#ppt_w/2"/>
                                          </p:val>
                                        </p:tav>
                                        <p:tav tm="100000">
                                          <p:val>
                                            <p:strVal val="#ppt_x"/>
                                          </p:val>
                                        </p:tav>
                                      </p:tavLst>
                                    </p:anim>
                                    <p:anim calcmode="lin" valueType="num">
                                      <p:cBhvr additive="base">
                                        <p:cTn id="19" dur="10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2" decel="100000" fill="hold" nodeType="withEffect">
                                  <p:stCondLst>
                                    <p:cond delay="50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1000" fill="hold"/>
                                        <p:tgtEl>
                                          <p:spTgt spid="25"/>
                                        </p:tgtEl>
                                        <p:attrNameLst>
                                          <p:attrName>ppt_x</p:attrName>
                                        </p:attrNameLst>
                                      </p:cBhvr>
                                      <p:tavLst>
                                        <p:tav tm="0">
                                          <p:val>
                                            <p:strVal val="1+#ppt_w/2"/>
                                          </p:val>
                                        </p:tav>
                                        <p:tav tm="100000">
                                          <p:val>
                                            <p:strVal val="#ppt_x"/>
                                          </p:val>
                                        </p:tav>
                                      </p:tavLst>
                                    </p:anim>
                                    <p:anim calcmode="lin" valueType="num">
                                      <p:cBhvr additive="base">
                                        <p:cTn id="23"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三、添加内容标题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sp>
        <p:nvSpPr>
          <p:cNvPr id="6" name="Freeform: Shape 3"/>
          <p:cNvSpPr/>
          <p:nvPr/>
        </p:nvSpPr>
        <p:spPr>
          <a:xfrm>
            <a:off x="4977729" y="2284425"/>
            <a:ext cx="2228892" cy="2529491"/>
          </a:xfrm>
          <a:custGeom>
            <a:avLst/>
            <a:gdLst/>
            <a:ahLst/>
            <a:cxnLst>
              <a:cxn ang="0">
                <a:pos x="wd2" y="hd2"/>
              </a:cxn>
              <a:cxn ang="5400000">
                <a:pos x="wd2" y="hd2"/>
              </a:cxn>
              <a:cxn ang="10800000">
                <a:pos x="wd2" y="hd2"/>
              </a:cxn>
              <a:cxn ang="16200000">
                <a:pos x="wd2" y="hd2"/>
              </a:cxn>
            </a:cxnLst>
            <a:rect l="0" t="0" r="r" b="b"/>
            <a:pathLst>
              <a:path w="21529" h="21570" extrusionOk="0">
                <a:moveTo>
                  <a:pt x="538" y="6909"/>
                </a:moveTo>
                <a:cubicBezTo>
                  <a:pt x="1461" y="7610"/>
                  <a:pt x="2084" y="8535"/>
                  <a:pt x="2344" y="9550"/>
                </a:cubicBezTo>
                <a:cubicBezTo>
                  <a:pt x="2607" y="10563"/>
                  <a:pt x="2500" y="11653"/>
                  <a:pt x="2066" y="12653"/>
                </a:cubicBezTo>
                <a:cubicBezTo>
                  <a:pt x="1851" y="13153"/>
                  <a:pt x="1549" y="13624"/>
                  <a:pt x="1175" y="14047"/>
                </a:cubicBezTo>
                <a:cubicBezTo>
                  <a:pt x="988" y="14258"/>
                  <a:pt x="783" y="14456"/>
                  <a:pt x="563" y="14641"/>
                </a:cubicBezTo>
                <a:cubicBezTo>
                  <a:pt x="535" y="14664"/>
                  <a:pt x="508" y="14687"/>
                  <a:pt x="480" y="14710"/>
                </a:cubicBezTo>
                <a:cubicBezTo>
                  <a:pt x="448" y="14736"/>
                  <a:pt x="416" y="14761"/>
                  <a:pt x="384" y="14787"/>
                </a:cubicBezTo>
                <a:cubicBezTo>
                  <a:pt x="262" y="14888"/>
                  <a:pt x="169" y="15015"/>
                  <a:pt x="114" y="15148"/>
                </a:cubicBezTo>
                <a:cubicBezTo>
                  <a:pt x="5" y="15419"/>
                  <a:pt x="39" y="15673"/>
                  <a:pt x="115" y="15884"/>
                </a:cubicBezTo>
                <a:cubicBezTo>
                  <a:pt x="195" y="16097"/>
                  <a:pt x="324" y="16283"/>
                  <a:pt x="510" y="16443"/>
                </a:cubicBezTo>
                <a:cubicBezTo>
                  <a:pt x="604" y="16523"/>
                  <a:pt x="714" y="16596"/>
                  <a:pt x="845" y="16653"/>
                </a:cubicBezTo>
                <a:cubicBezTo>
                  <a:pt x="977" y="16710"/>
                  <a:pt x="1132" y="16749"/>
                  <a:pt x="1297" y="16755"/>
                </a:cubicBezTo>
                <a:cubicBezTo>
                  <a:pt x="1379" y="16758"/>
                  <a:pt x="1462" y="16752"/>
                  <a:pt x="1542" y="16738"/>
                </a:cubicBezTo>
                <a:cubicBezTo>
                  <a:pt x="1582" y="16731"/>
                  <a:pt x="1622" y="16722"/>
                  <a:pt x="1660" y="16711"/>
                </a:cubicBezTo>
                <a:cubicBezTo>
                  <a:pt x="1682" y="16705"/>
                  <a:pt x="1703" y="16698"/>
                  <a:pt x="1725" y="16692"/>
                </a:cubicBezTo>
                <a:cubicBezTo>
                  <a:pt x="1761" y="16682"/>
                  <a:pt x="1797" y="16672"/>
                  <a:pt x="1833" y="16661"/>
                </a:cubicBezTo>
                <a:cubicBezTo>
                  <a:pt x="1870" y="16652"/>
                  <a:pt x="1906" y="16642"/>
                  <a:pt x="1942" y="16633"/>
                </a:cubicBezTo>
                <a:cubicBezTo>
                  <a:pt x="2088" y="16595"/>
                  <a:pt x="2235" y="16563"/>
                  <a:pt x="2384" y="16535"/>
                </a:cubicBezTo>
                <a:cubicBezTo>
                  <a:pt x="2977" y="16425"/>
                  <a:pt x="3590" y="16393"/>
                  <a:pt x="4193" y="16443"/>
                </a:cubicBezTo>
                <a:cubicBezTo>
                  <a:pt x="5401" y="16540"/>
                  <a:pt x="6568" y="16973"/>
                  <a:pt x="7492" y="17666"/>
                </a:cubicBezTo>
                <a:cubicBezTo>
                  <a:pt x="8420" y="18356"/>
                  <a:pt x="9100" y="19300"/>
                  <a:pt x="9406" y="20334"/>
                </a:cubicBezTo>
                <a:cubicBezTo>
                  <a:pt x="9425" y="20399"/>
                  <a:pt x="9443" y="20464"/>
                  <a:pt x="9460" y="20529"/>
                </a:cubicBezTo>
                <a:cubicBezTo>
                  <a:pt x="9468" y="20561"/>
                  <a:pt x="9475" y="20594"/>
                  <a:pt x="9483" y="20627"/>
                </a:cubicBezTo>
                <a:cubicBezTo>
                  <a:pt x="9488" y="20647"/>
                  <a:pt x="9492" y="20666"/>
                  <a:pt x="9497" y="20686"/>
                </a:cubicBezTo>
                <a:cubicBezTo>
                  <a:pt x="9499" y="20695"/>
                  <a:pt x="9501" y="20704"/>
                  <a:pt x="9503" y="20713"/>
                </a:cubicBezTo>
                <a:cubicBezTo>
                  <a:pt x="9508" y="20728"/>
                  <a:pt x="9512" y="20744"/>
                  <a:pt x="9517" y="20759"/>
                </a:cubicBezTo>
                <a:cubicBezTo>
                  <a:pt x="9552" y="20878"/>
                  <a:pt x="9606" y="20989"/>
                  <a:pt x="9688" y="21099"/>
                </a:cubicBezTo>
                <a:cubicBezTo>
                  <a:pt x="9769" y="21207"/>
                  <a:pt x="9878" y="21306"/>
                  <a:pt x="10002" y="21381"/>
                </a:cubicBezTo>
                <a:cubicBezTo>
                  <a:pt x="10253" y="21532"/>
                  <a:pt x="10545" y="21583"/>
                  <a:pt x="10808" y="21567"/>
                </a:cubicBezTo>
                <a:cubicBezTo>
                  <a:pt x="11073" y="21551"/>
                  <a:pt x="11324" y="21474"/>
                  <a:pt x="11546" y="21332"/>
                </a:cubicBezTo>
                <a:cubicBezTo>
                  <a:pt x="11766" y="21192"/>
                  <a:pt x="11953" y="20969"/>
                  <a:pt x="12021" y="20712"/>
                </a:cubicBezTo>
                <a:cubicBezTo>
                  <a:pt x="12040" y="20640"/>
                  <a:pt x="12058" y="20569"/>
                  <a:pt x="12076" y="20498"/>
                </a:cubicBezTo>
                <a:cubicBezTo>
                  <a:pt x="12094" y="20432"/>
                  <a:pt x="12113" y="20368"/>
                  <a:pt x="12134" y="20303"/>
                </a:cubicBezTo>
                <a:cubicBezTo>
                  <a:pt x="12215" y="20044"/>
                  <a:pt x="12319" y="19791"/>
                  <a:pt x="12442" y="19546"/>
                </a:cubicBezTo>
                <a:cubicBezTo>
                  <a:pt x="12933" y="18564"/>
                  <a:pt x="13762" y="17719"/>
                  <a:pt x="14798" y="17166"/>
                </a:cubicBezTo>
                <a:cubicBezTo>
                  <a:pt x="15832" y="16609"/>
                  <a:pt x="17063" y="16343"/>
                  <a:pt x="18274" y="16412"/>
                </a:cubicBezTo>
                <a:cubicBezTo>
                  <a:pt x="18576" y="16429"/>
                  <a:pt x="18877" y="16466"/>
                  <a:pt x="19174" y="16523"/>
                </a:cubicBezTo>
                <a:cubicBezTo>
                  <a:pt x="19322" y="16551"/>
                  <a:pt x="19469" y="16584"/>
                  <a:pt x="19614" y="16622"/>
                </a:cubicBezTo>
                <a:cubicBezTo>
                  <a:pt x="19687" y="16641"/>
                  <a:pt x="19759" y="16661"/>
                  <a:pt x="19831" y="16683"/>
                </a:cubicBezTo>
                <a:cubicBezTo>
                  <a:pt x="19845" y="16687"/>
                  <a:pt x="19859" y="16690"/>
                  <a:pt x="19873" y="16694"/>
                </a:cubicBezTo>
                <a:cubicBezTo>
                  <a:pt x="19893" y="16699"/>
                  <a:pt x="19914" y="16704"/>
                  <a:pt x="19934" y="16709"/>
                </a:cubicBezTo>
                <a:cubicBezTo>
                  <a:pt x="19975" y="16717"/>
                  <a:pt x="20008" y="16723"/>
                  <a:pt x="20046" y="16728"/>
                </a:cubicBezTo>
                <a:cubicBezTo>
                  <a:pt x="20121" y="16737"/>
                  <a:pt x="20197" y="16740"/>
                  <a:pt x="20272" y="16737"/>
                </a:cubicBezTo>
                <a:cubicBezTo>
                  <a:pt x="20577" y="16722"/>
                  <a:pt x="20847" y="16603"/>
                  <a:pt x="21043" y="16447"/>
                </a:cubicBezTo>
                <a:cubicBezTo>
                  <a:pt x="21241" y="16290"/>
                  <a:pt x="21384" y="16093"/>
                  <a:pt x="21460" y="15864"/>
                </a:cubicBezTo>
                <a:cubicBezTo>
                  <a:pt x="21536" y="15637"/>
                  <a:pt x="21535" y="15362"/>
                  <a:pt x="21412" y="15118"/>
                </a:cubicBezTo>
                <a:cubicBezTo>
                  <a:pt x="21352" y="14997"/>
                  <a:pt x="21266" y="14888"/>
                  <a:pt x="21168" y="14801"/>
                </a:cubicBezTo>
                <a:cubicBezTo>
                  <a:pt x="21156" y="14789"/>
                  <a:pt x="21144" y="14778"/>
                  <a:pt x="21131" y="14768"/>
                </a:cubicBezTo>
                <a:cubicBezTo>
                  <a:pt x="21121" y="14759"/>
                  <a:pt x="21110" y="14751"/>
                  <a:pt x="21100" y="14742"/>
                </a:cubicBezTo>
                <a:cubicBezTo>
                  <a:pt x="21085" y="14730"/>
                  <a:pt x="21069" y="14718"/>
                  <a:pt x="21054" y="14706"/>
                </a:cubicBezTo>
                <a:cubicBezTo>
                  <a:pt x="21027" y="14683"/>
                  <a:pt x="21000" y="14660"/>
                  <a:pt x="20972" y="14638"/>
                </a:cubicBezTo>
                <a:cubicBezTo>
                  <a:pt x="20086" y="13898"/>
                  <a:pt x="19447" y="12932"/>
                  <a:pt x="19183" y="11888"/>
                </a:cubicBezTo>
                <a:cubicBezTo>
                  <a:pt x="18915" y="10846"/>
                  <a:pt x="19029" y="9733"/>
                  <a:pt x="19498" y="8745"/>
                </a:cubicBezTo>
                <a:cubicBezTo>
                  <a:pt x="19730" y="8251"/>
                  <a:pt x="20049" y="7788"/>
                  <a:pt x="20437" y="7376"/>
                </a:cubicBezTo>
                <a:cubicBezTo>
                  <a:pt x="20631" y="7169"/>
                  <a:pt x="20842" y="6976"/>
                  <a:pt x="21068" y="6797"/>
                </a:cubicBezTo>
                <a:cubicBezTo>
                  <a:pt x="21086" y="6783"/>
                  <a:pt x="21103" y="6768"/>
                  <a:pt x="21121" y="6754"/>
                </a:cubicBezTo>
                <a:cubicBezTo>
                  <a:pt x="21140" y="6738"/>
                  <a:pt x="21177" y="6706"/>
                  <a:pt x="21195" y="6687"/>
                </a:cubicBezTo>
                <a:cubicBezTo>
                  <a:pt x="21240" y="6644"/>
                  <a:pt x="21282" y="6597"/>
                  <a:pt x="21321" y="6545"/>
                </a:cubicBezTo>
                <a:cubicBezTo>
                  <a:pt x="21398" y="6443"/>
                  <a:pt x="21460" y="6324"/>
                  <a:pt x="21494" y="6198"/>
                </a:cubicBezTo>
                <a:cubicBezTo>
                  <a:pt x="21566" y="5945"/>
                  <a:pt x="21523" y="5678"/>
                  <a:pt x="21405" y="5462"/>
                </a:cubicBezTo>
                <a:cubicBezTo>
                  <a:pt x="21288" y="5244"/>
                  <a:pt x="21102" y="5063"/>
                  <a:pt x="20863" y="4939"/>
                </a:cubicBezTo>
                <a:cubicBezTo>
                  <a:pt x="20627" y="4815"/>
                  <a:pt x="20327" y="4759"/>
                  <a:pt x="20047" y="4795"/>
                </a:cubicBezTo>
                <a:cubicBezTo>
                  <a:pt x="19977" y="4804"/>
                  <a:pt x="19909" y="4818"/>
                  <a:pt x="19844" y="4836"/>
                </a:cubicBezTo>
                <a:cubicBezTo>
                  <a:pt x="19803" y="4847"/>
                  <a:pt x="19762" y="4859"/>
                  <a:pt x="19721" y="4870"/>
                </a:cubicBezTo>
                <a:cubicBezTo>
                  <a:pt x="19653" y="4889"/>
                  <a:pt x="19577" y="4908"/>
                  <a:pt x="19505" y="4926"/>
                </a:cubicBezTo>
                <a:cubicBezTo>
                  <a:pt x="19358" y="4961"/>
                  <a:pt x="19209" y="4992"/>
                  <a:pt x="19060" y="5018"/>
                </a:cubicBezTo>
                <a:cubicBezTo>
                  <a:pt x="18463" y="5122"/>
                  <a:pt x="17850" y="5149"/>
                  <a:pt x="17246" y="5096"/>
                </a:cubicBezTo>
                <a:cubicBezTo>
                  <a:pt x="16038" y="4993"/>
                  <a:pt x="14878" y="4552"/>
                  <a:pt x="13961" y="3850"/>
                </a:cubicBezTo>
                <a:cubicBezTo>
                  <a:pt x="13041" y="3153"/>
                  <a:pt x="12371" y="2203"/>
                  <a:pt x="12075" y="1166"/>
                </a:cubicBezTo>
                <a:cubicBezTo>
                  <a:pt x="12057" y="1101"/>
                  <a:pt x="12039" y="1036"/>
                  <a:pt x="12023" y="971"/>
                </a:cubicBezTo>
                <a:cubicBezTo>
                  <a:pt x="12015" y="934"/>
                  <a:pt x="12006" y="898"/>
                  <a:pt x="11998" y="861"/>
                </a:cubicBezTo>
                <a:cubicBezTo>
                  <a:pt x="11995" y="852"/>
                  <a:pt x="11993" y="843"/>
                  <a:pt x="11991" y="833"/>
                </a:cubicBezTo>
                <a:cubicBezTo>
                  <a:pt x="11985" y="815"/>
                  <a:pt x="11979" y="796"/>
                  <a:pt x="11974" y="777"/>
                </a:cubicBezTo>
                <a:cubicBezTo>
                  <a:pt x="11963" y="745"/>
                  <a:pt x="11951" y="715"/>
                  <a:pt x="11937" y="684"/>
                </a:cubicBezTo>
                <a:cubicBezTo>
                  <a:pt x="11829" y="437"/>
                  <a:pt x="11599" y="233"/>
                  <a:pt x="11351" y="127"/>
                </a:cubicBezTo>
                <a:cubicBezTo>
                  <a:pt x="11101" y="18"/>
                  <a:pt x="10837" y="-17"/>
                  <a:pt x="10575" y="7"/>
                </a:cubicBezTo>
                <a:cubicBezTo>
                  <a:pt x="10315" y="32"/>
                  <a:pt x="10046" y="122"/>
                  <a:pt x="9826" y="300"/>
                </a:cubicBezTo>
                <a:cubicBezTo>
                  <a:pt x="9718" y="388"/>
                  <a:pt x="9626" y="498"/>
                  <a:pt x="9562" y="615"/>
                </a:cubicBezTo>
                <a:cubicBezTo>
                  <a:pt x="9530" y="674"/>
                  <a:pt x="9505" y="735"/>
                  <a:pt x="9485" y="795"/>
                </a:cubicBezTo>
                <a:cubicBezTo>
                  <a:pt x="9481" y="810"/>
                  <a:pt x="9476" y="825"/>
                  <a:pt x="9472" y="840"/>
                </a:cubicBezTo>
                <a:cubicBezTo>
                  <a:pt x="9469" y="853"/>
                  <a:pt x="9466" y="866"/>
                  <a:pt x="9463" y="879"/>
                </a:cubicBezTo>
                <a:cubicBezTo>
                  <a:pt x="9459" y="897"/>
                  <a:pt x="9455" y="914"/>
                  <a:pt x="9450" y="932"/>
                </a:cubicBezTo>
                <a:cubicBezTo>
                  <a:pt x="9420" y="1060"/>
                  <a:pt x="9382" y="1193"/>
                  <a:pt x="9340" y="1321"/>
                </a:cubicBezTo>
                <a:cubicBezTo>
                  <a:pt x="9256" y="1578"/>
                  <a:pt x="9150" y="1830"/>
                  <a:pt x="9023" y="2073"/>
                </a:cubicBezTo>
                <a:cubicBezTo>
                  <a:pt x="8517" y="3047"/>
                  <a:pt x="7672" y="3880"/>
                  <a:pt x="6626" y="4420"/>
                </a:cubicBezTo>
                <a:cubicBezTo>
                  <a:pt x="5578" y="4965"/>
                  <a:pt x="4368" y="5265"/>
                  <a:pt x="3198" y="5207"/>
                </a:cubicBezTo>
                <a:cubicBezTo>
                  <a:pt x="2906" y="5192"/>
                  <a:pt x="2617" y="5155"/>
                  <a:pt x="2336" y="5095"/>
                </a:cubicBezTo>
                <a:cubicBezTo>
                  <a:pt x="2195" y="5065"/>
                  <a:pt x="2056" y="5030"/>
                  <a:pt x="1920" y="4988"/>
                </a:cubicBezTo>
                <a:cubicBezTo>
                  <a:pt x="1886" y="4977"/>
                  <a:pt x="1852" y="4966"/>
                  <a:pt x="1818" y="4956"/>
                </a:cubicBezTo>
                <a:cubicBezTo>
                  <a:pt x="1781" y="4943"/>
                  <a:pt x="1743" y="4930"/>
                  <a:pt x="1706" y="4918"/>
                </a:cubicBezTo>
                <a:cubicBezTo>
                  <a:pt x="1594" y="4880"/>
                  <a:pt x="1468" y="4854"/>
                  <a:pt x="1337" y="4844"/>
                </a:cubicBezTo>
                <a:cubicBezTo>
                  <a:pt x="1075" y="4823"/>
                  <a:pt x="781" y="4881"/>
                  <a:pt x="542" y="5026"/>
                </a:cubicBezTo>
                <a:cubicBezTo>
                  <a:pt x="302" y="5169"/>
                  <a:pt x="123" y="5392"/>
                  <a:pt x="46" y="5641"/>
                </a:cubicBezTo>
                <a:cubicBezTo>
                  <a:pt x="-34" y="5890"/>
                  <a:pt x="-4" y="6161"/>
                  <a:pt x="100" y="6382"/>
                </a:cubicBezTo>
                <a:cubicBezTo>
                  <a:pt x="203" y="6605"/>
                  <a:pt x="368" y="6779"/>
                  <a:pt x="541" y="6911"/>
                </a:cubicBezTo>
                <a:cubicBezTo>
                  <a:pt x="599" y="6852"/>
                  <a:pt x="656" y="6793"/>
                  <a:pt x="714" y="6734"/>
                </a:cubicBezTo>
                <a:cubicBezTo>
                  <a:pt x="772" y="6675"/>
                  <a:pt x="830" y="6616"/>
                  <a:pt x="888" y="6557"/>
                </a:cubicBezTo>
                <a:cubicBezTo>
                  <a:pt x="945" y="6497"/>
                  <a:pt x="1003" y="6438"/>
                  <a:pt x="1061" y="6379"/>
                </a:cubicBezTo>
                <a:cubicBezTo>
                  <a:pt x="1119" y="6320"/>
                  <a:pt x="1176" y="6261"/>
                  <a:pt x="1234" y="6202"/>
                </a:cubicBezTo>
                <a:cubicBezTo>
                  <a:pt x="1158" y="6144"/>
                  <a:pt x="1109" y="6084"/>
                  <a:pt x="1087" y="6034"/>
                </a:cubicBezTo>
                <a:cubicBezTo>
                  <a:pt x="1065" y="5985"/>
                  <a:pt x="1065" y="5946"/>
                  <a:pt x="1075" y="5913"/>
                </a:cubicBezTo>
                <a:cubicBezTo>
                  <a:pt x="1086" y="5879"/>
                  <a:pt x="1110" y="5850"/>
                  <a:pt x="1143" y="5831"/>
                </a:cubicBezTo>
                <a:cubicBezTo>
                  <a:pt x="1175" y="5812"/>
                  <a:pt x="1215" y="5802"/>
                  <a:pt x="1274" y="5806"/>
                </a:cubicBezTo>
                <a:cubicBezTo>
                  <a:pt x="1304" y="5809"/>
                  <a:pt x="1337" y="5815"/>
                  <a:pt x="1375" y="5828"/>
                </a:cubicBezTo>
                <a:cubicBezTo>
                  <a:pt x="1413" y="5841"/>
                  <a:pt x="1451" y="5854"/>
                  <a:pt x="1489" y="5866"/>
                </a:cubicBezTo>
                <a:cubicBezTo>
                  <a:pt x="1530" y="5880"/>
                  <a:pt x="1572" y="5893"/>
                  <a:pt x="1614" y="5907"/>
                </a:cubicBezTo>
                <a:cubicBezTo>
                  <a:pt x="1782" y="5959"/>
                  <a:pt x="1952" y="6003"/>
                  <a:pt x="2124" y="6040"/>
                </a:cubicBezTo>
                <a:cubicBezTo>
                  <a:pt x="2467" y="6114"/>
                  <a:pt x="2816" y="6157"/>
                  <a:pt x="3164" y="6173"/>
                </a:cubicBezTo>
                <a:cubicBezTo>
                  <a:pt x="4563" y="6236"/>
                  <a:pt x="5942" y="5862"/>
                  <a:pt x="7165" y="5228"/>
                </a:cubicBezTo>
                <a:cubicBezTo>
                  <a:pt x="8398" y="4591"/>
                  <a:pt x="9394" y="3609"/>
                  <a:pt x="9987" y="2465"/>
                </a:cubicBezTo>
                <a:cubicBezTo>
                  <a:pt x="10136" y="2179"/>
                  <a:pt x="10261" y="1883"/>
                  <a:pt x="10360" y="1582"/>
                </a:cubicBezTo>
                <a:cubicBezTo>
                  <a:pt x="10410" y="1430"/>
                  <a:pt x="10452" y="1280"/>
                  <a:pt x="10490" y="1122"/>
                </a:cubicBezTo>
                <a:cubicBezTo>
                  <a:pt x="10494" y="1105"/>
                  <a:pt x="10498" y="1087"/>
                  <a:pt x="10502" y="1069"/>
                </a:cubicBezTo>
                <a:cubicBezTo>
                  <a:pt x="10503" y="1064"/>
                  <a:pt x="10505" y="1059"/>
                  <a:pt x="10506" y="1054"/>
                </a:cubicBezTo>
                <a:cubicBezTo>
                  <a:pt x="10506" y="1051"/>
                  <a:pt x="10508" y="1049"/>
                  <a:pt x="10508" y="1047"/>
                </a:cubicBezTo>
                <a:cubicBezTo>
                  <a:pt x="10511" y="1037"/>
                  <a:pt x="10515" y="1029"/>
                  <a:pt x="10518" y="1022"/>
                </a:cubicBezTo>
                <a:cubicBezTo>
                  <a:pt x="10526" y="1009"/>
                  <a:pt x="10534" y="999"/>
                  <a:pt x="10547" y="989"/>
                </a:cubicBezTo>
                <a:cubicBezTo>
                  <a:pt x="10570" y="968"/>
                  <a:pt x="10622" y="945"/>
                  <a:pt x="10690" y="939"/>
                </a:cubicBezTo>
                <a:cubicBezTo>
                  <a:pt x="10756" y="932"/>
                  <a:pt x="10830" y="944"/>
                  <a:pt x="10876" y="965"/>
                </a:cubicBezTo>
                <a:cubicBezTo>
                  <a:pt x="10924" y="988"/>
                  <a:pt x="10939" y="1006"/>
                  <a:pt x="10951" y="1031"/>
                </a:cubicBezTo>
                <a:cubicBezTo>
                  <a:pt x="10952" y="1034"/>
                  <a:pt x="10954" y="1038"/>
                  <a:pt x="10955" y="1041"/>
                </a:cubicBezTo>
                <a:cubicBezTo>
                  <a:pt x="10955" y="1040"/>
                  <a:pt x="10955" y="1039"/>
                  <a:pt x="10955" y="1037"/>
                </a:cubicBezTo>
                <a:cubicBezTo>
                  <a:pt x="10957" y="1046"/>
                  <a:pt x="10959" y="1054"/>
                  <a:pt x="10961" y="1063"/>
                </a:cubicBezTo>
                <a:cubicBezTo>
                  <a:pt x="10969" y="1098"/>
                  <a:pt x="10977" y="1132"/>
                  <a:pt x="10985" y="1167"/>
                </a:cubicBezTo>
                <a:cubicBezTo>
                  <a:pt x="11004" y="1244"/>
                  <a:pt x="11024" y="1321"/>
                  <a:pt x="11046" y="1397"/>
                </a:cubicBezTo>
                <a:cubicBezTo>
                  <a:pt x="11396" y="2621"/>
                  <a:pt x="12185" y="3739"/>
                  <a:pt x="13267" y="4560"/>
                </a:cubicBezTo>
                <a:cubicBezTo>
                  <a:pt x="13808" y="4971"/>
                  <a:pt x="14418" y="5310"/>
                  <a:pt x="15075" y="5559"/>
                </a:cubicBezTo>
                <a:cubicBezTo>
                  <a:pt x="15732" y="5808"/>
                  <a:pt x="16432" y="5966"/>
                  <a:pt x="17141" y="6028"/>
                </a:cubicBezTo>
                <a:cubicBezTo>
                  <a:pt x="17850" y="6091"/>
                  <a:pt x="18568" y="6059"/>
                  <a:pt x="19266" y="5938"/>
                </a:cubicBezTo>
                <a:cubicBezTo>
                  <a:pt x="19440" y="5907"/>
                  <a:pt x="19613" y="5871"/>
                  <a:pt x="19784" y="5830"/>
                </a:cubicBezTo>
                <a:cubicBezTo>
                  <a:pt x="19871" y="5809"/>
                  <a:pt x="19954" y="5788"/>
                  <a:pt x="20043" y="5763"/>
                </a:cubicBezTo>
                <a:cubicBezTo>
                  <a:pt x="20080" y="5753"/>
                  <a:pt x="20118" y="5742"/>
                  <a:pt x="20156" y="5731"/>
                </a:cubicBezTo>
                <a:cubicBezTo>
                  <a:pt x="20169" y="5728"/>
                  <a:pt x="20182" y="5725"/>
                  <a:pt x="20194" y="5724"/>
                </a:cubicBezTo>
                <a:cubicBezTo>
                  <a:pt x="20240" y="5719"/>
                  <a:pt x="20281" y="5725"/>
                  <a:pt x="20329" y="5749"/>
                </a:cubicBezTo>
                <a:cubicBezTo>
                  <a:pt x="20376" y="5773"/>
                  <a:pt x="20422" y="5816"/>
                  <a:pt x="20445" y="5861"/>
                </a:cubicBezTo>
                <a:cubicBezTo>
                  <a:pt x="20469" y="5907"/>
                  <a:pt x="20472" y="5946"/>
                  <a:pt x="20463" y="5976"/>
                </a:cubicBezTo>
                <a:cubicBezTo>
                  <a:pt x="20459" y="5992"/>
                  <a:pt x="20451" y="6008"/>
                  <a:pt x="20437" y="6026"/>
                </a:cubicBezTo>
                <a:cubicBezTo>
                  <a:pt x="20430" y="6036"/>
                  <a:pt x="20422" y="6046"/>
                  <a:pt x="20411" y="6056"/>
                </a:cubicBezTo>
                <a:cubicBezTo>
                  <a:pt x="20407" y="6060"/>
                  <a:pt x="20403" y="6064"/>
                  <a:pt x="20399" y="6067"/>
                </a:cubicBezTo>
                <a:cubicBezTo>
                  <a:pt x="20386" y="6078"/>
                  <a:pt x="20373" y="6088"/>
                  <a:pt x="20360" y="6099"/>
                </a:cubicBezTo>
                <a:cubicBezTo>
                  <a:pt x="20095" y="6308"/>
                  <a:pt x="19847" y="6535"/>
                  <a:pt x="19620" y="6777"/>
                </a:cubicBezTo>
                <a:cubicBezTo>
                  <a:pt x="19165" y="7260"/>
                  <a:pt x="18791" y="7804"/>
                  <a:pt x="18518" y="8385"/>
                </a:cubicBezTo>
                <a:cubicBezTo>
                  <a:pt x="17966" y="9547"/>
                  <a:pt x="17830" y="10862"/>
                  <a:pt x="18148" y="12094"/>
                </a:cubicBezTo>
                <a:cubicBezTo>
                  <a:pt x="18460" y="13326"/>
                  <a:pt x="19211" y="14457"/>
                  <a:pt x="20241" y="15317"/>
                </a:cubicBezTo>
                <a:cubicBezTo>
                  <a:pt x="20296" y="15363"/>
                  <a:pt x="20351" y="15408"/>
                  <a:pt x="20406" y="15453"/>
                </a:cubicBezTo>
                <a:cubicBezTo>
                  <a:pt x="20424" y="15469"/>
                  <a:pt x="20433" y="15482"/>
                  <a:pt x="20440" y="15495"/>
                </a:cubicBezTo>
                <a:cubicBezTo>
                  <a:pt x="20451" y="15518"/>
                  <a:pt x="20457" y="15552"/>
                  <a:pt x="20440" y="15604"/>
                </a:cubicBezTo>
                <a:cubicBezTo>
                  <a:pt x="20424" y="15654"/>
                  <a:pt x="20383" y="15712"/>
                  <a:pt x="20336" y="15749"/>
                </a:cubicBezTo>
                <a:cubicBezTo>
                  <a:pt x="20287" y="15787"/>
                  <a:pt x="20242" y="15800"/>
                  <a:pt x="20216" y="15801"/>
                </a:cubicBezTo>
                <a:cubicBezTo>
                  <a:pt x="20209" y="15801"/>
                  <a:pt x="20160" y="15792"/>
                  <a:pt x="20160" y="15791"/>
                </a:cubicBezTo>
                <a:cubicBezTo>
                  <a:pt x="20156" y="15791"/>
                  <a:pt x="20001" y="15746"/>
                  <a:pt x="19916" y="15723"/>
                </a:cubicBezTo>
                <a:cubicBezTo>
                  <a:pt x="19745" y="15679"/>
                  <a:pt x="19572" y="15640"/>
                  <a:pt x="19398" y="15607"/>
                </a:cubicBezTo>
                <a:cubicBezTo>
                  <a:pt x="19050" y="15540"/>
                  <a:pt x="18696" y="15496"/>
                  <a:pt x="18340" y="15477"/>
                </a:cubicBezTo>
                <a:cubicBezTo>
                  <a:pt x="16917" y="15396"/>
                  <a:pt x="15466" y="15708"/>
                  <a:pt x="14247" y="16365"/>
                </a:cubicBezTo>
                <a:cubicBezTo>
                  <a:pt x="13022" y="17018"/>
                  <a:pt x="12047" y="18016"/>
                  <a:pt x="11472" y="19165"/>
                </a:cubicBezTo>
                <a:cubicBezTo>
                  <a:pt x="11327" y="19452"/>
                  <a:pt x="11207" y="19748"/>
                  <a:pt x="11111" y="20050"/>
                </a:cubicBezTo>
                <a:cubicBezTo>
                  <a:pt x="11087" y="20126"/>
                  <a:pt x="11065" y="20202"/>
                  <a:pt x="11044" y="20278"/>
                </a:cubicBezTo>
                <a:cubicBezTo>
                  <a:pt x="11024" y="20350"/>
                  <a:pt x="11000" y="20449"/>
                  <a:pt x="10990" y="20490"/>
                </a:cubicBezTo>
                <a:cubicBezTo>
                  <a:pt x="10982" y="20518"/>
                  <a:pt x="10965" y="20545"/>
                  <a:pt x="10918" y="20576"/>
                </a:cubicBezTo>
                <a:cubicBezTo>
                  <a:pt x="10873" y="20606"/>
                  <a:pt x="10802" y="20629"/>
                  <a:pt x="10738" y="20632"/>
                </a:cubicBezTo>
                <a:cubicBezTo>
                  <a:pt x="10672" y="20636"/>
                  <a:pt x="10624" y="20621"/>
                  <a:pt x="10602" y="20607"/>
                </a:cubicBezTo>
                <a:cubicBezTo>
                  <a:pt x="10581" y="20594"/>
                  <a:pt x="10560" y="20574"/>
                  <a:pt x="10543" y="20522"/>
                </a:cubicBezTo>
                <a:cubicBezTo>
                  <a:pt x="10543" y="20519"/>
                  <a:pt x="10537" y="20497"/>
                  <a:pt x="10535" y="20489"/>
                </a:cubicBezTo>
                <a:cubicBezTo>
                  <a:pt x="10531" y="20473"/>
                  <a:pt x="10527" y="20457"/>
                  <a:pt x="10524" y="20441"/>
                </a:cubicBezTo>
                <a:cubicBezTo>
                  <a:pt x="10514" y="20402"/>
                  <a:pt x="10505" y="20364"/>
                  <a:pt x="10496" y="20325"/>
                </a:cubicBezTo>
                <a:cubicBezTo>
                  <a:pt x="10477" y="20248"/>
                  <a:pt x="10455" y="20172"/>
                  <a:pt x="10433" y="20095"/>
                </a:cubicBezTo>
                <a:cubicBezTo>
                  <a:pt x="10071" y="18874"/>
                  <a:pt x="9269" y="17762"/>
                  <a:pt x="8178" y="16951"/>
                </a:cubicBezTo>
                <a:cubicBezTo>
                  <a:pt x="7091" y="16135"/>
                  <a:pt x="5713" y="15624"/>
                  <a:pt x="4292" y="15510"/>
                </a:cubicBezTo>
                <a:cubicBezTo>
                  <a:pt x="3582" y="15452"/>
                  <a:pt x="2863" y="15490"/>
                  <a:pt x="2166" y="15619"/>
                </a:cubicBezTo>
                <a:cubicBezTo>
                  <a:pt x="1991" y="15652"/>
                  <a:pt x="1818" y="15690"/>
                  <a:pt x="1647" y="15733"/>
                </a:cubicBezTo>
                <a:cubicBezTo>
                  <a:pt x="1604" y="15744"/>
                  <a:pt x="1562" y="15755"/>
                  <a:pt x="1519" y="15767"/>
                </a:cubicBezTo>
                <a:cubicBezTo>
                  <a:pt x="1385" y="15804"/>
                  <a:pt x="1250" y="15804"/>
                  <a:pt x="1168" y="15678"/>
                </a:cubicBezTo>
                <a:cubicBezTo>
                  <a:pt x="1062" y="15517"/>
                  <a:pt x="1174" y="15420"/>
                  <a:pt x="1197" y="15401"/>
                </a:cubicBezTo>
                <a:cubicBezTo>
                  <a:pt x="1229" y="15374"/>
                  <a:pt x="1262" y="15348"/>
                  <a:pt x="1294" y="15321"/>
                </a:cubicBezTo>
                <a:cubicBezTo>
                  <a:pt x="1552" y="15104"/>
                  <a:pt x="1793" y="14871"/>
                  <a:pt x="2012" y="14623"/>
                </a:cubicBezTo>
                <a:cubicBezTo>
                  <a:pt x="2450" y="14128"/>
                  <a:pt x="2805" y="13574"/>
                  <a:pt x="3058" y="12986"/>
                </a:cubicBezTo>
                <a:cubicBezTo>
                  <a:pt x="3570" y="11809"/>
                  <a:pt x="3690" y="10517"/>
                  <a:pt x="3374" y="9322"/>
                </a:cubicBezTo>
                <a:cubicBezTo>
                  <a:pt x="3218" y="8724"/>
                  <a:pt x="2955" y="8149"/>
                  <a:pt x="2595" y="7621"/>
                </a:cubicBezTo>
                <a:cubicBezTo>
                  <a:pt x="2236" y="7095"/>
                  <a:pt x="1772" y="6612"/>
                  <a:pt x="1237" y="6204"/>
                </a:cubicBezTo>
                <a:cubicBezTo>
                  <a:pt x="1179" y="6263"/>
                  <a:pt x="1121" y="6321"/>
                  <a:pt x="1062" y="6380"/>
                </a:cubicBezTo>
                <a:cubicBezTo>
                  <a:pt x="1004" y="6439"/>
                  <a:pt x="946" y="6498"/>
                  <a:pt x="888" y="6557"/>
                </a:cubicBezTo>
                <a:cubicBezTo>
                  <a:pt x="829" y="6615"/>
                  <a:pt x="771" y="6674"/>
                  <a:pt x="713" y="6733"/>
                </a:cubicBezTo>
                <a:cubicBezTo>
                  <a:pt x="655" y="6791"/>
                  <a:pt x="596" y="6850"/>
                  <a:pt x="538" y="6909"/>
                </a:cubicBezTo>
                <a:close/>
              </a:path>
            </a:pathLst>
          </a:custGeom>
          <a:solidFill>
            <a:srgbClr val="FFFFFF">
              <a:lumMod val="85000"/>
            </a:srgbClr>
          </a:solidFill>
          <a:ln w="12700">
            <a:miter lim="400000"/>
          </a:ln>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nvGrpSpPr>
          <p:cNvPr id="7" name="组合 6"/>
          <p:cNvGrpSpPr/>
          <p:nvPr/>
        </p:nvGrpSpPr>
        <p:grpSpPr>
          <a:xfrm>
            <a:off x="7047449" y="3150167"/>
            <a:ext cx="780930" cy="780955"/>
            <a:chOff x="7047449" y="3150167"/>
            <a:chExt cx="780930" cy="780955"/>
          </a:xfrm>
        </p:grpSpPr>
        <p:sp>
          <p:nvSpPr>
            <p:cNvPr id="8" name="Freeform: Shape 8"/>
            <p:cNvSpPr/>
            <p:nvPr/>
          </p:nvSpPr>
          <p:spPr>
            <a:xfrm>
              <a:off x="7047449" y="3150167"/>
              <a:ext cx="780930" cy="780955"/>
            </a:xfrm>
            <a:custGeom>
              <a:avLst/>
              <a:gdLst/>
              <a:ahLst/>
              <a:cxnLst>
                <a:cxn ang="0">
                  <a:pos x="wd2" y="hd2"/>
                </a:cxn>
                <a:cxn ang="5400000">
                  <a:pos x="wd2" y="hd2"/>
                </a:cxn>
                <a:cxn ang="10800000">
                  <a:pos x="wd2" y="hd2"/>
                </a:cxn>
                <a:cxn ang="16200000">
                  <a:pos x="wd2" y="hd2"/>
                </a:cxn>
              </a:cxnLst>
              <a:rect l="0" t="0" r="r" b="b"/>
              <a:pathLst>
                <a:path w="19806" h="19806" extrusionOk="0">
                  <a:moveTo>
                    <a:pt x="11898" y="19600"/>
                  </a:moveTo>
                  <a:cubicBezTo>
                    <a:pt x="6542" y="20703"/>
                    <a:pt x="1307" y="17254"/>
                    <a:pt x="205" y="11898"/>
                  </a:cubicBezTo>
                  <a:cubicBezTo>
                    <a:pt x="-897" y="6542"/>
                    <a:pt x="2551" y="1307"/>
                    <a:pt x="7908" y="205"/>
                  </a:cubicBezTo>
                  <a:cubicBezTo>
                    <a:pt x="13261" y="-897"/>
                    <a:pt x="18494" y="2548"/>
                    <a:pt x="19599" y="7899"/>
                  </a:cubicBezTo>
                  <a:cubicBezTo>
                    <a:pt x="19600" y="7902"/>
                    <a:pt x="19600" y="7905"/>
                    <a:pt x="19600" y="7907"/>
                  </a:cubicBezTo>
                  <a:cubicBezTo>
                    <a:pt x="20703" y="13263"/>
                    <a:pt x="17254" y="18499"/>
                    <a:pt x="11898" y="19600"/>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9" name="Freeform: Shape 8"/>
            <p:cNvSpPr/>
            <p:nvPr/>
          </p:nvSpPr>
          <p:spPr>
            <a:xfrm>
              <a:off x="7266198" y="3369209"/>
              <a:ext cx="343432" cy="342872"/>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10" name="组合 9"/>
          <p:cNvGrpSpPr/>
          <p:nvPr/>
        </p:nvGrpSpPr>
        <p:grpSpPr>
          <a:xfrm>
            <a:off x="6380163" y="4297152"/>
            <a:ext cx="780959" cy="780950"/>
            <a:chOff x="6380163" y="4297152"/>
            <a:chExt cx="780959" cy="780950"/>
          </a:xfrm>
        </p:grpSpPr>
        <p:sp>
          <p:nvSpPr>
            <p:cNvPr id="11" name="Freeform: Shape 11"/>
            <p:cNvSpPr/>
            <p:nvPr/>
          </p:nvSpPr>
          <p:spPr>
            <a:xfrm>
              <a:off x="6380163" y="4297152"/>
              <a:ext cx="780959" cy="780950"/>
            </a:xfrm>
            <a:custGeom>
              <a:avLst/>
              <a:gdLst/>
              <a:ahLst/>
              <a:cxnLst>
                <a:cxn ang="0">
                  <a:pos x="wd2" y="hd2"/>
                </a:cxn>
                <a:cxn ang="5400000">
                  <a:pos x="wd2" y="hd2"/>
                </a:cxn>
                <a:cxn ang="10800000">
                  <a:pos x="wd2" y="hd2"/>
                </a:cxn>
                <a:cxn ang="16200000">
                  <a:pos x="wd2" y="hd2"/>
                </a:cxn>
              </a:cxnLst>
              <a:rect l="0" t="0" r="r" b="b"/>
              <a:pathLst>
                <a:path w="19807" h="19806" extrusionOk="0">
                  <a:moveTo>
                    <a:pt x="7908" y="205"/>
                  </a:moveTo>
                  <a:cubicBezTo>
                    <a:pt x="13264" y="-897"/>
                    <a:pt x="18500" y="2551"/>
                    <a:pt x="19602" y="7907"/>
                  </a:cubicBezTo>
                  <a:cubicBezTo>
                    <a:pt x="20703" y="13264"/>
                    <a:pt x="17254" y="18499"/>
                    <a:pt x="11899" y="19601"/>
                  </a:cubicBezTo>
                  <a:cubicBezTo>
                    <a:pt x="6545" y="20703"/>
                    <a:pt x="1312" y="17258"/>
                    <a:pt x="207" y="11907"/>
                  </a:cubicBezTo>
                  <a:cubicBezTo>
                    <a:pt x="206" y="11904"/>
                    <a:pt x="206" y="11901"/>
                    <a:pt x="205" y="11898"/>
                  </a:cubicBezTo>
                  <a:cubicBezTo>
                    <a:pt x="-897" y="6542"/>
                    <a:pt x="2552" y="1307"/>
                    <a:pt x="7908" y="205"/>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12" name="Freeform: Shape 11"/>
            <p:cNvSpPr/>
            <p:nvPr/>
          </p:nvSpPr>
          <p:spPr>
            <a:xfrm>
              <a:off x="6614037" y="4515909"/>
              <a:ext cx="313212" cy="343436"/>
            </a:xfrm>
            <a:custGeom>
              <a:avLst/>
              <a:gdLst>
                <a:gd name="connsiteX0" fmla="*/ 257952 w 552598"/>
                <a:gd name="connsiteY0" fmla="*/ 238897 h 605921"/>
                <a:gd name="connsiteX1" fmla="*/ 252845 w 552598"/>
                <a:gd name="connsiteY1" fmla="*/ 243996 h 605921"/>
                <a:gd name="connsiteX2" fmla="*/ 252845 w 552598"/>
                <a:gd name="connsiteY2" fmla="*/ 308986 h 605921"/>
                <a:gd name="connsiteX3" fmla="*/ 228056 w 552598"/>
                <a:gd name="connsiteY3" fmla="*/ 308986 h 605921"/>
                <a:gd name="connsiteX4" fmla="*/ 225642 w 552598"/>
                <a:gd name="connsiteY4" fmla="*/ 314085 h 605921"/>
                <a:gd name="connsiteX5" fmla="*/ 273271 w 552598"/>
                <a:gd name="connsiteY5" fmla="*/ 372123 h 605921"/>
                <a:gd name="connsiteX6" fmla="*/ 279306 w 552598"/>
                <a:gd name="connsiteY6" fmla="*/ 372123 h 605921"/>
                <a:gd name="connsiteX7" fmla="*/ 327027 w 552598"/>
                <a:gd name="connsiteY7" fmla="*/ 314085 h 605921"/>
                <a:gd name="connsiteX8" fmla="*/ 324520 w 552598"/>
                <a:gd name="connsiteY8" fmla="*/ 308986 h 605921"/>
                <a:gd name="connsiteX9" fmla="*/ 299731 w 552598"/>
                <a:gd name="connsiteY9" fmla="*/ 308986 h 605921"/>
                <a:gd name="connsiteX10" fmla="*/ 299731 w 552598"/>
                <a:gd name="connsiteY10" fmla="*/ 243996 h 605921"/>
                <a:gd name="connsiteX11" fmla="*/ 294718 w 552598"/>
                <a:gd name="connsiteY11" fmla="*/ 238897 h 605921"/>
                <a:gd name="connsiteX12" fmla="*/ 260737 w 552598"/>
                <a:gd name="connsiteY12" fmla="*/ 130146 h 605921"/>
                <a:gd name="connsiteX13" fmla="*/ 291932 w 552598"/>
                <a:gd name="connsiteY13" fmla="*/ 130146 h 605921"/>
                <a:gd name="connsiteX14" fmla="*/ 303445 w 552598"/>
                <a:gd name="connsiteY14" fmla="*/ 141642 h 605921"/>
                <a:gd name="connsiteX15" fmla="*/ 303445 w 552598"/>
                <a:gd name="connsiteY15" fmla="*/ 167602 h 605921"/>
                <a:gd name="connsiteX16" fmla="*/ 353580 w 552598"/>
                <a:gd name="connsiteY16" fmla="*/ 188369 h 605921"/>
                <a:gd name="connsiteX17" fmla="*/ 371963 w 552598"/>
                <a:gd name="connsiteY17" fmla="*/ 170012 h 605921"/>
                <a:gd name="connsiteX18" fmla="*/ 388118 w 552598"/>
                <a:gd name="connsiteY18" fmla="*/ 170012 h 605921"/>
                <a:gd name="connsiteX19" fmla="*/ 410215 w 552598"/>
                <a:gd name="connsiteY19" fmla="*/ 192077 h 605921"/>
                <a:gd name="connsiteX20" fmla="*/ 410215 w 552598"/>
                <a:gd name="connsiteY20" fmla="*/ 208209 h 605921"/>
                <a:gd name="connsiteX21" fmla="*/ 391832 w 552598"/>
                <a:gd name="connsiteY21" fmla="*/ 226566 h 605921"/>
                <a:gd name="connsiteX22" fmla="*/ 412628 w 552598"/>
                <a:gd name="connsiteY22" fmla="*/ 276630 h 605921"/>
                <a:gd name="connsiteX23" fmla="*/ 438625 w 552598"/>
                <a:gd name="connsiteY23" fmla="*/ 276630 h 605921"/>
                <a:gd name="connsiteX24" fmla="*/ 450137 w 552598"/>
                <a:gd name="connsiteY24" fmla="*/ 288126 h 605921"/>
                <a:gd name="connsiteX25" fmla="*/ 450137 w 552598"/>
                <a:gd name="connsiteY25" fmla="*/ 319277 h 605921"/>
                <a:gd name="connsiteX26" fmla="*/ 438625 w 552598"/>
                <a:gd name="connsiteY26" fmla="*/ 330773 h 605921"/>
                <a:gd name="connsiteX27" fmla="*/ 412628 w 552598"/>
                <a:gd name="connsiteY27" fmla="*/ 330773 h 605921"/>
                <a:gd name="connsiteX28" fmla="*/ 391832 w 552598"/>
                <a:gd name="connsiteY28" fmla="*/ 380838 h 605921"/>
                <a:gd name="connsiteX29" fmla="*/ 410215 w 552598"/>
                <a:gd name="connsiteY29" fmla="*/ 399102 h 605921"/>
                <a:gd name="connsiteX30" fmla="*/ 410215 w 552598"/>
                <a:gd name="connsiteY30" fmla="*/ 415326 h 605921"/>
                <a:gd name="connsiteX31" fmla="*/ 388118 w 552598"/>
                <a:gd name="connsiteY31" fmla="*/ 437299 h 605921"/>
                <a:gd name="connsiteX32" fmla="*/ 371963 w 552598"/>
                <a:gd name="connsiteY32" fmla="*/ 437299 h 605921"/>
                <a:gd name="connsiteX33" fmla="*/ 353580 w 552598"/>
                <a:gd name="connsiteY33" fmla="*/ 419035 h 605921"/>
                <a:gd name="connsiteX34" fmla="*/ 303445 w 552598"/>
                <a:gd name="connsiteY34" fmla="*/ 439802 h 605921"/>
                <a:gd name="connsiteX35" fmla="*/ 303445 w 552598"/>
                <a:gd name="connsiteY35" fmla="*/ 465761 h 605921"/>
                <a:gd name="connsiteX36" fmla="*/ 291932 w 552598"/>
                <a:gd name="connsiteY36" fmla="*/ 477257 h 605921"/>
                <a:gd name="connsiteX37" fmla="*/ 260737 w 552598"/>
                <a:gd name="connsiteY37" fmla="*/ 477257 h 605921"/>
                <a:gd name="connsiteX38" fmla="*/ 249224 w 552598"/>
                <a:gd name="connsiteY38" fmla="*/ 465761 h 605921"/>
                <a:gd name="connsiteX39" fmla="*/ 249224 w 552598"/>
                <a:gd name="connsiteY39" fmla="*/ 439802 h 605921"/>
                <a:gd name="connsiteX40" fmla="*/ 199089 w 552598"/>
                <a:gd name="connsiteY40" fmla="*/ 419035 h 605921"/>
                <a:gd name="connsiteX41" fmla="*/ 180799 w 552598"/>
                <a:gd name="connsiteY41" fmla="*/ 437299 h 605921"/>
                <a:gd name="connsiteX42" fmla="*/ 164551 w 552598"/>
                <a:gd name="connsiteY42" fmla="*/ 437299 h 605921"/>
                <a:gd name="connsiteX43" fmla="*/ 142547 w 552598"/>
                <a:gd name="connsiteY43" fmla="*/ 415326 h 605921"/>
                <a:gd name="connsiteX44" fmla="*/ 142547 w 552598"/>
                <a:gd name="connsiteY44" fmla="*/ 399102 h 605921"/>
                <a:gd name="connsiteX45" fmla="*/ 160837 w 552598"/>
                <a:gd name="connsiteY45" fmla="*/ 380838 h 605921"/>
                <a:gd name="connsiteX46" fmla="*/ 140041 w 552598"/>
                <a:gd name="connsiteY46" fmla="*/ 330773 h 605921"/>
                <a:gd name="connsiteX47" fmla="*/ 114044 w 552598"/>
                <a:gd name="connsiteY47" fmla="*/ 330773 h 605921"/>
                <a:gd name="connsiteX48" fmla="*/ 102532 w 552598"/>
                <a:gd name="connsiteY48" fmla="*/ 319277 h 605921"/>
                <a:gd name="connsiteX49" fmla="*/ 102532 w 552598"/>
                <a:gd name="connsiteY49" fmla="*/ 288126 h 605921"/>
                <a:gd name="connsiteX50" fmla="*/ 114044 w 552598"/>
                <a:gd name="connsiteY50" fmla="*/ 276630 h 605921"/>
                <a:gd name="connsiteX51" fmla="*/ 140041 w 552598"/>
                <a:gd name="connsiteY51" fmla="*/ 276630 h 605921"/>
                <a:gd name="connsiteX52" fmla="*/ 160837 w 552598"/>
                <a:gd name="connsiteY52" fmla="*/ 226566 h 605921"/>
                <a:gd name="connsiteX53" fmla="*/ 142547 w 552598"/>
                <a:gd name="connsiteY53" fmla="*/ 208209 h 605921"/>
                <a:gd name="connsiteX54" fmla="*/ 142547 w 552598"/>
                <a:gd name="connsiteY54" fmla="*/ 192077 h 605921"/>
                <a:gd name="connsiteX55" fmla="*/ 164551 w 552598"/>
                <a:gd name="connsiteY55" fmla="*/ 170012 h 605921"/>
                <a:gd name="connsiteX56" fmla="*/ 180799 w 552598"/>
                <a:gd name="connsiteY56" fmla="*/ 170012 h 605921"/>
                <a:gd name="connsiteX57" fmla="*/ 199089 w 552598"/>
                <a:gd name="connsiteY57" fmla="*/ 188369 h 605921"/>
                <a:gd name="connsiteX58" fmla="*/ 249224 w 552598"/>
                <a:gd name="connsiteY58" fmla="*/ 167602 h 605921"/>
                <a:gd name="connsiteX59" fmla="*/ 249224 w 552598"/>
                <a:gd name="connsiteY59" fmla="*/ 141642 h 605921"/>
                <a:gd name="connsiteX60" fmla="*/ 260737 w 552598"/>
                <a:gd name="connsiteY60" fmla="*/ 130146 h 605921"/>
                <a:gd name="connsiteX61" fmla="*/ 438507 w 552598"/>
                <a:gd name="connsiteY61" fmla="*/ 79551 h 605921"/>
                <a:gd name="connsiteX62" fmla="*/ 552598 w 552598"/>
                <a:gd name="connsiteY62" fmla="*/ 302952 h 605921"/>
                <a:gd name="connsiteX63" fmla="*/ 276329 w 552598"/>
                <a:gd name="connsiteY63" fmla="*/ 578821 h 605921"/>
                <a:gd name="connsiteX64" fmla="*/ 276329 w 552598"/>
                <a:gd name="connsiteY64" fmla="*/ 602737 h 605921"/>
                <a:gd name="connsiteX65" fmla="*/ 271316 w 552598"/>
                <a:gd name="connsiteY65" fmla="*/ 605332 h 605921"/>
                <a:gd name="connsiteX66" fmla="*/ 206426 w 552598"/>
                <a:gd name="connsiteY66" fmla="*/ 560837 h 605921"/>
                <a:gd name="connsiteX67" fmla="*/ 206426 w 552598"/>
                <a:gd name="connsiteY67" fmla="*/ 555553 h 605921"/>
                <a:gd name="connsiteX68" fmla="*/ 271316 w 552598"/>
                <a:gd name="connsiteY68" fmla="*/ 511059 h 605921"/>
                <a:gd name="connsiteX69" fmla="*/ 276329 w 552598"/>
                <a:gd name="connsiteY69" fmla="*/ 513654 h 605921"/>
                <a:gd name="connsiteX70" fmla="*/ 276329 w 552598"/>
                <a:gd name="connsiteY70" fmla="*/ 537663 h 605921"/>
                <a:gd name="connsiteX71" fmla="*/ 511381 w 552598"/>
                <a:gd name="connsiteY71" fmla="*/ 302952 h 605921"/>
                <a:gd name="connsiteX72" fmla="*/ 414278 w 552598"/>
                <a:gd name="connsiteY72" fmla="*/ 112830 h 605921"/>
                <a:gd name="connsiteX73" fmla="*/ 281414 w 552598"/>
                <a:gd name="connsiteY73" fmla="*/ 589 h 605921"/>
                <a:gd name="connsiteX74" fmla="*/ 346313 w 552598"/>
                <a:gd name="connsiteY74" fmla="*/ 45086 h 605921"/>
                <a:gd name="connsiteX75" fmla="*/ 346313 w 552598"/>
                <a:gd name="connsiteY75" fmla="*/ 50277 h 605921"/>
                <a:gd name="connsiteX76" fmla="*/ 281414 w 552598"/>
                <a:gd name="connsiteY76" fmla="*/ 94775 h 605921"/>
                <a:gd name="connsiteX77" fmla="*/ 276308 w 552598"/>
                <a:gd name="connsiteY77" fmla="*/ 92179 h 605921"/>
                <a:gd name="connsiteX78" fmla="*/ 276308 w 552598"/>
                <a:gd name="connsiteY78" fmla="*/ 68262 h 605921"/>
                <a:gd name="connsiteX79" fmla="*/ 41223 w 552598"/>
                <a:gd name="connsiteY79" fmla="*/ 303077 h 605921"/>
                <a:gd name="connsiteX80" fmla="*/ 138432 w 552598"/>
                <a:gd name="connsiteY80" fmla="*/ 493302 h 605921"/>
                <a:gd name="connsiteX81" fmla="*/ 114200 w 552598"/>
                <a:gd name="connsiteY81" fmla="*/ 526582 h 605921"/>
                <a:gd name="connsiteX82" fmla="*/ 0 w 552598"/>
                <a:gd name="connsiteY82" fmla="*/ 303077 h 605921"/>
                <a:gd name="connsiteX83" fmla="*/ 276308 w 552598"/>
                <a:gd name="connsiteY83" fmla="*/ 27195 h 605921"/>
                <a:gd name="connsiteX84" fmla="*/ 276308 w 552598"/>
                <a:gd name="connsiteY84" fmla="*/ 3185 h 605921"/>
                <a:gd name="connsiteX85" fmla="*/ 281414 w 552598"/>
                <a:gd name="connsiteY85" fmla="*/ 589 h 60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52598" h="605921">
                  <a:moveTo>
                    <a:pt x="257952" y="238897"/>
                  </a:moveTo>
                  <a:cubicBezTo>
                    <a:pt x="255074" y="238897"/>
                    <a:pt x="252845" y="241122"/>
                    <a:pt x="252845" y="243996"/>
                  </a:cubicBezTo>
                  <a:lnTo>
                    <a:pt x="252845" y="308986"/>
                  </a:lnTo>
                  <a:lnTo>
                    <a:pt x="228056" y="308986"/>
                  </a:lnTo>
                  <a:cubicBezTo>
                    <a:pt x="225364" y="308986"/>
                    <a:pt x="223878" y="311953"/>
                    <a:pt x="225642" y="314085"/>
                  </a:cubicBezTo>
                  <a:lnTo>
                    <a:pt x="273271" y="372123"/>
                  </a:lnTo>
                  <a:cubicBezTo>
                    <a:pt x="274849" y="373977"/>
                    <a:pt x="277727" y="373977"/>
                    <a:pt x="279306" y="372123"/>
                  </a:cubicBezTo>
                  <a:lnTo>
                    <a:pt x="327027" y="314085"/>
                  </a:lnTo>
                  <a:cubicBezTo>
                    <a:pt x="328605" y="311953"/>
                    <a:pt x="327213" y="308894"/>
                    <a:pt x="324520" y="308986"/>
                  </a:cubicBezTo>
                  <a:lnTo>
                    <a:pt x="299731" y="308986"/>
                  </a:lnTo>
                  <a:lnTo>
                    <a:pt x="299731" y="243996"/>
                  </a:lnTo>
                  <a:cubicBezTo>
                    <a:pt x="299731" y="241122"/>
                    <a:pt x="297503" y="238897"/>
                    <a:pt x="294718" y="238897"/>
                  </a:cubicBezTo>
                  <a:close/>
                  <a:moveTo>
                    <a:pt x="260737" y="130146"/>
                  </a:moveTo>
                  <a:lnTo>
                    <a:pt x="291932" y="130146"/>
                  </a:lnTo>
                  <a:cubicBezTo>
                    <a:pt x="298431" y="130146"/>
                    <a:pt x="303445" y="135338"/>
                    <a:pt x="303445" y="141642"/>
                  </a:cubicBezTo>
                  <a:lnTo>
                    <a:pt x="303445" y="167602"/>
                  </a:lnTo>
                  <a:cubicBezTo>
                    <a:pt x="321642" y="171125"/>
                    <a:pt x="338632" y="178356"/>
                    <a:pt x="353580" y="188369"/>
                  </a:cubicBezTo>
                  <a:lnTo>
                    <a:pt x="371963" y="170012"/>
                  </a:lnTo>
                  <a:cubicBezTo>
                    <a:pt x="376420" y="165562"/>
                    <a:pt x="383661" y="165562"/>
                    <a:pt x="388118" y="170012"/>
                  </a:cubicBezTo>
                  <a:lnTo>
                    <a:pt x="410215" y="192077"/>
                  </a:lnTo>
                  <a:cubicBezTo>
                    <a:pt x="414671" y="196528"/>
                    <a:pt x="414671" y="203759"/>
                    <a:pt x="410215" y="208209"/>
                  </a:cubicBezTo>
                  <a:lnTo>
                    <a:pt x="391832" y="226566"/>
                  </a:lnTo>
                  <a:cubicBezTo>
                    <a:pt x="401859" y="241400"/>
                    <a:pt x="409100" y="258459"/>
                    <a:pt x="412628" y="276630"/>
                  </a:cubicBezTo>
                  <a:lnTo>
                    <a:pt x="438625" y="276630"/>
                  </a:lnTo>
                  <a:cubicBezTo>
                    <a:pt x="445124" y="276630"/>
                    <a:pt x="450137" y="281822"/>
                    <a:pt x="450137" y="288126"/>
                  </a:cubicBezTo>
                  <a:lnTo>
                    <a:pt x="450137" y="319277"/>
                  </a:lnTo>
                  <a:cubicBezTo>
                    <a:pt x="450137" y="325674"/>
                    <a:pt x="444938" y="330773"/>
                    <a:pt x="438625" y="330773"/>
                  </a:cubicBezTo>
                  <a:lnTo>
                    <a:pt x="412628" y="330773"/>
                  </a:lnTo>
                  <a:cubicBezTo>
                    <a:pt x="409100" y="348945"/>
                    <a:pt x="401859" y="365818"/>
                    <a:pt x="391832" y="380838"/>
                  </a:cubicBezTo>
                  <a:lnTo>
                    <a:pt x="410215" y="399102"/>
                  </a:lnTo>
                  <a:cubicBezTo>
                    <a:pt x="414671" y="403552"/>
                    <a:pt x="414671" y="410876"/>
                    <a:pt x="410215" y="415326"/>
                  </a:cubicBezTo>
                  <a:lnTo>
                    <a:pt x="388118" y="437299"/>
                  </a:lnTo>
                  <a:cubicBezTo>
                    <a:pt x="383661" y="441749"/>
                    <a:pt x="376420" y="441749"/>
                    <a:pt x="371963" y="437299"/>
                  </a:cubicBezTo>
                  <a:lnTo>
                    <a:pt x="353580" y="419035"/>
                  </a:lnTo>
                  <a:cubicBezTo>
                    <a:pt x="338725" y="429047"/>
                    <a:pt x="321642" y="436186"/>
                    <a:pt x="303445" y="439802"/>
                  </a:cubicBezTo>
                  <a:lnTo>
                    <a:pt x="303445" y="465761"/>
                  </a:lnTo>
                  <a:cubicBezTo>
                    <a:pt x="303445" y="472158"/>
                    <a:pt x="298246" y="477257"/>
                    <a:pt x="291932" y="477257"/>
                  </a:cubicBezTo>
                  <a:lnTo>
                    <a:pt x="260737" y="477257"/>
                  </a:lnTo>
                  <a:cubicBezTo>
                    <a:pt x="254331" y="477257"/>
                    <a:pt x="249224" y="472065"/>
                    <a:pt x="249224" y="465761"/>
                  </a:cubicBezTo>
                  <a:lnTo>
                    <a:pt x="249224" y="439802"/>
                  </a:lnTo>
                  <a:cubicBezTo>
                    <a:pt x="231027" y="436186"/>
                    <a:pt x="214130" y="429047"/>
                    <a:pt x="199089" y="419035"/>
                  </a:cubicBezTo>
                  <a:lnTo>
                    <a:pt x="180799" y="437299"/>
                  </a:lnTo>
                  <a:cubicBezTo>
                    <a:pt x="176342" y="441749"/>
                    <a:pt x="169008" y="441749"/>
                    <a:pt x="164551" y="437299"/>
                  </a:cubicBezTo>
                  <a:lnTo>
                    <a:pt x="142547" y="415326"/>
                  </a:lnTo>
                  <a:cubicBezTo>
                    <a:pt x="138091" y="410876"/>
                    <a:pt x="138091" y="403552"/>
                    <a:pt x="142547" y="399102"/>
                  </a:cubicBezTo>
                  <a:lnTo>
                    <a:pt x="160837" y="380838"/>
                  </a:lnTo>
                  <a:cubicBezTo>
                    <a:pt x="150810" y="366004"/>
                    <a:pt x="143661" y="348945"/>
                    <a:pt x="140041" y="330773"/>
                  </a:cubicBezTo>
                  <a:lnTo>
                    <a:pt x="114044" y="330773"/>
                  </a:lnTo>
                  <a:cubicBezTo>
                    <a:pt x="107638" y="330773"/>
                    <a:pt x="102532" y="325582"/>
                    <a:pt x="102532" y="319277"/>
                  </a:cubicBezTo>
                  <a:lnTo>
                    <a:pt x="102532" y="288126"/>
                  </a:lnTo>
                  <a:cubicBezTo>
                    <a:pt x="102532" y="281636"/>
                    <a:pt x="107731" y="276630"/>
                    <a:pt x="114044" y="276630"/>
                  </a:cubicBezTo>
                  <a:lnTo>
                    <a:pt x="140041" y="276630"/>
                  </a:lnTo>
                  <a:cubicBezTo>
                    <a:pt x="143661" y="258459"/>
                    <a:pt x="150810" y="241492"/>
                    <a:pt x="160837" y="226566"/>
                  </a:cubicBezTo>
                  <a:lnTo>
                    <a:pt x="142547" y="208209"/>
                  </a:lnTo>
                  <a:cubicBezTo>
                    <a:pt x="138091" y="203759"/>
                    <a:pt x="138091" y="196528"/>
                    <a:pt x="142547" y="192077"/>
                  </a:cubicBezTo>
                  <a:lnTo>
                    <a:pt x="164551" y="170012"/>
                  </a:lnTo>
                  <a:cubicBezTo>
                    <a:pt x="169008" y="165562"/>
                    <a:pt x="176342" y="165562"/>
                    <a:pt x="180799" y="170012"/>
                  </a:cubicBezTo>
                  <a:lnTo>
                    <a:pt x="199089" y="188369"/>
                  </a:lnTo>
                  <a:cubicBezTo>
                    <a:pt x="213944" y="178356"/>
                    <a:pt x="231027" y="171125"/>
                    <a:pt x="249224" y="167602"/>
                  </a:cubicBezTo>
                  <a:lnTo>
                    <a:pt x="249224" y="141642"/>
                  </a:lnTo>
                  <a:cubicBezTo>
                    <a:pt x="249224" y="135153"/>
                    <a:pt x="254424" y="130146"/>
                    <a:pt x="260737" y="130146"/>
                  </a:cubicBezTo>
                  <a:close/>
                  <a:moveTo>
                    <a:pt x="438507" y="79551"/>
                  </a:moveTo>
                  <a:cubicBezTo>
                    <a:pt x="510081" y="131462"/>
                    <a:pt x="552598" y="214890"/>
                    <a:pt x="552598" y="302952"/>
                  </a:cubicBezTo>
                  <a:cubicBezTo>
                    <a:pt x="552598" y="455069"/>
                    <a:pt x="428760" y="578821"/>
                    <a:pt x="276329" y="578821"/>
                  </a:cubicBezTo>
                  <a:lnTo>
                    <a:pt x="276329" y="602737"/>
                  </a:lnTo>
                  <a:cubicBezTo>
                    <a:pt x="276329" y="605332"/>
                    <a:pt x="273358" y="606815"/>
                    <a:pt x="271316" y="605332"/>
                  </a:cubicBezTo>
                  <a:lnTo>
                    <a:pt x="206426" y="560837"/>
                  </a:lnTo>
                  <a:cubicBezTo>
                    <a:pt x="204569" y="559539"/>
                    <a:pt x="204569" y="556759"/>
                    <a:pt x="206426" y="555553"/>
                  </a:cubicBezTo>
                  <a:lnTo>
                    <a:pt x="271316" y="511059"/>
                  </a:lnTo>
                  <a:cubicBezTo>
                    <a:pt x="273544" y="509575"/>
                    <a:pt x="276329" y="511059"/>
                    <a:pt x="276329" y="513654"/>
                  </a:cubicBezTo>
                  <a:lnTo>
                    <a:pt x="276329" y="537663"/>
                  </a:lnTo>
                  <a:cubicBezTo>
                    <a:pt x="405923" y="537663"/>
                    <a:pt x="511381" y="432358"/>
                    <a:pt x="511381" y="302952"/>
                  </a:cubicBezTo>
                  <a:cubicBezTo>
                    <a:pt x="511381" y="228053"/>
                    <a:pt x="475176" y="156954"/>
                    <a:pt x="414278" y="112830"/>
                  </a:cubicBezTo>
                  <a:close/>
                  <a:moveTo>
                    <a:pt x="281414" y="589"/>
                  </a:moveTo>
                  <a:lnTo>
                    <a:pt x="346313" y="45086"/>
                  </a:lnTo>
                  <a:cubicBezTo>
                    <a:pt x="348170" y="46384"/>
                    <a:pt x="348170" y="49072"/>
                    <a:pt x="346313" y="50277"/>
                  </a:cubicBezTo>
                  <a:lnTo>
                    <a:pt x="281414" y="94775"/>
                  </a:lnTo>
                  <a:cubicBezTo>
                    <a:pt x="279186" y="96258"/>
                    <a:pt x="276308" y="94775"/>
                    <a:pt x="276308" y="92179"/>
                  </a:cubicBezTo>
                  <a:lnTo>
                    <a:pt x="276308" y="68262"/>
                  </a:lnTo>
                  <a:cubicBezTo>
                    <a:pt x="146695" y="68262"/>
                    <a:pt x="41223" y="173665"/>
                    <a:pt x="41223" y="303077"/>
                  </a:cubicBezTo>
                  <a:cubicBezTo>
                    <a:pt x="41223" y="377980"/>
                    <a:pt x="77526" y="449176"/>
                    <a:pt x="138432" y="493302"/>
                  </a:cubicBezTo>
                  <a:lnTo>
                    <a:pt x="114200" y="526582"/>
                  </a:lnTo>
                  <a:cubicBezTo>
                    <a:pt x="42709" y="474762"/>
                    <a:pt x="0" y="391237"/>
                    <a:pt x="0" y="303077"/>
                  </a:cubicBezTo>
                  <a:cubicBezTo>
                    <a:pt x="0" y="150953"/>
                    <a:pt x="123948" y="27195"/>
                    <a:pt x="276308" y="27195"/>
                  </a:cubicBezTo>
                  <a:lnTo>
                    <a:pt x="276308" y="3185"/>
                  </a:lnTo>
                  <a:cubicBezTo>
                    <a:pt x="276308" y="589"/>
                    <a:pt x="279279" y="-894"/>
                    <a:pt x="281414" y="589"/>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13" name="组合 12"/>
          <p:cNvGrpSpPr/>
          <p:nvPr/>
        </p:nvGrpSpPr>
        <p:grpSpPr>
          <a:xfrm>
            <a:off x="4366990" y="3150172"/>
            <a:ext cx="780959" cy="780944"/>
            <a:chOff x="4366990" y="3150172"/>
            <a:chExt cx="780959" cy="780944"/>
          </a:xfrm>
        </p:grpSpPr>
        <p:sp>
          <p:nvSpPr>
            <p:cNvPr id="14" name="Freeform: Shape 20"/>
            <p:cNvSpPr/>
            <p:nvPr/>
          </p:nvSpPr>
          <p:spPr>
            <a:xfrm>
              <a:off x="4366990" y="3150172"/>
              <a:ext cx="780959" cy="780944"/>
            </a:xfrm>
            <a:custGeom>
              <a:avLst/>
              <a:gdLst/>
              <a:ahLst/>
              <a:cxnLst>
                <a:cxn ang="0">
                  <a:pos x="wd2" y="hd2"/>
                </a:cxn>
                <a:cxn ang="5400000">
                  <a:pos x="wd2" y="hd2"/>
                </a:cxn>
                <a:cxn ang="10800000">
                  <a:pos x="wd2" y="hd2"/>
                </a:cxn>
                <a:cxn ang="16200000">
                  <a:pos x="wd2" y="hd2"/>
                </a:cxn>
              </a:cxnLst>
              <a:rect l="0" t="0" r="r" b="b"/>
              <a:pathLst>
                <a:path w="19807" h="19807" extrusionOk="0">
                  <a:moveTo>
                    <a:pt x="11898" y="19602"/>
                  </a:moveTo>
                  <a:cubicBezTo>
                    <a:pt x="6542" y="20704"/>
                    <a:pt x="1306" y="17256"/>
                    <a:pt x="204" y="11899"/>
                  </a:cubicBezTo>
                  <a:cubicBezTo>
                    <a:pt x="-897" y="6542"/>
                    <a:pt x="2552" y="1307"/>
                    <a:pt x="7907" y="205"/>
                  </a:cubicBezTo>
                  <a:cubicBezTo>
                    <a:pt x="13261" y="-896"/>
                    <a:pt x="18494" y="2549"/>
                    <a:pt x="19599" y="7900"/>
                  </a:cubicBezTo>
                  <a:cubicBezTo>
                    <a:pt x="19600" y="7903"/>
                    <a:pt x="19600" y="7905"/>
                    <a:pt x="19601" y="7908"/>
                  </a:cubicBezTo>
                  <a:cubicBezTo>
                    <a:pt x="20703" y="13264"/>
                    <a:pt x="17254" y="18500"/>
                    <a:pt x="11898" y="19602"/>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15" name="Freeform: Shape 20"/>
            <p:cNvSpPr/>
            <p:nvPr/>
          </p:nvSpPr>
          <p:spPr>
            <a:xfrm>
              <a:off x="4591312" y="3368926"/>
              <a:ext cx="332315" cy="343436"/>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16" name="组合 15"/>
          <p:cNvGrpSpPr/>
          <p:nvPr/>
        </p:nvGrpSpPr>
        <p:grpSpPr>
          <a:xfrm>
            <a:off x="6368851" y="2022926"/>
            <a:ext cx="780937" cy="780944"/>
            <a:chOff x="6368851" y="2022926"/>
            <a:chExt cx="780937" cy="780944"/>
          </a:xfrm>
        </p:grpSpPr>
        <p:sp>
          <p:nvSpPr>
            <p:cNvPr id="17" name="Freeform: Shape 5"/>
            <p:cNvSpPr/>
            <p:nvPr/>
          </p:nvSpPr>
          <p:spPr>
            <a:xfrm>
              <a:off x="6368851" y="2022926"/>
              <a:ext cx="780937" cy="780944"/>
            </a:xfrm>
            <a:custGeom>
              <a:avLst/>
              <a:gdLst/>
              <a:ahLst/>
              <a:cxnLst>
                <a:cxn ang="0">
                  <a:pos x="wd2" y="hd2"/>
                </a:cxn>
                <a:cxn ang="5400000">
                  <a:pos x="wd2" y="hd2"/>
                </a:cxn>
                <a:cxn ang="10800000">
                  <a:pos x="wd2" y="hd2"/>
                </a:cxn>
                <a:cxn ang="16200000">
                  <a:pos x="wd2" y="hd2"/>
                </a:cxn>
              </a:cxnLst>
              <a:rect l="0" t="0" r="r" b="b"/>
              <a:pathLst>
                <a:path w="19807" h="19807" extrusionOk="0">
                  <a:moveTo>
                    <a:pt x="7907" y="205"/>
                  </a:moveTo>
                  <a:cubicBezTo>
                    <a:pt x="13264" y="-897"/>
                    <a:pt x="18498" y="2551"/>
                    <a:pt x="19601" y="7908"/>
                  </a:cubicBezTo>
                  <a:cubicBezTo>
                    <a:pt x="20703" y="13264"/>
                    <a:pt x="17254" y="18500"/>
                    <a:pt x="11898" y="19602"/>
                  </a:cubicBezTo>
                  <a:cubicBezTo>
                    <a:pt x="6545" y="20703"/>
                    <a:pt x="1312" y="17258"/>
                    <a:pt x="206" y="11907"/>
                  </a:cubicBezTo>
                  <a:cubicBezTo>
                    <a:pt x="206" y="11904"/>
                    <a:pt x="205" y="11901"/>
                    <a:pt x="204" y="11899"/>
                  </a:cubicBezTo>
                  <a:cubicBezTo>
                    <a:pt x="-897" y="6542"/>
                    <a:pt x="2551" y="1307"/>
                    <a:pt x="7907" y="205"/>
                  </a:cubicBezTo>
                  <a:close/>
                </a:path>
              </a:pathLst>
            </a:custGeom>
            <a:solidFill>
              <a:schemeClr val="tx1">
                <a:lumMod val="50000"/>
                <a:lumOff val="50000"/>
              </a:schemeClr>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18" name="Freeform: Shape 5"/>
            <p:cNvSpPr/>
            <p:nvPr/>
          </p:nvSpPr>
          <p:spPr>
            <a:xfrm>
              <a:off x="6602717" y="2241683"/>
              <a:ext cx="313206" cy="343430"/>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19" name="组合 18"/>
          <p:cNvGrpSpPr/>
          <p:nvPr/>
        </p:nvGrpSpPr>
        <p:grpSpPr>
          <a:xfrm>
            <a:off x="5045587" y="4297155"/>
            <a:ext cx="780930" cy="780944"/>
            <a:chOff x="5045587" y="4297155"/>
            <a:chExt cx="780930" cy="780944"/>
          </a:xfrm>
        </p:grpSpPr>
        <p:sp>
          <p:nvSpPr>
            <p:cNvPr id="20" name="Freeform: Shape 14"/>
            <p:cNvSpPr/>
            <p:nvPr/>
          </p:nvSpPr>
          <p:spPr>
            <a:xfrm>
              <a:off x="5045587" y="4297155"/>
              <a:ext cx="780930" cy="780944"/>
            </a:xfrm>
            <a:custGeom>
              <a:avLst/>
              <a:gdLst/>
              <a:ahLst/>
              <a:cxnLst>
                <a:cxn ang="0">
                  <a:pos x="wd2" y="hd2"/>
                </a:cxn>
                <a:cxn ang="5400000">
                  <a:pos x="wd2" y="hd2"/>
                </a:cxn>
                <a:cxn ang="10800000">
                  <a:pos x="wd2" y="hd2"/>
                </a:cxn>
                <a:cxn ang="16200000">
                  <a:pos x="wd2" y="hd2"/>
                </a:cxn>
              </a:cxnLst>
              <a:rect l="0" t="0" r="r" b="b"/>
              <a:pathLst>
                <a:path w="19806" h="19807" extrusionOk="0">
                  <a:moveTo>
                    <a:pt x="7908" y="205"/>
                  </a:moveTo>
                  <a:cubicBezTo>
                    <a:pt x="13264" y="-897"/>
                    <a:pt x="18499" y="2552"/>
                    <a:pt x="19601" y="7908"/>
                  </a:cubicBezTo>
                  <a:cubicBezTo>
                    <a:pt x="20703" y="13265"/>
                    <a:pt x="17255" y="18500"/>
                    <a:pt x="11899" y="19602"/>
                  </a:cubicBezTo>
                  <a:cubicBezTo>
                    <a:pt x="6545" y="20703"/>
                    <a:pt x="1313" y="17258"/>
                    <a:pt x="207" y="11907"/>
                  </a:cubicBezTo>
                  <a:cubicBezTo>
                    <a:pt x="207" y="11904"/>
                    <a:pt x="206" y="11901"/>
                    <a:pt x="206" y="11899"/>
                  </a:cubicBezTo>
                  <a:cubicBezTo>
                    <a:pt x="-897" y="6543"/>
                    <a:pt x="2552" y="1307"/>
                    <a:pt x="7908" y="205"/>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dirty="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21" name="Freeform: Shape 14"/>
            <p:cNvSpPr/>
            <p:nvPr/>
          </p:nvSpPr>
          <p:spPr>
            <a:xfrm>
              <a:off x="5293130" y="4515913"/>
              <a:ext cx="285844" cy="343428"/>
            </a:xfrm>
            <a:custGeom>
              <a:avLst/>
              <a:gdLst>
                <a:gd name="connsiteX0" fmla="*/ 166861 w 505460"/>
                <a:gd name="connsiteY0" fmla="*/ 355015 h 607286"/>
                <a:gd name="connsiteX1" fmla="*/ 421301 w 505460"/>
                <a:gd name="connsiteY1" fmla="*/ 355015 h 607286"/>
                <a:gd name="connsiteX2" fmla="*/ 438634 w 505460"/>
                <a:gd name="connsiteY2" fmla="*/ 372303 h 607286"/>
                <a:gd name="connsiteX3" fmla="*/ 421301 w 505460"/>
                <a:gd name="connsiteY3" fmla="*/ 389592 h 607286"/>
                <a:gd name="connsiteX4" fmla="*/ 166861 w 505460"/>
                <a:gd name="connsiteY4" fmla="*/ 389592 h 607286"/>
                <a:gd name="connsiteX5" fmla="*/ 149528 w 505460"/>
                <a:gd name="connsiteY5" fmla="*/ 372303 h 607286"/>
                <a:gd name="connsiteX6" fmla="*/ 166861 w 505460"/>
                <a:gd name="connsiteY6" fmla="*/ 355015 h 607286"/>
                <a:gd name="connsiteX7" fmla="*/ 166861 w 505460"/>
                <a:gd name="connsiteY7" fmla="*/ 272524 h 607286"/>
                <a:gd name="connsiteX8" fmla="*/ 421301 w 505460"/>
                <a:gd name="connsiteY8" fmla="*/ 272524 h 607286"/>
                <a:gd name="connsiteX9" fmla="*/ 438634 w 505460"/>
                <a:gd name="connsiteY9" fmla="*/ 289813 h 607286"/>
                <a:gd name="connsiteX10" fmla="*/ 421301 w 505460"/>
                <a:gd name="connsiteY10" fmla="*/ 307101 h 607286"/>
                <a:gd name="connsiteX11" fmla="*/ 166861 w 505460"/>
                <a:gd name="connsiteY11" fmla="*/ 307101 h 607286"/>
                <a:gd name="connsiteX12" fmla="*/ 149528 w 505460"/>
                <a:gd name="connsiteY12" fmla="*/ 289813 h 607286"/>
                <a:gd name="connsiteX13" fmla="*/ 166861 w 505460"/>
                <a:gd name="connsiteY13" fmla="*/ 272524 h 607286"/>
                <a:gd name="connsiteX14" fmla="*/ 166861 w 505460"/>
                <a:gd name="connsiteY14" fmla="*/ 190033 h 607286"/>
                <a:gd name="connsiteX15" fmla="*/ 421301 w 505460"/>
                <a:gd name="connsiteY15" fmla="*/ 190033 h 607286"/>
                <a:gd name="connsiteX16" fmla="*/ 438634 w 505460"/>
                <a:gd name="connsiteY16" fmla="*/ 207439 h 607286"/>
                <a:gd name="connsiteX17" fmla="*/ 421301 w 505460"/>
                <a:gd name="connsiteY17" fmla="*/ 224751 h 607286"/>
                <a:gd name="connsiteX18" fmla="*/ 166861 w 505460"/>
                <a:gd name="connsiteY18" fmla="*/ 224751 h 607286"/>
                <a:gd name="connsiteX19" fmla="*/ 149528 w 505460"/>
                <a:gd name="connsiteY19" fmla="*/ 207439 h 607286"/>
                <a:gd name="connsiteX20" fmla="*/ 166861 w 505460"/>
                <a:gd name="connsiteY20" fmla="*/ 190033 h 607286"/>
                <a:gd name="connsiteX21" fmla="*/ 166861 w 505460"/>
                <a:gd name="connsiteY21" fmla="*/ 107612 h 607286"/>
                <a:gd name="connsiteX22" fmla="*/ 421301 w 505460"/>
                <a:gd name="connsiteY22" fmla="*/ 107612 h 607286"/>
                <a:gd name="connsiteX23" fmla="*/ 438634 w 505460"/>
                <a:gd name="connsiteY23" fmla="*/ 124901 h 607286"/>
                <a:gd name="connsiteX24" fmla="*/ 421301 w 505460"/>
                <a:gd name="connsiteY24" fmla="*/ 142189 h 607286"/>
                <a:gd name="connsiteX25" fmla="*/ 166861 w 505460"/>
                <a:gd name="connsiteY25" fmla="*/ 142189 h 607286"/>
                <a:gd name="connsiteX26" fmla="*/ 149528 w 505460"/>
                <a:gd name="connsiteY26" fmla="*/ 124901 h 607286"/>
                <a:gd name="connsiteX27" fmla="*/ 166861 w 505460"/>
                <a:gd name="connsiteY27" fmla="*/ 107612 h 607286"/>
                <a:gd name="connsiteX28" fmla="*/ 43330 w 505460"/>
                <a:gd name="connsiteY28" fmla="*/ 105635 h 607286"/>
                <a:gd name="connsiteX29" fmla="*/ 34664 w 505460"/>
                <a:gd name="connsiteY29" fmla="*/ 114289 h 607286"/>
                <a:gd name="connsiteX30" fmla="*/ 34664 w 505460"/>
                <a:gd name="connsiteY30" fmla="*/ 563922 h 607286"/>
                <a:gd name="connsiteX31" fmla="*/ 43330 w 505460"/>
                <a:gd name="connsiteY31" fmla="*/ 572576 h 607286"/>
                <a:gd name="connsiteX32" fmla="*/ 379237 w 505460"/>
                <a:gd name="connsiteY32" fmla="*/ 572576 h 607286"/>
                <a:gd name="connsiteX33" fmla="*/ 387903 w 505460"/>
                <a:gd name="connsiteY33" fmla="*/ 563922 h 607286"/>
                <a:gd name="connsiteX34" fmla="*/ 387903 w 505460"/>
                <a:gd name="connsiteY34" fmla="*/ 536267 h 607286"/>
                <a:gd name="connsiteX35" fmla="*/ 126223 w 505460"/>
                <a:gd name="connsiteY35" fmla="*/ 536267 h 607286"/>
                <a:gd name="connsiteX36" fmla="*/ 82799 w 505460"/>
                <a:gd name="connsiteY36" fmla="*/ 492997 h 607286"/>
                <a:gd name="connsiteX37" fmla="*/ 82799 w 505460"/>
                <a:gd name="connsiteY37" fmla="*/ 105635 h 607286"/>
                <a:gd name="connsiteX38" fmla="*/ 126223 w 505460"/>
                <a:gd name="connsiteY38" fmla="*/ 34616 h 607286"/>
                <a:gd name="connsiteX39" fmla="*/ 117557 w 505460"/>
                <a:gd name="connsiteY39" fmla="*/ 43270 h 607286"/>
                <a:gd name="connsiteX40" fmla="*/ 117557 w 505460"/>
                <a:gd name="connsiteY40" fmla="*/ 492997 h 607286"/>
                <a:gd name="connsiteX41" fmla="*/ 126223 w 505460"/>
                <a:gd name="connsiteY41" fmla="*/ 501651 h 607286"/>
                <a:gd name="connsiteX42" fmla="*/ 462130 w 505460"/>
                <a:gd name="connsiteY42" fmla="*/ 501651 h 607286"/>
                <a:gd name="connsiteX43" fmla="*/ 470796 w 505460"/>
                <a:gd name="connsiteY43" fmla="*/ 492997 h 607286"/>
                <a:gd name="connsiteX44" fmla="*/ 470796 w 505460"/>
                <a:gd name="connsiteY44" fmla="*/ 43270 h 607286"/>
                <a:gd name="connsiteX45" fmla="*/ 462130 w 505460"/>
                <a:gd name="connsiteY45" fmla="*/ 34616 h 607286"/>
                <a:gd name="connsiteX46" fmla="*/ 126223 w 505460"/>
                <a:gd name="connsiteY46" fmla="*/ 0 h 607286"/>
                <a:gd name="connsiteX47" fmla="*/ 462130 w 505460"/>
                <a:gd name="connsiteY47" fmla="*/ 0 h 607286"/>
                <a:gd name="connsiteX48" fmla="*/ 505460 w 505460"/>
                <a:gd name="connsiteY48" fmla="*/ 43270 h 607286"/>
                <a:gd name="connsiteX49" fmla="*/ 505460 w 505460"/>
                <a:gd name="connsiteY49" fmla="*/ 492997 h 607286"/>
                <a:gd name="connsiteX50" fmla="*/ 462130 w 505460"/>
                <a:gd name="connsiteY50" fmla="*/ 536267 h 607286"/>
                <a:gd name="connsiteX51" fmla="*/ 422661 w 505460"/>
                <a:gd name="connsiteY51" fmla="*/ 536267 h 607286"/>
                <a:gd name="connsiteX52" fmla="*/ 422661 w 505460"/>
                <a:gd name="connsiteY52" fmla="*/ 563922 h 607286"/>
                <a:gd name="connsiteX53" fmla="*/ 379237 w 505460"/>
                <a:gd name="connsiteY53" fmla="*/ 607286 h 607286"/>
                <a:gd name="connsiteX54" fmla="*/ 43330 w 505460"/>
                <a:gd name="connsiteY54" fmla="*/ 607286 h 607286"/>
                <a:gd name="connsiteX55" fmla="*/ 0 w 505460"/>
                <a:gd name="connsiteY55" fmla="*/ 563922 h 607286"/>
                <a:gd name="connsiteX56" fmla="*/ 0 w 505460"/>
                <a:gd name="connsiteY56" fmla="*/ 114289 h 607286"/>
                <a:gd name="connsiteX57" fmla="*/ 43330 w 505460"/>
                <a:gd name="connsiteY57" fmla="*/ 70925 h 607286"/>
                <a:gd name="connsiteX58" fmla="*/ 82799 w 505460"/>
                <a:gd name="connsiteY58" fmla="*/ 70925 h 607286"/>
                <a:gd name="connsiteX59" fmla="*/ 82799 w 505460"/>
                <a:gd name="connsiteY59" fmla="*/ 43270 h 607286"/>
                <a:gd name="connsiteX60" fmla="*/ 126223 w 505460"/>
                <a:gd name="connsiteY60" fmla="*/ 0 h 60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05460" h="607286">
                  <a:moveTo>
                    <a:pt x="166861" y="355015"/>
                  </a:moveTo>
                  <a:lnTo>
                    <a:pt x="421301" y="355015"/>
                  </a:lnTo>
                  <a:cubicBezTo>
                    <a:pt x="430910" y="355015"/>
                    <a:pt x="438634" y="362720"/>
                    <a:pt x="438634" y="372303"/>
                  </a:cubicBezTo>
                  <a:cubicBezTo>
                    <a:pt x="438634" y="381793"/>
                    <a:pt x="430910" y="389592"/>
                    <a:pt x="421301" y="389592"/>
                  </a:cubicBezTo>
                  <a:lnTo>
                    <a:pt x="166861" y="389592"/>
                  </a:lnTo>
                  <a:cubicBezTo>
                    <a:pt x="157253" y="389592"/>
                    <a:pt x="149528" y="381887"/>
                    <a:pt x="149528" y="372303"/>
                  </a:cubicBezTo>
                  <a:cubicBezTo>
                    <a:pt x="149528" y="362720"/>
                    <a:pt x="157253" y="355015"/>
                    <a:pt x="166861" y="355015"/>
                  </a:cubicBezTo>
                  <a:close/>
                  <a:moveTo>
                    <a:pt x="166861" y="272524"/>
                  </a:moveTo>
                  <a:lnTo>
                    <a:pt x="421301" y="272524"/>
                  </a:lnTo>
                  <a:cubicBezTo>
                    <a:pt x="430910" y="272524"/>
                    <a:pt x="438634" y="280229"/>
                    <a:pt x="438634" y="289813"/>
                  </a:cubicBezTo>
                  <a:cubicBezTo>
                    <a:pt x="438634" y="299396"/>
                    <a:pt x="430910" y="307101"/>
                    <a:pt x="421301" y="307101"/>
                  </a:cubicBezTo>
                  <a:lnTo>
                    <a:pt x="166861" y="307101"/>
                  </a:lnTo>
                  <a:cubicBezTo>
                    <a:pt x="157253" y="307101"/>
                    <a:pt x="149528" y="299396"/>
                    <a:pt x="149528" y="289813"/>
                  </a:cubicBezTo>
                  <a:cubicBezTo>
                    <a:pt x="149528" y="280229"/>
                    <a:pt x="157253" y="272524"/>
                    <a:pt x="166861" y="272524"/>
                  </a:cubicBezTo>
                  <a:close/>
                  <a:moveTo>
                    <a:pt x="166861" y="190033"/>
                  </a:moveTo>
                  <a:lnTo>
                    <a:pt x="421301" y="190033"/>
                  </a:lnTo>
                  <a:cubicBezTo>
                    <a:pt x="430910" y="190033"/>
                    <a:pt x="438634" y="197842"/>
                    <a:pt x="438634" y="207439"/>
                  </a:cubicBezTo>
                  <a:cubicBezTo>
                    <a:pt x="438634" y="216942"/>
                    <a:pt x="430910" y="224751"/>
                    <a:pt x="421301" y="224751"/>
                  </a:cubicBezTo>
                  <a:lnTo>
                    <a:pt x="166861" y="224751"/>
                  </a:lnTo>
                  <a:cubicBezTo>
                    <a:pt x="157253" y="224751"/>
                    <a:pt x="149528" y="216942"/>
                    <a:pt x="149528" y="207439"/>
                  </a:cubicBezTo>
                  <a:cubicBezTo>
                    <a:pt x="149528" y="197842"/>
                    <a:pt x="157253" y="190033"/>
                    <a:pt x="166861" y="190033"/>
                  </a:cubicBezTo>
                  <a:close/>
                  <a:moveTo>
                    <a:pt x="166861" y="107612"/>
                  </a:moveTo>
                  <a:lnTo>
                    <a:pt x="421301" y="107612"/>
                  </a:lnTo>
                  <a:cubicBezTo>
                    <a:pt x="430910" y="107612"/>
                    <a:pt x="438634" y="115317"/>
                    <a:pt x="438634" y="124901"/>
                  </a:cubicBezTo>
                  <a:cubicBezTo>
                    <a:pt x="438634" y="134484"/>
                    <a:pt x="430910" y="142189"/>
                    <a:pt x="421301" y="142189"/>
                  </a:cubicBezTo>
                  <a:lnTo>
                    <a:pt x="166861" y="142189"/>
                  </a:lnTo>
                  <a:cubicBezTo>
                    <a:pt x="157253" y="142189"/>
                    <a:pt x="149528" y="134484"/>
                    <a:pt x="149528" y="124901"/>
                  </a:cubicBezTo>
                  <a:cubicBezTo>
                    <a:pt x="149528" y="115317"/>
                    <a:pt x="157253" y="107612"/>
                    <a:pt x="166861" y="107612"/>
                  </a:cubicBezTo>
                  <a:close/>
                  <a:moveTo>
                    <a:pt x="43330" y="105635"/>
                  </a:moveTo>
                  <a:cubicBezTo>
                    <a:pt x="38526" y="105635"/>
                    <a:pt x="34664" y="109492"/>
                    <a:pt x="34664" y="114289"/>
                  </a:cubicBezTo>
                  <a:lnTo>
                    <a:pt x="34664" y="563922"/>
                  </a:lnTo>
                  <a:cubicBezTo>
                    <a:pt x="34664" y="568719"/>
                    <a:pt x="38526" y="572576"/>
                    <a:pt x="43330" y="572576"/>
                  </a:cubicBezTo>
                  <a:lnTo>
                    <a:pt x="379237" y="572576"/>
                  </a:lnTo>
                  <a:cubicBezTo>
                    <a:pt x="384041" y="572576"/>
                    <a:pt x="387903" y="568719"/>
                    <a:pt x="387903" y="563922"/>
                  </a:cubicBezTo>
                  <a:lnTo>
                    <a:pt x="387903" y="536267"/>
                  </a:lnTo>
                  <a:lnTo>
                    <a:pt x="126223" y="536267"/>
                  </a:lnTo>
                  <a:cubicBezTo>
                    <a:pt x="102297" y="536267"/>
                    <a:pt x="82799" y="516889"/>
                    <a:pt x="82799" y="492997"/>
                  </a:cubicBezTo>
                  <a:lnTo>
                    <a:pt x="82799" y="105635"/>
                  </a:lnTo>
                  <a:close/>
                  <a:moveTo>
                    <a:pt x="126223" y="34616"/>
                  </a:moveTo>
                  <a:cubicBezTo>
                    <a:pt x="121419" y="34616"/>
                    <a:pt x="117557" y="38567"/>
                    <a:pt x="117557" y="43270"/>
                  </a:cubicBezTo>
                  <a:lnTo>
                    <a:pt x="117557" y="492997"/>
                  </a:lnTo>
                  <a:cubicBezTo>
                    <a:pt x="117557" y="497794"/>
                    <a:pt x="121419" y="501651"/>
                    <a:pt x="126223" y="501651"/>
                  </a:cubicBezTo>
                  <a:lnTo>
                    <a:pt x="462130" y="501651"/>
                  </a:lnTo>
                  <a:cubicBezTo>
                    <a:pt x="466840" y="501651"/>
                    <a:pt x="470796" y="497794"/>
                    <a:pt x="470796" y="492997"/>
                  </a:cubicBezTo>
                  <a:lnTo>
                    <a:pt x="470796" y="43270"/>
                  </a:lnTo>
                  <a:cubicBezTo>
                    <a:pt x="470796" y="38567"/>
                    <a:pt x="466840" y="34616"/>
                    <a:pt x="462130" y="34616"/>
                  </a:cubicBezTo>
                  <a:close/>
                  <a:moveTo>
                    <a:pt x="126223" y="0"/>
                  </a:moveTo>
                  <a:lnTo>
                    <a:pt x="462130" y="0"/>
                  </a:lnTo>
                  <a:cubicBezTo>
                    <a:pt x="485961" y="0"/>
                    <a:pt x="505460" y="19472"/>
                    <a:pt x="505460" y="43270"/>
                  </a:cubicBezTo>
                  <a:lnTo>
                    <a:pt x="505460" y="492997"/>
                  </a:lnTo>
                  <a:cubicBezTo>
                    <a:pt x="505460" y="516889"/>
                    <a:pt x="485961" y="536267"/>
                    <a:pt x="462130" y="536267"/>
                  </a:cubicBezTo>
                  <a:lnTo>
                    <a:pt x="422661" y="536267"/>
                  </a:lnTo>
                  <a:lnTo>
                    <a:pt x="422661" y="563922"/>
                  </a:lnTo>
                  <a:cubicBezTo>
                    <a:pt x="422661" y="587815"/>
                    <a:pt x="403163" y="607286"/>
                    <a:pt x="379237" y="607286"/>
                  </a:cubicBezTo>
                  <a:lnTo>
                    <a:pt x="43330" y="607286"/>
                  </a:lnTo>
                  <a:cubicBezTo>
                    <a:pt x="19404" y="607286"/>
                    <a:pt x="0" y="587815"/>
                    <a:pt x="0" y="563922"/>
                  </a:cubicBezTo>
                  <a:lnTo>
                    <a:pt x="0" y="114289"/>
                  </a:lnTo>
                  <a:cubicBezTo>
                    <a:pt x="0" y="90397"/>
                    <a:pt x="19404" y="70925"/>
                    <a:pt x="43330" y="70925"/>
                  </a:cubicBezTo>
                  <a:lnTo>
                    <a:pt x="82799" y="70925"/>
                  </a:lnTo>
                  <a:lnTo>
                    <a:pt x="82799" y="43270"/>
                  </a:lnTo>
                  <a:cubicBezTo>
                    <a:pt x="82799" y="19472"/>
                    <a:pt x="102297" y="0"/>
                    <a:pt x="126223"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22" name="组合 21"/>
          <p:cNvGrpSpPr/>
          <p:nvPr/>
        </p:nvGrpSpPr>
        <p:grpSpPr>
          <a:xfrm>
            <a:off x="5034279" y="2022916"/>
            <a:ext cx="780942" cy="780965"/>
            <a:chOff x="5034279" y="2022916"/>
            <a:chExt cx="780942" cy="780965"/>
          </a:xfrm>
        </p:grpSpPr>
        <p:sp>
          <p:nvSpPr>
            <p:cNvPr id="23" name="Freeform: Shape 17"/>
            <p:cNvSpPr/>
            <p:nvPr/>
          </p:nvSpPr>
          <p:spPr>
            <a:xfrm>
              <a:off x="5034279" y="2022916"/>
              <a:ext cx="780942" cy="780965"/>
            </a:xfrm>
            <a:custGeom>
              <a:avLst/>
              <a:gdLst/>
              <a:ahLst/>
              <a:cxnLst>
                <a:cxn ang="0">
                  <a:pos x="wd2" y="hd2"/>
                </a:cxn>
                <a:cxn ang="5400000">
                  <a:pos x="wd2" y="hd2"/>
                </a:cxn>
                <a:cxn ang="10800000">
                  <a:pos x="wd2" y="hd2"/>
                </a:cxn>
                <a:cxn ang="16200000">
                  <a:pos x="wd2" y="hd2"/>
                </a:cxn>
              </a:cxnLst>
              <a:rect l="0" t="0" r="r" b="b"/>
              <a:pathLst>
                <a:path w="19806" h="19807" extrusionOk="0">
                  <a:moveTo>
                    <a:pt x="11898" y="19602"/>
                  </a:moveTo>
                  <a:cubicBezTo>
                    <a:pt x="6542" y="20703"/>
                    <a:pt x="1307" y="17255"/>
                    <a:pt x="205" y="11898"/>
                  </a:cubicBezTo>
                  <a:cubicBezTo>
                    <a:pt x="-897" y="6542"/>
                    <a:pt x="2552" y="1307"/>
                    <a:pt x="7908" y="205"/>
                  </a:cubicBezTo>
                  <a:cubicBezTo>
                    <a:pt x="13261" y="-897"/>
                    <a:pt x="18494" y="2548"/>
                    <a:pt x="19599" y="7899"/>
                  </a:cubicBezTo>
                  <a:cubicBezTo>
                    <a:pt x="19600" y="7902"/>
                    <a:pt x="19600" y="7904"/>
                    <a:pt x="19601" y="7908"/>
                  </a:cubicBezTo>
                  <a:cubicBezTo>
                    <a:pt x="20703" y="13264"/>
                    <a:pt x="17254" y="18500"/>
                    <a:pt x="11898" y="19602"/>
                  </a:cubicBezTo>
                  <a:close/>
                </a:path>
              </a:pathLst>
            </a:custGeom>
            <a:solidFill>
              <a:srgbClr val="E8A243"/>
            </a:solidFill>
            <a:ln w="12700" cap="flat">
              <a:noFill/>
              <a:miter lim="400000"/>
            </a:ln>
            <a:effectLst/>
          </p:spPr>
          <p:txBody>
            <a:bodyPr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sp>
          <p:nvSpPr>
            <p:cNvPr id="24" name="Freeform: Shape 17"/>
            <p:cNvSpPr/>
            <p:nvPr/>
          </p:nvSpPr>
          <p:spPr>
            <a:xfrm>
              <a:off x="5281451" y="2241680"/>
              <a:ext cx="286597" cy="343438"/>
            </a:xfrm>
            <a:custGeom>
              <a:avLst/>
              <a:gdLst>
                <a:gd name="connsiteX0" fmla="*/ 234347 w 506307"/>
                <a:gd name="connsiteY0" fmla="*/ 379219 h 606722"/>
                <a:gd name="connsiteX1" fmla="*/ 271960 w 506307"/>
                <a:gd name="connsiteY1" fmla="*/ 379219 h 606722"/>
                <a:gd name="connsiteX2" fmla="*/ 278451 w 506307"/>
                <a:gd name="connsiteY2" fmla="*/ 385705 h 606722"/>
                <a:gd name="connsiteX3" fmla="*/ 278451 w 506307"/>
                <a:gd name="connsiteY3" fmla="*/ 448520 h 606722"/>
                <a:gd name="connsiteX4" fmla="*/ 271960 w 506307"/>
                <a:gd name="connsiteY4" fmla="*/ 455006 h 606722"/>
                <a:gd name="connsiteX5" fmla="*/ 234347 w 506307"/>
                <a:gd name="connsiteY5" fmla="*/ 455006 h 606722"/>
                <a:gd name="connsiteX6" fmla="*/ 227856 w 506307"/>
                <a:gd name="connsiteY6" fmla="*/ 448520 h 606722"/>
                <a:gd name="connsiteX7" fmla="*/ 227856 w 506307"/>
                <a:gd name="connsiteY7" fmla="*/ 385705 h 606722"/>
                <a:gd name="connsiteX8" fmla="*/ 234347 w 506307"/>
                <a:gd name="connsiteY8" fmla="*/ 379219 h 606722"/>
                <a:gd name="connsiteX9" fmla="*/ 234331 w 506307"/>
                <a:gd name="connsiteY9" fmla="*/ 328645 h 606722"/>
                <a:gd name="connsiteX10" fmla="*/ 177194 w 506307"/>
                <a:gd name="connsiteY10" fmla="*/ 385700 h 606722"/>
                <a:gd name="connsiteX11" fmla="*/ 177194 w 506307"/>
                <a:gd name="connsiteY11" fmla="*/ 448532 h 606722"/>
                <a:gd name="connsiteX12" fmla="*/ 234331 w 506307"/>
                <a:gd name="connsiteY12" fmla="*/ 505587 h 606722"/>
                <a:gd name="connsiteX13" fmla="*/ 271977 w 506307"/>
                <a:gd name="connsiteY13" fmla="*/ 505587 h 606722"/>
                <a:gd name="connsiteX14" fmla="*/ 329113 w 506307"/>
                <a:gd name="connsiteY14" fmla="*/ 448532 h 606722"/>
                <a:gd name="connsiteX15" fmla="*/ 329113 w 506307"/>
                <a:gd name="connsiteY15" fmla="*/ 385700 h 606722"/>
                <a:gd name="connsiteX16" fmla="*/ 271977 w 506307"/>
                <a:gd name="connsiteY16" fmla="*/ 328645 h 606722"/>
                <a:gd name="connsiteX17" fmla="*/ 253109 w 506307"/>
                <a:gd name="connsiteY17" fmla="*/ 0 h 606722"/>
                <a:gd name="connsiteX18" fmla="*/ 430303 w 506307"/>
                <a:gd name="connsiteY18" fmla="*/ 176942 h 606722"/>
                <a:gd name="connsiteX19" fmla="*/ 430303 w 506307"/>
                <a:gd name="connsiteY19" fmla="*/ 252749 h 606722"/>
                <a:gd name="connsiteX20" fmla="*/ 480943 w 506307"/>
                <a:gd name="connsiteY20" fmla="*/ 252749 h 606722"/>
                <a:gd name="connsiteX21" fmla="*/ 506307 w 506307"/>
                <a:gd name="connsiteY21" fmla="*/ 278077 h 606722"/>
                <a:gd name="connsiteX22" fmla="*/ 506307 w 506307"/>
                <a:gd name="connsiteY22" fmla="*/ 581394 h 606722"/>
                <a:gd name="connsiteX23" fmla="*/ 480943 w 506307"/>
                <a:gd name="connsiteY23" fmla="*/ 606722 h 606722"/>
                <a:gd name="connsiteX24" fmla="*/ 25275 w 506307"/>
                <a:gd name="connsiteY24" fmla="*/ 606722 h 606722"/>
                <a:gd name="connsiteX25" fmla="*/ 0 w 506307"/>
                <a:gd name="connsiteY25" fmla="*/ 581394 h 606722"/>
                <a:gd name="connsiteX26" fmla="*/ 0 w 506307"/>
                <a:gd name="connsiteY26" fmla="*/ 278077 h 606722"/>
                <a:gd name="connsiteX27" fmla="*/ 25275 w 506307"/>
                <a:gd name="connsiteY27" fmla="*/ 252749 h 606722"/>
                <a:gd name="connsiteX28" fmla="*/ 379753 w 506307"/>
                <a:gd name="connsiteY28" fmla="*/ 252749 h 606722"/>
                <a:gd name="connsiteX29" fmla="*/ 379753 w 506307"/>
                <a:gd name="connsiteY29" fmla="*/ 176942 h 606722"/>
                <a:gd name="connsiteX30" fmla="*/ 253109 w 506307"/>
                <a:gd name="connsiteY30" fmla="*/ 50568 h 606722"/>
                <a:gd name="connsiteX31" fmla="*/ 126554 w 506307"/>
                <a:gd name="connsiteY31" fmla="*/ 176942 h 606722"/>
                <a:gd name="connsiteX32" fmla="*/ 101279 w 506307"/>
                <a:gd name="connsiteY32" fmla="*/ 202270 h 606722"/>
                <a:gd name="connsiteX33" fmla="*/ 75915 w 506307"/>
                <a:gd name="connsiteY33" fmla="*/ 176942 h 606722"/>
                <a:gd name="connsiteX34" fmla="*/ 253109 w 506307"/>
                <a:gd name="connsiteY3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rgbClr val="FFFFFF"/>
            </a:solidFill>
            <a:ln w="12700" cap="flat">
              <a:noFill/>
              <a:miter lim="400000"/>
            </a:ln>
            <a:effectLst/>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srgbClr val="000000"/>
                </a:solidFill>
                <a:effectLst/>
                <a:uLnTx/>
                <a:uFillTx/>
                <a:latin typeface="思源黑体 CN Medium" panose="020B0600000000000000" pitchFamily="34" charset="-122"/>
                <a:ea typeface="思源黑体 CN Medium" panose="020B0600000000000000" pitchFamily="34" charset="-122"/>
              </a:endParaRPr>
            </a:p>
          </p:txBody>
        </p:sp>
      </p:grpSp>
      <p:grpSp>
        <p:nvGrpSpPr>
          <p:cNvPr id="25" name="组合 24"/>
          <p:cNvGrpSpPr/>
          <p:nvPr/>
        </p:nvGrpSpPr>
        <p:grpSpPr>
          <a:xfrm>
            <a:off x="7990296" y="1680940"/>
            <a:ext cx="2965476" cy="1110277"/>
            <a:chOff x="8386922" y="2192795"/>
            <a:chExt cx="2965476" cy="1110277"/>
          </a:xfrm>
        </p:grpSpPr>
        <p:sp>
          <p:nvSpPr>
            <p:cNvPr id="26" name="矩形 25"/>
            <p:cNvSpPr/>
            <p:nvPr/>
          </p:nvSpPr>
          <p:spPr>
            <a:xfrm>
              <a:off x="8386922" y="2192795"/>
              <a:ext cx="2501951" cy="403124"/>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27" name="文本框 26"/>
            <p:cNvSpPr txBox="1"/>
            <p:nvPr/>
          </p:nvSpPr>
          <p:spPr>
            <a:xfrm>
              <a:off x="8386922" y="2542351"/>
              <a:ext cx="2965476" cy="627544"/>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pPr algn="l"/>
              <a:r>
                <a:rPr lang="zh-CN" altLang="en-US" dirty="0"/>
                <a:t>点击输入简要文字内容，文字内容需概括精炼，言简意赅的说明分项内容点击输入简要文字内容，文字内容需概括精炼，言简意赅的说明分项内容</a:t>
              </a:r>
              <a:endParaRPr lang="en-US" altLang="zh-CN" dirty="0"/>
            </a:p>
          </p:txBody>
        </p:sp>
      </p:grpSp>
      <p:grpSp>
        <p:nvGrpSpPr>
          <p:cNvPr id="28" name="组合 27"/>
          <p:cNvGrpSpPr/>
          <p:nvPr/>
        </p:nvGrpSpPr>
        <p:grpSpPr>
          <a:xfrm>
            <a:off x="7990296" y="4774149"/>
            <a:ext cx="2965476" cy="1110277"/>
            <a:chOff x="8386922" y="2192795"/>
            <a:chExt cx="2965476" cy="1110277"/>
          </a:xfrm>
        </p:grpSpPr>
        <p:sp>
          <p:nvSpPr>
            <p:cNvPr id="29" name="矩形 28"/>
            <p:cNvSpPr/>
            <p:nvPr/>
          </p:nvSpPr>
          <p:spPr>
            <a:xfrm>
              <a:off x="8386922" y="2192795"/>
              <a:ext cx="2501951" cy="403124"/>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30" name="文本框 29"/>
            <p:cNvSpPr txBox="1"/>
            <p:nvPr/>
          </p:nvSpPr>
          <p:spPr>
            <a:xfrm>
              <a:off x="8386922" y="2542351"/>
              <a:ext cx="2965476" cy="627544"/>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t>点击输入简要文字内容，文字内容需概括精炼，言简意赅的说明分项内容点击输入简要文字内容，文字内容需概括精炼，言简意赅的说明分项内容</a:t>
              </a:r>
              <a:endParaRPr lang="en-US" altLang="zh-CN" dirty="0"/>
            </a:p>
          </p:txBody>
        </p:sp>
      </p:grpSp>
      <p:grpSp>
        <p:nvGrpSpPr>
          <p:cNvPr id="31" name="组合 30"/>
          <p:cNvGrpSpPr/>
          <p:nvPr/>
        </p:nvGrpSpPr>
        <p:grpSpPr>
          <a:xfrm>
            <a:off x="1235671" y="1680940"/>
            <a:ext cx="2965476" cy="1110277"/>
            <a:chOff x="8386922" y="2192795"/>
            <a:chExt cx="2965476" cy="1110277"/>
          </a:xfrm>
        </p:grpSpPr>
        <p:sp>
          <p:nvSpPr>
            <p:cNvPr id="32" name="矩形 31"/>
            <p:cNvSpPr/>
            <p:nvPr/>
          </p:nvSpPr>
          <p:spPr>
            <a:xfrm>
              <a:off x="8850447" y="2192795"/>
              <a:ext cx="2501951" cy="401777"/>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33" name="文本框 32"/>
            <p:cNvSpPr txBox="1"/>
            <p:nvPr/>
          </p:nvSpPr>
          <p:spPr>
            <a:xfrm>
              <a:off x="8386922" y="2542351"/>
              <a:ext cx="2965476" cy="760721"/>
            </a:xfrm>
            <a:prstGeom prst="rect">
              <a:avLst/>
            </a:prstGeom>
            <a:noFill/>
          </p:spPr>
          <p:txBody>
            <a:bodyPr wrap="square" rtlCol="0">
              <a:spAutoFit/>
              <a:scene3d>
                <a:camera prst="orthographicFront"/>
                <a:lightRig rig="threePt" dir="t"/>
              </a:scene3d>
              <a:sp3d contourW="12700"/>
            </a:bodyPr>
            <a:lstStyle/>
            <a:p>
              <a:pPr marL="0" marR="0" lvl="0" indent="0" algn="r" defTabSz="457200" eaLnBrk="1" fontAlgn="auto" latinLnBrk="0" hangingPunct="1">
                <a:lnSpc>
                  <a:spcPct val="150000"/>
                </a:lnSpc>
                <a:spcBef>
                  <a:spcPts val="0"/>
                </a:spcBef>
                <a:spcAft>
                  <a:spcPts val="0"/>
                </a:spcAft>
                <a:buClrTx/>
                <a:buSzTx/>
                <a:buFontTx/>
                <a:buNone/>
                <a:defRPr/>
              </a:pPr>
              <a:r>
                <a:rPr kumimoji="0" lang="zh-CN" altLang="en-US" sz="1000" b="0"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rPr>
                <a:t>点击输入简要文字内容，文字内容需概括精炼，言简意赅的说明分项内容点击输入简要文字内容，文字内容需概括精炼，言简意赅的说明分项内容</a:t>
              </a:r>
              <a:endParaRPr kumimoji="0" lang="en-US" altLang="zh-CN" sz="1000" b="0" i="0" u="none" strike="noStrike" kern="0" cap="none" spc="0" normalizeH="0" baseline="0" noProof="0" dirty="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endParaRPr>
            </a:p>
          </p:txBody>
        </p:sp>
      </p:grpSp>
      <p:grpSp>
        <p:nvGrpSpPr>
          <p:cNvPr id="34" name="组合 33"/>
          <p:cNvGrpSpPr/>
          <p:nvPr/>
        </p:nvGrpSpPr>
        <p:grpSpPr>
          <a:xfrm>
            <a:off x="1235671" y="4774149"/>
            <a:ext cx="2965476" cy="1110277"/>
            <a:chOff x="8386922" y="2192795"/>
            <a:chExt cx="2965476" cy="1110277"/>
          </a:xfrm>
        </p:grpSpPr>
        <p:sp>
          <p:nvSpPr>
            <p:cNvPr id="35" name="矩形 34"/>
            <p:cNvSpPr/>
            <p:nvPr/>
          </p:nvSpPr>
          <p:spPr>
            <a:xfrm>
              <a:off x="8850447" y="2192795"/>
              <a:ext cx="2501951" cy="403124"/>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36" name="文本框 35"/>
            <p:cNvSpPr txBox="1"/>
            <p:nvPr/>
          </p:nvSpPr>
          <p:spPr>
            <a:xfrm>
              <a:off x="8386922" y="2542351"/>
              <a:ext cx="2965476" cy="627544"/>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t>点击输入简要文字内容，文字内容需概括精炼，言简意赅的说明分项内容点击输入简要文字内容，文字内容需概括精炼，言简意赅的说明分项内容</a:t>
              </a:r>
              <a:endParaRPr lang="en-US" altLang="zh-CN" dirty="0"/>
            </a:p>
          </p:txBody>
        </p:sp>
      </p:grpSp>
      <p:grpSp>
        <p:nvGrpSpPr>
          <p:cNvPr id="37" name="组合 36"/>
          <p:cNvGrpSpPr/>
          <p:nvPr/>
        </p:nvGrpSpPr>
        <p:grpSpPr>
          <a:xfrm>
            <a:off x="7990296" y="3227545"/>
            <a:ext cx="2965476" cy="1110277"/>
            <a:chOff x="8386922" y="2192795"/>
            <a:chExt cx="2965476" cy="1110277"/>
          </a:xfrm>
        </p:grpSpPr>
        <p:sp>
          <p:nvSpPr>
            <p:cNvPr id="38" name="矩形 37"/>
            <p:cNvSpPr/>
            <p:nvPr/>
          </p:nvSpPr>
          <p:spPr>
            <a:xfrm>
              <a:off x="8386922" y="2192795"/>
              <a:ext cx="2501951" cy="403124"/>
            </a:xfrm>
            <a:prstGeom prst="rect">
              <a:avLst/>
            </a:prstGeom>
          </p:spPr>
          <p:txBody>
            <a:bodyPr wrap="square">
              <a:spAutoFit/>
              <a:scene3d>
                <a:camera prst="orthographicFront"/>
                <a:lightRig rig="threePt" dir="t"/>
              </a:scene3d>
              <a:sp3d contourW="12700"/>
            </a:bodyPr>
            <a:lstStyle/>
            <a:p>
              <a:pPr marL="0" marR="0" lvl="0" indent="0"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39" name="文本框 38"/>
            <p:cNvSpPr txBox="1"/>
            <p:nvPr/>
          </p:nvSpPr>
          <p:spPr>
            <a:xfrm>
              <a:off x="8386922" y="2542351"/>
              <a:ext cx="2965476" cy="627544"/>
            </a:xfrm>
            <a:prstGeom prst="rect">
              <a:avLst/>
            </a:prstGeom>
            <a:noFill/>
          </p:spPr>
          <p:txBody>
            <a:bodyPr wrap="square" rtlCol="0">
              <a:spAutoFit/>
              <a:scene3d>
                <a:camera prst="orthographicFront"/>
                <a:lightRig rig="threePt" dir="t"/>
              </a:scene3d>
              <a:sp3d contourW="12700"/>
            </a:bodyPr>
            <a:lstStyle>
              <a:defPPr>
                <a:defRPr lang="zh-CN"/>
              </a:defPPr>
              <a:lvl1pPr marR="0" lvl="0" indent="0"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t>点击输入简要文字内容，文字内容需概括精炼，言简意赅的说明分项内容点击输入简要文字内容，文字内容需概括精炼，言简意赅的说明分项内容</a:t>
              </a:r>
              <a:endParaRPr lang="en-US" altLang="zh-CN" dirty="0"/>
            </a:p>
          </p:txBody>
        </p:sp>
      </p:grpSp>
      <p:grpSp>
        <p:nvGrpSpPr>
          <p:cNvPr id="40" name="组合 39"/>
          <p:cNvGrpSpPr/>
          <p:nvPr/>
        </p:nvGrpSpPr>
        <p:grpSpPr>
          <a:xfrm>
            <a:off x="1235671" y="3227545"/>
            <a:ext cx="2965476" cy="1110277"/>
            <a:chOff x="8386922" y="2192795"/>
            <a:chExt cx="2965476" cy="1110277"/>
          </a:xfrm>
        </p:grpSpPr>
        <p:sp>
          <p:nvSpPr>
            <p:cNvPr id="41" name="矩形 40"/>
            <p:cNvSpPr/>
            <p:nvPr/>
          </p:nvSpPr>
          <p:spPr>
            <a:xfrm>
              <a:off x="8850447" y="2192795"/>
              <a:ext cx="2501951" cy="403124"/>
            </a:xfrm>
            <a:prstGeom prst="rect">
              <a:avLst/>
            </a:prstGeom>
          </p:spPr>
          <p:txBody>
            <a:bodyPr wrap="square">
              <a:spAutoFit/>
              <a:scene3d>
                <a:camera prst="orthographicFront"/>
                <a:lightRig rig="threePt" dir="t"/>
              </a:scene3d>
              <a:sp3d contourW="12700"/>
            </a:bodyPr>
            <a:lstStyle/>
            <a:p>
              <a:pPr marL="0" marR="0" lvl="0" indent="0" algn="r" defTabSz="457200" eaLnBrk="1" fontAlgn="auto"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rPr>
                <a:t>标题文字添加</a:t>
              </a:r>
              <a:endParaRPr kumimoji="0" lang="zh-CN" altLang="en-US" sz="1800" b="0" i="0" u="none" strike="noStrike" kern="0" cap="none" spc="0" normalizeH="0" baseline="0" noProof="0" dirty="0">
                <a:ln>
                  <a:noFill/>
                </a:ln>
                <a:solidFill>
                  <a:srgbClr val="000000">
                    <a:lumMod val="75000"/>
                    <a:lumOff val="25000"/>
                  </a:srgbClr>
                </a:solidFill>
                <a:effectLst/>
                <a:uLnTx/>
                <a:uFillTx/>
                <a:latin typeface="思源黑体 CN Medium" panose="020B0600000000000000" pitchFamily="34" charset="-122"/>
                <a:ea typeface="思源黑体 CN Medium" panose="020B0600000000000000" pitchFamily="34" charset="-122"/>
              </a:endParaRPr>
            </a:p>
          </p:txBody>
        </p:sp>
        <p:sp>
          <p:nvSpPr>
            <p:cNvPr id="42" name="文本框 41"/>
            <p:cNvSpPr txBox="1"/>
            <p:nvPr/>
          </p:nvSpPr>
          <p:spPr>
            <a:xfrm>
              <a:off x="8386922" y="2542351"/>
              <a:ext cx="2965476" cy="627544"/>
            </a:xfrm>
            <a:prstGeom prst="rect">
              <a:avLst/>
            </a:prstGeom>
            <a:noFill/>
          </p:spPr>
          <p:txBody>
            <a:bodyPr wrap="square" rtlCol="0">
              <a:spAutoFit/>
              <a:scene3d>
                <a:camera prst="orthographicFront"/>
                <a:lightRig rig="threePt" dir="t"/>
              </a:scene3d>
              <a:sp3d contourW="12700"/>
            </a:bodyPr>
            <a:lstStyle>
              <a:defPPr>
                <a:defRPr lang="zh-CN"/>
              </a:defPPr>
              <a:lvl1pPr marR="0" lvl="0" indent="0" algn="r" defTabSz="457200" fontAlgn="auto">
                <a:lnSpc>
                  <a:spcPct val="150000"/>
                </a:lnSpc>
                <a:spcBef>
                  <a:spcPts val="0"/>
                </a:spcBef>
                <a:spcAft>
                  <a:spcPts val="0"/>
                </a:spcAft>
                <a:buClrTx/>
                <a:buSzTx/>
                <a:buFontTx/>
                <a:buNone/>
                <a:defRPr kumimoji="0" sz="1000" b="0" i="0" u="none" strike="noStrike" kern="0" cap="none" spc="0" normalizeH="0" baseline="0">
                  <a:ln>
                    <a:noFill/>
                  </a:ln>
                  <a:solidFill>
                    <a:srgbClr val="000000">
                      <a:lumMod val="65000"/>
                      <a:lumOff val="35000"/>
                    </a:srgbClr>
                  </a:solidFill>
                  <a:effectLst/>
                  <a:uLnTx/>
                  <a:uFillTx/>
                  <a:latin typeface="思源黑体 CN Medium" panose="020B0600000000000000" pitchFamily="34" charset="-122"/>
                  <a:ea typeface="思源黑体 CN Medium" panose="020B0600000000000000" pitchFamily="34" charset="-122"/>
                </a:defRPr>
              </a:lvl1pPr>
            </a:lstStyle>
            <a:p>
              <a:r>
                <a:rPr lang="zh-CN" altLang="en-US" dirty="0"/>
                <a:t>点击输入简要文字内容，文字内容需概括精炼，言简意赅的说明分项内容点击输入简要文字内容，文字内容需概括精炼，言简意赅的说明分项内容</a:t>
              </a:r>
              <a:endParaRPr lang="en-US" altLang="zh-CN" dirty="0"/>
            </a:p>
          </p:txBody>
        </p:sp>
      </p:grpSp>
      <p:sp>
        <p:nvSpPr>
          <p:cNvPr id="43" name="zoom-tool_72585"/>
          <p:cNvSpPr>
            <a:spLocks noChangeAspect="1"/>
          </p:cNvSpPr>
          <p:nvPr/>
        </p:nvSpPr>
        <p:spPr bwMode="auto">
          <a:xfrm>
            <a:off x="5767224" y="3239547"/>
            <a:ext cx="609685" cy="588572"/>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rgbClr val="000000">
              <a:lumMod val="65000"/>
              <a:lumOff val="35000"/>
            </a:srgbClr>
          </a:solidFill>
          <a:ln>
            <a:noFill/>
          </a:ln>
        </p:spPr>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53"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ppt_w</p:attrName>
                                        </p:attrNameLst>
                                      </p:cBhvr>
                                      <p:tavLst>
                                        <p:tav tm="0">
                                          <p:val>
                                            <p:fltVal val="0"/>
                                          </p:val>
                                        </p:tav>
                                        <p:tav tm="100000">
                                          <p:val>
                                            <p:strVal val="#ppt_w"/>
                                          </p:val>
                                        </p:tav>
                                      </p:tavLst>
                                    </p:anim>
                                    <p:anim calcmode="lin" valueType="num">
                                      <p:cBhvr>
                                        <p:cTn id="14" dur="500" fill="hold"/>
                                        <p:tgtEl>
                                          <p:spTgt spid="43"/>
                                        </p:tgtEl>
                                        <p:attrNameLst>
                                          <p:attrName>ppt_h</p:attrName>
                                        </p:attrNameLst>
                                      </p:cBhvr>
                                      <p:tavLst>
                                        <p:tav tm="0">
                                          <p:val>
                                            <p:fltVal val="0"/>
                                          </p:val>
                                        </p:tav>
                                        <p:tav tm="100000">
                                          <p:val>
                                            <p:strVal val="#ppt_h"/>
                                          </p:val>
                                        </p:tav>
                                      </p:tavLst>
                                    </p:anim>
                                    <p:animEffect transition="in" filter="fade">
                                      <p:cBhvr>
                                        <p:cTn id="15" dur="500"/>
                                        <p:tgtEl>
                                          <p:spTgt spid="43"/>
                                        </p:tgtEl>
                                      </p:cBhvr>
                                    </p:animEffect>
                                  </p:childTnLst>
                                </p:cTn>
                              </p:par>
                            </p:childTnLst>
                          </p:cTn>
                        </p:par>
                        <p:par>
                          <p:cTn id="16" fill="hold">
                            <p:stCondLst>
                              <p:cond delay="500"/>
                            </p:stCondLst>
                            <p:childTnLst>
                              <p:par>
                                <p:cTn id="17" presetID="49" presetClass="entr" presetSubtype="0" decel="10000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par>
                                <p:cTn id="23" presetID="53" presetClass="entr" presetSubtype="528"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fltVal val="0.5"/>
                                          </p:val>
                                        </p:tav>
                                        <p:tav tm="100000">
                                          <p:val>
                                            <p:strVal val="#ppt_x"/>
                                          </p:val>
                                        </p:tav>
                                      </p:tavLst>
                                    </p:anim>
                                    <p:anim calcmode="lin" valueType="num">
                                      <p:cBhvr>
                                        <p:cTn id="29" dur="500" fill="hold"/>
                                        <p:tgtEl>
                                          <p:spTgt spid="13"/>
                                        </p:tgtEl>
                                        <p:attrNameLst>
                                          <p:attrName>ppt_y</p:attrName>
                                        </p:attrNameLst>
                                      </p:cBhvr>
                                      <p:tavLst>
                                        <p:tav tm="0">
                                          <p:val>
                                            <p:fltVal val="0.5"/>
                                          </p:val>
                                        </p:tav>
                                        <p:tav tm="100000">
                                          <p:val>
                                            <p:strVal val="#ppt_y"/>
                                          </p:val>
                                        </p:tav>
                                      </p:tavLst>
                                    </p:anim>
                                  </p:childTnLst>
                                </p:cTn>
                              </p:par>
                              <p:par>
                                <p:cTn id="30" presetID="49" presetClass="entr" presetSubtype="0" decel="10000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 calcmode="lin" valueType="num">
                                      <p:cBhvr>
                                        <p:cTn id="34" dur="500" fill="hold"/>
                                        <p:tgtEl>
                                          <p:spTgt spid="22"/>
                                        </p:tgtEl>
                                        <p:attrNameLst>
                                          <p:attrName>style.rotation</p:attrName>
                                        </p:attrNameLst>
                                      </p:cBhvr>
                                      <p:tavLst>
                                        <p:tav tm="0">
                                          <p:val>
                                            <p:fltVal val="360"/>
                                          </p:val>
                                        </p:tav>
                                        <p:tav tm="100000">
                                          <p:val>
                                            <p:fltVal val="0"/>
                                          </p:val>
                                        </p:tav>
                                      </p:tavLst>
                                    </p:anim>
                                    <p:animEffect transition="in" filter="fade">
                                      <p:cBhvr>
                                        <p:cTn id="35" dur="500"/>
                                        <p:tgtEl>
                                          <p:spTgt spid="22"/>
                                        </p:tgtEl>
                                      </p:cBhvr>
                                    </p:animEffect>
                                  </p:childTnLst>
                                </p:cTn>
                              </p:par>
                              <p:par>
                                <p:cTn id="36" presetID="53" presetClass="entr" presetSubtype="528"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p:cTn id="38" dur="500" fill="hold"/>
                                        <p:tgtEl>
                                          <p:spTgt spid="22"/>
                                        </p:tgtEl>
                                        <p:attrNameLst>
                                          <p:attrName>ppt_w</p:attrName>
                                        </p:attrNameLst>
                                      </p:cBhvr>
                                      <p:tavLst>
                                        <p:tav tm="0">
                                          <p:val>
                                            <p:fltVal val="0"/>
                                          </p:val>
                                        </p:tav>
                                        <p:tav tm="100000">
                                          <p:val>
                                            <p:strVal val="#ppt_w"/>
                                          </p:val>
                                        </p:tav>
                                      </p:tavLst>
                                    </p:anim>
                                    <p:anim calcmode="lin" valueType="num">
                                      <p:cBhvr>
                                        <p:cTn id="39" dur="500" fill="hold"/>
                                        <p:tgtEl>
                                          <p:spTgt spid="22"/>
                                        </p:tgtEl>
                                        <p:attrNameLst>
                                          <p:attrName>ppt_h</p:attrName>
                                        </p:attrNameLst>
                                      </p:cBhvr>
                                      <p:tavLst>
                                        <p:tav tm="0">
                                          <p:val>
                                            <p:fltVal val="0"/>
                                          </p:val>
                                        </p:tav>
                                        <p:tav tm="100000">
                                          <p:val>
                                            <p:strVal val="#ppt_h"/>
                                          </p:val>
                                        </p:tav>
                                      </p:tavLst>
                                    </p:anim>
                                    <p:animEffect transition="in" filter="fade">
                                      <p:cBhvr>
                                        <p:cTn id="40" dur="500"/>
                                        <p:tgtEl>
                                          <p:spTgt spid="22"/>
                                        </p:tgtEl>
                                      </p:cBhvr>
                                    </p:animEffect>
                                    <p:anim calcmode="lin" valueType="num">
                                      <p:cBhvr>
                                        <p:cTn id="41" dur="500" fill="hold"/>
                                        <p:tgtEl>
                                          <p:spTgt spid="22"/>
                                        </p:tgtEl>
                                        <p:attrNameLst>
                                          <p:attrName>ppt_x</p:attrName>
                                        </p:attrNameLst>
                                      </p:cBhvr>
                                      <p:tavLst>
                                        <p:tav tm="0">
                                          <p:val>
                                            <p:fltVal val="0.5"/>
                                          </p:val>
                                        </p:tav>
                                        <p:tav tm="100000">
                                          <p:val>
                                            <p:strVal val="#ppt_x"/>
                                          </p:val>
                                        </p:tav>
                                      </p:tavLst>
                                    </p:anim>
                                    <p:anim calcmode="lin" valueType="num">
                                      <p:cBhvr>
                                        <p:cTn id="42" dur="500" fill="hold"/>
                                        <p:tgtEl>
                                          <p:spTgt spid="22"/>
                                        </p:tgtEl>
                                        <p:attrNameLst>
                                          <p:attrName>ppt_y</p:attrName>
                                        </p:attrNameLst>
                                      </p:cBhvr>
                                      <p:tavLst>
                                        <p:tav tm="0">
                                          <p:val>
                                            <p:fltVal val="0.5"/>
                                          </p:val>
                                        </p:tav>
                                        <p:tav tm="100000">
                                          <p:val>
                                            <p:strVal val="#ppt_y"/>
                                          </p:val>
                                        </p:tav>
                                      </p:tavLst>
                                    </p:anim>
                                  </p:childTnLst>
                                </p:cTn>
                              </p:par>
                              <p:par>
                                <p:cTn id="43" presetID="49" presetClass="entr" presetSubtype="0" decel="10000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 calcmode="lin" valueType="num">
                                      <p:cBhvr>
                                        <p:cTn id="47" dur="500" fill="hold"/>
                                        <p:tgtEl>
                                          <p:spTgt spid="16"/>
                                        </p:tgtEl>
                                        <p:attrNameLst>
                                          <p:attrName>style.rotation</p:attrName>
                                        </p:attrNameLst>
                                      </p:cBhvr>
                                      <p:tavLst>
                                        <p:tav tm="0">
                                          <p:val>
                                            <p:fltVal val="360"/>
                                          </p:val>
                                        </p:tav>
                                        <p:tav tm="100000">
                                          <p:val>
                                            <p:fltVal val="0"/>
                                          </p:val>
                                        </p:tav>
                                      </p:tavLst>
                                    </p:anim>
                                    <p:animEffect transition="in" filter="fade">
                                      <p:cBhvr>
                                        <p:cTn id="48" dur="500"/>
                                        <p:tgtEl>
                                          <p:spTgt spid="16"/>
                                        </p:tgtEl>
                                      </p:cBhvr>
                                    </p:animEffect>
                                  </p:childTnLst>
                                </p:cTn>
                              </p:par>
                              <p:par>
                                <p:cTn id="49" presetID="53" presetClass="entr" presetSubtype="52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p:cTn id="51" dur="500" fill="hold"/>
                                        <p:tgtEl>
                                          <p:spTgt spid="16"/>
                                        </p:tgtEl>
                                        <p:attrNameLst>
                                          <p:attrName>ppt_w</p:attrName>
                                        </p:attrNameLst>
                                      </p:cBhvr>
                                      <p:tavLst>
                                        <p:tav tm="0">
                                          <p:val>
                                            <p:fltVal val="0"/>
                                          </p:val>
                                        </p:tav>
                                        <p:tav tm="100000">
                                          <p:val>
                                            <p:strVal val="#ppt_w"/>
                                          </p:val>
                                        </p:tav>
                                      </p:tavLst>
                                    </p:anim>
                                    <p:anim calcmode="lin" valueType="num">
                                      <p:cBhvr>
                                        <p:cTn id="52" dur="500" fill="hold"/>
                                        <p:tgtEl>
                                          <p:spTgt spid="16"/>
                                        </p:tgtEl>
                                        <p:attrNameLst>
                                          <p:attrName>ppt_h</p:attrName>
                                        </p:attrNameLst>
                                      </p:cBhvr>
                                      <p:tavLst>
                                        <p:tav tm="0">
                                          <p:val>
                                            <p:fltVal val="0"/>
                                          </p:val>
                                        </p:tav>
                                        <p:tav tm="100000">
                                          <p:val>
                                            <p:strVal val="#ppt_h"/>
                                          </p:val>
                                        </p:tav>
                                      </p:tavLst>
                                    </p:anim>
                                    <p:animEffect transition="in" filter="fade">
                                      <p:cBhvr>
                                        <p:cTn id="53" dur="500"/>
                                        <p:tgtEl>
                                          <p:spTgt spid="16"/>
                                        </p:tgtEl>
                                      </p:cBhvr>
                                    </p:animEffect>
                                    <p:anim calcmode="lin" valueType="num">
                                      <p:cBhvr>
                                        <p:cTn id="54" dur="500" fill="hold"/>
                                        <p:tgtEl>
                                          <p:spTgt spid="16"/>
                                        </p:tgtEl>
                                        <p:attrNameLst>
                                          <p:attrName>ppt_x</p:attrName>
                                        </p:attrNameLst>
                                      </p:cBhvr>
                                      <p:tavLst>
                                        <p:tav tm="0">
                                          <p:val>
                                            <p:fltVal val="0.5"/>
                                          </p:val>
                                        </p:tav>
                                        <p:tav tm="100000">
                                          <p:val>
                                            <p:strVal val="#ppt_x"/>
                                          </p:val>
                                        </p:tav>
                                      </p:tavLst>
                                    </p:anim>
                                    <p:anim calcmode="lin" valueType="num">
                                      <p:cBhvr>
                                        <p:cTn id="55" dur="500" fill="hold"/>
                                        <p:tgtEl>
                                          <p:spTgt spid="16"/>
                                        </p:tgtEl>
                                        <p:attrNameLst>
                                          <p:attrName>ppt_y</p:attrName>
                                        </p:attrNameLst>
                                      </p:cBhvr>
                                      <p:tavLst>
                                        <p:tav tm="0">
                                          <p:val>
                                            <p:fltVal val="0.5"/>
                                          </p:val>
                                        </p:tav>
                                        <p:tav tm="100000">
                                          <p:val>
                                            <p:strVal val="#ppt_y"/>
                                          </p:val>
                                        </p:tav>
                                      </p:tavLst>
                                    </p:anim>
                                  </p:childTnLst>
                                </p:cTn>
                              </p:par>
                              <p:par>
                                <p:cTn id="56" presetID="49" presetClass="entr" presetSubtype="0" decel="100000" fill="hold" nodeType="with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p:cTn id="58" dur="500" fill="hold"/>
                                        <p:tgtEl>
                                          <p:spTgt spid="7"/>
                                        </p:tgtEl>
                                        <p:attrNameLst>
                                          <p:attrName>ppt_w</p:attrName>
                                        </p:attrNameLst>
                                      </p:cBhvr>
                                      <p:tavLst>
                                        <p:tav tm="0">
                                          <p:val>
                                            <p:fltVal val="0"/>
                                          </p:val>
                                        </p:tav>
                                        <p:tav tm="100000">
                                          <p:val>
                                            <p:strVal val="#ppt_w"/>
                                          </p:val>
                                        </p:tav>
                                      </p:tavLst>
                                    </p:anim>
                                    <p:anim calcmode="lin" valueType="num">
                                      <p:cBhvr>
                                        <p:cTn id="59" dur="500" fill="hold"/>
                                        <p:tgtEl>
                                          <p:spTgt spid="7"/>
                                        </p:tgtEl>
                                        <p:attrNameLst>
                                          <p:attrName>ppt_h</p:attrName>
                                        </p:attrNameLst>
                                      </p:cBhvr>
                                      <p:tavLst>
                                        <p:tav tm="0">
                                          <p:val>
                                            <p:fltVal val="0"/>
                                          </p:val>
                                        </p:tav>
                                        <p:tav tm="100000">
                                          <p:val>
                                            <p:strVal val="#ppt_h"/>
                                          </p:val>
                                        </p:tav>
                                      </p:tavLst>
                                    </p:anim>
                                    <p:anim calcmode="lin" valueType="num">
                                      <p:cBhvr>
                                        <p:cTn id="60" dur="500" fill="hold"/>
                                        <p:tgtEl>
                                          <p:spTgt spid="7"/>
                                        </p:tgtEl>
                                        <p:attrNameLst>
                                          <p:attrName>style.rotation</p:attrName>
                                        </p:attrNameLst>
                                      </p:cBhvr>
                                      <p:tavLst>
                                        <p:tav tm="0">
                                          <p:val>
                                            <p:fltVal val="360"/>
                                          </p:val>
                                        </p:tav>
                                        <p:tav tm="100000">
                                          <p:val>
                                            <p:fltVal val="0"/>
                                          </p:val>
                                        </p:tav>
                                      </p:tavLst>
                                    </p:anim>
                                    <p:animEffect transition="in" filter="fade">
                                      <p:cBhvr>
                                        <p:cTn id="61" dur="500"/>
                                        <p:tgtEl>
                                          <p:spTgt spid="7"/>
                                        </p:tgtEl>
                                      </p:cBhvr>
                                    </p:animEffect>
                                  </p:childTnLst>
                                </p:cTn>
                              </p:par>
                              <p:par>
                                <p:cTn id="62" presetID="53" presetClass="entr" presetSubtype="528" fill="hold" nodeType="withEffect">
                                  <p:stCondLst>
                                    <p:cond delay="0"/>
                                  </p:stCondLst>
                                  <p:childTnLst>
                                    <p:set>
                                      <p:cBhvr>
                                        <p:cTn id="63" dur="1" fill="hold">
                                          <p:stCondLst>
                                            <p:cond delay="0"/>
                                          </p:stCondLst>
                                        </p:cTn>
                                        <p:tgtEl>
                                          <p:spTgt spid="7"/>
                                        </p:tgtEl>
                                        <p:attrNameLst>
                                          <p:attrName>style.visibility</p:attrName>
                                        </p:attrNameLst>
                                      </p:cBhvr>
                                      <p:to>
                                        <p:strVal val="visible"/>
                                      </p:to>
                                    </p:set>
                                    <p:anim calcmode="lin" valueType="num">
                                      <p:cBhvr>
                                        <p:cTn id="64" dur="500" fill="hold"/>
                                        <p:tgtEl>
                                          <p:spTgt spid="7"/>
                                        </p:tgtEl>
                                        <p:attrNameLst>
                                          <p:attrName>ppt_w</p:attrName>
                                        </p:attrNameLst>
                                      </p:cBhvr>
                                      <p:tavLst>
                                        <p:tav tm="0">
                                          <p:val>
                                            <p:fltVal val="0"/>
                                          </p:val>
                                        </p:tav>
                                        <p:tav tm="100000">
                                          <p:val>
                                            <p:strVal val="#ppt_w"/>
                                          </p:val>
                                        </p:tav>
                                      </p:tavLst>
                                    </p:anim>
                                    <p:anim calcmode="lin" valueType="num">
                                      <p:cBhvr>
                                        <p:cTn id="65" dur="500" fill="hold"/>
                                        <p:tgtEl>
                                          <p:spTgt spid="7"/>
                                        </p:tgtEl>
                                        <p:attrNameLst>
                                          <p:attrName>ppt_h</p:attrName>
                                        </p:attrNameLst>
                                      </p:cBhvr>
                                      <p:tavLst>
                                        <p:tav tm="0">
                                          <p:val>
                                            <p:fltVal val="0"/>
                                          </p:val>
                                        </p:tav>
                                        <p:tav tm="100000">
                                          <p:val>
                                            <p:strVal val="#ppt_h"/>
                                          </p:val>
                                        </p:tav>
                                      </p:tavLst>
                                    </p:anim>
                                    <p:animEffect transition="in" filter="fade">
                                      <p:cBhvr>
                                        <p:cTn id="66" dur="500"/>
                                        <p:tgtEl>
                                          <p:spTgt spid="7"/>
                                        </p:tgtEl>
                                      </p:cBhvr>
                                    </p:animEffect>
                                    <p:anim calcmode="lin" valueType="num">
                                      <p:cBhvr>
                                        <p:cTn id="67" dur="500" fill="hold"/>
                                        <p:tgtEl>
                                          <p:spTgt spid="7"/>
                                        </p:tgtEl>
                                        <p:attrNameLst>
                                          <p:attrName>ppt_x</p:attrName>
                                        </p:attrNameLst>
                                      </p:cBhvr>
                                      <p:tavLst>
                                        <p:tav tm="0">
                                          <p:val>
                                            <p:fltVal val="0.5"/>
                                          </p:val>
                                        </p:tav>
                                        <p:tav tm="100000">
                                          <p:val>
                                            <p:strVal val="#ppt_x"/>
                                          </p:val>
                                        </p:tav>
                                      </p:tavLst>
                                    </p:anim>
                                    <p:anim calcmode="lin" valueType="num">
                                      <p:cBhvr>
                                        <p:cTn id="68" dur="500" fill="hold"/>
                                        <p:tgtEl>
                                          <p:spTgt spid="7"/>
                                        </p:tgtEl>
                                        <p:attrNameLst>
                                          <p:attrName>ppt_y</p:attrName>
                                        </p:attrNameLst>
                                      </p:cBhvr>
                                      <p:tavLst>
                                        <p:tav tm="0">
                                          <p:val>
                                            <p:fltVal val="0.5"/>
                                          </p:val>
                                        </p:tav>
                                        <p:tav tm="100000">
                                          <p:val>
                                            <p:strVal val="#ppt_y"/>
                                          </p:val>
                                        </p:tav>
                                      </p:tavLst>
                                    </p:anim>
                                  </p:childTnLst>
                                </p:cTn>
                              </p:par>
                              <p:par>
                                <p:cTn id="69" presetID="49" presetClass="entr" presetSubtype="0" decel="10000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par>
                                <p:cTn id="75" presetID="53" presetClass="entr" presetSubtype="528"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
                                          </p:val>
                                        </p:tav>
                                        <p:tav tm="100000">
                                          <p:val>
                                            <p:strVal val="#ppt_w"/>
                                          </p:val>
                                        </p:tav>
                                      </p:tavLst>
                                    </p:anim>
                                    <p:anim calcmode="lin" valueType="num">
                                      <p:cBhvr>
                                        <p:cTn id="78" dur="500" fill="hold"/>
                                        <p:tgtEl>
                                          <p:spTgt spid="10"/>
                                        </p:tgtEl>
                                        <p:attrNameLst>
                                          <p:attrName>ppt_h</p:attrName>
                                        </p:attrNameLst>
                                      </p:cBhvr>
                                      <p:tavLst>
                                        <p:tav tm="0">
                                          <p:val>
                                            <p:fltVal val="0"/>
                                          </p:val>
                                        </p:tav>
                                        <p:tav tm="100000">
                                          <p:val>
                                            <p:strVal val="#ppt_h"/>
                                          </p:val>
                                        </p:tav>
                                      </p:tavLst>
                                    </p:anim>
                                    <p:animEffect transition="in" filter="fade">
                                      <p:cBhvr>
                                        <p:cTn id="79" dur="500"/>
                                        <p:tgtEl>
                                          <p:spTgt spid="10"/>
                                        </p:tgtEl>
                                      </p:cBhvr>
                                    </p:animEffect>
                                    <p:anim calcmode="lin" valueType="num">
                                      <p:cBhvr>
                                        <p:cTn id="80" dur="500" fill="hold"/>
                                        <p:tgtEl>
                                          <p:spTgt spid="10"/>
                                        </p:tgtEl>
                                        <p:attrNameLst>
                                          <p:attrName>ppt_x</p:attrName>
                                        </p:attrNameLst>
                                      </p:cBhvr>
                                      <p:tavLst>
                                        <p:tav tm="0">
                                          <p:val>
                                            <p:fltVal val="0.5"/>
                                          </p:val>
                                        </p:tav>
                                        <p:tav tm="100000">
                                          <p:val>
                                            <p:strVal val="#ppt_x"/>
                                          </p:val>
                                        </p:tav>
                                      </p:tavLst>
                                    </p:anim>
                                    <p:anim calcmode="lin" valueType="num">
                                      <p:cBhvr>
                                        <p:cTn id="81" dur="500" fill="hold"/>
                                        <p:tgtEl>
                                          <p:spTgt spid="10"/>
                                        </p:tgtEl>
                                        <p:attrNameLst>
                                          <p:attrName>ppt_y</p:attrName>
                                        </p:attrNameLst>
                                      </p:cBhvr>
                                      <p:tavLst>
                                        <p:tav tm="0">
                                          <p:val>
                                            <p:fltVal val="0.5"/>
                                          </p:val>
                                        </p:tav>
                                        <p:tav tm="100000">
                                          <p:val>
                                            <p:strVal val="#ppt_y"/>
                                          </p:val>
                                        </p:tav>
                                      </p:tavLst>
                                    </p:anim>
                                  </p:childTnLst>
                                </p:cTn>
                              </p:par>
                              <p:par>
                                <p:cTn id="82" presetID="49" presetClass="entr" presetSubtype="0" decel="100000" fill="hold" nodeType="withEffect">
                                  <p:stCondLst>
                                    <p:cond delay="0"/>
                                  </p:stCondLst>
                                  <p:childTnLst>
                                    <p:set>
                                      <p:cBhvr>
                                        <p:cTn id="83" dur="1" fill="hold">
                                          <p:stCondLst>
                                            <p:cond delay="0"/>
                                          </p:stCondLst>
                                        </p:cTn>
                                        <p:tgtEl>
                                          <p:spTgt spid="19"/>
                                        </p:tgtEl>
                                        <p:attrNameLst>
                                          <p:attrName>style.visibility</p:attrName>
                                        </p:attrNameLst>
                                      </p:cBhvr>
                                      <p:to>
                                        <p:strVal val="visible"/>
                                      </p:to>
                                    </p:set>
                                    <p:anim calcmode="lin" valueType="num">
                                      <p:cBhvr>
                                        <p:cTn id="84" dur="500" fill="hold"/>
                                        <p:tgtEl>
                                          <p:spTgt spid="19"/>
                                        </p:tgtEl>
                                        <p:attrNameLst>
                                          <p:attrName>ppt_w</p:attrName>
                                        </p:attrNameLst>
                                      </p:cBhvr>
                                      <p:tavLst>
                                        <p:tav tm="0">
                                          <p:val>
                                            <p:fltVal val="0"/>
                                          </p:val>
                                        </p:tav>
                                        <p:tav tm="100000">
                                          <p:val>
                                            <p:strVal val="#ppt_w"/>
                                          </p:val>
                                        </p:tav>
                                      </p:tavLst>
                                    </p:anim>
                                    <p:anim calcmode="lin" valueType="num">
                                      <p:cBhvr>
                                        <p:cTn id="85" dur="500" fill="hold"/>
                                        <p:tgtEl>
                                          <p:spTgt spid="19"/>
                                        </p:tgtEl>
                                        <p:attrNameLst>
                                          <p:attrName>ppt_h</p:attrName>
                                        </p:attrNameLst>
                                      </p:cBhvr>
                                      <p:tavLst>
                                        <p:tav tm="0">
                                          <p:val>
                                            <p:fltVal val="0"/>
                                          </p:val>
                                        </p:tav>
                                        <p:tav tm="100000">
                                          <p:val>
                                            <p:strVal val="#ppt_h"/>
                                          </p:val>
                                        </p:tav>
                                      </p:tavLst>
                                    </p:anim>
                                    <p:anim calcmode="lin" valueType="num">
                                      <p:cBhvr>
                                        <p:cTn id="86" dur="500" fill="hold"/>
                                        <p:tgtEl>
                                          <p:spTgt spid="19"/>
                                        </p:tgtEl>
                                        <p:attrNameLst>
                                          <p:attrName>style.rotation</p:attrName>
                                        </p:attrNameLst>
                                      </p:cBhvr>
                                      <p:tavLst>
                                        <p:tav tm="0">
                                          <p:val>
                                            <p:fltVal val="360"/>
                                          </p:val>
                                        </p:tav>
                                        <p:tav tm="100000">
                                          <p:val>
                                            <p:fltVal val="0"/>
                                          </p:val>
                                        </p:tav>
                                      </p:tavLst>
                                    </p:anim>
                                    <p:animEffect transition="in" filter="fade">
                                      <p:cBhvr>
                                        <p:cTn id="87" dur="500"/>
                                        <p:tgtEl>
                                          <p:spTgt spid="19"/>
                                        </p:tgtEl>
                                      </p:cBhvr>
                                    </p:animEffect>
                                  </p:childTnLst>
                                </p:cTn>
                              </p:par>
                              <p:par>
                                <p:cTn id="88" presetID="53" presetClass="entr" presetSubtype="528" fill="hold" nodeType="with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fltVal val="0"/>
                                          </p:val>
                                        </p:tav>
                                        <p:tav tm="100000">
                                          <p:val>
                                            <p:strVal val="#ppt_h"/>
                                          </p:val>
                                        </p:tav>
                                      </p:tavLst>
                                    </p:anim>
                                    <p:animEffect transition="in" filter="fade">
                                      <p:cBhvr>
                                        <p:cTn id="92" dur="500"/>
                                        <p:tgtEl>
                                          <p:spTgt spid="19"/>
                                        </p:tgtEl>
                                      </p:cBhvr>
                                    </p:animEffect>
                                    <p:anim calcmode="lin" valueType="num">
                                      <p:cBhvr>
                                        <p:cTn id="93" dur="500" fill="hold"/>
                                        <p:tgtEl>
                                          <p:spTgt spid="19"/>
                                        </p:tgtEl>
                                        <p:attrNameLst>
                                          <p:attrName>ppt_x</p:attrName>
                                        </p:attrNameLst>
                                      </p:cBhvr>
                                      <p:tavLst>
                                        <p:tav tm="0">
                                          <p:val>
                                            <p:fltVal val="0.5"/>
                                          </p:val>
                                        </p:tav>
                                        <p:tav tm="100000">
                                          <p:val>
                                            <p:strVal val="#ppt_x"/>
                                          </p:val>
                                        </p:tav>
                                      </p:tavLst>
                                    </p:anim>
                                    <p:anim calcmode="lin" valueType="num">
                                      <p:cBhvr>
                                        <p:cTn id="94" dur="500" fill="hold"/>
                                        <p:tgtEl>
                                          <p:spTgt spid="19"/>
                                        </p:tgtEl>
                                        <p:attrNameLst>
                                          <p:attrName>ppt_y</p:attrName>
                                        </p:attrNameLst>
                                      </p:cBhvr>
                                      <p:tavLst>
                                        <p:tav tm="0">
                                          <p:val>
                                            <p:fltVal val="0.5"/>
                                          </p:val>
                                        </p:tav>
                                        <p:tav tm="100000">
                                          <p:val>
                                            <p:strVal val="#ppt_y"/>
                                          </p:val>
                                        </p:tav>
                                      </p:tavLst>
                                    </p:anim>
                                  </p:childTnLst>
                                </p:cTn>
                              </p:par>
                            </p:childTnLst>
                          </p:cTn>
                        </p:par>
                        <p:par>
                          <p:cTn id="95" fill="hold">
                            <p:stCondLst>
                              <p:cond delay="1000"/>
                            </p:stCondLst>
                            <p:childTnLst>
                              <p:par>
                                <p:cTn id="96" presetID="2" presetClass="entr" presetSubtype="8" fill="hold" nodeType="after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additive="base">
                                        <p:cTn id="98" dur="500" fill="hold"/>
                                        <p:tgtEl>
                                          <p:spTgt spid="31"/>
                                        </p:tgtEl>
                                        <p:attrNameLst>
                                          <p:attrName>ppt_x</p:attrName>
                                        </p:attrNameLst>
                                      </p:cBhvr>
                                      <p:tavLst>
                                        <p:tav tm="0">
                                          <p:val>
                                            <p:strVal val="0-#ppt_w/2"/>
                                          </p:val>
                                        </p:tav>
                                        <p:tav tm="100000">
                                          <p:val>
                                            <p:strVal val="#ppt_x"/>
                                          </p:val>
                                        </p:tav>
                                      </p:tavLst>
                                    </p:anim>
                                    <p:anim calcmode="lin" valueType="num">
                                      <p:cBhvr additive="base">
                                        <p:cTn id="99" dur="500" fill="hold"/>
                                        <p:tgtEl>
                                          <p:spTgt spid="31"/>
                                        </p:tgtEl>
                                        <p:attrNameLst>
                                          <p:attrName>ppt_y</p:attrName>
                                        </p:attrNameLst>
                                      </p:cBhvr>
                                      <p:tavLst>
                                        <p:tav tm="0">
                                          <p:val>
                                            <p:strVal val="#ppt_y"/>
                                          </p:val>
                                        </p:tav>
                                        <p:tav tm="100000">
                                          <p:val>
                                            <p:strVal val="#ppt_y"/>
                                          </p:val>
                                        </p:tav>
                                      </p:tavLst>
                                    </p:anim>
                                  </p:childTnLst>
                                </p:cTn>
                              </p:par>
                              <p:par>
                                <p:cTn id="100" presetID="2" presetClass="entr" presetSubtype="8" fill="hold" nodeType="with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additive="base">
                                        <p:cTn id="102" dur="500" fill="hold"/>
                                        <p:tgtEl>
                                          <p:spTgt spid="34"/>
                                        </p:tgtEl>
                                        <p:attrNameLst>
                                          <p:attrName>ppt_x</p:attrName>
                                        </p:attrNameLst>
                                      </p:cBhvr>
                                      <p:tavLst>
                                        <p:tav tm="0">
                                          <p:val>
                                            <p:strVal val="0-#ppt_w/2"/>
                                          </p:val>
                                        </p:tav>
                                        <p:tav tm="100000">
                                          <p:val>
                                            <p:strVal val="#ppt_x"/>
                                          </p:val>
                                        </p:tav>
                                      </p:tavLst>
                                    </p:anim>
                                    <p:anim calcmode="lin" valueType="num">
                                      <p:cBhvr additive="base">
                                        <p:cTn id="103" dur="500" fill="hold"/>
                                        <p:tgtEl>
                                          <p:spTgt spid="34"/>
                                        </p:tgtEl>
                                        <p:attrNameLst>
                                          <p:attrName>ppt_y</p:attrName>
                                        </p:attrNameLst>
                                      </p:cBhvr>
                                      <p:tavLst>
                                        <p:tav tm="0">
                                          <p:val>
                                            <p:strVal val="#ppt_y"/>
                                          </p:val>
                                        </p:tav>
                                        <p:tav tm="100000">
                                          <p:val>
                                            <p:strVal val="#ppt_y"/>
                                          </p:val>
                                        </p:tav>
                                      </p:tavLst>
                                    </p:anim>
                                  </p:childTnLst>
                                </p:cTn>
                              </p:par>
                              <p:par>
                                <p:cTn id="104" presetID="2" presetClass="entr" presetSubtype="2" fill="hold"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1+#ppt_w/2"/>
                                          </p:val>
                                        </p:tav>
                                        <p:tav tm="100000">
                                          <p:val>
                                            <p:strVal val="#ppt_x"/>
                                          </p:val>
                                        </p:tav>
                                      </p:tavLst>
                                    </p:anim>
                                    <p:anim calcmode="lin" valueType="num">
                                      <p:cBhvr additive="base">
                                        <p:cTn id="107" dur="500" fill="hold"/>
                                        <p:tgtEl>
                                          <p:spTgt spid="25"/>
                                        </p:tgtEl>
                                        <p:attrNameLst>
                                          <p:attrName>ppt_y</p:attrName>
                                        </p:attrNameLst>
                                      </p:cBhvr>
                                      <p:tavLst>
                                        <p:tav tm="0">
                                          <p:val>
                                            <p:strVal val="#ppt_y"/>
                                          </p:val>
                                        </p:tav>
                                        <p:tav tm="100000">
                                          <p:val>
                                            <p:strVal val="#ppt_y"/>
                                          </p:val>
                                        </p:tav>
                                      </p:tavLst>
                                    </p:anim>
                                  </p:childTnLst>
                                </p:cTn>
                              </p:par>
                              <p:par>
                                <p:cTn id="108" presetID="2" presetClass="entr" presetSubtype="2" fill="hold" nodeType="withEffect">
                                  <p:stCondLst>
                                    <p:cond delay="0"/>
                                  </p:stCondLst>
                                  <p:childTnLst>
                                    <p:set>
                                      <p:cBhvr>
                                        <p:cTn id="109" dur="1" fill="hold">
                                          <p:stCondLst>
                                            <p:cond delay="0"/>
                                          </p:stCondLst>
                                        </p:cTn>
                                        <p:tgtEl>
                                          <p:spTgt spid="28"/>
                                        </p:tgtEl>
                                        <p:attrNameLst>
                                          <p:attrName>style.visibility</p:attrName>
                                        </p:attrNameLst>
                                      </p:cBhvr>
                                      <p:to>
                                        <p:strVal val="visible"/>
                                      </p:to>
                                    </p:set>
                                    <p:anim calcmode="lin" valueType="num">
                                      <p:cBhvr additive="base">
                                        <p:cTn id="110" dur="500" fill="hold"/>
                                        <p:tgtEl>
                                          <p:spTgt spid="28"/>
                                        </p:tgtEl>
                                        <p:attrNameLst>
                                          <p:attrName>ppt_x</p:attrName>
                                        </p:attrNameLst>
                                      </p:cBhvr>
                                      <p:tavLst>
                                        <p:tav tm="0">
                                          <p:val>
                                            <p:strVal val="1+#ppt_w/2"/>
                                          </p:val>
                                        </p:tav>
                                        <p:tav tm="100000">
                                          <p:val>
                                            <p:strVal val="#ppt_x"/>
                                          </p:val>
                                        </p:tav>
                                      </p:tavLst>
                                    </p:anim>
                                    <p:anim calcmode="lin" valueType="num">
                                      <p:cBhvr additive="base">
                                        <p:cTn id="111" dur="500" fill="hold"/>
                                        <p:tgtEl>
                                          <p:spTgt spid="28"/>
                                        </p:tgtEl>
                                        <p:attrNameLst>
                                          <p:attrName>ppt_y</p:attrName>
                                        </p:attrNameLst>
                                      </p:cBhvr>
                                      <p:tavLst>
                                        <p:tav tm="0">
                                          <p:val>
                                            <p:strVal val="#ppt_y"/>
                                          </p:val>
                                        </p:tav>
                                        <p:tav tm="100000">
                                          <p:val>
                                            <p:strVal val="#ppt_y"/>
                                          </p:val>
                                        </p:tav>
                                      </p:tavLst>
                                    </p:anim>
                                  </p:childTnLst>
                                </p:cTn>
                              </p:par>
                              <p:par>
                                <p:cTn id="112" presetID="2" presetClass="entr" presetSubtype="8" fill="hold" nodeType="withEffect">
                                  <p:stCondLst>
                                    <p:cond delay="0"/>
                                  </p:stCondLst>
                                  <p:childTnLst>
                                    <p:set>
                                      <p:cBhvr>
                                        <p:cTn id="113" dur="1" fill="hold">
                                          <p:stCondLst>
                                            <p:cond delay="0"/>
                                          </p:stCondLst>
                                        </p:cTn>
                                        <p:tgtEl>
                                          <p:spTgt spid="40"/>
                                        </p:tgtEl>
                                        <p:attrNameLst>
                                          <p:attrName>style.visibility</p:attrName>
                                        </p:attrNameLst>
                                      </p:cBhvr>
                                      <p:to>
                                        <p:strVal val="visible"/>
                                      </p:to>
                                    </p:set>
                                    <p:anim calcmode="lin" valueType="num">
                                      <p:cBhvr additive="base">
                                        <p:cTn id="114" dur="500" fill="hold"/>
                                        <p:tgtEl>
                                          <p:spTgt spid="40"/>
                                        </p:tgtEl>
                                        <p:attrNameLst>
                                          <p:attrName>ppt_x</p:attrName>
                                        </p:attrNameLst>
                                      </p:cBhvr>
                                      <p:tavLst>
                                        <p:tav tm="0">
                                          <p:val>
                                            <p:strVal val="0-#ppt_w/2"/>
                                          </p:val>
                                        </p:tav>
                                        <p:tav tm="100000">
                                          <p:val>
                                            <p:strVal val="#ppt_x"/>
                                          </p:val>
                                        </p:tav>
                                      </p:tavLst>
                                    </p:anim>
                                    <p:anim calcmode="lin" valueType="num">
                                      <p:cBhvr additive="base">
                                        <p:cTn id="115" dur="500" fill="hold"/>
                                        <p:tgtEl>
                                          <p:spTgt spid="40"/>
                                        </p:tgtEl>
                                        <p:attrNameLst>
                                          <p:attrName>ppt_y</p:attrName>
                                        </p:attrNameLst>
                                      </p:cBhvr>
                                      <p:tavLst>
                                        <p:tav tm="0">
                                          <p:val>
                                            <p:strVal val="#ppt_y"/>
                                          </p:val>
                                        </p:tav>
                                        <p:tav tm="100000">
                                          <p:val>
                                            <p:strVal val="#ppt_y"/>
                                          </p:val>
                                        </p:tav>
                                      </p:tavLst>
                                    </p:anim>
                                  </p:childTnLst>
                                </p:cTn>
                              </p:par>
                              <p:par>
                                <p:cTn id="116" presetID="2" presetClass="entr" presetSubtype="2" fill="hold" nodeType="withEffect">
                                  <p:stCondLst>
                                    <p:cond delay="0"/>
                                  </p:stCondLst>
                                  <p:childTnLst>
                                    <p:set>
                                      <p:cBhvr>
                                        <p:cTn id="117" dur="1" fill="hold">
                                          <p:stCondLst>
                                            <p:cond delay="0"/>
                                          </p:stCondLst>
                                        </p:cTn>
                                        <p:tgtEl>
                                          <p:spTgt spid="37"/>
                                        </p:tgtEl>
                                        <p:attrNameLst>
                                          <p:attrName>style.visibility</p:attrName>
                                        </p:attrNameLst>
                                      </p:cBhvr>
                                      <p:to>
                                        <p:strVal val="visible"/>
                                      </p:to>
                                    </p:set>
                                    <p:anim calcmode="lin" valueType="num">
                                      <p:cBhvr additive="base">
                                        <p:cTn id="118" dur="500" fill="hold"/>
                                        <p:tgtEl>
                                          <p:spTgt spid="37"/>
                                        </p:tgtEl>
                                        <p:attrNameLst>
                                          <p:attrName>ppt_x</p:attrName>
                                        </p:attrNameLst>
                                      </p:cBhvr>
                                      <p:tavLst>
                                        <p:tav tm="0">
                                          <p:val>
                                            <p:strVal val="1+#ppt_w/2"/>
                                          </p:val>
                                        </p:tav>
                                        <p:tav tm="100000">
                                          <p:val>
                                            <p:strVal val="#ppt_x"/>
                                          </p:val>
                                        </p:tav>
                                      </p:tavLst>
                                    </p:anim>
                                    <p:anim calcmode="lin" valueType="num">
                                      <p:cBhvr additive="base">
                                        <p:cTn id="119"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5627" y="1299107"/>
            <a:ext cx="3220754"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rPr>
              <a:t>PART 04</a:t>
            </a:r>
            <a:endParaRPr kumimoji="0" lang="zh-CN" altLang="en-US"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69816"/>
            <a:chOff x="2755900" y="322045"/>
            <a:chExt cx="6705600" cy="1169816"/>
          </a:xfrm>
        </p:grpSpPr>
        <p:sp>
          <p:nvSpPr>
            <p:cNvPr id="8" name="文本框 7"/>
            <p:cNvSpPr txBox="1"/>
            <p:nvPr/>
          </p:nvSpPr>
          <p:spPr>
            <a:xfrm>
              <a:off x="4400540"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rPr>
                <a:t>总结分析与展望</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9" name="文本框 8"/>
            <p:cNvSpPr txBox="1"/>
            <p:nvPr/>
          </p:nvSpPr>
          <p:spPr>
            <a:xfrm>
              <a:off x="2755900" y="874191"/>
              <a:ext cx="6705600" cy="617670"/>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fieldpresentation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field</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四、添加内容标题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4347211" y="2116169"/>
            <a:ext cx="3489918" cy="3271438"/>
            <a:chOff x="4326832" y="2425416"/>
            <a:chExt cx="3489918" cy="3271438"/>
          </a:xfrm>
        </p:grpSpPr>
        <p:sp>
          <p:nvSpPr>
            <p:cNvPr id="7" name="任意多边形: 形状 6"/>
            <p:cNvSpPr/>
            <p:nvPr/>
          </p:nvSpPr>
          <p:spPr>
            <a:xfrm>
              <a:off x="4942965" y="3044326"/>
              <a:ext cx="2300891" cy="2300890"/>
            </a:xfrm>
            <a:custGeom>
              <a:avLst/>
              <a:gdLst>
                <a:gd name="connsiteX0" fmla="*/ 0 w 3116791"/>
                <a:gd name="connsiteY0" fmla="*/ 1558396 h 3116791"/>
                <a:gd name="connsiteX1" fmla="*/ 1558396 w 3116791"/>
                <a:gd name="connsiteY1" fmla="*/ 0 h 3116791"/>
                <a:gd name="connsiteX2" fmla="*/ 3116792 w 3116791"/>
                <a:gd name="connsiteY2" fmla="*/ 1558396 h 3116791"/>
                <a:gd name="connsiteX3" fmla="*/ 1558396 w 3116791"/>
                <a:gd name="connsiteY3" fmla="*/ 3116792 h 3116791"/>
                <a:gd name="connsiteX4" fmla="*/ 0 w 3116791"/>
                <a:gd name="connsiteY4" fmla="*/ 1558396 h 3116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791" h="3116791">
                  <a:moveTo>
                    <a:pt x="0" y="1558396"/>
                  </a:moveTo>
                  <a:cubicBezTo>
                    <a:pt x="0" y="697718"/>
                    <a:pt x="697718" y="0"/>
                    <a:pt x="1558396" y="0"/>
                  </a:cubicBezTo>
                  <a:cubicBezTo>
                    <a:pt x="2419074" y="0"/>
                    <a:pt x="3116792" y="697718"/>
                    <a:pt x="3116792" y="1558396"/>
                  </a:cubicBezTo>
                  <a:cubicBezTo>
                    <a:pt x="3116792" y="2419074"/>
                    <a:pt x="2419074" y="3116792"/>
                    <a:pt x="1558396" y="3116792"/>
                  </a:cubicBezTo>
                  <a:cubicBezTo>
                    <a:pt x="697718" y="3116792"/>
                    <a:pt x="0" y="2419074"/>
                    <a:pt x="0" y="1558396"/>
                  </a:cubicBezTo>
                  <a:close/>
                </a:path>
              </a:pathLst>
            </a:custGeom>
            <a:noFill/>
            <a:ln w="38100">
              <a:solidFill>
                <a:schemeClr val="bg1">
                  <a:lumMod val="85000"/>
                </a:schemeClr>
              </a:solid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38993" tIns="538993" rIns="538993" bIns="538993" numCol="1" spcCol="1270" anchor="ctr" anchorCtr="0">
              <a:noAutofit/>
            </a:bodyPr>
            <a:lstStyle/>
            <a:p>
              <a:pPr marL="0" lvl="0" indent="0" algn="ctr" defTabSz="2889250">
                <a:lnSpc>
                  <a:spcPct val="90000"/>
                </a:lnSpc>
                <a:spcBef>
                  <a:spcPct val="0"/>
                </a:spcBef>
                <a:spcAft>
                  <a:spcPct val="35000"/>
                </a:spcAft>
                <a:buNone/>
              </a:pPr>
              <a:endParaRPr lang="zh-CN" altLang="en-US" sz="6500" kern="1200">
                <a:latin typeface="思源黑体 CN Medium" panose="020B0600000000000000" pitchFamily="34" charset="-122"/>
                <a:ea typeface="思源黑体 CN Medium" panose="020B0600000000000000" pitchFamily="34" charset="-122"/>
              </a:endParaRPr>
            </a:p>
          </p:txBody>
        </p:sp>
        <p:sp>
          <p:nvSpPr>
            <p:cNvPr id="8" name="任意多边形: 形状 7"/>
            <p:cNvSpPr/>
            <p:nvPr/>
          </p:nvSpPr>
          <p:spPr>
            <a:xfrm rot="19668571">
              <a:off x="4326832" y="3264951"/>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chemeClr val="tx1">
                <a:lumMod val="50000"/>
                <a:lumOff val="50000"/>
              </a:schemeClr>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9" name="任意多边形: 形状 8"/>
            <p:cNvSpPr/>
            <p:nvPr/>
          </p:nvSpPr>
          <p:spPr>
            <a:xfrm rot="242365">
              <a:off x="5556539" y="2425416"/>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0" name="任意多边形: 形状 9"/>
            <p:cNvSpPr/>
            <p:nvPr/>
          </p:nvSpPr>
          <p:spPr>
            <a:xfrm rot="20345498">
              <a:off x="6720322" y="3262688"/>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chemeClr val="tx1">
                <a:lumMod val="50000"/>
                <a:lumOff val="50000"/>
              </a:schemeClr>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1" name="任意多边形: 形状 10"/>
            <p:cNvSpPr/>
            <p:nvPr/>
          </p:nvSpPr>
          <p:spPr>
            <a:xfrm rot="19567772">
              <a:off x="6210424"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2" name="任意多边形: 形状 11"/>
            <p:cNvSpPr/>
            <p:nvPr/>
          </p:nvSpPr>
          <p:spPr>
            <a:xfrm rot="1335812">
              <a:off x="4879971" y="4664443"/>
              <a:ext cx="1096428" cy="1032411"/>
            </a:xfrm>
            <a:custGeom>
              <a:avLst/>
              <a:gdLst>
                <a:gd name="connsiteX0" fmla="*/ 29102 w 2763588"/>
                <a:gd name="connsiteY0" fmla="*/ 2298707 h 2602231"/>
                <a:gd name="connsiteX1" fmla="*/ 1388002 w 2763588"/>
                <a:gd name="connsiteY1" fmla="*/ 7 h 2602231"/>
                <a:gd name="connsiteX2" fmla="*/ 2734202 w 2763588"/>
                <a:gd name="connsiteY2" fmla="*/ 2324107 h 2602231"/>
                <a:gd name="connsiteX3" fmla="*/ 29102 w 2763588"/>
                <a:gd name="connsiteY3" fmla="*/ 2298707 h 2602231"/>
              </a:gdLst>
              <a:ahLst/>
              <a:cxnLst>
                <a:cxn ang="0">
                  <a:pos x="connsiteX0" y="connsiteY0"/>
                </a:cxn>
                <a:cxn ang="0">
                  <a:pos x="connsiteX1" y="connsiteY1"/>
                </a:cxn>
                <a:cxn ang="0">
                  <a:pos x="connsiteX2" y="connsiteY2"/>
                </a:cxn>
                <a:cxn ang="0">
                  <a:pos x="connsiteX3" y="connsiteY3"/>
                </a:cxn>
              </a:cxnLst>
              <a:rect l="l" t="t" r="r" b="b"/>
              <a:pathLst>
                <a:path w="2763588" h="2602231">
                  <a:moveTo>
                    <a:pt x="29102" y="2298707"/>
                  </a:moveTo>
                  <a:cubicBezTo>
                    <a:pt x="-195265" y="1911357"/>
                    <a:pt x="937152" y="-4226"/>
                    <a:pt x="1388002" y="7"/>
                  </a:cubicBezTo>
                  <a:cubicBezTo>
                    <a:pt x="1838852" y="4240"/>
                    <a:pt x="2958569" y="1936757"/>
                    <a:pt x="2734202" y="2324107"/>
                  </a:cubicBezTo>
                  <a:cubicBezTo>
                    <a:pt x="2509835" y="2711457"/>
                    <a:pt x="253469" y="2686057"/>
                    <a:pt x="29102" y="2298707"/>
                  </a:cubicBezTo>
                  <a:close/>
                </a:path>
              </a:pathLst>
            </a:custGeom>
            <a:solidFill>
              <a:srgbClr val="E8A243"/>
            </a:solidFill>
            <a:ln>
              <a:noFill/>
            </a:ln>
            <a:effectLst>
              <a:outerShdw blurRad="647700" sx="102000" sy="102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endParaRPr>
            </a:p>
          </p:txBody>
        </p:sp>
        <p:sp>
          <p:nvSpPr>
            <p:cNvPr id="13" name="任意多边形: 形状 12"/>
            <p:cNvSpPr/>
            <p:nvPr/>
          </p:nvSpPr>
          <p:spPr>
            <a:xfrm>
              <a:off x="5859202" y="2770127"/>
              <a:ext cx="468419" cy="467655"/>
            </a:xfrm>
            <a:custGeom>
              <a:avLst/>
              <a:gdLst>
                <a:gd name="connsiteX0" fmla="*/ 140017 w 606581"/>
                <a:gd name="connsiteY0" fmla="*/ 411043 h 605592"/>
                <a:gd name="connsiteX1" fmla="*/ 178821 w 606581"/>
                <a:gd name="connsiteY1" fmla="*/ 427078 h 605592"/>
                <a:gd name="connsiteX2" fmla="*/ 178821 w 606581"/>
                <a:gd name="connsiteY2" fmla="*/ 504564 h 605592"/>
                <a:gd name="connsiteX3" fmla="*/ 93692 w 606581"/>
                <a:gd name="connsiteY3" fmla="*/ 589557 h 605592"/>
                <a:gd name="connsiteX4" fmla="*/ 54887 w 606581"/>
                <a:gd name="connsiteY4" fmla="*/ 605592 h 605592"/>
                <a:gd name="connsiteX5" fmla="*/ 16083 w 606581"/>
                <a:gd name="connsiteY5" fmla="*/ 589557 h 605592"/>
                <a:gd name="connsiteX6" fmla="*/ 16083 w 606581"/>
                <a:gd name="connsiteY6" fmla="*/ 511979 h 605592"/>
                <a:gd name="connsiteX7" fmla="*/ 101212 w 606581"/>
                <a:gd name="connsiteY7" fmla="*/ 427078 h 605592"/>
                <a:gd name="connsiteX8" fmla="*/ 140017 w 606581"/>
                <a:gd name="connsiteY8" fmla="*/ 411043 h 605592"/>
                <a:gd name="connsiteX9" fmla="*/ 382501 w 606581"/>
                <a:gd name="connsiteY9" fmla="*/ 49537 h 605592"/>
                <a:gd name="connsiteX10" fmla="*/ 557044 w 606581"/>
                <a:gd name="connsiteY10" fmla="*/ 223798 h 605592"/>
                <a:gd name="connsiteX11" fmla="*/ 382501 w 606581"/>
                <a:gd name="connsiteY11" fmla="*/ 398059 h 605592"/>
                <a:gd name="connsiteX12" fmla="*/ 207957 w 606581"/>
                <a:gd name="connsiteY12" fmla="*/ 223798 h 605592"/>
                <a:gd name="connsiteX13" fmla="*/ 382501 w 606581"/>
                <a:gd name="connsiteY13" fmla="*/ 49537 h 605592"/>
                <a:gd name="connsiteX14" fmla="*/ 382536 w 606581"/>
                <a:gd name="connsiteY14" fmla="*/ 24750 h 605592"/>
                <a:gd name="connsiteX15" fmla="*/ 304914 w 606581"/>
                <a:gd name="connsiteY15" fmla="*/ 40417 h 605592"/>
                <a:gd name="connsiteX16" fmla="*/ 241591 w 606581"/>
                <a:gd name="connsiteY16" fmla="*/ 83058 h 605592"/>
                <a:gd name="connsiteX17" fmla="*/ 198880 w 606581"/>
                <a:gd name="connsiteY17" fmla="*/ 146278 h 605592"/>
                <a:gd name="connsiteX18" fmla="*/ 183189 w 606581"/>
                <a:gd name="connsiteY18" fmla="*/ 223774 h 605592"/>
                <a:gd name="connsiteX19" fmla="*/ 198880 w 606581"/>
                <a:gd name="connsiteY19" fmla="*/ 301177 h 605592"/>
                <a:gd name="connsiteX20" fmla="*/ 241591 w 606581"/>
                <a:gd name="connsiteY20" fmla="*/ 364490 h 605592"/>
                <a:gd name="connsiteX21" fmla="*/ 304914 w 606581"/>
                <a:gd name="connsiteY21" fmla="*/ 407131 h 605592"/>
                <a:gd name="connsiteX22" fmla="*/ 382536 w 606581"/>
                <a:gd name="connsiteY22" fmla="*/ 422705 h 605592"/>
                <a:gd name="connsiteX23" fmla="*/ 460158 w 606581"/>
                <a:gd name="connsiteY23" fmla="*/ 407131 h 605592"/>
                <a:gd name="connsiteX24" fmla="*/ 523481 w 606581"/>
                <a:gd name="connsiteY24" fmla="*/ 364490 h 605592"/>
                <a:gd name="connsiteX25" fmla="*/ 566192 w 606581"/>
                <a:gd name="connsiteY25" fmla="*/ 301177 h 605592"/>
                <a:gd name="connsiteX26" fmla="*/ 581883 w 606581"/>
                <a:gd name="connsiteY26" fmla="*/ 223774 h 605592"/>
                <a:gd name="connsiteX27" fmla="*/ 566192 w 606581"/>
                <a:gd name="connsiteY27" fmla="*/ 146278 h 605592"/>
                <a:gd name="connsiteX28" fmla="*/ 523481 w 606581"/>
                <a:gd name="connsiteY28" fmla="*/ 83058 h 605592"/>
                <a:gd name="connsiteX29" fmla="*/ 460158 w 606581"/>
                <a:gd name="connsiteY29" fmla="*/ 40417 h 605592"/>
                <a:gd name="connsiteX30" fmla="*/ 382536 w 606581"/>
                <a:gd name="connsiteY30" fmla="*/ 24750 h 605592"/>
                <a:gd name="connsiteX31" fmla="*/ 382536 w 606581"/>
                <a:gd name="connsiteY31" fmla="*/ 0 h 605592"/>
                <a:gd name="connsiteX32" fmla="*/ 469721 w 606581"/>
                <a:gd name="connsiteY32" fmla="*/ 17613 h 605592"/>
                <a:gd name="connsiteX33" fmla="*/ 540937 w 606581"/>
                <a:gd name="connsiteY33" fmla="*/ 65538 h 605592"/>
                <a:gd name="connsiteX34" fmla="*/ 588940 w 606581"/>
                <a:gd name="connsiteY34" fmla="*/ 136637 h 605592"/>
                <a:gd name="connsiteX35" fmla="*/ 606581 w 606581"/>
                <a:gd name="connsiteY35" fmla="*/ 223774 h 605592"/>
                <a:gd name="connsiteX36" fmla="*/ 588940 w 606581"/>
                <a:gd name="connsiteY36" fmla="*/ 310818 h 605592"/>
                <a:gd name="connsiteX37" fmla="*/ 540937 w 606581"/>
                <a:gd name="connsiteY37" fmla="*/ 381917 h 605592"/>
                <a:gd name="connsiteX38" fmla="*/ 469721 w 606581"/>
                <a:gd name="connsiteY38" fmla="*/ 429842 h 605592"/>
                <a:gd name="connsiteX39" fmla="*/ 382536 w 606581"/>
                <a:gd name="connsiteY39" fmla="*/ 447455 h 605592"/>
                <a:gd name="connsiteX40" fmla="*/ 295258 w 606581"/>
                <a:gd name="connsiteY40" fmla="*/ 429842 h 605592"/>
                <a:gd name="connsiteX41" fmla="*/ 240105 w 606581"/>
                <a:gd name="connsiteY41" fmla="*/ 396471 h 605592"/>
                <a:gd name="connsiteX42" fmla="*/ 209558 w 606581"/>
                <a:gd name="connsiteY42" fmla="*/ 427061 h 605592"/>
                <a:gd name="connsiteX43" fmla="*/ 196373 w 606581"/>
                <a:gd name="connsiteY43" fmla="*/ 409541 h 605592"/>
                <a:gd name="connsiteX44" fmla="*/ 178918 w 606581"/>
                <a:gd name="connsiteY44" fmla="*/ 396378 h 605592"/>
                <a:gd name="connsiteX45" fmla="*/ 209465 w 606581"/>
                <a:gd name="connsiteY45" fmla="*/ 365880 h 605592"/>
                <a:gd name="connsiteX46" fmla="*/ 176040 w 606581"/>
                <a:gd name="connsiteY46" fmla="*/ 310818 h 605592"/>
                <a:gd name="connsiteX47" fmla="*/ 158491 w 606581"/>
                <a:gd name="connsiteY47" fmla="*/ 223774 h 605592"/>
                <a:gd name="connsiteX48" fmla="*/ 176040 w 606581"/>
                <a:gd name="connsiteY48" fmla="*/ 136637 h 605592"/>
                <a:gd name="connsiteX49" fmla="*/ 224043 w 606581"/>
                <a:gd name="connsiteY49" fmla="*/ 65538 h 605592"/>
                <a:gd name="connsiteX50" fmla="*/ 295258 w 606581"/>
                <a:gd name="connsiteY50" fmla="*/ 17613 h 605592"/>
                <a:gd name="connsiteX51" fmla="*/ 382536 w 606581"/>
                <a:gd name="connsiteY51"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latin typeface="思源黑体 CN Medium" panose="020B0600000000000000" pitchFamily="34" charset="-122"/>
                <a:ea typeface="思源黑体 CN Medium" panose="020B0600000000000000" pitchFamily="34" charset="-122"/>
              </a:endParaRPr>
            </a:p>
          </p:txBody>
        </p:sp>
        <p:sp>
          <p:nvSpPr>
            <p:cNvPr id="14" name="任意多边形: 形状 13"/>
            <p:cNvSpPr/>
            <p:nvPr/>
          </p:nvSpPr>
          <p:spPr>
            <a:xfrm>
              <a:off x="7045668" y="3648926"/>
              <a:ext cx="468419" cy="434093"/>
            </a:xfrm>
            <a:custGeom>
              <a:avLst/>
              <a:gdLst>
                <a:gd name="T0" fmla="*/ 5404 w 6827"/>
                <a:gd name="T1" fmla="*/ 0 h 6336"/>
                <a:gd name="T2" fmla="*/ 1422 w 6827"/>
                <a:gd name="T3" fmla="*/ 0 h 6336"/>
                <a:gd name="T4" fmla="*/ 0 w 6827"/>
                <a:gd name="T5" fmla="*/ 1422 h 6336"/>
                <a:gd name="T6" fmla="*/ 0 w 6827"/>
                <a:gd name="T7" fmla="*/ 3698 h 6336"/>
                <a:gd name="T8" fmla="*/ 1422 w 6827"/>
                <a:gd name="T9" fmla="*/ 5120 h 6336"/>
                <a:gd name="T10" fmla="*/ 2276 w 6827"/>
                <a:gd name="T11" fmla="*/ 5120 h 6336"/>
                <a:gd name="T12" fmla="*/ 2560 w 6827"/>
                <a:gd name="T13" fmla="*/ 4836 h 6336"/>
                <a:gd name="T14" fmla="*/ 2276 w 6827"/>
                <a:gd name="T15" fmla="*/ 4551 h 6336"/>
                <a:gd name="T16" fmla="*/ 1422 w 6827"/>
                <a:gd name="T17" fmla="*/ 4551 h 6336"/>
                <a:gd name="T18" fmla="*/ 569 w 6827"/>
                <a:gd name="T19" fmla="*/ 3698 h 6336"/>
                <a:gd name="T20" fmla="*/ 569 w 6827"/>
                <a:gd name="T21" fmla="*/ 1422 h 6336"/>
                <a:gd name="T22" fmla="*/ 1422 w 6827"/>
                <a:gd name="T23" fmla="*/ 569 h 6336"/>
                <a:gd name="T24" fmla="*/ 5404 w 6827"/>
                <a:gd name="T25" fmla="*/ 569 h 6336"/>
                <a:gd name="T26" fmla="*/ 6258 w 6827"/>
                <a:gd name="T27" fmla="*/ 1422 h 6336"/>
                <a:gd name="T28" fmla="*/ 6258 w 6827"/>
                <a:gd name="T29" fmla="*/ 3698 h 6336"/>
                <a:gd name="T30" fmla="*/ 5404 w 6827"/>
                <a:gd name="T31" fmla="*/ 4551 h 6336"/>
                <a:gd name="T32" fmla="*/ 5404 w 6827"/>
                <a:gd name="T33" fmla="*/ 3698 h 6336"/>
                <a:gd name="T34" fmla="*/ 4962 w 6827"/>
                <a:gd name="T35" fmla="*/ 3461 h 6336"/>
                <a:gd name="T36" fmla="*/ 3256 w 6827"/>
                <a:gd name="T37" fmla="*/ 4599 h 6336"/>
                <a:gd name="T38" fmla="*/ 3256 w 6827"/>
                <a:gd name="T39" fmla="*/ 5072 h 6336"/>
                <a:gd name="T40" fmla="*/ 4962 w 6827"/>
                <a:gd name="T41" fmla="*/ 6210 h 6336"/>
                <a:gd name="T42" fmla="*/ 5404 w 6827"/>
                <a:gd name="T43" fmla="*/ 5974 h 6336"/>
                <a:gd name="T44" fmla="*/ 5404 w 6827"/>
                <a:gd name="T45" fmla="*/ 5120 h 6336"/>
                <a:gd name="T46" fmla="*/ 6827 w 6827"/>
                <a:gd name="T47" fmla="*/ 3698 h 6336"/>
                <a:gd name="T48" fmla="*/ 6827 w 6827"/>
                <a:gd name="T49" fmla="*/ 1422 h 6336"/>
                <a:gd name="T50" fmla="*/ 5404 w 6827"/>
                <a:gd name="T51" fmla="*/ 0 h 6336"/>
                <a:gd name="T52" fmla="*/ 4836 w 6827"/>
                <a:gd name="T53" fmla="*/ 5442 h 6336"/>
                <a:gd name="T54" fmla="*/ 3926 w 6827"/>
                <a:gd name="T55" fmla="*/ 4836 h 6336"/>
                <a:gd name="T56" fmla="*/ 4836 w 6827"/>
                <a:gd name="T57" fmla="*/ 4229 h 6336"/>
                <a:gd name="T58" fmla="*/ 4836 w 6827"/>
                <a:gd name="T59" fmla="*/ 5442 h 6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27" h="6336">
                  <a:moveTo>
                    <a:pt x="5404" y="0"/>
                  </a:moveTo>
                  <a:lnTo>
                    <a:pt x="1422" y="0"/>
                  </a:lnTo>
                  <a:cubicBezTo>
                    <a:pt x="637" y="0"/>
                    <a:pt x="0" y="637"/>
                    <a:pt x="0" y="1422"/>
                  </a:cubicBezTo>
                  <a:lnTo>
                    <a:pt x="0" y="3698"/>
                  </a:lnTo>
                  <a:cubicBezTo>
                    <a:pt x="0" y="4483"/>
                    <a:pt x="637" y="5120"/>
                    <a:pt x="1422" y="5120"/>
                  </a:cubicBezTo>
                  <a:lnTo>
                    <a:pt x="2276" y="5120"/>
                  </a:lnTo>
                  <a:cubicBezTo>
                    <a:pt x="2433" y="5120"/>
                    <a:pt x="2560" y="4993"/>
                    <a:pt x="2560" y="4836"/>
                  </a:cubicBezTo>
                  <a:cubicBezTo>
                    <a:pt x="2560" y="4679"/>
                    <a:pt x="2433" y="4551"/>
                    <a:pt x="2276" y="4551"/>
                  </a:cubicBezTo>
                  <a:lnTo>
                    <a:pt x="1422" y="4551"/>
                  </a:lnTo>
                  <a:cubicBezTo>
                    <a:pt x="951" y="4551"/>
                    <a:pt x="569" y="4169"/>
                    <a:pt x="569" y="3698"/>
                  </a:cubicBezTo>
                  <a:lnTo>
                    <a:pt x="569" y="1422"/>
                  </a:lnTo>
                  <a:cubicBezTo>
                    <a:pt x="569" y="951"/>
                    <a:pt x="951" y="569"/>
                    <a:pt x="1422" y="569"/>
                  </a:cubicBezTo>
                  <a:lnTo>
                    <a:pt x="5404" y="569"/>
                  </a:lnTo>
                  <a:cubicBezTo>
                    <a:pt x="5876" y="569"/>
                    <a:pt x="6258" y="951"/>
                    <a:pt x="6258" y="1422"/>
                  </a:cubicBezTo>
                  <a:lnTo>
                    <a:pt x="6258" y="3698"/>
                  </a:lnTo>
                  <a:cubicBezTo>
                    <a:pt x="6258" y="4169"/>
                    <a:pt x="5876" y="4551"/>
                    <a:pt x="5404" y="4551"/>
                  </a:cubicBezTo>
                  <a:lnTo>
                    <a:pt x="5404" y="3698"/>
                  </a:lnTo>
                  <a:cubicBezTo>
                    <a:pt x="5404" y="3471"/>
                    <a:pt x="5151" y="3335"/>
                    <a:pt x="4962" y="3461"/>
                  </a:cubicBezTo>
                  <a:lnTo>
                    <a:pt x="3256" y="4599"/>
                  </a:lnTo>
                  <a:cubicBezTo>
                    <a:pt x="3087" y="4712"/>
                    <a:pt x="3087" y="4960"/>
                    <a:pt x="3256" y="5072"/>
                  </a:cubicBezTo>
                  <a:lnTo>
                    <a:pt x="4962" y="6210"/>
                  </a:lnTo>
                  <a:cubicBezTo>
                    <a:pt x="5151" y="6336"/>
                    <a:pt x="5404" y="6201"/>
                    <a:pt x="5404" y="5974"/>
                  </a:cubicBezTo>
                  <a:lnTo>
                    <a:pt x="5404" y="5120"/>
                  </a:lnTo>
                  <a:cubicBezTo>
                    <a:pt x="6190" y="5120"/>
                    <a:pt x="6827" y="4483"/>
                    <a:pt x="6827" y="3698"/>
                  </a:cubicBezTo>
                  <a:lnTo>
                    <a:pt x="6827" y="1422"/>
                  </a:lnTo>
                  <a:cubicBezTo>
                    <a:pt x="6827" y="637"/>
                    <a:pt x="6190" y="0"/>
                    <a:pt x="5404" y="0"/>
                  </a:cubicBezTo>
                  <a:close/>
                  <a:moveTo>
                    <a:pt x="4836" y="5442"/>
                  </a:moveTo>
                  <a:lnTo>
                    <a:pt x="3926" y="4836"/>
                  </a:lnTo>
                  <a:lnTo>
                    <a:pt x="4836" y="4229"/>
                  </a:lnTo>
                  <a:lnTo>
                    <a:pt x="4836" y="5442"/>
                  </a:ln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latin typeface="思源黑体 CN Medium" panose="020B0600000000000000" pitchFamily="34" charset="-122"/>
                <a:ea typeface="思源黑体 CN Medium" panose="020B0600000000000000" pitchFamily="34" charset="-122"/>
              </a:endParaRPr>
            </a:p>
          </p:txBody>
        </p:sp>
        <p:sp>
          <p:nvSpPr>
            <p:cNvPr id="15" name="任意多边形: 形状 14"/>
            <p:cNvSpPr/>
            <p:nvPr/>
          </p:nvSpPr>
          <p:spPr>
            <a:xfrm>
              <a:off x="6592479" y="5033589"/>
              <a:ext cx="468419" cy="454317"/>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latin typeface="思源黑体 CN Medium" panose="020B0600000000000000" pitchFamily="34" charset="-122"/>
                <a:ea typeface="思源黑体 CN Medium" panose="020B0600000000000000" pitchFamily="34" charset="-122"/>
              </a:endParaRPr>
            </a:p>
          </p:txBody>
        </p:sp>
        <p:sp>
          <p:nvSpPr>
            <p:cNvPr id="16" name="任意多边形: 形状 15"/>
            <p:cNvSpPr/>
            <p:nvPr/>
          </p:nvSpPr>
          <p:spPr>
            <a:xfrm>
              <a:off x="5129511" y="5026539"/>
              <a:ext cx="461248" cy="468419"/>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72672" tIns="272672" rIns="272672" bIns="2726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1555750">
                <a:lnSpc>
                  <a:spcPct val="90000"/>
                </a:lnSpc>
                <a:spcBef>
                  <a:spcPct val="0"/>
                </a:spcBef>
                <a:spcAft>
                  <a:spcPct val="35000"/>
                </a:spcAft>
                <a:buNone/>
              </a:pPr>
              <a:endParaRPr lang="zh-CN" altLang="en-US" sz="3500" kern="1200">
                <a:latin typeface="思源黑体 CN Medium" panose="020B0600000000000000" pitchFamily="34" charset="-122"/>
                <a:ea typeface="思源黑体 CN Medium" panose="020B0600000000000000" pitchFamily="34" charset="-122"/>
              </a:endParaRPr>
            </a:p>
          </p:txBody>
        </p:sp>
        <p:sp>
          <p:nvSpPr>
            <p:cNvPr id="17" name="任意多边形: 形状 16"/>
            <p:cNvSpPr/>
            <p:nvPr/>
          </p:nvSpPr>
          <p:spPr>
            <a:xfrm>
              <a:off x="4672734" y="3649683"/>
              <a:ext cx="468419" cy="432579"/>
            </a:xfrm>
            <a:custGeom>
              <a:avLst/>
              <a:gdLst>
                <a:gd name="connsiteX0" fmla="*/ 186302 w 608697"/>
                <a:gd name="connsiteY0" fmla="*/ 63862 h 562124"/>
                <a:gd name="connsiteX1" fmla="*/ 204357 w 608697"/>
                <a:gd name="connsiteY1" fmla="*/ 81889 h 562124"/>
                <a:gd name="connsiteX2" fmla="*/ 186302 w 608697"/>
                <a:gd name="connsiteY2" fmla="*/ 99991 h 562124"/>
                <a:gd name="connsiteX3" fmla="*/ 99759 w 608697"/>
                <a:gd name="connsiteY3" fmla="*/ 186326 h 562124"/>
                <a:gd name="connsiteX4" fmla="*/ 81705 w 608697"/>
                <a:gd name="connsiteY4" fmla="*/ 204428 h 562124"/>
                <a:gd name="connsiteX5" fmla="*/ 63650 w 608697"/>
                <a:gd name="connsiteY5" fmla="*/ 186326 h 562124"/>
                <a:gd name="connsiteX6" fmla="*/ 186302 w 608697"/>
                <a:gd name="connsiteY6" fmla="*/ 63862 h 562124"/>
                <a:gd name="connsiteX7" fmla="*/ 175448 w 608697"/>
                <a:gd name="connsiteY7" fmla="*/ 36129 h 562124"/>
                <a:gd name="connsiteX8" fmla="*/ 36179 w 608697"/>
                <a:gd name="connsiteY8" fmla="*/ 175282 h 562124"/>
                <a:gd name="connsiteX9" fmla="*/ 276226 w 608697"/>
                <a:gd name="connsiteY9" fmla="*/ 490611 h 562124"/>
                <a:gd name="connsiteX10" fmla="*/ 276972 w 608697"/>
                <a:gd name="connsiteY10" fmla="*/ 491356 h 562124"/>
                <a:gd name="connsiteX11" fmla="*/ 304349 w 608697"/>
                <a:gd name="connsiteY11" fmla="*/ 518546 h 562124"/>
                <a:gd name="connsiteX12" fmla="*/ 331725 w 608697"/>
                <a:gd name="connsiteY12" fmla="*/ 491356 h 562124"/>
                <a:gd name="connsiteX13" fmla="*/ 332471 w 608697"/>
                <a:gd name="connsiteY13" fmla="*/ 490611 h 562124"/>
                <a:gd name="connsiteX14" fmla="*/ 572518 w 608697"/>
                <a:gd name="connsiteY14" fmla="*/ 175282 h 562124"/>
                <a:gd name="connsiteX15" fmla="*/ 433249 w 608697"/>
                <a:gd name="connsiteY15" fmla="*/ 36129 h 562124"/>
                <a:gd name="connsiteX16" fmla="*/ 318149 w 608697"/>
                <a:gd name="connsiteY16" fmla="*/ 89764 h 562124"/>
                <a:gd name="connsiteX17" fmla="*/ 304349 w 608697"/>
                <a:gd name="connsiteY17" fmla="*/ 96170 h 562124"/>
                <a:gd name="connsiteX18" fmla="*/ 290548 w 608697"/>
                <a:gd name="connsiteY18" fmla="*/ 89764 h 562124"/>
                <a:gd name="connsiteX19" fmla="*/ 175448 w 608697"/>
                <a:gd name="connsiteY19" fmla="*/ 36129 h 562124"/>
                <a:gd name="connsiteX20" fmla="*/ 175448 w 608697"/>
                <a:gd name="connsiteY20" fmla="*/ 0 h 562124"/>
                <a:gd name="connsiteX21" fmla="*/ 304349 w 608697"/>
                <a:gd name="connsiteY21" fmla="*/ 51847 h 562124"/>
                <a:gd name="connsiteX22" fmla="*/ 433249 w 608697"/>
                <a:gd name="connsiteY22" fmla="*/ 0 h 562124"/>
                <a:gd name="connsiteX23" fmla="*/ 608697 w 608697"/>
                <a:gd name="connsiteY23" fmla="*/ 175282 h 562124"/>
                <a:gd name="connsiteX24" fmla="*/ 537309 w 608697"/>
                <a:gd name="connsiteY24" fmla="*/ 342593 h 562124"/>
                <a:gd name="connsiteX25" fmla="*/ 356864 w 608697"/>
                <a:gd name="connsiteY25" fmla="*/ 517354 h 562124"/>
                <a:gd name="connsiteX26" fmla="*/ 317104 w 608697"/>
                <a:gd name="connsiteY26" fmla="*/ 556835 h 562124"/>
                <a:gd name="connsiteX27" fmla="*/ 304349 w 608697"/>
                <a:gd name="connsiteY27" fmla="*/ 562124 h 562124"/>
                <a:gd name="connsiteX28" fmla="*/ 291593 w 608697"/>
                <a:gd name="connsiteY28" fmla="*/ 556835 h 562124"/>
                <a:gd name="connsiteX29" fmla="*/ 251834 w 608697"/>
                <a:gd name="connsiteY29" fmla="*/ 517354 h 562124"/>
                <a:gd name="connsiteX30" fmla="*/ 71388 w 608697"/>
                <a:gd name="connsiteY30" fmla="*/ 342593 h 562124"/>
                <a:gd name="connsiteX31" fmla="*/ 0 w 608697"/>
                <a:gd name="connsiteY31" fmla="*/ 175282 h 562124"/>
                <a:gd name="connsiteX32" fmla="*/ 175448 w 608697"/>
                <a:gd name="connsiteY32" fmla="*/ 0 h 5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chemeClr val="bg1"/>
            </a:solidFill>
            <a:ln>
              <a:noFill/>
            </a:ln>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10772" tIns="310772" rIns="310772" bIns="310772" numCol="1" spcCol="1270" anchor="ctr"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lvl="0" indent="0" algn="ctr" defTabSz="2889250">
                <a:lnSpc>
                  <a:spcPct val="90000"/>
                </a:lnSpc>
                <a:spcBef>
                  <a:spcPct val="0"/>
                </a:spcBef>
                <a:spcAft>
                  <a:spcPct val="35000"/>
                </a:spcAft>
                <a:buNone/>
              </a:pPr>
              <a:endParaRPr lang="zh-CN" altLang="en-US" sz="6500" kern="1200">
                <a:latin typeface="思源黑体 CN Medium" panose="020B0600000000000000" pitchFamily="34" charset="-122"/>
                <a:ea typeface="思源黑体 CN Medium" panose="020B0600000000000000" pitchFamily="34" charset="-122"/>
              </a:endParaRPr>
            </a:p>
          </p:txBody>
        </p:sp>
      </p:grpSp>
      <p:grpSp>
        <p:nvGrpSpPr>
          <p:cNvPr id="18" name="组合 17"/>
          <p:cNvGrpSpPr/>
          <p:nvPr/>
        </p:nvGrpSpPr>
        <p:grpSpPr>
          <a:xfrm>
            <a:off x="8276432" y="1793280"/>
            <a:ext cx="2850118" cy="1117017"/>
            <a:chOff x="3159911" y="3408233"/>
            <a:chExt cx="1928395" cy="1117017"/>
          </a:xfrm>
        </p:grpSpPr>
        <p:sp>
          <p:nvSpPr>
            <p:cNvPr id="19" name="矩形 18"/>
            <p:cNvSpPr/>
            <p:nvPr/>
          </p:nvSpPr>
          <p:spPr bwMode="auto">
            <a:xfrm>
              <a:off x="3165095" y="3731122"/>
              <a:ext cx="1923211" cy="794128"/>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0" name="文本框 19"/>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21" name="组合 20"/>
          <p:cNvGrpSpPr/>
          <p:nvPr/>
        </p:nvGrpSpPr>
        <p:grpSpPr>
          <a:xfrm>
            <a:off x="1140978" y="1793280"/>
            <a:ext cx="2774592" cy="1117017"/>
            <a:chOff x="2989371" y="3408233"/>
            <a:chExt cx="1877294" cy="1117017"/>
          </a:xfrm>
        </p:grpSpPr>
        <p:sp>
          <p:nvSpPr>
            <p:cNvPr id="22" name="矩形 21"/>
            <p:cNvSpPr/>
            <p:nvPr/>
          </p:nvSpPr>
          <p:spPr bwMode="auto">
            <a:xfrm>
              <a:off x="2989371" y="3731122"/>
              <a:ext cx="1877294" cy="794128"/>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3" name="文本框 22"/>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24" name="组合 23"/>
          <p:cNvGrpSpPr/>
          <p:nvPr/>
        </p:nvGrpSpPr>
        <p:grpSpPr>
          <a:xfrm>
            <a:off x="8276432" y="3171492"/>
            <a:ext cx="2850118" cy="1117017"/>
            <a:chOff x="3159911" y="3408233"/>
            <a:chExt cx="1928395" cy="1117017"/>
          </a:xfrm>
        </p:grpSpPr>
        <p:sp>
          <p:nvSpPr>
            <p:cNvPr id="25" name="矩形 24"/>
            <p:cNvSpPr/>
            <p:nvPr/>
          </p:nvSpPr>
          <p:spPr bwMode="auto">
            <a:xfrm>
              <a:off x="3165095" y="3731122"/>
              <a:ext cx="1923211" cy="794128"/>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6" name="文本框 25"/>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27" name="组合 26"/>
          <p:cNvGrpSpPr/>
          <p:nvPr/>
        </p:nvGrpSpPr>
        <p:grpSpPr>
          <a:xfrm>
            <a:off x="1140978" y="3171492"/>
            <a:ext cx="2774592" cy="1117017"/>
            <a:chOff x="2989371" y="3408233"/>
            <a:chExt cx="1877294" cy="1117017"/>
          </a:xfrm>
        </p:grpSpPr>
        <p:sp>
          <p:nvSpPr>
            <p:cNvPr id="28" name="矩形 27"/>
            <p:cNvSpPr/>
            <p:nvPr/>
          </p:nvSpPr>
          <p:spPr bwMode="auto">
            <a:xfrm>
              <a:off x="2989371" y="3731122"/>
              <a:ext cx="1877294" cy="794128"/>
            </a:xfrm>
            <a:prstGeom prst="rect">
              <a:avLst/>
            </a:prstGeom>
          </p:spPr>
          <p:txBody>
            <a:bodyPr wrap="square">
              <a:spAutoFit/>
              <a:scene3d>
                <a:camera prst="orthographicFront"/>
                <a:lightRig rig="threePt" dir="t"/>
              </a:scene3d>
              <a:sp3d contourW="12700"/>
            </a:bodyPr>
            <a:lstStyle/>
            <a:p>
              <a:pPr lvl="0" algn="r">
                <a:lnSpc>
                  <a:spcPct val="150000"/>
                </a:lnSpc>
                <a:defRPr/>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29" name="文本框 28"/>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30" name="组合 29"/>
          <p:cNvGrpSpPr/>
          <p:nvPr/>
        </p:nvGrpSpPr>
        <p:grpSpPr>
          <a:xfrm>
            <a:off x="8276432" y="4549704"/>
            <a:ext cx="2850118" cy="1117017"/>
            <a:chOff x="3159911" y="3408233"/>
            <a:chExt cx="1928395" cy="1117017"/>
          </a:xfrm>
        </p:grpSpPr>
        <p:sp>
          <p:nvSpPr>
            <p:cNvPr id="31" name="矩形 30"/>
            <p:cNvSpPr/>
            <p:nvPr/>
          </p:nvSpPr>
          <p:spPr bwMode="auto">
            <a:xfrm>
              <a:off x="3165095" y="3731122"/>
              <a:ext cx="1923211" cy="794128"/>
            </a:xfrm>
            <a:prstGeom prst="rect">
              <a:avLst/>
            </a:prstGeom>
          </p:spPr>
          <p:txBody>
            <a:bodyPr wrap="square">
              <a:spAutoFit/>
              <a:scene3d>
                <a:camera prst="orthographicFront"/>
                <a:lightRig rig="threePt" dir="t"/>
              </a:scene3d>
              <a:sp3d contourW="12700"/>
            </a:bodyPr>
            <a:lstStyle/>
            <a:p>
              <a:pPr>
                <a:lnSpc>
                  <a:spcPct val="150000"/>
                </a:lnSpc>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2" name="文本框 31"/>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grpSp>
        <p:nvGrpSpPr>
          <p:cNvPr id="33" name="组合 32"/>
          <p:cNvGrpSpPr/>
          <p:nvPr/>
        </p:nvGrpSpPr>
        <p:grpSpPr>
          <a:xfrm>
            <a:off x="1140978" y="4549704"/>
            <a:ext cx="2774592" cy="1117017"/>
            <a:chOff x="2989371" y="3408233"/>
            <a:chExt cx="1877294" cy="1117017"/>
          </a:xfrm>
        </p:grpSpPr>
        <p:sp>
          <p:nvSpPr>
            <p:cNvPr id="34" name="矩形 33"/>
            <p:cNvSpPr/>
            <p:nvPr/>
          </p:nvSpPr>
          <p:spPr bwMode="auto">
            <a:xfrm>
              <a:off x="2989371" y="3731122"/>
              <a:ext cx="1877294" cy="794128"/>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rPr>
                <a:t>点击输入简要文字内容，文字内容需概括精炼，言简意赅的说明分项内容言简意赅的说明分项内容点击输入简要文字内容，</a:t>
              </a:r>
              <a:endParaRPr lang="zh-CN" altLang="en-US" sz="105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sp>
          <p:nvSpPr>
            <p:cNvPr id="35" name="文本框 34"/>
            <p:cNvSpPr txBox="1"/>
            <p:nvPr/>
          </p:nvSpPr>
          <p:spPr>
            <a:xfrm>
              <a:off x="3159911" y="3408233"/>
              <a:ext cx="1706754" cy="338554"/>
            </a:xfrm>
            <a:prstGeom prst="rect">
              <a:avLst/>
            </a:prstGeom>
            <a:noFill/>
          </p:spPr>
          <p:txBody>
            <a:bodyPr wrap="square" rtlCol="0">
              <a:spAutoFit/>
              <a:scene3d>
                <a:camera prst="orthographicFront"/>
                <a:lightRig rig="threePt" dir="t"/>
              </a:scene3d>
              <a:sp3d contourW="12700"/>
            </a:bodyPr>
            <a:lstStyle/>
            <a:p>
              <a:pPr lvl="0" algn="r"/>
              <a:r>
                <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rPr>
                <a:t>标题文本添加</a:t>
              </a:r>
              <a:endParaRPr lang="zh-CN" altLang="en-US" sz="1600"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2" presetClass="entr" presetSubtype="2"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right)">
                                      <p:cBhvr>
                                        <p:cTn id="14" dur="500"/>
                                        <p:tgtEl>
                                          <p:spTgt spid="21"/>
                                        </p:tgtEl>
                                      </p:cBhvr>
                                    </p:animEffect>
                                  </p:childTnLst>
                                </p:cTn>
                              </p:par>
                            </p:childTnLst>
                          </p:cTn>
                        </p:par>
                        <p:par>
                          <p:cTn id="15" fill="hold">
                            <p:stCondLst>
                              <p:cond delay="1500"/>
                            </p:stCondLst>
                            <p:childTnLst>
                              <p:par>
                                <p:cTn id="16" presetID="22" presetClass="entr" presetSubtype="2"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right)">
                                      <p:cBhvr>
                                        <p:cTn id="18" dur="500"/>
                                        <p:tgtEl>
                                          <p:spTgt spid="27"/>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right)">
                                      <p:cBhvr>
                                        <p:cTn id="22" dur="500"/>
                                        <p:tgtEl>
                                          <p:spTgt spid="33"/>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childTnLst>
                          </p:cTn>
                        </p:par>
                        <p:par>
                          <p:cTn id="31" fill="hold">
                            <p:stCondLst>
                              <p:cond delay="3500"/>
                            </p:stCondLst>
                            <p:childTnLst>
                              <p:par>
                                <p:cTn id="32" presetID="22" presetClass="entr" presetSubtype="8"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41248" y="1528518"/>
            <a:ext cx="3866451" cy="641934"/>
            <a:chOff x="6915848" y="1685854"/>
            <a:chExt cx="3866451" cy="641934"/>
          </a:xfrm>
        </p:grpSpPr>
        <p:sp>
          <p:nvSpPr>
            <p:cNvPr id="5" name="文本框 4"/>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一、选题背景与意义</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sp>
          <p:nvSpPr>
            <p:cNvPr id="6" name="文本框 5"/>
            <p:cNvSpPr txBox="1"/>
            <p:nvPr/>
          </p:nvSpPr>
          <p:spPr>
            <a:xfrm>
              <a:off x="6915848" y="2070089"/>
              <a:ext cx="3866451" cy="25769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grpSp>
      <p:grpSp>
        <p:nvGrpSpPr>
          <p:cNvPr id="7" name="组合 6"/>
          <p:cNvGrpSpPr/>
          <p:nvPr/>
        </p:nvGrpSpPr>
        <p:grpSpPr>
          <a:xfrm>
            <a:off x="6941248" y="2582618"/>
            <a:ext cx="3866451" cy="641934"/>
            <a:chOff x="6915848" y="1685854"/>
            <a:chExt cx="3866451" cy="641934"/>
          </a:xfrm>
        </p:grpSpPr>
        <p:sp>
          <p:nvSpPr>
            <p:cNvPr id="8" name="文本框 7"/>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二、研究思路与理论</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sp>
          <p:nvSpPr>
            <p:cNvPr id="9" name="文本框 8"/>
            <p:cNvSpPr txBox="1"/>
            <p:nvPr/>
          </p:nvSpPr>
          <p:spPr>
            <a:xfrm>
              <a:off x="6915848" y="2070089"/>
              <a:ext cx="3866451" cy="25769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grpSp>
      <p:grpSp>
        <p:nvGrpSpPr>
          <p:cNvPr id="10" name="组合 9"/>
          <p:cNvGrpSpPr/>
          <p:nvPr/>
        </p:nvGrpSpPr>
        <p:grpSpPr>
          <a:xfrm>
            <a:off x="6941248" y="3636718"/>
            <a:ext cx="3866451" cy="641934"/>
            <a:chOff x="6915848" y="1685854"/>
            <a:chExt cx="3866451" cy="641934"/>
          </a:xfrm>
        </p:grpSpPr>
        <p:sp>
          <p:nvSpPr>
            <p:cNvPr id="11" name="文本框 10"/>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三、研究内容与展示</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sp>
          <p:nvSpPr>
            <p:cNvPr id="12" name="文本框 11"/>
            <p:cNvSpPr txBox="1"/>
            <p:nvPr/>
          </p:nvSpPr>
          <p:spPr>
            <a:xfrm>
              <a:off x="6915848" y="2070089"/>
              <a:ext cx="3866451" cy="25769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grpSp>
      <p:grpSp>
        <p:nvGrpSpPr>
          <p:cNvPr id="13" name="组合 12"/>
          <p:cNvGrpSpPr/>
          <p:nvPr/>
        </p:nvGrpSpPr>
        <p:grpSpPr>
          <a:xfrm>
            <a:off x="6941248" y="4690818"/>
            <a:ext cx="3866451" cy="641934"/>
            <a:chOff x="6915848" y="1685854"/>
            <a:chExt cx="3866451" cy="641934"/>
          </a:xfrm>
        </p:grpSpPr>
        <p:sp>
          <p:nvSpPr>
            <p:cNvPr id="14" name="文本框 13"/>
            <p:cNvSpPr txBox="1"/>
            <p:nvPr/>
          </p:nvSpPr>
          <p:spPr>
            <a:xfrm>
              <a:off x="6915849" y="1685854"/>
              <a:ext cx="3026791" cy="46166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四、总结分析与展望</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sp>
          <p:nvSpPr>
            <p:cNvPr id="15" name="文本框 14"/>
            <p:cNvSpPr txBox="1"/>
            <p:nvPr/>
          </p:nvSpPr>
          <p:spPr>
            <a:xfrm>
              <a:off x="6915848" y="2070089"/>
              <a:ext cx="3866451" cy="257699"/>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14000"/>
                </a:lnSpc>
                <a:spcBef>
                  <a:spcPts val="0"/>
                </a:spcBef>
                <a:spcAft>
                  <a:spcPts val="0"/>
                </a:spcAft>
                <a:buClrTx/>
                <a:buSzTx/>
                <a:buFontTx/>
                <a:buNone/>
                <a:defRPr/>
              </a:pPr>
              <a:r>
                <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used wider field</a:t>
              </a:r>
              <a:endParaRPr kumimoji="0" lang="en-US" altLang="zh-CN" sz="10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endParaRPr>
            </a:p>
          </p:txBody>
        </p:sp>
      </p:grpSp>
      <p:sp>
        <p:nvSpPr>
          <p:cNvPr id="16" name="矩形 15"/>
          <p:cNvSpPr/>
          <p:nvPr/>
        </p:nvSpPr>
        <p:spPr>
          <a:xfrm>
            <a:off x="6177960" y="15666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7" name="矩形 16"/>
          <p:cNvSpPr/>
          <p:nvPr/>
        </p:nvSpPr>
        <p:spPr>
          <a:xfrm>
            <a:off x="6177960" y="26207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6177960" y="36748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9" name="矩形 18"/>
          <p:cNvSpPr/>
          <p:nvPr/>
        </p:nvSpPr>
        <p:spPr>
          <a:xfrm>
            <a:off x="6177960" y="4728918"/>
            <a:ext cx="573761" cy="573761"/>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0" name="矩形 29"/>
          <p:cNvSpPr/>
          <p:nvPr/>
        </p:nvSpPr>
        <p:spPr>
          <a:xfrm>
            <a:off x="6335207" y="1757339"/>
            <a:ext cx="259268" cy="19232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1" name="矩形 30"/>
          <p:cNvSpPr/>
          <p:nvPr/>
        </p:nvSpPr>
        <p:spPr>
          <a:xfrm>
            <a:off x="6335207" y="2788595"/>
            <a:ext cx="259268" cy="238009"/>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2" name="矩形 31"/>
          <p:cNvSpPr/>
          <p:nvPr/>
        </p:nvSpPr>
        <p:spPr>
          <a:xfrm>
            <a:off x="6335207" y="3832066"/>
            <a:ext cx="259268" cy="259267"/>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23" name="矩形 32"/>
          <p:cNvSpPr/>
          <p:nvPr/>
        </p:nvSpPr>
        <p:spPr>
          <a:xfrm>
            <a:off x="6357220" y="4886165"/>
            <a:ext cx="215241" cy="259268"/>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85" y="2674830"/>
            <a:ext cx="4799992" cy="3936033"/>
          </a:xfrm>
          <a:prstGeom prst="rect">
            <a:avLst/>
          </a:prstGeom>
        </p:spPr>
      </p:pic>
      <p:sp>
        <p:nvSpPr>
          <p:cNvPr id="25" name="文本框 24"/>
          <p:cNvSpPr txBox="1"/>
          <p:nvPr/>
        </p:nvSpPr>
        <p:spPr>
          <a:xfrm>
            <a:off x="1666817" y="1349494"/>
            <a:ext cx="2702728"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rPr>
              <a:t>CONTENTS</a:t>
            </a:r>
            <a:endParaRPr kumimoji="0" lang="en-US" altLang="zh-CN" sz="3600"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E8A243"/>
                </a:solidFill>
                <a:latin typeface="思源黑体 CN Bold" panose="020B0800000000000000" pitchFamily="34" charset="-122"/>
                <a:ea typeface="思源黑体 CN Bold" panose="020B0800000000000000" pitchFamily="34" charset="-122"/>
              </a:rPr>
              <a:t>目录</a:t>
            </a:r>
            <a:endParaRPr kumimoji="0" lang="zh-CN" altLang="en-US" sz="3600"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Effect transition="in" filter="fade">
                                      <p:cBhvr>
                                        <p:cTn id="24" dur="500"/>
                                        <p:tgtEl>
                                          <p:spTgt spid="1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childTnLst>
                          </p:cTn>
                        </p:par>
                        <p:par>
                          <p:cTn id="45" fill="hold">
                            <p:stCondLst>
                              <p:cond delay="500"/>
                            </p:stCondLst>
                            <p:childTnLst>
                              <p:par>
                                <p:cTn id="46" presetID="12" presetClass="entr" presetSubtype="8"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p:tgtEl>
                                          <p:spTgt spid="4"/>
                                        </p:tgtEl>
                                        <p:attrNameLst>
                                          <p:attrName>ppt_x</p:attrName>
                                        </p:attrNameLst>
                                      </p:cBhvr>
                                      <p:tavLst>
                                        <p:tav tm="0">
                                          <p:val>
                                            <p:strVal val="#ppt_x-#ppt_w*1.125000"/>
                                          </p:val>
                                        </p:tav>
                                        <p:tav tm="100000">
                                          <p:val>
                                            <p:strVal val="#ppt_x"/>
                                          </p:val>
                                        </p:tav>
                                      </p:tavLst>
                                    </p:anim>
                                    <p:animEffect transition="in" filter="wipe(right)">
                                      <p:cBhvr>
                                        <p:cTn id="49" dur="500"/>
                                        <p:tgtEl>
                                          <p:spTgt spid="4"/>
                                        </p:tgtEl>
                                      </p:cBhvr>
                                    </p:animEffect>
                                  </p:childTnLst>
                                </p:cTn>
                              </p:par>
                            </p:childTnLst>
                          </p:cTn>
                        </p:par>
                        <p:par>
                          <p:cTn id="50" fill="hold">
                            <p:stCondLst>
                              <p:cond delay="1000"/>
                            </p:stCondLst>
                            <p:childTnLst>
                              <p:par>
                                <p:cTn id="51" presetID="1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p:tgtEl>
                                          <p:spTgt spid="7"/>
                                        </p:tgtEl>
                                        <p:attrNameLst>
                                          <p:attrName>ppt_x</p:attrName>
                                        </p:attrNameLst>
                                      </p:cBhvr>
                                      <p:tavLst>
                                        <p:tav tm="0">
                                          <p:val>
                                            <p:strVal val="#ppt_x-#ppt_w*1.125000"/>
                                          </p:val>
                                        </p:tav>
                                        <p:tav tm="100000">
                                          <p:val>
                                            <p:strVal val="#ppt_x"/>
                                          </p:val>
                                        </p:tav>
                                      </p:tavLst>
                                    </p:anim>
                                    <p:animEffect transition="in" filter="wipe(right)">
                                      <p:cBhvr>
                                        <p:cTn id="54" dur="500"/>
                                        <p:tgtEl>
                                          <p:spTgt spid="7"/>
                                        </p:tgtEl>
                                      </p:cBhvr>
                                    </p:animEffect>
                                  </p:childTnLst>
                                </p:cTn>
                              </p:par>
                            </p:childTnLst>
                          </p:cTn>
                        </p:par>
                        <p:par>
                          <p:cTn id="55" fill="hold">
                            <p:stCondLst>
                              <p:cond delay="1500"/>
                            </p:stCondLst>
                            <p:childTnLst>
                              <p:par>
                                <p:cTn id="56" presetID="12" presetClass="entr" presetSubtype="8" fill="hold" nodeType="after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p:tgtEl>
                                          <p:spTgt spid="10"/>
                                        </p:tgtEl>
                                        <p:attrNameLst>
                                          <p:attrName>ppt_x</p:attrName>
                                        </p:attrNameLst>
                                      </p:cBhvr>
                                      <p:tavLst>
                                        <p:tav tm="0">
                                          <p:val>
                                            <p:strVal val="#ppt_x-#ppt_w*1.125000"/>
                                          </p:val>
                                        </p:tav>
                                        <p:tav tm="100000">
                                          <p:val>
                                            <p:strVal val="#ppt_x"/>
                                          </p:val>
                                        </p:tav>
                                      </p:tavLst>
                                    </p:anim>
                                    <p:animEffect transition="in" filter="wipe(right)">
                                      <p:cBhvr>
                                        <p:cTn id="59" dur="500"/>
                                        <p:tgtEl>
                                          <p:spTgt spid="10"/>
                                        </p:tgtEl>
                                      </p:cBhvr>
                                    </p:animEffect>
                                  </p:childTnLst>
                                </p:cTn>
                              </p:par>
                            </p:childTnLst>
                          </p:cTn>
                        </p:par>
                        <p:par>
                          <p:cTn id="60" fill="hold">
                            <p:stCondLst>
                              <p:cond delay="2000"/>
                            </p:stCondLst>
                            <p:childTnLst>
                              <p:par>
                                <p:cTn id="61" presetID="12" presetClass="entr" presetSubtype="8" fill="hold"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p:tgtEl>
                                          <p:spTgt spid="13"/>
                                        </p:tgtEl>
                                        <p:attrNameLst>
                                          <p:attrName>ppt_x</p:attrName>
                                        </p:attrNameLst>
                                      </p:cBhvr>
                                      <p:tavLst>
                                        <p:tav tm="0">
                                          <p:val>
                                            <p:strVal val="#ppt_x-#ppt_w*1.125000"/>
                                          </p:val>
                                        </p:tav>
                                        <p:tav tm="100000">
                                          <p:val>
                                            <p:strVal val="#ppt_x"/>
                                          </p:val>
                                        </p:tav>
                                      </p:tavLst>
                                    </p:anim>
                                    <p:animEffect transition="in" filter="wipe(right)">
                                      <p:cBhvr>
                                        <p:cTn id="64" dur="500"/>
                                        <p:tgtEl>
                                          <p:spTgt spid="13"/>
                                        </p:tgtEl>
                                      </p:cBhvr>
                                    </p:animEffect>
                                  </p:childTnLst>
                                </p:cTn>
                              </p:par>
                            </p:childTnLst>
                          </p:cTn>
                        </p:par>
                        <p:par>
                          <p:cTn id="65" fill="hold">
                            <p:stCondLst>
                              <p:cond delay="2500"/>
                            </p:stCondLst>
                            <p:childTnLst>
                              <p:par>
                                <p:cTn id="66" presetID="10" presetClass="entr" presetSubtype="0"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四、添加内容标题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1392014" y="4789974"/>
            <a:ext cx="9339486" cy="963944"/>
            <a:chOff x="874712" y="3331538"/>
            <a:chExt cx="9339486" cy="963944"/>
          </a:xfrm>
        </p:grpSpPr>
        <p:sp>
          <p:nvSpPr>
            <p:cNvPr id="7" name="矩形 6"/>
            <p:cNvSpPr/>
            <p:nvPr/>
          </p:nvSpPr>
          <p:spPr>
            <a:xfrm>
              <a:off x="874712" y="3677812"/>
              <a:ext cx="9339486"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8" name="矩形 7"/>
            <p:cNvSpPr/>
            <p:nvPr/>
          </p:nvSpPr>
          <p:spPr>
            <a:xfrm>
              <a:off x="874712" y="3331538"/>
              <a:ext cx="2241974"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9" name="组合 8"/>
          <p:cNvGrpSpPr/>
          <p:nvPr/>
        </p:nvGrpSpPr>
        <p:grpSpPr>
          <a:xfrm>
            <a:off x="1962021" y="1683282"/>
            <a:ext cx="8280884" cy="2802881"/>
            <a:chOff x="1962021" y="1683282"/>
            <a:chExt cx="8280884" cy="2802881"/>
          </a:xfrm>
        </p:grpSpPr>
        <p:sp>
          <p:nvSpPr>
            <p:cNvPr id="10" name="ValueShape"/>
            <p:cNvSpPr/>
            <p:nvPr/>
          </p:nvSpPr>
          <p:spPr bwMode="auto">
            <a:xfrm>
              <a:off x="1962021" y="3086100"/>
              <a:ext cx="2349759" cy="1400063"/>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1" name="ValueShape"/>
            <p:cNvSpPr/>
            <p:nvPr/>
          </p:nvSpPr>
          <p:spPr bwMode="auto">
            <a:xfrm>
              <a:off x="3444802" y="2465878"/>
              <a:ext cx="2349759" cy="2020285"/>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2" name="ValueShape"/>
            <p:cNvSpPr/>
            <p:nvPr/>
          </p:nvSpPr>
          <p:spPr bwMode="auto">
            <a:xfrm>
              <a:off x="4927583" y="2127574"/>
              <a:ext cx="2349759" cy="2358589"/>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3" name="ValueShape"/>
            <p:cNvSpPr/>
            <p:nvPr/>
          </p:nvSpPr>
          <p:spPr bwMode="auto">
            <a:xfrm>
              <a:off x="6410364" y="3239475"/>
              <a:ext cx="2349759" cy="1246688"/>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4" name="ValueShape"/>
            <p:cNvSpPr/>
            <p:nvPr/>
          </p:nvSpPr>
          <p:spPr bwMode="auto">
            <a:xfrm>
              <a:off x="7893146" y="2465877"/>
              <a:ext cx="2349759" cy="2020286"/>
            </a:xfrm>
            <a:custGeom>
              <a:avLst/>
              <a:gdLst>
                <a:gd name="connsiteX0" fmla="*/ 1093415 w 2188163"/>
                <a:gd name="connsiteY0" fmla="*/ 0 h 1498292"/>
                <a:gd name="connsiteX1" fmla="*/ 1137584 w 2188163"/>
                <a:gd name="connsiteY1" fmla="*/ 114812 h 1498292"/>
                <a:gd name="connsiteX2" fmla="*/ 2188163 w 2188163"/>
                <a:gd name="connsiteY2" fmla="*/ 1498292 h 1498292"/>
                <a:gd name="connsiteX3" fmla="*/ 1093415 w 2188163"/>
                <a:gd name="connsiteY3" fmla="*/ 1498292 h 1498292"/>
                <a:gd name="connsiteX4" fmla="*/ 0 w 2188163"/>
                <a:gd name="connsiteY4" fmla="*/ 1498292 h 1498292"/>
                <a:gd name="connsiteX5" fmla="*/ 1049300 w 2188163"/>
                <a:gd name="connsiteY5" fmla="*/ 114812 h 1498292"/>
                <a:gd name="connsiteX6" fmla="*/ 1093415 w 2188163"/>
                <a:gd name="connsiteY6" fmla="*/ 0 h 1498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8163" h="1498292">
                  <a:moveTo>
                    <a:pt x="1093415" y="0"/>
                  </a:moveTo>
                  <a:cubicBezTo>
                    <a:pt x="1102880" y="0"/>
                    <a:pt x="1121809" y="51665"/>
                    <a:pt x="1137584" y="114812"/>
                  </a:cubicBezTo>
                  <a:cubicBezTo>
                    <a:pt x="1424679" y="1156728"/>
                    <a:pt x="2188163" y="1498292"/>
                    <a:pt x="2188163" y="1498292"/>
                  </a:cubicBezTo>
                  <a:cubicBezTo>
                    <a:pt x="2188163" y="1498292"/>
                    <a:pt x="2188163" y="1498292"/>
                    <a:pt x="1093415" y="1498292"/>
                  </a:cubicBezTo>
                  <a:cubicBezTo>
                    <a:pt x="1093415" y="1498292"/>
                    <a:pt x="1093415" y="1498292"/>
                    <a:pt x="0" y="1498292"/>
                  </a:cubicBezTo>
                  <a:cubicBezTo>
                    <a:pt x="0" y="1498292"/>
                    <a:pt x="762555" y="1156728"/>
                    <a:pt x="1049300" y="114812"/>
                  </a:cubicBezTo>
                  <a:cubicBezTo>
                    <a:pt x="1065056" y="51665"/>
                    <a:pt x="1083962" y="0"/>
                    <a:pt x="1093415" y="0"/>
                  </a:cubicBezTo>
                  <a:close/>
                </a:path>
              </a:pathLst>
            </a:cu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latin typeface="思源黑体 CN Normal" panose="020B0400000000000000" pitchFamily="34" charset="-122"/>
                <a:ea typeface="思源黑体 CN Normal" panose="020B0400000000000000" pitchFamily="34" charset="-122"/>
              </a:endParaRPr>
            </a:p>
          </p:txBody>
        </p:sp>
        <p:sp>
          <p:nvSpPr>
            <p:cNvPr id="15" name="矩形 14"/>
            <p:cNvSpPr/>
            <p:nvPr/>
          </p:nvSpPr>
          <p:spPr>
            <a:xfrm>
              <a:off x="2668441" y="2576468"/>
              <a:ext cx="936917" cy="43691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35%</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6" name="矩形 15"/>
            <p:cNvSpPr/>
            <p:nvPr/>
          </p:nvSpPr>
          <p:spPr>
            <a:xfrm>
              <a:off x="4167025" y="2015454"/>
              <a:ext cx="936917" cy="43691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50%</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7" name="矩形 16"/>
            <p:cNvSpPr/>
            <p:nvPr/>
          </p:nvSpPr>
          <p:spPr>
            <a:xfrm>
              <a:off x="5643343" y="1683282"/>
              <a:ext cx="936917" cy="43691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68%</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7116784" y="2792368"/>
              <a:ext cx="936917" cy="43691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30%</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
          <p:nvSpPr>
            <p:cNvPr id="19" name="矩形 18"/>
            <p:cNvSpPr/>
            <p:nvPr/>
          </p:nvSpPr>
          <p:spPr>
            <a:xfrm>
              <a:off x="8599567" y="2066167"/>
              <a:ext cx="936917" cy="43691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2000" dirty="0">
                  <a:solidFill>
                    <a:schemeClr val="tx1">
                      <a:lumMod val="75000"/>
                      <a:lumOff val="25000"/>
                    </a:schemeClr>
                  </a:solidFill>
                  <a:latin typeface="思源黑体 CN Normal" panose="020B0400000000000000" pitchFamily="34" charset="-122"/>
                  <a:ea typeface="思源黑体 CN Normal" panose="020B0400000000000000" pitchFamily="34" charset="-122"/>
                </a:rPr>
                <a:t>47%</a:t>
              </a:r>
              <a:endParaRPr lang="zh-CN" altLang="en-US" sz="20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ppt_y+#ppt_h/2"/>
                                          </p:val>
                                        </p:tav>
                                        <p:tav tm="100000">
                                          <p:val>
                                            <p:strVal val="#ppt_y"/>
                                          </p:val>
                                        </p:tav>
                                      </p:tavLst>
                                    </p:anim>
                                    <p:anim calcmode="lin" valueType="num">
                                      <p:cBhvr>
                                        <p:cTn id="9" dur="1000" fill="hold"/>
                                        <p:tgtEl>
                                          <p:spTgt spid="9"/>
                                        </p:tgtEl>
                                        <p:attrNameLst>
                                          <p:attrName>ppt_w</p:attrName>
                                        </p:attrNameLst>
                                      </p:cBhvr>
                                      <p:tavLst>
                                        <p:tav tm="0">
                                          <p:val>
                                            <p:strVal val="#ppt_w"/>
                                          </p:val>
                                        </p:tav>
                                        <p:tav tm="100000">
                                          <p:val>
                                            <p:strVal val="#ppt_w"/>
                                          </p:val>
                                        </p:tav>
                                      </p:tavLst>
                                    </p:anim>
                                    <p:anim calcmode="lin" valueType="num">
                                      <p:cBhvr>
                                        <p:cTn id="10" dur="1000" fill="hold"/>
                                        <p:tgtEl>
                                          <p:spTgt spid="9"/>
                                        </p:tgtEl>
                                        <p:attrNameLst>
                                          <p:attrName>ppt_h</p:attrName>
                                        </p:attrNameLst>
                                      </p:cBhvr>
                                      <p:tavLst>
                                        <p:tav tm="0">
                                          <p:val>
                                            <p:fltVal val="0"/>
                                          </p:val>
                                        </p:tav>
                                        <p:tav tm="100000">
                                          <p:val>
                                            <p:strVal val="#ppt_h"/>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四、添加内容标题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4175105" y="2568273"/>
            <a:ext cx="1558988" cy="1558988"/>
            <a:chOff x="4175105" y="2104634"/>
            <a:chExt cx="1558988" cy="1558988"/>
          </a:xfrm>
        </p:grpSpPr>
        <p:sp>
          <p:nvSpPr>
            <p:cNvPr id="7" name="Oval 7"/>
            <p:cNvSpPr/>
            <p:nvPr/>
          </p:nvSpPr>
          <p:spPr>
            <a:xfrm>
              <a:off x="4175105"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8" name="Arc 8"/>
            <p:cNvSpPr/>
            <p:nvPr/>
          </p:nvSpPr>
          <p:spPr>
            <a:xfrm>
              <a:off x="4175105" y="2104634"/>
              <a:ext cx="1558988" cy="1558988"/>
            </a:xfrm>
            <a:prstGeom prst="arc">
              <a:avLst>
                <a:gd name="adj1" fmla="val 16200000"/>
                <a:gd name="adj2" fmla="val 5682519"/>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9" name="TextBox 9"/>
            <p:cNvSpPr txBox="1"/>
            <p:nvPr/>
          </p:nvSpPr>
          <p:spPr>
            <a:xfrm>
              <a:off x="4247894" y="2738041"/>
              <a:ext cx="727253" cy="590329"/>
            </a:xfrm>
            <a:prstGeom prst="rect">
              <a:avLst/>
            </a:prstGeom>
            <a:noFill/>
          </p:spPr>
          <p:txBody>
            <a:bodyPr wrap="none">
              <a:normAutofit/>
              <a:scene3d>
                <a:camera prst="orthographicFront"/>
                <a:lightRig rig="threePt" dir="t"/>
              </a:scene3d>
              <a:sp3d contourW="12700"/>
            </a:bodyPr>
            <a:lstStyle/>
            <a:p>
              <a:pPr algn="ctr"/>
              <a:r>
                <a:rPr lang="en-US" sz="2000" b="1">
                  <a:solidFill>
                    <a:schemeClr val="tx1">
                      <a:lumMod val="65000"/>
                      <a:lumOff val="35000"/>
                    </a:schemeClr>
                  </a:solidFill>
                  <a:latin typeface="思源黑体 CN Normal" panose="020B0400000000000000" pitchFamily="34" charset="-122"/>
                  <a:ea typeface="思源黑体 CN Normal" panose="020B0400000000000000" pitchFamily="34" charset="-122"/>
                </a:rPr>
                <a:t>50%</a:t>
              </a:r>
              <a:endParaRPr lang="en-US" sz="2000" b="1">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pSp>
      <p:grpSp>
        <p:nvGrpSpPr>
          <p:cNvPr id="10" name="组合 9"/>
          <p:cNvGrpSpPr/>
          <p:nvPr/>
        </p:nvGrpSpPr>
        <p:grpSpPr>
          <a:xfrm>
            <a:off x="6457909" y="2568273"/>
            <a:ext cx="1558988" cy="1558988"/>
            <a:chOff x="6457909" y="2104634"/>
            <a:chExt cx="1558988" cy="1558988"/>
          </a:xfrm>
        </p:grpSpPr>
        <p:sp>
          <p:nvSpPr>
            <p:cNvPr id="11" name="Oval 10"/>
            <p:cNvSpPr/>
            <p:nvPr/>
          </p:nvSpPr>
          <p:spPr>
            <a:xfrm>
              <a:off x="6457909"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2" name="Arc 11"/>
            <p:cNvSpPr/>
            <p:nvPr/>
          </p:nvSpPr>
          <p:spPr>
            <a:xfrm>
              <a:off x="6457909" y="2104634"/>
              <a:ext cx="1558988" cy="1558988"/>
            </a:xfrm>
            <a:prstGeom prst="arc">
              <a:avLst>
                <a:gd name="adj1" fmla="val 16200000"/>
                <a:gd name="adj2" fmla="val 19153541"/>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13" name="TextBox 12"/>
            <p:cNvSpPr txBox="1"/>
            <p:nvPr/>
          </p:nvSpPr>
          <p:spPr>
            <a:xfrm>
              <a:off x="6543576" y="2506221"/>
              <a:ext cx="727253" cy="590329"/>
            </a:xfrm>
            <a:prstGeom prst="rect">
              <a:avLst/>
            </a:prstGeom>
            <a:noFill/>
          </p:spPr>
          <p:txBody>
            <a:bodyPr wrap="none">
              <a:normAutofit/>
              <a:scene3d>
                <a:camera prst="orthographicFront"/>
                <a:lightRig rig="threePt" dir="t"/>
              </a:scene3d>
              <a:sp3d contourW="12700"/>
            </a:bodyPr>
            <a:lstStyle/>
            <a:p>
              <a:pPr algn="ctr"/>
              <a:r>
                <a:rPr lang="en-US" sz="2000" b="1">
                  <a:solidFill>
                    <a:schemeClr val="tx1">
                      <a:lumMod val="65000"/>
                      <a:lumOff val="35000"/>
                    </a:schemeClr>
                  </a:solidFill>
                  <a:latin typeface="思源黑体 CN Normal" panose="020B0400000000000000" pitchFamily="34" charset="-122"/>
                  <a:ea typeface="思源黑体 CN Normal" panose="020B0400000000000000" pitchFamily="34" charset="-122"/>
                </a:rPr>
                <a:t>10%</a:t>
              </a:r>
              <a:endParaRPr lang="en-US" sz="2000" b="1">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pSp>
      <p:grpSp>
        <p:nvGrpSpPr>
          <p:cNvPr id="14" name="组合 13"/>
          <p:cNvGrpSpPr/>
          <p:nvPr/>
        </p:nvGrpSpPr>
        <p:grpSpPr>
          <a:xfrm>
            <a:off x="8740712" y="2568273"/>
            <a:ext cx="1558988" cy="1558988"/>
            <a:chOff x="8740712" y="2104634"/>
            <a:chExt cx="1558988" cy="1558988"/>
          </a:xfrm>
        </p:grpSpPr>
        <p:sp>
          <p:nvSpPr>
            <p:cNvPr id="15" name="Oval 13"/>
            <p:cNvSpPr/>
            <p:nvPr/>
          </p:nvSpPr>
          <p:spPr>
            <a:xfrm>
              <a:off x="8740712"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6" name="Arc 14"/>
            <p:cNvSpPr/>
            <p:nvPr/>
          </p:nvSpPr>
          <p:spPr>
            <a:xfrm>
              <a:off x="8740712" y="2104634"/>
              <a:ext cx="1558988" cy="1558988"/>
            </a:xfrm>
            <a:prstGeom prst="arc">
              <a:avLst>
                <a:gd name="adj1" fmla="val 16200000"/>
                <a:gd name="adj2" fmla="val 2307478"/>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17" name="TextBox 15"/>
            <p:cNvSpPr txBox="1"/>
            <p:nvPr/>
          </p:nvSpPr>
          <p:spPr>
            <a:xfrm>
              <a:off x="8899752" y="2730782"/>
              <a:ext cx="727253" cy="590329"/>
            </a:xfrm>
            <a:prstGeom prst="rect">
              <a:avLst/>
            </a:prstGeom>
            <a:noFill/>
          </p:spPr>
          <p:txBody>
            <a:bodyPr wrap="none">
              <a:normAutofit/>
              <a:scene3d>
                <a:camera prst="orthographicFront"/>
                <a:lightRig rig="threePt" dir="t"/>
              </a:scene3d>
              <a:sp3d contourW="12700"/>
            </a:bodyPr>
            <a:lstStyle/>
            <a:p>
              <a:pPr algn="ctr"/>
              <a:r>
                <a:rPr lang="en-US" sz="2000" b="1" dirty="0">
                  <a:solidFill>
                    <a:schemeClr val="tx1">
                      <a:lumMod val="65000"/>
                      <a:lumOff val="35000"/>
                    </a:schemeClr>
                  </a:solidFill>
                  <a:latin typeface="思源黑体 CN Normal" panose="020B0400000000000000" pitchFamily="34" charset="-122"/>
                  <a:ea typeface="思源黑体 CN Normal" panose="020B0400000000000000" pitchFamily="34" charset="-122"/>
                </a:rPr>
                <a:t>40%</a:t>
              </a:r>
              <a:endParaRPr lang="en-US" sz="2000" b="1"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pSp>
      <p:grpSp>
        <p:nvGrpSpPr>
          <p:cNvPr id="18" name="组合 17"/>
          <p:cNvGrpSpPr/>
          <p:nvPr/>
        </p:nvGrpSpPr>
        <p:grpSpPr>
          <a:xfrm>
            <a:off x="1892302" y="2568273"/>
            <a:ext cx="1558988" cy="1558988"/>
            <a:chOff x="1892302" y="2104634"/>
            <a:chExt cx="1558988" cy="1558988"/>
          </a:xfrm>
        </p:grpSpPr>
        <p:sp>
          <p:nvSpPr>
            <p:cNvPr id="19" name="Oval 4"/>
            <p:cNvSpPr/>
            <p:nvPr/>
          </p:nvSpPr>
          <p:spPr>
            <a:xfrm>
              <a:off x="1892302" y="2104634"/>
              <a:ext cx="1558988" cy="1558988"/>
            </a:xfrm>
            <a:prstGeom prst="ellipse">
              <a:avLst/>
            </a:prstGeom>
            <a:noFill/>
            <a:ln w="76200">
              <a:solidFill>
                <a:schemeClr val="bg1">
                  <a:lumMod val="85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20" name="Arc 5"/>
            <p:cNvSpPr/>
            <p:nvPr/>
          </p:nvSpPr>
          <p:spPr>
            <a:xfrm>
              <a:off x="1892302" y="2104634"/>
              <a:ext cx="1558988" cy="1558988"/>
            </a:xfrm>
            <a:prstGeom prst="arc">
              <a:avLst>
                <a:gd name="adj1" fmla="val 16200000"/>
                <a:gd name="adj2" fmla="val 9362541"/>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21" name="TextBox 6"/>
            <p:cNvSpPr txBox="1"/>
            <p:nvPr/>
          </p:nvSpPr>
          <p:spPr>
            <a:xfrm>
              <a:off x="1977969" y="2506221"/>
              <a:ext cx="727253" cy="590329"/>
            </a:xfrm>
            <a:prstGeom prst="rect">
              <a:avLst/>
            </a:prstGeom>
            <a:noFill/>
          </p:spPr>
          <p:txBody>
            <a:bodyPr wrap="none">
              <a:normAutofit/>
              <a:scene3d>
                <a:camera prst="orthographicFront"/>
                <a:lightRig rig="threePt" dir="t"/>
              </a:scene3d>
              <a:sp3d contourW="12700"/>
            </a:bodyPr>
            <a:lstStyle/>
            <a:p>
              <a:pPr algn="ctr"/>
              <a:r>
                <a:rPr lang="en-US" sz="2000" b="1" dirty="0">
                  <a:solidFill>
                    <a:schemeClr val="tx1">
                      <a:lumMod val="65000"/>
                      <a:lumOff val="35000"/>
                    </a:schemeClr>
                  </a:solidFill>
                  <a:latin typeface="思源黑体 CN Normal" panose="020B0400000000000000" pitchFamily="34" charset="-122"/>
                  <a:ea typeface="思源黑体 CN Normal" panose="020B0400000000000000" pitchFamily="34" charset="-122"/>
                </a:rPr>
                <a:t>75%</a:t>
              </a:r>
              <a:endParaRPr lang="en-US" sz="2000" b="1" dirty="0">
                <a:solidFill>
                  <a:schemeClr val="tx1">
                    <a:lumMod val="65000"/>
                    <a:lumOff val="35000"/>
                  </a:schemeClr>
                </a:solidFill>
                <a:latin typeface="思源黑体 CN Normal" panose="020B0400000000000000" pitchFamily="34" charset="-122"/>
                <a:ea typeface="思源黑体 CN Normal" panose="020B0400000000000000" pitchFamily="34" charset="-122"/>
              </a:endParaRPr>
            </a:p>
          </p:txBody>
        </p:sp>
      </p:grpSp>
      <p:grpSp>
        <p:nvGrpSpPr>
          <p:cNvPr id="22" name="组合 21"/>
          <p:cNvGrpSpPr/>
          <p:nvPr/>
        </p:nvGrpSpPr>
        <p:grpSpPr>
          <a:xfrm>
            <a:off x="1550808" y="4341902"/>
            <a:ext cx="2241974" cy="1090704"/>
            <a:chOff x="1181795" y="3344238"/>
            <a:chExt cx="2241974" cy="1090704"/>
          </a:xfrm>
        </p:grpSpPr>
        <p:sp>
          <p:nvSpPr>
            <p:cNvPr id="23" name="矩形 22"/>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4" name="矩形 23"/>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5" name="组合 24"/>
          <p:cNvGrpSpPr/>
          <p:nvPr/>
        </p:nvGrpSpPr>
        <p:grpSpPr>
          <a:xfrm>
            <a:off x="3833612" y="4341902"/>
            <a:ext cx="2241974" cy="1090704"/>
            <a:chOff x="1181795" y="3344238"/>
            <a:chExt cx="2241974" cy="1090704"/>
          </a:xfrm>
        </p:grpSpPr>
        <p:sp>
          <p:nvSpPr>
            <p:cNvPr id="26" name="矩形 25"/>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7" name="矩形 26"/>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8" name="组合 27"/>
          <p:cNvGrpSpPr/>
          <p:nvPr/>
        </p:nvGrpSpPr>
        <p:grpSpPr>
          <a:xfrm>
            <a:off x="6116416" y="4341902"/>
            <a:ext cx="2241974" cy="1090704"/>
            <a:chOff x="1181795" y="3344238"/>
            <a:chExt cx="2241974" cy="1090704"/>
          </a:xfrm>
        </p:grpSpPr>
        <p:sp>
          <p:nvSpPr>
            <p:cNvPr id="29" name="矩形 28"/>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0" name="矩形 29"/>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31" name="组合 30"/>
          <p:cNvGrpSpPr/>
          <p:nvPr/>
        </p:nvGrpSpPr>
        <p:grpSpPr>
          <a:xfrm>
            <a:off x="8399219" y="4341902"/>
            <a:ext cx="2241974" cy="1090704"/>
            <a:chOff x="1181795" y="3344238"/>
            <a:chExt cx="2241974" cy="1090704"/>
          </a:xfrm>
        </p:grpSpPr>
        <p:sp>
          <p:nvSpPr>
            <p:cNvPr id="32" name="矩形 31"/>
            <p:cNvSpPr/>
            <p:nvPr/>
          </p:nvSpPr>
          <p:spPr>
            <a:xfrm>
              <a:off x="1278878" y="3677812"/>
              <a:ext cx="2047810" cy="7571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用户可以在投影仪或者计算机上进行演示也可以将演示文稿打印出来制作成胶片中</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3" name="矩形 32"/>
            <p:cNvSpPr/>
            <p:nvPr/>
          </p:nvSpPr>
          <p:spPr>
            <a:xfrm>
              <a:off x="1181795" y="3344238"/>
              <a:ext cx="2241974" cy="36798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par>
                                <p:cTn id="8" presetID="21" presetClass="entr" presetSubtype="1" fill="hold"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nodeType="withEffect">
                                  <p:stCondLst>
                                    <p:cond delay="500"/>
                                  </p:stCondLst>
                                  <p:childTnLst>
                                    <p:set>
                                      <p:cBhvr>
                                        <p:cTn id="12" dur="1" fill="hold">
                                          <p:stCondLst>
                                            <p:cond delay="0"/>
                                          </p:stCondLst>
                                        </p:cTn>
                                        <p:tgtEl>
                                          <p:spTgt spid="10"/>
                                        </p:tgtEl>
                                        <p:attrNameLst>
                                          <p:attrName>style.visibility</p:attrName>
                                        </p:attrNameLst>
                                      </p:cBhvr>
                                      <p:to>
                                        <p:strVal val="visible"/>
                                      </p:to>
                                    </p:set>
                                    <p:animEffect transition="in" filter="wheel(1)">
                                      <p:cBhvr>
                                        <p:cTn id="13" dur="2000"/>
                                        <p:tgtEl>
                                          <p:spTgt spid="10"/>
                                        </p:tgtEl>
                                      </p:cBhvr>
                                    </p:animEffect>
                                  </p:childTnLst>
                                </p:cTn>
                              </p:par>
                              <p:par>
                                <p:cTn id="14" presetID="21" presetClass="entr" presetSubtype="1" fill="hold" nodeType="withEffect">
                                  <p:stCondLst>
                                    <p:cond delay="75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childTnLst>
                          </p:cTn>
                        </p:par>
                        <p:par>
                          <p:cTn id="17" fill="hold">
                            <p:stCondLst>
                              <p:cond delay="2000"/>
                            </p:stCondLst>
                            <p:childTnLst>
                              <p:par>
                                <p:cTn id="18" presetID="50" presetClass="entr" presetSubtype="0" decel="10000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1000" fill="hold"/>
                                        <p:tgtEl>
                                          <p:spTgt spid="22"/>
                                        </p:tgtEl>
                                        <p:attrNameLst>
                                          <p:attrName>ppt_w</p:attrName>
                                        </p:attrNameLst>
                                      </p:cBhvr>
                                      <p:tavLst>
                                        <p:tav tm="0">
                                          <p:val>
                                            <p:strVal val="#ppt_w+.3"/>
                                          </p:val>
                                        </p:tav>
                                        <p:tav tm="100000">
                                          <p:val>
                                            <p:strVal val="#ppt_w"/>
                                          </p:val>
                                        </p:tav>
                                      </p:tavLst>
                                    </p:anim>
                                    <p:anim calcmode="lin" valueType="num">
                                      <p:cBhvr>
                                        <p:cTn id="21" dur="1000" fill="hold"/>
                                        <p:tgtEl>
                                          <p:spTgt spid="22"/>
                                        </p:tgtEl>
                                        <p:attrNameLst>
                                          <p:attrName>ppt_h</p:attrName>
                                        </p:attrNameLst>
                                      </p:cBhvr>
                                      <p:tavLst>
                                        <p:tav tm="0">
                                          <p:val>
                                            <p:strVal val="#ppt_h"/>
                                          </p:val>
                                        </p:tav>
                                        <p:tav tm="100000">
                                          <p:val>
                                            <p:strVal val="#ppt_h"/>
                                          </p:val>
                                        </p:tav>
                                      </p:tavLst>
                                    </p:anim>
                                    <p:animEffect transition="in" filter="fade">
                                      <p:cBhvr>
                                        <p:cTn id="22" dur="1000"/>
                                        <p:tgtEl>
                                          <p:spTgt spid="22"/>
                                        </p:tgtEl>
                                      </p:cBhvr>
                                    </p:animEffect>
                                  </p:childTnLst>
                                </p:cTn>
                              </p:par>
                            </p:childTnLst>
                          </p:cTn>
                        </p:par>
                        <p:par>
                          <p:cTn id="23" fill="hold">
                            <p:stCondLst>
                              <p:cond delay="3000"/>
                            </p:stCondLst>
                            <p:childTnLst>
                              <p:par>
                                <p:cTn id="24" presetID="50" presetClass="entr" presetSubtype="0" decel="10000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1000" fill="hold"/>
                                        <p:tgtEl>
                                          <p:spTgt spid="25"/>
                                        </p:tgtEl>
                                        <p:attrNameLst>
                                          <p:attrName>ppt_w</p:attrName>
                                        </p:attrNameLst>
                                      </p:cBhvr>
                                      <p:tavLst>
                                        <p:tav tm="0">
                                          <p:val>
                                            <p:strVal val="#ppt_w+.3"/>
                                          </p:val>
                                        </p:tav>
                                        <p:tav tm="100000">
                                          <p:val>
                                            <p:strVal val="#ppt_w"/>
                                          </p:val>
                                        </p:tav>
                                      </p:tavLst>
                                    </p:anim>
                                    <p:anim calcmode="lin" valueType="num">
                                      <p:cBhvr>
                                        <p:cTn id="27" dur="1000" fill="hold"/>
                                        <p:tgtEl>
                                          <p:spTgt spid="25"/>
                                        </p:tgtEl>
                                        <p:attrNameLst>
                                          <p:attrName>ppt_h</p:attrName>
                                        </p:attrNameLst>
                                      </p:cBhvr>
                                      <p:tavLst>
                                        <p:tav tm="0">
                                          <p:val>
                                            <p:strVal val="#ppt_h"/>
                                          </p:val>
                                        </p:tav>
                                        <p:tav tm="100000">
                                          <p:val>
                                            <p:strVal val="#ppt_h"/>
                                          </p:val>
                                        </p:tav>
                                      </p:tavLst>
                                    </p:anim>
                                    <p:animEffect transition="in" filter="fade">
                                      <p:cBhvr>
                                        <p:cTn id="28" dur="1000"/>
                                        <p:tgtEl>
                                          <p:spTgt spid="25"/>
                                        </p:tgtEl>
                                      </p:cBhvr>
                                    </p:animEffect>
                                  </p:childTnLst>
                                </p:cTn>
                              </p:par>
                            </p:childTnLst>
                          </p:cTn>
                        </p:par>
                        <p:par>
                          <p:cTn id="29" fill="hold">
                            <p:stCondLst>
                              <p:cond delay="4000"/>
                            </p:stCondLst>
                            <p:childTnLst>
                              <p:par>
                                <p:cTn id="30" presetID="50" presetClass="entr" presetSubtype="0" decel="10000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1000" fill="hold"/>
                                        <p:tgtEl>
                                          <p:spTgt spid="28"/>
                                        </p:tgtEl>
                                        <p:attrNameLst>
                                          <p:attrName>ppt_w</p:attrName>
                                        </p:attrNameLst>
                                      </p:cBhvr>
                                      <p:tavLst>
                                        <p:tav tm="0">
                                          <p:val>
                                            <p:strVal val="#ppt_w+.3"/>
                                          </p:val>
                                        </p:tav>
                                        <p:tav tm="100000">
                                          <p:val>
                                            <p:strVal val="#ppt_w"/>
                                          </p:val>
                                        </p:tav>
                                      </p:tavLst>
                                    </p:anim>
                                    <p:anim calcmode="lin" valueType="num">
                                      <p:cBhvr>
                                        <p:cTn id="33" dur="1000" fill="hold"/>
                                        <p:tgtEl>
                                          <p:spTgt spid="28"/>
                                        </p:tgtEl>
                                        <p:attrNameLst>
                                          <p:attrName>ppt_h</p:attrName>
                                        </p:attrNameLst>
                                      </p:cBhvr>
                                      <p:tavLst>
                                        <p:tav tm="0">
                                          <p:val>
                                            <p:strVal val="#ppt_h"/>
                                          </p:val>
                                        </p:tav>
                                        <p:tav tm="100000">
                                          <p:val>
                                            <p:strVal val="#ppt_h"/>
                                          </p:val>
                                        </p:tav>
                                      </p:tavLst>
                                    </p:anim>
                                    <p:animEffect transition="in" filter="fade">
                                      <p:cBhvr>
                                        <p:cTn id="34" dur="1000"/>
                                        <p:tgtEl>
                                          <p:spTgt spid="28"/>
                                        </p:tgtEl>
                                      </p:cBhvr>
                                    </p:animEffect>
                                  </p:childTnLst>
                                </p:cTn>
                              </p:par>
                            </p:childTnLst>
                          </p:cTn>
                        </p:par>
                        <p:par>
                          <p:cTn id="35" fill="hold">
                            <p:stCondLst>
                              <p:cond delay="5000"/>
                            </p:stCondLst>
                            <p:childTnLst>
                              <p:par>
                                <p:cTn id="36" presetID="50" presetClass="entr" presetSubtype="0" decel="100000"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1000" fill="hold"/>
                                        <p:tgtEl>
                                          <p:spTgt spid="31"/>
                                        </p:tgtEl>
                                        <p:attrNameLst>
                                          <p:attrName>ppt_w</p:attrName>
                                        </p:attrNameLst>
                                      </p:cBhvr>
                                      <p:tavLst>
                                        <p:tav tm="0">
                                          <p:val>
                                            <p:strVal val="#ppt_w+.3"/>
                                          </p:val>
                                        </p:tav>
                                        <p:tav tm="100000">
                                          <p:val>
                                            <p:strVal val="#ppt_w"/>
                                          </p:val>
                                        </p:tav>
                                      </p:tavLst>
                                    </p:anim>
                                    <p:anim calcmode="lin" valueType="num">
                                      <p:cBhvr>
                                        <p:cTn id="39" dur="1000" fill="hold"/>
                                        <p:tgtEl>
                                          <p:spTgt spid="31"/>
                                        </p:tgtEl>
                                        <p:attrNameLst>
                                          <p:attrName>ppt_h</p:attrName>
                                        </p:attrNameLst>
                                      </p:cBhvr>
                                      <p:tavLst>
                                        <p:tav tm="0">
                                          <p:val>
                                            <p:strVal val="#ppt_h"/>
                                          </p:val>
                                        </p:tav>
                                        <p:tav tm="100000">
                                          <p:val>
                                            <p:strVal val="#ppt_h"/>
                                          </p:val>
                                        </p:tav>
                                      </p:tavLst>
                                    </p:anim>
                                    <p:animEffect transition="in" filter="fade">
                                      <p:cBhvr>
                                        <p:cTn id="4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3666877" y="3611274"/>
            <a:ext cx="4709022"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82935" y="2107289"/>
            <a:ext cx="8747760" cy="1107996"/>
          </a:xfrm>
          <a:prstGeom prst="rect">
            <a:avLst/>
          </a:prstGeom>
          <a:noFill/>
        </p:spPr>
        <p:txBody>
          <a:bodyPr wrap="square" rtlCol="0">
            <a:spAutoFit/>
          </a:bodyPr>
          <a:lstStyle/>
          <a:p>
            <a:pPr algn="ctr"/>
            <a:r>
              <a:rPr lang="zh-CN" altLang="en-US" sz="6600" dirty="0" smtClean="0">
                <a:solidFill>
                  <a:srgbClr val="E8A243"/>
                </a:solidFill>
                <a:latin typeface="思源黑体 CN Normal" panose="020B0400000000000000" pitchFamily="34" charset="-122"/>
                <a:ea typeface="思源黑体 CN Normal" panose="020B0400000000000000" pitchFamily="34" charset="-122"/>
              </a:rPr>
              <a:t>中南大学答辩</a:t>
            </a:r>
            <a:r>
              <a:rPr lang="en-US" altLang="zh-CN" sz="6600" dirty="0">
                <a:solidFill>
                  <a:srgbClr val="E8A243"/>
                </a:solidFill>
                <a:latin typeface="思源黑体 CN Normal" panose="020B0400000000000000" pitchFamily="34" charset="-122"/>
                <a:ea typeface="思源黑体 CN Normal" panose="020B0400000000000000" pitchFamily="34" charset="-122"/>
              </a:rPr>
              <a:t>PPT</a:t>
            </a:r>
            <a:r>
              <a:rPr lang="zh-CN" altLang="en-US" sz="6600" dirty="0" smtClean="0">
                <a:solidFill>
                  <a:srgbClr val="E8A243"/>
                </a:solidFill>
                <a:latin typeface="思源黑体 CN Normal" panose="020B0400000000000000" pitchFamily="34" charset="-122"/>
                <a:ea typeface="思源黑体 CN Normal" panose="020B0400000000000000" pitchFamily="34" charset="-122"/>
              </a:rPr>
              <a:t>模板</a:t>
            </a:r>
            <a:endParaRPr lang="en-US" altLang="zh-CN" sz="6600" dirty="0">
              <a:solidFill>
                <a:srgbClr val="E8A243"/>
              </a:solidFill>
              <a:latin typeface="思源黑体 CN Normal" panose="020B0400000000000000" pitchFamily="34" charset="-122"/>
              <a:ea typeface="思源黑体 CN Normal" panose="020B0400000000000000" pitchFamily="34" charset="-122"/>
            </a:endParaRPr>
          </a:p>
        </p:txBody>
      </p:sp>
      <p:grpSp>
        <p:nvGrpSpPr>
          <p:cNvPr id="10" name="组合 9"/>
          <p:cNvGrpSpPr/>
          <p:nvPr/>
        </p:nvGrpSpPr>
        <p:grpSpPr>
          <a:xfrm>
            <a:off x="6376290" y="3787776"/>
            <a:ext cx="2093833" cy="348262"/>
            <a:chOff x="6593022" y="4739377"/>
            <a:chExt cx="2093833" cy="348262"/>
          </a:xfrm>
        </p:grpSpPr>
        <p:sp>
          <p:nvSpPr>
            <p:cNvPr id="11" name="矩形 10"/>
            <p:cNvSpPr/>
            <p:nvPr/>
          </p:nvSpPr>
          <p:spPr>
            <a:xfrm>
              <a:off x="6720571" y="4739377"/>
              <a:ext cx="1966284"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zh-CN" altLang="en-US" sz="1200" dirty="0">
                  <a:latin typeface="思源黑体 CN Normal" panose="020B0400000000000000" pitchFamily="34" charset="-122"/>
                  <a:ea typeface="思源黑体 CN Normal" panose="020B0400000000000000" pitchFamily="34" charset="-122"/>
                </a:rPr>
                <a:t>指导老师</a:t>
              </a:r>
              <a:r>
                <a:rPr lang="zh-CN" altLang="en-US" sz="1200" dirty="0" smtClean="0">
                  <a:latin typeface="思源黑体 CN Normal" panose="020B0400000000000000" pitchFamily="34" charset="-122"/>
                  <a:ea typeface="思源黑体 CN Normal" panose="020B0400000000000000" pitchFamily="34" charset="-122"/>
                </a:rPr>
                <a:t>：小北</a:t>
              </a:r>
              <a:endParaRPr lang="zh-CN" altLang="en-US" sz="1200" dirty="0" smtClean="0">
                <a:latin typeface="思源黑体 CN Normal" panose="020B0400000000000000" pitchFamily="34" charset="-122"/>
                <a:ea typeface="思源黑体 CN Normal" panose="020B0400000000000000" pitchFamily="34" charset="-122"/>
              </a:endParaRPr>
            </a:p>
          </p:txBody>
        </p:sp>
        <p:sp>
          <p:nvSpPr>
            <p:cNvPr id="12" name="female-instructor-giving-a-lecture-standing-at-the-side-of-a-screen_43195"/>
            <p:cNvSpPr>
              <a:spLocks noChangeAspect="1"/>
            </p:cNvSpPr>
            <p:nvPr/>
          </p:nvSpPr>
          <p:spPr bwMode="auto">
            <a:xfrm>
              <a:off x="6593022" y="4787907"/>
              <a:ext cx="292496" cy="251202"/>
            </a:xfrm>
            <a:custGeom>
              <a:avLst/>
              <a:gdLst>
                <a:gd name="connsiteX0" fmla="*/ 45866 w 605777"/>
                <a:gd name="connsiteY0" fmla="*/ 339787 h 520255"/>
                <a:gd name="connsiteX1" fmla="*/ 147937 w 605777"/>
                <a:gd name="connsiteY1" fmla="*/ 341219 h 520255"/>
                <a:gd name="connsiteX2" fmla="*/ 150812 w 605777"/>
                <a:gd name="connsiteY2" fmla="*/ 408537 h 520255"/>
                <a:gd name="connsiteX3" fmla="*/ 130685 w 605777"/>
                <a:gd name="connsiteY3" fmla="*/ 408537 h 520255"/>
                <a:gd name="connsiteX4" fmla="*/ 133561 w 605777"/>
                <a:gd name="connsiteY4" fmla="*/ 447208 h 520255"/>
                <a:gd name="connsiteX5" fmla="*/ 129248 w 605777"/>
                <a:gd name="connsiteY5" fmla="*/ 501635 h 520255"/>
                <a:gd name="connsiteX6" fmla="*/ 150812 w 605777"/>
                <a:gd name="connsiteY6" fmla="*/ 510229 h 520255"/>
                <a:gd name="connsiteX7" fmla="*/ 136436 w 605777"/>
                <a:gd name="connsiteY7" fmla="*/ 520255 h 520255"/>
                <a:gd name="connsiteX8" fmla="*/ 127810 w 605777"/>
                <a:gd name="connsiteY8" fmla="*/ 520255 h 520255"/>
                <a:gd name="connsiteX9" fmla="*/ 104808 w 605777"/>
                <a:gd name="connsiteY9" fmla="*/ 520255 h 520255"/>
                <a:gd name="connsiteX10" fmla="*/ 103371 w 605777"/>
                <a:gd name="connsiteY10" fmla="*/ 520255 h 520255"/>
                <a:gd name="connsiteX11" fmla="*/ 103371 w 605777"/>
                <a:gd name="connsiteY11" fmla="*/ 511661 h 520255"/>
                <a:gd name="connsiteX12" fmla="*/ 106246 w 605777"/>
                <a:gd name="connsiteY12" fmla="*/ 505932 h 520255"/>
                <a:gd name="connsiteX13" fmla="*/ 111996 w 605777"/>
                <a:gd name="connsiteY13" fmla="*/ 447208 h 520255"/>
                <a:gd name="connsiteX14" fmla="*/ 109121 w 605777"/>
                <a:gd name="connsiteY14" fmla="*/ 408537 h 520255"/>
                <a:gd name="connsiteX15" fmla="*/ 96183 w 605777"/>
                <a:gd name="connsiteY15" fmla="*/ 408537 h 520255"/>
                <a:gd name="connsiteX16" fmla="*/ 96183 w 605777"/>
                <a:gd name="connsiteY16" fmla="*/ 507364 h 520255"/>
                <a:gd name="connsiteX17" fmla="*/ 97620 w 605777"/>
                <a:gd name="connsiteY17" fmla="*/ 511661 h 520255"/>
                <a:gd name="connsiteX18" fmla="*/ 97620 w 605777"/>
                <a:gd name="connsiteY18" fmla="*/ 520255 h 520255"/>
                <a:gd name="connsiteX19" fmla="*/ 96183 w 605777"/>
                <a:gd name="connsiteY19" fmla="*/ 520255 h 520255"/>
                <a:gd name="connsiteX20" fmla="*/ 74618 w 605777"/>
                <a:gd name="connsiteY20" fmla="*/ 520255 h 520255"/>
                <a:gd name="connsiteX21" fmla="*/ 65993 w 605777"/>
                <a:gd name="connsiteY21" fmla="*/ 520255 h 520255"/>
                <a:gd name="connsiteX22" fmla="*/ 51617 w 605777"/>
                <a:gd name="connsiteY22" fmla="*/ 510229 h 520255"/>
                <a:gd name="connsiteX23" fmla="*/ 74618 w 605777"/>
                <a:gd name="connsiteY23" fmla="*/ 501635 h 520255"/>
                <a:gd name="connsiteX24" fmla="*/ 74618 w 605777"/>
                <a:gd name="connsiteY24" fmla="*/ 408537 h 520255"/>
                <a:gd name="connsiteX25" fmla="*/ 42991 w 605777"/>
                <a:gd name="connsiteY25" fmla="*/ 408537 h 520255"/>
                <a:gd name="connsiteX26" fmla="*/ 219630 w 605777"/>
                <a:gd name="connsiteY26" fmla="*/ 117545 h 520255"/>
                <a:gd name="connsiteX27" fmla="*/ 219630 w 605777"/>
                <a:gd name="connsiteY27" fmla="*/ 182051 h 520255"/>
                <a:gd name="connsiteX28" fmla="*/ 285663 w 605777"/>
                <a:gd name="connsiteY28" fmla="*/ 197819 h 520255"/>
                <a:gd name="connsiteX29" fmla="*/ 285663 w 605777"/>
                <a:gd name="connsiteY29" fmla="*/ 240823 h 520255"/>
                <a:gd name="connsiteX30" fmla="*/ 219630 w 605777"/>
                <a:gd name="connsiteY30" fmla="*/ 233656 h 520255"/>
                <a:gd name="connsiteX31" fmla="*/ 219630 w 605777"/>
                <a:gd name="connsiteY31" fmla="*/ 341166 h 520255"/>
                <a:gd name="connsiteX32" fmla="*/ 377534 w 605777"/>
                <a:gd name="connsiteY32" fmla="*/ 341166 h 520255"/>
                <a:gd name="connsiteX33" fmla="*/ 403373 w 605777"/>
                <a:gd name="connsiteY33" fmla="*/ 341166 h 520255"/>
                <a:gd name="connsiteX34" fmla="*/ 581374 w 605777"/>
                <a:gd name="connsiteY34" fmla="*/ 341166 h 520255"/>
                <a:gd name="connsiteX35" fmla="*/ 581374 w 605777"/>
                <a:gd name="connsiteY35" fmla="*/ 117545 h 520255"/>
                <a:gd name="connsiteX36" fmla="*/ 107662 w 605777"/>
                <a:gd name="connsiteY36" fmla="*/ 78841 h 520255"/>
                <a:gd name="connsiteX37" fmla="*/ 107662 w 605777"/>
                <a:gd name="connsiteY37" fmla="*/ 98909 h 520255"/>
                <a:gd name="connsiteX38" fmla="*/ 144985 w 605777"/>
                <a:gd name="connsiteY38" fmla="*/ 98909 h 520255"/>
                <a:gd name="connsiteX39" fmla="*/ 144985 w 605777"/>
                <a:gd name="connsiteY39" fmla="*/ 78841 h 520255"/>
                <a:gd name="connsiteX40" fmla="*/ 48807 w 605777"/>
                <a:gd name="connsiteY40" fmla="*/ 78841 h 520255"/>
                <a:gd name="connsiteX41" fmla="*/ 48807 w 605777"/>
                <a:gd name="connsiteY41" fmla="*/ 98909 h 520255"/>
                <a:gd name="connsiteX42" fmla="*/ 87565 w 605777"/>
                <a:gd name="connsiteY42" fmla="*/ 98909 h 520255"/>
                <a:gd name="connsiteX43" fmla="*/ 87565 w 605777"/>
                <a:gd name="connsiteY43" fmla="*/ 78841 h 520255"/>
                <a:gd name="connsiteX44" fmla="*/ 68904 w 605777"/>
                <a:gd name="connsiteY44" fmla="*/ 38704 h 520255"/>
                <a:gd name="connsiteX45" fmla="*/ 24403 w 605777"/>
                <a:gd name="connsiteY45" fmla="*/ 77407 h 520255"/>
                <a:gd name="connsiteX46" fmla="*/ 24403 w 605777"/>
                <a:gd name="connsiteY46" fmla="*/ 81708 h 520255"/>
                <a:gd name="connsiteX47" fmla="*/ 43065 w 605777"/>
                <a:gd name="connsiteY47" fmla="*/ 84575 h 520255"/>
                <a:gd name="connsiteX48" fmla="*/ 43065 w 605777"/>
                <a:gd name="connsiteY48" fmla="*/ 73107 h 520255"/>
                <a:gd name="connsiteX49" fmla="*/ 93307 w 605777"/>
                <a:gd name="connsiteY49" fmla="*/ 73107 h 520255"/>
                <a:gd name="connsiteX50" fmla="*/ 93307 w 605777"/>
                <a:gd name="connsiteY50" fmla="*/ 84575 h 520255"/>
                <a:gd name="connsiteX51" fmla="*/ 101920 w 605777"/>
                <a:gd name="connsiteY51" fmla="*/ 84575 h 520255"/>
                <a:gd name="connsiteX52" fmla="*/ 101920 w 605777"/>
                <a:gd name="connsiteY52" fmla="*/ 73107 h 520255"/>
                <a:gd name="connsiteX53" fmla="*/ 150726 w 605777"/>
                <a:gd name="connsiteY53" fmla="*/ 73107 h 520255"/>
                <a:gd name="connsiteX54" fmla="*/ 150726 w 605777"/>
                <a:gd name="connsiteY54" fmla="*/ 84575 h 520255"/>
                <a:gd name="connsiteX55" fmla="*/ 166517 w 605777"/>
                <a:gd name="connsiteY55" fmla="*/ 81708 h 520255"/>
                <a:gd name="connsiteX56" fmla="*/ 159339 w 605777"/>
                <a:gd name="connsiteY56" fmla="*/ 63073 h 520255"/>
                <a:gd name="connsiteX57" fmla="*/ 68904 w 605777"/>
                <a:gd name="connsiteY57" fmla="*/ 38704 h 520255"/>
                <a:gd name="connsiteX58" fmla="*/ 94742 w 605777"/>
                <a:gd name="connsiteY58" fmla="*/ 0 h 520255"/>
                <a:gd name="connsiteX59" fmla="*/ 180872 w 605777"/>
                <a:gd name="connsiteY59" fmla="*/ 134746 h 520255"/>
                <a:gd name="connsiteX60" fmla="*/ 175130 w 605777"/>
                <a:gd name="connsiteY60" fmla="*/ 172016 h 520255"/>
                <a:gd name="connsiteX61" fmla="*/ 202404 w 605777"/>
                <a:gd name="connsiteY61" fmla="*/ 177750 h 520255"/>
                <a:gd name="connsiteX62" fmla="*/ 202404 w 605777"/>
                <a:gd name="connsiteY62" fmla="*/ 117545 h 520255"/>
                <a:gd name="connsiteX63" fmla="*/ 190920 w 605777"/>
                <a:gd name="connsiteY63" fmla="*/ 117545 h 520255"/>
                <a:gd name="connsiteX64" fmla="*/ 190920 w 605777"/>
                <a:gd name="connsiteY64" fmla="*/ 93176 h 520255"/>
                <a:gd name="connsiteX65" fmla="*/ 202404 w 605777"/>
                <a:gd name="connsiteY65" fmla="*/ 93176 h 520255"/>
                <a:gd name="connsiteX66" fmla="*/ 371792 w 605777"/>
                <a:gd name="connsiteY66" fmla="*/ 93176 h 520255"/>
                <a:gd name="connsiteX67" fmla="*/ 371792 w 605777"/>
                <a:gd name="connsiteY67" fmla="*/ 73107 h 520255"/>
                <a:gd name="connsiteX68" fmla="*/ 420599 w 605777"/>
                <a:gd name="connsiteY68" fmla="*/ 73107 h 520255"/>
                <a:gd name="connsiteX69" fmla="*/ 420599 w 605777"/>
                <a:gd name="connsiteY69" fmla="*/ 93176 h 520255"/>
                <a:gd name="connsiteX70" fmla="*/ 598600 w 605777"/>
                <a:gd name="connsiteY70" fmla="*/ 93176 h 520255"/>
                <a:gd name="connsiteX71" fmla="*/ 605777 w 605777"/>
                <a:gd name="connsiteY71" fmla="*/ 93176 h 520255"/>
                <a:gd name="connsiteX72" fmla="*/ 605777 w 605777"/>
                <a:gd name="connsiteY72" fmla="*/ 117545 h 520255"/>
                <a:gd name="connsiteX73" fmla="*/ 598600 w 605777"/>
                <a:gd name="connsiteY73" fmla="*/ 117545 h 520255"/>
                <a:gd name="connsiteX74" fmla="*/ 598600 w 605777"/>
                <a:gd name="connsiteY74" fmla="*/ 358368 h 520255"/>
                <a:gd name="connsiteX75" fmla="*/ 403373 w 605777"/>
                <a:gd name="connsiteY75" fmla="*/ 358368 h 520255"/>
                <a:gd name="connsiteX76" fmla="*/ 403373 w 605777"/>
                <a:gd name="connsiteY76" fmla="*/ 402805 h 520255"/>
                <a:gd name="connsiteX77" fmla="*/ 500986 w 605777"/>
                <a:gd name="connsiteY77" fmla="*/ 511749 h 520255"/>
                <a:gd name="connsiteX78" fmla="*/ 465099 w 605777"/>
                <a:gd name="connsiteY78" fmla="*/ 511749 h 520255"/>
                <a:gd name="connsiteX79" fmla="*/ 400502 w 605777"/>
                <a:gd name="connsiteY79" fmla="*/ 438642 h 520255"/>
                <a:gd name="connsiteX80" fmla="*/ 400502 w 605777"/>
                <a:gd name="connsiteY80" fmla="*/ 511749 h 520255"/>
                <a:gd name="connsiteX81" fmla="*/ 380405 w 605777"/>
                <a:gd name="connsiteY81" fmla="*/ 511749 h 520255"/>
                <a:gd name="connsiteX82" fmla="*/ 380405 w 605777"/>
                <a:gd name="connsiteY82" fmla="*/ 438642 h 520255"/>
                <a:gd name="connsiteX83" fmla="*/ 315808 w 605777"/>
                <a:gd name="connsiteY83" fmla="*/ 511749 h 520255"/>
                <a:gd name="connsiteX84" fmla="*/ 281356 w 605777"/>
                <a:gd name="connsiteY84" fmla="*/ 511749 h 520255"/>
                <a:gd name="connsiteX85" fmla="*/ 377534 w 605777"/>
                <a:gd name="connsiteY85" fmla="*/ 402805 h 520255"/>
                <a:gd name="connsiteX86" fmla="*/ 377534 w 605777"/>
                <a:gd name="connsiteY86" fmla="*/ 358368 h 520255"/>
                <a:gd name="connsiteX87" fmla="*/ 202404 w 605777"/>
                <a:gd name="connsiteY87" fmla="*/ 358368 h 520255"/>
                <a:gd name="connsiteX88" fmla="*/ 202404 w 605777"/>
                <a:gd name="connsiteY88" fmla="*/ 230789 h 520255"/>
                <a:gd name="connsiteX89" fmla="*/ 147856 w 605777"/>
                <a:gd name="connsiteY89" fmla="*/ 223621 h 520255"/>
                <a:gd name="connsiteX90" fmla="*/ 139243 w 605777"/>
                <a:gd name="connsiteY90" fmla="*/ 273793 h 520255"/>
                <a:gd name="connsiteX91" fmla="*/ 147856 w 605777"/>
                <a:gd name="connsiteY91" fmla="*/ 333999 h 520255"/>
                <a:gd name="connsiteX92" fmla="*/ 123452 w 605777"/>
                <a:gd name="connsiteY92" fmla="*/ 333999 h 520255"/>
                <a:gd name="connsiteX93" fmla="*/ 99049 w 605777"/>
                <a:gd name="connsiteY93" fmla="*/ 333999 h 520255"/>
                <a:gd name="connsiteX94" fmla="*/ 99049 w 605777"/>
                <a:gd name="connsiteY94" fmla="*/ 227922 h 520255"/>
                <a:gd name="connsiteX95" fmla="*/ 123452 w 605777"/>
                <a:gd name="connsiteY95" fmla="*/ 183484 h 520255"/>
                <a:gd name="connsiteX96" fmla="*/ 114839 w 605777"/>
                <a:gd name="connsiteY96" fmla="*/ 179184 h 520255"/>
                <a:gd name="connsiteX97" fmla="*/ 114839 w 605777"/>
                <a:gd name="connsiteY97" fmla="*/ 153381 h 520255"/>
                <a:gd name="connsiteX98" fmla="*/ 166517 w 605777"/>
                <a:gd name="connsiteY98" fmla="*/ 90309 h 520255"/>
                <a:gd name="connsiteX99" fmla="*/ 150726 w 605777"/>
                <a:gd name="connsiteY99" fmla="*/ 93176 h 520255"/>
                <a:gd name="connsiteX100" fmla="*/ 150726 w 605777"/>
                <a:gd name="connsiteY100" fmla="*/ 103210 h 520255"/>
                <a:gd name="connsiteX101" fmla="*/ 101920 w 605777"/>
                <a:gd name="connsiteY101" fmla="*/ 103210 h 520255"/>
                <a:gd name="connsiteX102" fmla="*/ 101920 w 605777"/>
                <a:gd name="connsiteY102" fmla="*/ 96043 h 520255"/>
                <a:gd name="connsiteX103" fmla="*/ 93307 w 605777"/>
                <a:gd name="connsiteY103" fmla="*/ 96043 h 520255"/>
                <a:gd name="connsiteX104" fmla="*/ 93307 w 605777"/>
                <a:gd name="connsiteY104" fmla="*/ 103210 h 520255"/>
                <a:gd name="connsiteX105" fmla="*/ 43065 w 605777"/>
                <a:gd name="connsiteY105" fmla="*/ 103210 h 520255"/>
                <a:gd name="connsiteX106" fmla="*/ 43065 w 605777"/>
                <a:gd name="connsiteY106" fmla="*/ 91742 h 520255"/>
                <a:gd name="connsiteX107" fmla="*/ 24403 w 605777"/>
                <a:gd name="connsiteY107" fmla="*/ 88875 h 520255"/>
                <a:gd name="connsiteX108" fmla="*/ 74646 w 605777"/>
                <a:gd name="connsiteY108" fmla="*/ 151948 h 520255"/>
                <a:gd name="connsiteX109" fmla="*/ 74646 w 605777"/>
                <a:gd name="connsiteY109" fmla="*/ 179184 h 520255"/>
                <a:gd name="connsiteX110" fmla="*/ 67468 w 605777"/>
                <a:gd name="connsiteY110" fmla="*/ 182051 h 520255"/>
                <a:gd name="connsiteX111" fmla="*/ 93307 w 605777"/>
                <a:gd name="connsiteY111" fmla="*/ 229355 h 520255"/>
                <a:gd name="connsiteX112" fmla="*/ 93307 w 605777"/>
                <a:gd name="connsiteY112" fmla="*/ 333999 h 520255"/>
                <a:gd name="connsiteX113" fmla="*/ 45936 w 605777"/>
                <a:gd name="connsiteY113" fmla="*/ 333999 h 520255"/>
                <a:gd name="connsiteX114" fmla="*/ 53113 w 605777"/>
                <a:gd name="connsiteY114" fmla="*/ 276660 h 520255"/>
                <a:gd name="connsiteX115" fmla="*/ 40194 w 605777"/>
                <a:gd name="connsiteY115" fmla="*/ 232222 h 520255"/>
                <a:gd name="connsiteX116" fmla="*/ 28710 w 605777"/>
                <a:gd name="connsiteY116" fmla="*/ 318230 h 520255"/>
                <a:gd name="connsiteX117" fmla="*/ 0 w 605777"/>
                <a:gd name="connsiteY117" fmla="*/ 316797 h 520255"/>
                <a:gd name="connsiteX118" fmla="*/ 12919 w 605777"/>
                <a:gd name="connsiteY118" fmla="*/ 194952 h 520255"/>
                <a:gd name="connsiteX119" fmla="*/ 5742 w 605777"/>
                <a:gd name="connsiteY119" fmla="*/ 87442 h 520255"/>
                <a:gd name="connsiteX120" fmla="*/ 48807 w 605777"/>
                <a:gd name="connsiteY120" fmla="*/ 12901 h 520255"/>
                <a:gd name="connsiteX121" fmla="*/ 60291 w 605777"/>
                <a:gd name="connsiteY121" fmla="*/ 11468 h 520255"/>
                <a:gd name="connsiteX122" fmla="*/ 68904 w 605777"/>
                <a:gd name="connsiteY122" fmla="*/ 2867 h 520255"/>
                <a:gd name="connsiteX123" fmla="*/ 94742 w 605777"/>
                <a:gd name="connsiteY123" fmla="*/ 0 h 52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605777" h="520255">
                  <a:moveTo>
                    <a:pt x="45866" y="339787"/>
                  </a:moveTo>
                  <a:lnTo>
                    <a:pt x="147937" y="341219"/>
                  </a:lnTo>
                  <a:lnTo>
                    <a:pt x="150812" y="408537"/>
                  </a:lnTo>
                  <a:lnTo>
                    <a:pt x="130685" y="408537"/>
                  </a:lnTo>
                  <a:lnTo>
                    <a:pt x="133561" y="447208"/>
                  </a:lnTo>
                  <a:lnTo>
                    <a:pt x="129248" y="501635"/>
                  </a:lnTo>
                  <a:cubicBezTo>
                    <a:pt x="142186" y="501635"/>
                    <a:pt x="150812" y="504500"/>
                    <a:pt x="150812" y="510229"/>
                  </a:cubicBezTo>
                  <a:cubicBezTo>
                    <a:pt x="150812" y="517390"/>
                    <a:pt x="136436" y="520255"/>
                    <a:pt x="136436" y="520255"/>
                  </a:cubicBezTo>
                  <a:lnTo>
                    <a:pt x="127810" y="520255"/>
                  </a:lnTo>
                  <a:lnTo>
                    <a:pt x="104808" y="520255"/>
                  </a:lnTo>
                  <a:lnTo>
                    <a:pt x="103371" y="520255"/>
                  </a:lnTo>
                  <a:lnTo>
                    <a:pt x="103371" y="511661"/>
                  </a:lnTo>
                  <a:cubicBezTo>
                    <a:pt x="103371" y="508797"/>
                    <a:pt x="104808" y="507364"/>
                    <a:pt x="106246" y="505932"/>
                  </a:cubicBezTo>
                  <a:lnTo>
                    <a:pt x="111996" y="447208"/>
                  </a:lnTo>
                  <a:lnTo>
                    <a:pt x="109121" y="408537"/>
                  </a:lnTo>
                  <a:lnTo>
                    <a:pt x="96183" y="408537"/>
                  </a:lnTo>
                  <a:lnTo>
                    <a:pt x="96183" y="507364"/>
                  </a:lnTo>
                  <a:cubicBezTo>
                    <a:pt x="97620" y="508797"/>
                    <a:pt x="97620" y="510229"/>
                    <a:pt x="97620" y="511661"/>
                  </a:cubicBezTo>
                  <a:lnTo>
                    <a:pt x="97620" y="520255"/>
                  </a:lnTo>
                  <a:lnTo>
                    <a:pt x="96183" y="520255"/>
                  </a:lnTo>
                  <a:lnTo>
                    <a:pt x="74618" y="520255"/>
                  </a:lnTo>
                  <a:lnTo>
                    <a:pt x="65993" y="520255"/>
                  </a:lnTo>
                  <a:cubicBezTo>
                    <a:pt x="65993" y="520255"/>
                    <a:pt x="51617" y="517390"/>
                    <a:pt x="51617" y="510229"/>
                  </a:cubicBezTo>
                  <a:cubicBezTo>
                    <a:pt x="51617" y="504500"/>
                    <a:pt x="60242" y="501635"/>
                    <a:pt x="74618" y="501635"/>
                  </a:cubicBezTo>
                  <a:lnTo>
                    <a:pt x="74618" y="408537"/>
                  </a:lnTo>
                  <a:lnTo>
                    <a:pt x="42991" y="408537"/>
                  </a:lnTo>
                  <a:close/>
                  <a:moveTo>
                    <a:pt x="219630" y="117545"/>
                  </a:moveTo>
                  <a:lnTo>
                    <a:pt x="219630" y="182051"/>
                  </a:lnTo>
                  <a:lnTo>
                    <a:pt x="285663" y="197819"/>
                  </a:lnTo>
                  <a:lnTo>
                    <a:pt x="285663" y="240823"/>
                  </a:lnTo>
                  <a:lnTo>
                    <a:pt x="219630" y="233656"/>
                  </a:lnTo>
                  <a:lnTo>
                    <a:pt x="219630" y="341166"/>
                  </a:lnTo>
                  <a:lnTo>
                    <a:pt x="377534" y="341166"/>
                  </a:lnTo>
                  <a:lnTo>
                    <a:pt x="403373" y="341166"/>
                  </a:lnTo>
                  <a:lnTo>
                    <a:pt x="581374" y="341166"/>
                  </a:lnTo>
                  <a:lnTo>
                    <a:pt x="581374" y="117545"/>
                  </a:lnTo>
                  <a:close/>
                  <a:moveTo>
                    <a:pt x="107662" y="78841"/>
                  </a:moveTo>
                  <a:lnTo>
                    <a:pt x="107662" y="98909"/>
                  </a:lnTo>
                  <a:lnTo>
                    <a:pt x="144985" y="98909"/>
                  </a:lnTo>
                  <a:lnTo>
                    <a:pt x="144985" y="78841"/>
                  </a:lnTo>
                  <a:close/>
                  <a:moveTo>
                    <a:pt x="48807" y="78841"/>
                  </a:moveTo>
                  <a:lnTo>
                    <a:pt x="48807" y="98909"/>
                  </a:lnTo>
                  <a:lnTo>
                    <a:pt x="87565" y="98909"/>
                  </a:lnTo>
                  <a:lnTo>
                    <a:pt x="87565" y="78841"/>
                  </a:lnTo>
                  <a:close/>
                  <a:moveTo>
                    <a:pt x="68904" y="38704"/>
                  </a:moveTo>
                  <a:cubicBezTo>
                    <a:pt x="67468" y="60206"/>
                    <a:pt x="44500" y="75974"/>
                    <a:pt x="24403" y="77407"/>
                  </a:cubicBezTo>
                  <a:cubicBezTo>
                    <a:pt x="24403" y="78841"/>
                    <a:pt x="24403" y="80274"/>
                    <a:pt x="24403" y="81708"/>
                  </a:cubicBezTo>
                  <a:lnTo>
                    <a:pt x="43065" y="84575"/>
                  </a:lnTo>
                  <a:lnTo>
                    <a:pt x="43065" y="73107"/>
                  </a:lnTo>
                  <a:lnTo>
                    <a:pt x="93307" y="73107"/>
                  </a:lnTo>
                  <a:lnTo>
                    <a:pt x="93307" y="84575"/>
                  </a:lnTo>
                  <a:lnTo>
                    <a:pt x="101920" y="84575"/>
                  </a:lnTo>
                  <a:lnTo>
                    <a:pt x="101920" y="73107"/>
                  </a:lnTo>
                  <a:lnTo>
                    <a:pt x="150726" y="73107"/>
                  </a:lnTo>
                  <a:lnTo>
                    <a:pt x="150726" y="84575"/>
                  </a:lnTo>
                  <a:lnTo>
                    <a:pt x="166517" y="81708"/>
                  </a:lnTo>
                  <a:cubicBezTo>
                    <a:pt x="166517" y="71674"/>
                    <a:pt x="163646" y="64506"/>
                    <a:pt x="159339" y="63073"/>
                  </a:cubicBezTo>
                  <a:cubicBezTo>
                    <a:pt x="129194" y="60206"/>
                    <a:pt x="93307" y="58772"/>
                    <a:pt x="68904" y="38704"/>
                  </a:cubicBezTo>
                  <a:close/>
                  <a:moveTo>
                    <a:pt x="94742" y="0"/>
                  </a:moveTo>
                  <a:cubicBezTo>
                    <a:pt x="185178" y="0"/>
                    <a:pt x="182307" y="103210"/>
                    <a:pt x="180872" y="134746"/>
                  </a:cubicBezTo>
                  <a:cubicBezTo>
                    <a:pt x="180872" y="153381"/>
                    <a:pt x="176565" y="159115"/>
                    <a:pt x="175130" y="172016"/>
                  </a:cubicBezTo>
                  <a:lnTo>
                    <a:pt x="202404" y="177750"/>
                  </a:lnTo>
                  <a:lnTo>
                    <a:pt x="202404" y="117545"/>
                  </a:lnTo>
                  <a:lnTo>
                    <a:pt x="190920" y="117545"/>
                  </a:lnTo>
                  <a:lnTo>
                    <a:pt x="190920" y="93176"/>
                  </a:lnTo>
                  <a:lnTo>
                    <a:pt x="202404" y="93176"/>
                  </a:lnTo>
                  <a:lnTo>
                    <a:pt x="371792" y="93176"/>
                  </a:lnTo>
                  <a:lnTo>
                    <a:pt x="371792" y="73107"/>
                  </a:lnTo>
                  <a:lnTo>
                    <a:pt x="420599" y="73107"/>
                  </a:lnTo>
                  <a:lnTo>
                    <a:pt x="420599" y="93176"/>
                  </a:lnTo>
                  <a:lnTo>
                    <a:pt x="598600" y="93176"/>
                  </a:lnTo>
                  <a:lnTo>
                    <a:pt x="605777" y="93176"/>
                  </a:lnTo>
                  <a:lnTo>
                    <a:pt x="605777" y="117545"/>
                  </a:lnTo>
                  <a:lnTo>
                    <a:pt x="598600" y="117545"/>
                  </a:lnTo>
                  <a:lnTo>
                    <a:pt x="598600" y="358368"/>
                  </a:lnTo>
                  <a:lnTo>
                    <a:pt x="403373" y="358368"/>
                  </a:lnTo>
                  <a:lnTo>
                    <a:pt x="403373" y="402805"/>
                  </a:lnTo>
                  <a:lnTo>
                    <a:pt x="500986" y="511749"/>
                  </a:lnTo>
                  <a:lnTo>
                    <a:pt x="465099" y="511749"/>
                  </a:lnTo>
                  <a:lnTo>
                    <a:pt x="400502" y="438642"/>
                  </a:lnTo>
                  <a:lnTo>
                    <a:pt x="400502" y="511749"/>
                  </a:lnTo>
                  <a:lnTo>
                    <a:pt x="380405" y="511749"/>
                  </a:lnTo>
                  <a:lnTo>
                    <a:pt x="380405" y="438642"/>
                  </a:lnTo>
                  <a:lnTo>
                    <a:pt x="315808" y="511749"/>
                  </a:lnTo>
                  <a:lnTo>
                    <a:pt x="281356" y="511749"/>
                  </a:lnTo>
                  <a:lnTo>
                    <a:pt x="377534" y="402805"/>
                  </a:lnTo>
                  <a:lnTo>
                    <a:pt x="377534" y="358368"/>
                  </a:lnTo>
                  <a:lnTo>
                    <a:pt x="202404" y="358368"/>
                  </a:lnTo>
                  <a:lnTo>
                    <a:pt x="202404" y="230789"/>
                  </a:lnTo>
                  <a:lnTo>
                    <a:pt x="147856" y="223621"/>
                  </a:lnTo>
                  <a:cubicBezTo>
                    <a:pt x="142114" y="249424"/>
                    <a:pt x="139243" y="273793"/>
                    <a:pt x="139243" y="273793"/>
                  </a:cubicBezTo>
                  <a:lnTo>
                    <a:pt x="147856" y="333999"/>
                  </a:lnTo>
                  <a:lnTo>
                    <a:pt x="123452" y="333999"/>
                  </a:lnTo>
                  <a:lnTo>
                    <a:pt x="99049" y="333999"/>
                  </a:lnTo>
                  <a:lnTo>
                    <a:pt x="99049" y="227922"/>
                  </a:lnTo>
                  <a:lnTo>
                    <a:pt x="123452" y="183484"/>
                  </a:lnTo>
                  <a:lnTo>
                    <a:pt x="114839" y="179184"/>
                  </a:lnTo>
                  <a:lnTo>
                    <a:pt x="114839" y="153381"/>
                  </a:lnTo>
                  <a:cubicBezTo>
                    <a:pt x="153597" y="149081"/>
                    <a:pt x="166517" y="114678"/>
                    <a:pt x="166517" y="90309"/>
                  </a:cubicBezTo>
                  <a:lnTo>
                    <a:pt x="150726" y="93176"/>
                  </a:lnTo>
                  <a:lnTo>
                    <a:pt x="150726" y="103210"/>
                  </a:lnTo>
                  <a:lnTo>
                    <a:pt x="101920" y="103210"/>
                  </a:lnTo>
                  <a:lnTo>
                    <a:pt x="101920" y="96043"/>
                  </a:lnTo>
                  <a:lnTo>
                    <a:pt x="93307" y="96043"/>
                  </a:lnTo>
                  <a:lnTo>
                    <a:pt x="93307" y="103210"/>
                  </a:lnTo>
                  <a:lnTo>
                    <a:pt x="43065" y="103210"/>
                  </a:lnTo>
                  <a:lnTo>
                    <a:pt x="43065" y="91742"/>
                  </a:lnTo>
                  <a:lnTo>
                    <a:pt x="24403" y="88875"/>
                  </a:lnTo>
                  <a:cubicBezTo>
                    <a:pt x="25839" y="118978"/>
                    <a:pt x="47371" y="143347"/>
                    <a:pt x="74646" y="151948"/>
                  </a:cubicBezTo>
                  <a:lnTo>
                    <a:pt x="74646" y="179184"/>
                  </a:lnTo>
                  <a:lnTo>
                    <a:pt x="67468" y="182051"/>
                  </a:lnTo>
                  <a:lnTo>
                    <a:pt x="93307" y="229355"/>
                  </a:lnTo>
                  <a:lnTo>
                    <a:pt x="93307" y="333999"/>
                  </a:lnTo>
                  <a:lnTo>
                    <a:pt x="45936" y="333999"/>
                  </a:lnTo>
                  <a:lnTo>
                    <a:pt x="53113" y="276660"/>
                  </a:lnTo>
                  <a:cubicBezTo>
                    <a:pt x="53113" y="276660"/>
                    <a:pt x="45936" y="255158"/>
                    <a:pt x="40194" y="232222"/>
                  </a:cubicBezTo>
                  <a:lnTo>
                    <a:pt x="28710" y="318230"/>
                  </a:lnTo>
                  <a:lnTo>
                    <a:pt x="0" y="316797"/>
                  </a:lnTo>
                  <a:lnTo>
                    <a:pt x="12919" y="194952"/>
                  </a:lnTo>
                  <a:lnTo>
                    <a:pt x="5742" y="87442"/>
                  </a:lnTo>
                  <a:cubicBezTo>
                    <a:pt x="5742" y="87442"/>
                    <a:pt x="4306" y="34403"/>
                    <a:pt x="48807" y="12901"/>
                  </a:cubicBezTo>
                  <a:cubicBezTo>
                    <a:pt x="51678" y="11468"/>
                    <a:pt x="57420" y="12901"/>
                    <a:pt x="60291" y="11468"/>
                  </a:cubicBezTo>
                  <a:cubicBezTo>
                    <a:pt x="63162" y="10034"/>
                    <a:pt x="64597" y="5734"/>
                    <a:pt x="68904" y="2867"/>
                  </a:cubicBezTo>
                  <a:cubicBezTo>
                    <a:pt x="73210" y="1433"/>
                    <a:pt x="84694" y="0"/>
                    <a:pt x="94742" y="0"/>
                  </a:cubicBezTo>
                  <a:close/>
                </a:path>
              </a:pathLst>
            </a:custGeom>
            <a:solidFill>
              <a:srgbClr val="E8A243"/>
            </a:solidFill>
            <a:ln>
              <a:noFill/>
            </a:ln>
          </p:spPr>
        </p:sp>
      </p:grpSp>
      <p:grpSp>
        <p:nvGrpSpPr>
          <p:cNvPr id="13" name="组合 12"/>
          <p:cNvGrpSpPr/>
          <p:nvPr/>
        </p:nvGrpSpPr>
        <p:grpSpPr>
          <a:xfrm>
            <a:off x="3599591" y="3787776"/>
            <a:ext cx="1787033" cy="348262"/>
            <a:chOff x="4145333" y="4690847"/>
            <a:chExt cx="1787033" cy="348262"/>
          </a:xfrm>
        </p:grpSpPr>
        <p:sp>
          <p:nvSpPr>
            <p:cNvPr id="14" name="矩形 13"/>
            <p:cNvSpPr/>
            <p:nvPr/>
          </p:nvSpPr>
          <p:spPr>
            <a:xfrm>
              <a:off x="4145333" y="4690847"/>
              <a:ext cx="1787033"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r"/>
              <a:r>
                <a:rPr lang="zh-CN" altLang="en-US" sz="1200" dirty="0">
                  <a:latin typeface="思源黑体 CN Normal" panose="020B0400000000000000" pitchFamily="34" charset="-122"/>
                  <a:ea typeface="思源黑体 CN Normal" panose="020B0400000000000000" pitchFamily="34" charset="-122"/>
                </a:rPr>
                <a:t>答辩人</a:t>
              </a:r>
              <a:r>
                <a:rPr lang="zh-CN" altLang="en-US" sz="1200" dirty="0" smtClean="0">
                  <a:latin typeface="思源黑体 CN Normal" panose="020B0400000000000000" pitchFamily="34" charset="-122"/>
                  <a:ea typeface="思源黑体 CN Normal" panose="020B0400000000000000" pitchFamily="34" charset="-122"/>
                </a:rPr>
                <a:t>：小北</a:t>
              </a:r>
              <a:endParaRPr lang="zh-CN" altLang="en-US" sz="1200" dirty="0" smtClean="0">
                <a:latin typeface="思源黑体 CN Normal" panose="020B0400000000000000" pitchFamily="34" charset="-122"/>
                <a:ea typeface="思源黑体 CN Normal" panose="020B0400000000000000" pitchFamily="34" charset="-122"/>
              </a:endParaRPr>
            </a:p>
          </p:txBody>
        </p:sp>
        <p:sp>
          <p:nvSpPr>
            <p:cNvPr id="15" name="science-conference_68080"/>
            <p:cNvSpPr>
              <a:spLocks noChangeAspect="1"/>
            </p:cNvSpPr>
            <p:nvPr/>
          </p:nvSpPr>
          <p:spPr bwMode="auto">
            <a:xfrm>
              <a:off x="4145333" y="4712556"/>
              <a:ext cx="193015" cy="304843"/>
            </a:xfrm>
            <a:custGeom>
              <a:avLst/>
              <a:gdLst>
                <a:gd name="connsiteX0" fmla="*/ 190764 w 385450"/>
                <a:gd name="connsiteY0" fmla="*/ 514563 h 608768"/>
                <a:gd name="connsiteX1" fmla="*/ 211847 w 385450"/>
                <a:gd name="connsiteY1" fmla="*/ 526418 h 608768"/>
                <a:gd name="connsiteX2" fmla="*/ 210607 w 385450"/>
                <a:gd name="connsiteY2" fmla="*/ 529304 h 608768"/>
                <a:gd name="connsiteX3" fmla="*/ 190764 w 385450"/>
                <a:gd name="connsiteY3" fmla="*/ 548787 h 608768"/>
                <a:gd name="connsiteX4" fmla="*/ 170818 w 385450"/>
                <a:gd name="connsiteY4" fmla="*/ 529304 h 608768"/>
                <a:gd name="connsiteX5" fmla="*/ 169578 w 385450"/>
                <a:gd name="connsiteY5" fmla="*/ 526418 h 608768"/>
                <a:gd name="connsiteX6" fmla="*/ 190764 w 385450"/>
                <a:gd name="connsiteY6" fmla="*/ 514563 h 608768"/>
                <a:gd name="connsiteX7" fmla="*/ 219467 w 385450"/>
                <a:gd name="connsiteY7" fmla="*/ 493887 h 608768"/>
                <a:gd name="connsiteX8" fmla="*/ 215033 w 385450"/>
                <a:gd name="connsiteY8" fmla="*/ 517315 h 608768"/>
                <a:gd name="connsiteX9" fmla="*/ 199568 w 385450"/>
                <a:gd name="connsiteY9" fmla="*/ 508749 h 608768"/>
                <a:gd name="connsiteX10" fmla="*/ 208950 w 385450"/>
                <a:gd name="connsiteY10" fmla="*/ 502041 h 608768"/>
                <a:gd name="connsiteX11" fmla="*/ 219467 w 385450"/>
                <a:gd name="connsiteY11" fmla="*/ 493887 h 608768"/>
                <a:gd name="connsiteX12" fmla="*/ 162098 w 385450"/>
                <a:gd name="connsiteY12" fmla="*/ 493887 h 608768"/>
                <a:gd name="connsiteX13" fmla="*/ 172491 w 385450"/>
                <a:gd name="connsiteY13" fmla="*/ 502041 h 608768"/>
                <a:gd name="connsiteX14" fmla="*/ 181856 w 385450"/>
                <a:gd name="connsiteY14" fmla="*/ 508749 h 608768"/>
                <a:gd name="connsiteX15" fmla="*/ 166523 w 385450"/>
                <a:gd name="connsiteY15" fmla="*/ 517315 h 608768"/>
                <a:gd name="connsiteX16" fmla="*/ 162098 w 385450"/>
                <a:gd name="connsiteY16" fmla="*/ 493887 h 608768"/>
                <a:gd name="connsiteX17" fmla="*/ 230644 w 385450"/>
                <a:gd name="connsiteY17" fmla="*/ 484220 h 608768"/>
                <a:gd name="connsiteX18" fmla="*/ 246720 w 385450"/>
                <a:gd name="connsiteY18" fmla="*/ 502370 h 608768"/>
                <a:gd name="connsiteX19" fmla="*/ 256097 w 385450"/>
                <a:gd name="connsiteY19" fmla="*/ 526294 h 608768"/>
                <a:gd name="connsiteX20" fmla="*/ 249296 w 385450"/>
                <a:gd name="connsiteY20" fmla="*/ 528253 h 608768"/>
                <a:gd name="connsiteX21" fmla="*/ 223842 w 385450"/>
                <a:gd name="connsiteY21" fmla="*/ 521447 h 608768"/>
                <a:gd name="connsiteX22" fmla="*/ 229716 w 385450"/>
                <a:gd name="connsiteY22" fmla="*/ 485045 h 608768"/>
                <a:gd name="connsiteX23" fmla="*/ 230644 w 385450"/>
                <a:gd name="connsiteY23" fmla="*/ 484220 h 608768"/>
                <a:gd name="connsiteX24" fmla="*/ 150811 w 385450"/>
                <a:gd name="connsiteY24" fmla="*/ 484220 h 608768"/>
                <a:gd name="connsiteX25" fmla="*/ 151842 w 385450"/>
                <a:gd name="connsiteY25" fmla="*/ 485045 h 608768"/>
                <a:gd name="connsiteX26" fmla="*/ 157723 w 385450"/>
                <a:gd name="connsiteY26" fmla="*/ 521447 h 608768"/>
                <a:gd name="connsiteX27" fmla="*/ 132137 w 385450"/>
                <a:gd name="connsiteY27" fmla="*/ 528253 h 608768"/>
                <a:gd name="connsiteX28" fmla="*/ 125431 w 385450"/>
                <a:gd name="connsiteY28" fmla="*/ 526294 h 608768"/>
                <a:gd name="connsiteX29" fmla="*/ 134820 w 385450"/>
                <a:gd name="connsiteY29" fmla="*/ 502370 h 608768"/>
                <a:gd name="connsiteX30" fmla="*/ 150811 w 385450"/>
                <a:gd name="connsiteY30" fmla="*/ 484220 h 608768"/>
                <a:gd name="connsiteX31" fmla="*/ 190782 w 385450"/>
                <a:gd name="connsiteY31" fmla="*/ 463115 h 608768"/>
                <a:gd name="connsiteX32" fmla="*/ 176120 w 385450"/>
                <a:gd name="connsiteY32" fmla="*/ 477657 h 608768"/>
                <a:gd name="connsiteX33" fmla="*/ 190782 w 385450"/>
                <a:gd name="connsiteY33" fmla="*/ 492199 h 608768"/>
                <a:gd name="connsiteX34" fmla="*/ 205341 w 385450"/>
                <a:gd name="connsiteY34" fmla="*/ 477657 h 608768"/>
                <a:gd name="connsiteX35" fmla="*/ 190782 w 385450"/>
                <a:gd name="connsiteY35" fmla="*/ 463115 h 608768"/>
                <a:gd name="connsiteX36" fmla="*/ 190782 w 385450"/>
                <a:gd name="connsiteY36" fmla="*/ 452183 h 608768"/>
                <a:gd name="connsiteX37" fmla="*/ 203276 w 385450"/>
                <a:gd name="connsiteY37" fmla="*/ 460949 h 608768"/>
                <a:gd name="connsiteX38" fmla="*/ 220210 w 385450"/>
                <a:gd name="connsiteY38" fmla="*/ 474666 h 608768"/>
                <a:gd name="connsiteX39" fmla="*/ 220314 w 385450"/>
                <a:gd name="connsiteY39" fmla="*/ 477657 h 608768"/>
                <a:gd name="connsiteX40" fmla="*/ 220210 w 385450"/>
                <a:gd name="connsiteY40" fmla="*/ 480751 h 608768"/>
                <a:gd name="connsiteX41" fmla="*/ 203276 w 385450"/>
                <a:gd name="connsiteY41" fmla="*/ 494365 h 608768"/>
                <a:gd name="connsiteX42" fmla="*/ 190782 w 385450"/>
                <a:gd name="connsiteY42" fmla="*/ 503131 h 608768"/>
                <a:gd name="connsiteX43" fmla="*/ 178288 w 385450"/>
                <a:gd name="connsiteY43" fmla="*/ 494365 h 608768"/>
                <a:gd name="connsiteX44" fmla="*/ 161251 w 385450"/>
                <a:gd name="connsiteY44" fmla="*/ 480751 h 608768"/>
                <a:gd name="connsiteX45" fmla="*/ 161251 w 385450"/>
                <a:gd name="connsiteY45" fmla="*/ 477657 h 608768"/>
                <a:gd name="connsiteX46" fmla="*/ 161251 w 385450"/>
                <a:gd name="connsiteY46" fmla="*/ 474666 h 608768"/>
                <a:gd name="connsiteX47" fmla="*/ 178288 w 385450"/>
                <a:gd name="connsiteY47" fmla="*/ 460949 h 608768"/>
                <a:gd name="connsiteX48" fmla="*/ 190782 w 385450"/>
                <a:gd name="connsiteY48" fmla="*/ 452183 h 608768"/>
                <a:gd name="connsiteX49" fmla="*/ 215033 w 385450"/>
                <a:gd name="connsiteY49" fmla="*/ 437929 h 608768"/>
                <a:gd name="connsiteX50" fmla="*/ 219467 w 385450"/>
                <a:gd name="connsiteY50" fmla="*/ 461427 h 608768"/>
                <a:gd name="connsiteX51" fmla="*/ 208950 w 385450"/>
                <a:gd name="connsiteY51" fmla="*/ 453182 h 608768"/>
                <a:gd name="connsiteX52" fmla="*/ 199568 w 385450"/>
                <a:gd name="connsiteY52" fmla="*/ 446483 h 608768"/>
                <a:gd name="connsiteX53" fmla="*/ 215033 w 385450"/>
                <a:gd name="connsiteY53" fmla="*/ 437929 h 608768"/>
                <a:gd name="connsiteX54" fmla="*/ 166523 w 385450"/>
                <a:gd name="connsiteY54" fmla="*/ 437929 h 608768"/>
                <a:gd name="connsiteX55" fmla="*/ 181856 w 385450"/>
                <a:gd name="connsiteY55" fmla="*/ 446483 h 608768"/>
                <a:gd name="connsiteX56" fmla="*/ 172491 w 385450"/>
                <a:gd name="connsiteY56" fmla="*/ 453182 h 608768"/>
                <a:gd name="connsiteX57" fmla="*/ 162098 w 385450"/>
                <a:gd name="connsiteY57" fmla="*/ 461427 h 608768"/>
                <a:gd name="connsiteX58" fmla="*/ 166523 w 385450"/>
                <a:gd name="connsiteY58" fmla="*/ 437929 h 608768"/>
                <a:gd name="connsiteX59" fmla="*/ 249292 w 385450"/>
                <a:gd name="connsiteY59" fmla="*/ 426991 h 608768"/>
                <a:gd name="connsiteX60" fmla="*/ 256092 w 385450"/>
                <a:gd name="connsiteY60" fmla="*/ 429053 h 608768"/>
                <a:gd name="connsiteX61" fmla="*/ 252280 w 385450"/>
                <a:gd name="connsiteY61" fmla="*/ 444418 h 608768"/>
                <a:gd name="connsiteX62" fmla="*/ 252177 w 385450"/>
                <a:gd name="connsiteY62" fmla="*/ 444418 h 608768"/>
                <a:gd name="connsiteX63" fmla="*/ 243110 w 385450"/>
                <a:gd name="connsiteY63" fmla="*/ 453596 h 608768"/>
                <a:gd name="connsiteX64" fmla="*/ 243625 w 385450"/>
                <a:gd name="connsiteY64" fmla="*/ 456793 h 608768"/>
                <a:gd name="connsiteX65" fmla="*/ 230642 w 385450"/>
                <a:gd name="connsiteY65" fmla="*/ 471024 h 608768"/>
                <a:gd name="connsiteX66" fmla="*/ 229715 w 385450"/>
                <a:gd name="connsiteY66" fmla="*/ 470199 h 608768"/>
                <a:gd name="connsiteX67" fmla="*/ 223842 w 385450"/>
                <a:gd name="connsiteY67" fmla="*/ 433797 h 608768"/>
                <a:gd name="connsiteX68" fmla="*/ 249292 w 385450"/>
                <a:gd name="connsiteY68" fmla="*/ 426991 h 608768"/>
                <a:gd name="connsiteX69" fmla="*/ 132137 w 385450"/>
                <a:gd name="connsiteY69" fmla="*/ 426991 h 608768"/>
                <a:gd name="connsiteX70" fmla="*/ 136677 w 385450"/>
                <a:gd name="connsiteY70" fmla="*/ 427300 h 608768"/>
                <a:gd name="connsiteX71" fmla="*/ 145240 w 385450"/>
                <a:gd name="connsiteY71" fmla="*/ 433384 h 608768"/>
                <a:gd name="connsiteX72" fmla="*/ 151120 w 385450"/>
                <a:gd name="connsiteY72" fmla="*/ 431219 h 608768"/>
                <a:gd name="connsiteX73" fmla="*/ 157723 w 385450"/>
                <a:gd name="connsiteY73" fmla="*/ 433797 h 608768"/>
                <a:gd name="connsiteX74" fmla="*/ 151739 w 385450"/>
                <a:gd name="connsiteY74" fmla="*/ 470199 h 608768"/>
                <a:gd name="connsiteX75" fmla="*/ 150811 w 385450"/>
                <a:gd name="connsiteY75" fmla="*/ 471024 h 608768"/>
                <a:gd name="connsiteX76" fmla="*/ 134820 w 385450"/>
                <a:gd name="connsiteY76" fmla="*/ 452874 h 608768"/>
                <a:gd name="connsiteX77" fmla="*/ 125431 w 385450"/>
                <a:gd name="connsiteY77" fmla="*/ 429053 h 608768"/>
                <a:gd name="connsiteX78" fmla="*/ 132137 w 385450"/>
                <a:gd name="connsiteY78" fmla="*/ 426991 h 608768"/>
                <a:gd name="connsiteX79" fmla="*/ 190764 w 385450"/>
                <a:gd name="connsiteY79" fmla="*/ 406527 h 608768"/>
                <a:gd name="connsiteX80" fmla="*/ 210607 w 385450"/>
                <a:gd name="connsiteY80" fmla="*/ 426010 h 608768"/>
                <a:gd name="connsiteX81" fmla="*/ 211847 w 385450"/>
                <a:gd name="connsiteY81" fmla="*/ 428896 h 608768"/>
                <a:gd name="connsiteX82" fmla="*/ 190764 w 385450"/>
                <a:gd name="connsiteY82" fmla="*/ 440751 h 608768"/>
                <a:gd name="connsiteX83" fmla="*/ 169578 w 385450"/>
                <a:gd name="connsiteY83" fmla="*/ 428896 h 608768"/>
                <a:gd name="connsiteX84" fmla="*/ 170818 w 385450"/>
                <a:gd name="connsiteY84" fmla="*/ 426010 h 608768"/>
                <a:gd name="connsiteX85" fmla="*/ 190764 w 385450"/>
                <a:gd name="connsiteY85" fmla="*/ 406527 h 608768"/>
                <a:gd name="connsiteX86" fmla="*/ 190761 w 385450"/>
                <a:gd name="connsiteY86" fmla="*/ 397011 h 608768"/>
                <a:gd name="connsiteX87" fmla="*/ 162059 w 385450"/>
                <a:gd name="connsiteY87" fmla="*/ 421960 h 608768"/>
                <a:gd name="connsiteX88" fmla="*/ 160923 w 385450"/>
                <a:gd name="connsiteY88" fmla="*/ 424846 h 608768"/>
                <a:gd name="connsiteX89" fmla="*/ 154213 w 385450"/>
                <a:gd name="connsiteY89" fmla="*/ 422166 h 608768"/>
                <a:gd name="connsiteX90" fmla="*/ 145230 w 385450"/>
                <a:gd name="connsiteY90" fmla="*/ 415052 h 608768"/>
                <a:gd name="connsiteX91" fmla="*/ 138519 w 385450"/>
                <a:gd name="connsiteY91" fmla="*/ 417939 h 608768"/>
                <a:gd name="connsiteX92" fmla="*/ 132118 w 385450"/>
                <a:gd name="connsiteY92" fmla="*/ 417424 h 608768"/>
                <a:gd name="connsiteX93" fmla="*/ 117664 w 385450"/>
                <a:gd name="connsiteY93" fmla="*/ 423300 h 608768"/>
                <a:gd name="connsiteX94" fmla="*/ 127059 w 385450"/>
                <a:gd name="connsiteY94" fmla="*/ 458662 h 608768"/>
                <a:gd name="connsiteX95" fmla="*/ 143888 w 385450"/>
                <a:gd name="connsiteY95" fmla="*/ 477631 h 608768"/>
                <a:gd name="connsiteX96" fmla="*/ 127059 w 385450"/>
                <a:gd name="connsiteY96" fmla="*/ 496601 h 608768"/>
                <a:gd name="connsiteX97" fmla="*/ 117664 w 385450"/>
                <a:gd name="connsiteY97" fmla="*/ 531963 h 608768"/>
                <a:gd name="connsiteX98" fmla="*/ 132118 w 385450"/>
                <a:gd name="connsiteY98" fmla="*/ 537839 h 608768"/>
                <a:gd name="connsiteX99" fmla="*/ 160923 w 385450"/>
                <a:gd name="connsiteY99" fmla="*/ 530416 h 608768"/>
                <a:gd name="connsiteX100" fmla="*/ 162059 w 385450"/>
                <a:gd name="connsiteY100" fmla="*/ 533303 h 608768"/>
                <a:gd name="connsiteX101" fmla="*/ 190761 w 385450"/>
                <a:gd name="connsiteY101" fmla="*/ 558355 h 608768"/>
                <a:gd name="connsiteX102" fmla="*/ 219360 w 385450"/>
                <a:gd name="connsiteY102" fmla="*/ 533303 h 608768"/>
                <a:gd name="connsiteX103" fmla="*/ 220599 w 385450"/>
                <a:gd name="connsiteY103" fmla="*/ 530416 h 608768"/>
                <a:gd name="connsiteX104" fmla="*/ 249301 w 385450"/>
                <a:gd name="connsiteY104" fmla="*/ 537839 h 608768"/>
                <a:gd name="connsiteX105" fmla="*/ 263755 w 385450"/>
                <a:gd name="connsiteY105" fmla="*/ 531963 h 608768"/>
                <a:gd name="connsiteX106" fmla="*/ 254360 w 385450"/>
                <a:gd name="connsiteY106" fmla="*/ 496601 h 608768"/>
                <a:gd name="connsiteX107" fmla="*/ 237531 w 385450"/>
                <a:gd name="connsiteY107" fmla="*/ 477631 h 608768"/>
                <a:gd name="connsiteX108" fmla="*/ 251160 w 385450"/>
                <a:gd name="connsiteY108" fmla="*/ 462682 h 608768"/>
                <a:gd name="connsiteX109" fmla="*/ 252192 w 385450"/>
                <a:gd name="connsiteY109" fmla="*/ 462785 h 608768"/>
                <a:gd name="connsiteX110" fmla="*/ 261381 w 385450"/>
                <a:gd name="connsiteY110" fmla="*/ 453610 h 608768"/>
                <a:gd name="connsiteX111" fmla="*/ 260452 w 385450"/>
                <a:gd name="connsiteY111" fmla="*/ 449589 h 608768"/>
                <a:gd name="connsiteX112" fmla="*/ 263755 w 385450"/>
                <a:gd name="connsiteY112" fmla="*/ 423300 h 608768"/>
                <a:gd name="connsiteX113" fmla="*/ 249301 w 385450"/>
                <a:gd name="connsiteY113" fmla="*/ 417424 h 608768"/>
                <a:gd name="connsiteX114" fmla="*/ 220599 w 385450"/>
                <a:gd name="connsiteY114" fmla="*/ 424846 h 608768"/>
                <a:gd name="connsiteX115" fmla="*/ 219360 w 385450"/>
                <a:gd name="connsiteY115" fmla="*/ 421960 h 608768"/>
                <a:gd name="connsiteX116" fmla="*/ 190761 w 385450"/>
                <a:gd name="connsiteY116" fmla="*/ 397011 h 608768"/>
                <a:gd name="connsiteX117" fmla="*/ 15246 w 385450"/>
                <a:gd name="connsiteY117" fmla="*/ 352474 h 608768"/>
                <a:gd name="connsiteX118" fmla="*/ 370304 w 385450"/>
                <a:gd name="connsiteY118" fmla="*/ 352474 h 608768"/>
                <a:gd name="connsiteX119" fmla="*/ 381557 w 385450"/>
                <a:gd name="connsiteY119" fmla="*/ 357422 h 608768"/>
                <a:gd name="connsiteX120" fmla="*/ 385377 w 385450"/>
                <a:gd name="connsiteY120" fmla="*/ 369072 h 608768"/>
                <a:gd name="connsiteX121" fmla="*/ 355023 w 385450"/>
                <a:gd name="connsiteY121" fmla="*/ 595057 h 608768"/>
                <a:gd name="connsiteX122" fmla="*/ 339950 w 385450"/>
                <a:gd name="connsiteY122" fmla="*/ 608768 h 608768"/>
                <a:gd name="connsiteX123" fmla="*/ 45600 w 385450"/>
                <a:gd name="connsiteY123" fmla="*/ 608768 h 608768"/>
                <a:gd name="connsiteX124" fmla="*/ 30423 w 385450"/>
                <a:gd name="connsiteY124" fmla="*/ 595057 h 608768"/>
                <a:gd name="connsiteX125" fmla="*/ 69 w 385450"/>
                <a:gd name="connsiteY125" fmla="*/ 369072 h 608768"/>
                <a:gd name="connsiteX126" fmla="*/ 3992 w 385450"/>
                <a:gd name="connsiteY126" fmla="*/ 357422 h 608768"/>
                <a:gd name="connsiteX127" fmla="*/ 15246 w 385450"/>
                <a:gd name="connsiteY127" fmla="*/ 352474 h 608768"/>
                <a:gd name="connsiteX128" fmla="*/ 229886 w 385450"/>
                <a:gd name="connsiteY128" fmla="*/ 196878 h 608768"/>
                <a:gd name="connsiteX129" fmla="*/ 251679 w 385450"/>
                <a:gd name="connsiteY129" fmla="*/ 215230 h 608768"/>
                <a:gd name="connsiteX130" fmla="*/ 297227 w 385450"/>
                <a:gd name="connsiteY130" fmla="*/ 236159 h 608768"/>
                <a:gd name="connsiteX131" fmla="*/ 313855 w 385450"/>
                <a:gd name="connsiteY131" fmla="*/ 250387 h 608768"/>
                <a:gd name="connsiteX132" fmla="*/ 341122 w 385450"/>
                <a:gd name="connsiteY132" fmla="*/ 330599 h 608768"/>
                <a:gd name="connsiteX133" fmla="*/ 209538 w 385450"/>
                <a:gd name="connsiteY133" fmla="*/ 330599 h 608768"/>
                <a:gd name="connsiteX134" fmla="*/ 194769 w 385450"/>
                <a:gd name="connsiteY134" fmla="*/ 231726 h 608768"/>
                <a:gd name="connsiteX135" fmla="*/ 155647 w 385450"/>
                <a:gd name="connsiteY135" fmla="*/ 196878 h 608768"/>
                <a:gd name="connsiteX136" fmla="*/ 190747 w 385450"/>
                <a:gd name="connsiteY136" fmla="*/ 231726 h 608768"/>
                <a:gd name="connsiteX137" fmla="*/ 175881 w 385450"/>
                <a:gd name="connsiteY137" fmla="*/ 330599 h 608768"/>
                <a:gd name="connsiteX138" fmla="*/ 44465 w 385450"/>
                <a:gd name="connsiteY138" fmla="*/ 330599 h 608768"/>
                <a:gd name="connsiteX139" fmla="*/ 71615 w 385450"/>
                <a:gd name="connsiteY139" fmla="*/ 250387 h 608768"/>
                <a:gd name="connsiteX140" fmla="*/ 88339 w 385450"/>
                <a:gd name="connsiteY140" fmla="*/ 236159 h 608768"/>
                <a:gd name="connsiteX141" fmla="*/ 133762 w 385450"/>
                <a:gd name="connsiteY141" fmla="*/ 215230 h 608768"/>
                <a:gd name="connsiteX142" fmla="*/ 160716 w 385450"/>
                <a:gd name="connsiteY142" fmla="*/ 70485 h 608768"/>
                <a:gd name="connsiteX143" fmla="*/ 129130 w 385450"/>
                <a:gd name="connsiteY143" fmla="*/ 98962 h 608768"/>
                <a:gd name="connsiteX144" fmla="*/ 191398 w 385450"/>
                <a:gd name="connsiteY144" fmla="*/ 178647 h 608768"/>
                <a:gd name="connsiteX145" fmla="*/ 253666 w 385450"/>
                <a:gd name="connsiteY145" fmla="*/ 98962 h 608768"/>
                <a:gd name="connsiteX146" fmla="*/ 174876 w 385450"/>
                <a:gd name="connsiteY146" fmla="*/ 100611 h 608768"/>
                <a:gd name="connsiteX147" fmla="*/ 160716 w 385450"/>
                <a:gd name="connsiteY147" fmla="*/ 70485 h 608768"/>
                <a:gd name="connsiteX148" fmla="*/ 191398 w 385450"/>
                <a:gd name="connsiteY148" fmla="*/ 0 h 608768"/>
                <a:gd name="connsiteX149" fmla="*/ 273286 w 385450"/>
                <a:gd name="connsiteY149" fmla="*/ 80407 h 608768"/>
                <a:gd name="connsiteX150" fmla="*/ 191398 w 385450"/>
                <a:gd name="connsiteY150" fmla="*/ 196172 h 608768"/>
                <a:gd name="connsiteX151" fmla="*/ 109407 w 385450"/>
                <a:gd name="connsiteY151" fmla="*/ 80407 h 608768"/>
                <a:gd name="connsiteX152" fmla="*/ 191398 w 385450"/>
                <a:gd name="connsiteY152"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385450" h="608768">
                  <a:moveTo>
                    <a:pt x="190764" y="514563"/>
                  </a:moveTo>
                  <a:cubicBezTo>
                    <a:pt x="197998" y="519099"/>
                    <a:pt x="205026" y="523119"/>
                    <a:pt x="211847" y="526418"/>
                  </a:cubicBezTo>
                  <a:cubicBezTo>
                    <a:pt x="211433" y="527449"/>
                    <a:pt x="211020" y="528480"/>
                    <a:pt x="210607" y="529304"/>
                  </a:cubicBezTo>
                  <a:cubicBezTo>
                    <a:pt x="205026" y="541674"/>
                    <a:pt x="197792" y="548787"/>
                    <a:pt x="190764" y="548787"/>
                  </a:cubicBezTo>
                  <a:cubicBezTo>
                    <a:pt x="183633" y="548787"/>
                    <a:pt x="176399" y="541674"/>
                    <a:pt x="170818" y="529304"/>
                  </a:cubicBezTo>
                  <a:cubicBezTo>
                    <a:pt x="170405" y="528480"/>
                    <a:pt x="169991" y="527449"/>
                    <a:pt x="169578" y="526418"/>
                  </a:cubicBezTo>
                  <a:cubicBezTo>
                    <a:pt x="176399" y="523119"/>
                    <a:pt x="183530" y="519099"/>
                    <a:pt x="190764" y="514563"/>
                  </a:cubicBezTo>
                  <a:close/>
                  <a:moveTo>
                    <a:pt x="219467" y="493887"/>
                  </a:moveTo>
                  <a:cubicBezTo>
                    <a:pt x="218642" y="502247"/>
                    <a:pt x="217095" y="510091"/>
                    <a:pt x="215033" y="517315"/>
                  </a:cubicBezTo>
                  <a:cubicBezTo>
                    <a:pt x="209981" y="514735"/>
                    <a:pt x="204826" y="511948"/>
                    <a:pt x="199568" y="508749"/>
                  </a:cubicBezTo>
                  <a:cubicBezTo>
                    <a:pt x="202764" y="506582"/>
                    <a:pt x="205857" y="504311"/>
                    <a:pt x="208950" y="502041"/>
                  </a:cubicBezTo>
                  <a:cubicBezTo>
                    <a:pt x="212559" y="499357"/>
                    <a:pt x="216064" y="496571"/>
                    <a:pt x="219467" y="493887"/>
                  </a:cubicBezTo>
                  <a:close/>
                  <a:moveTo>
                    <a:pt x="162098" y="493887"/>
                  </a:moveTo>
                  <a:cubicBezTo>
                    <a:pt x="165494" y="496571"/>
                    <a:pt x="168992" y="499357"/>
                    <a:pt x="172491" y="502041"/>
                  </a:cubicBezTo>
                  <a:cubicBezTo>
                    <a:pt x="175578" y="504311"/>
                    <a:pt x="178666" y="506582"/>
                    <a:pt x="181856" y="508749"/>
                  </a:cubicBezTo>
                  <a:cubicBezTo>
                    <a:pt x="176608" y="511948"/>
                    <a:pt x="171462" y="514838"/>
                    <a:pt x="166523" y="517315"/>
                  </a:cubicBezTo>
                  <a:cubicBezTo>
                    <a:pt x="164362" y="510091"/>
                    <a:pt x="162921" y="502247"/>
                    <a:pt x="162098" y="493887"/>
                  </a:cubicBezTo>
                  <a:close/>
                  <a:moveTo>
                    <a:pt x="230644" y="484220"/>
                  </a:moveTo>
                  <a:cubicBezTo>
                    <a:pt x="236930" y="490511"/>
                    <a:pt x="242392" y="496595"/>
                    <a:pt x="246720" y="502370"/>
                  </a:cubicBezTo>
                  <a:cubicBezTo>
                    <a:pt x="257437" y="516704"/>
                    <a:pt x="257643" y="524128"/>
                    <a:pt x="256097" y="526294"/>
                  </a:cubicBezTo>
                  <a:cubicBezTo>
                    <a:pt x="255067" y="527531"/>
                    <a:pt x="252697" y="528253"/>
                    <a:pt x="249296" y="528253"/>
                  </a:cubicBezTo>
                  <a:cubicBezTo>
                    <a:pt x="243010" y="528253"/>
                    <a:pt x="234250" y="525881"/>
                    <a:pt x="223842" y="521447"/>
                  </a:cubicBezTo>
                  <a:cubicBezTo>
                    <a:pt x="227140" y="510619"/>
                    <a:pt x="229201" y="498039"/>
                    <a:pt x="229716" y="485045"/>
                  </a:cubicBezTo>
                  <a:cubicBezTo>
                    <a:pt x="230025" y="484839"/>
                    <a:pt x="230335" y="484530"/>
                    <a:pt x="230644" y="484220"/>
                  </a:cubicBezTo>
                  <a:close/>
                  <a:moveTo>
                    <a:pt x="150811" y="484220"/>
                  </a:moveTo>
                  <a:cubicBezTo>
                    <a:pt x="151120" y="484530"/>
                    <a:pt x="151430" y="484839"/>
                    <a:pt x="151842" y="485045"/>
                  </a:cubicBezTo>
                  <a:cubicBezTo>
                    <a:pt x="152358" y="498039"/>
                    <a:pt x="154421" y="510619"/>
                    <a:pt x="157723" y="521447"/>
                  </a:cubicBezTo>
                  <a:cubicBezTo>
                    <a:pt x="147303" y="525881"/>
                    <a:pt x="138430" y="528253"/>
                    <a:pt x="132137" y="528253"/>
                  </a:cubicBezTo>
                  <a:cubicBezTo>
                    <a:pt x="128733" y="528253"/>
                    <a:pt x="126360" y="527531"/>
                    <a:pt x="125431" y="526294"/>
                  </a:cubicBezTo>
                  <a:cubicBezTo>
                    <a:pt x="123781" y="524128"/>
                    <a:pt x="124090" y="516704"/>
                    <a:pt x="134820" y="502370"/>
                  </a:cubicBezTo>
                  <a:cubicBezTo>
                    <a:pt x="139153" y="496595"/>
                    <a:pt x="144517" y="490511"/>
                    <a:pt x="150811" y="484220"/>
                  </a:cubicBezTo>
                  <a:close/>
                  <a:moveTo>
                    <a:pt x="190782" y="463115"/>
                  </a:moveTo>
                  <a:cubicBezTo>
                    <a:pt x="182728" y="463115"/>
                    <a:pt x="176120" y="469612"/>
                    <a:pt x="176120" y="477657"/>
                  </a:cubicBezTo>
                  <a:cubicBezTo>
                    <a:pt x="176120" y="485702"/>
                    <a:pt x="182728" y="492199"/>
                    <a:pt x="190782" y="492199"/>
                  </a:cubicBezTo>
                  <a:cubicBezTo>
                    <a:pt x="198836" y="492199"/>
                    <a:pt x="205341" y="485702"/>
                    <a:pt x="205341" y="477657"/>
                  </a:cubicBezTo>
                  <a:cubicBezTo>
                    <a:pt x="205341" y="469612"/>
                    <a:pt x="198836" y="463115"/>
                    <a:pt x="190782" y="463115"/>
                  </a:cubicBezTo>
                  <a:close/>
                  <a:moveTo>
                    <a:pt x="190782" y="452183"/>
                  </a:moveTo>
                  <a:cubicBezTo>
                    <a:pt x="194913" y="454967"/>
                    <a:pt x="199146" y="457855"/>
                    <a:pt x="203276" y="460949"/>
                  </a:cubicBezTo>
                  <a:cubicBezTo>
                    <a:pt x="209162" y="465384"/>
                    <a:pt x="214944" y="469922"/>
                    <a:pt x="220210" y="474666"/>
                  </a:cubicBezTo>
                  <a:cubicBezTo>
                    <a:pt x="220210" y="475697"/>
                    <a:pt x="220314" y="476729"/>
                    <a:pt x="220314" y="477657"/>
                  </a:cubicBezTo>
                  <a:cubicBezTo>
                    <a:pt x="220314" y="478688"/>
                    <a:pt x="220210" y="479719"/>
                    <a:pt x="220210" y="480751"/>
                  </a:cubicBezTo>
                  <a:cubicBezTo>
                    <a:pt x="214944" y="485392"/>
                    <a:pt x="209162" y="490033"/>
                    <a:pt x="203276" y="494365"/>
                  </a:cubicBezTo>
                  <a:cubicBezTo>
                    <a:pt x="199146" y="497459"/>
                    <a:pt x="194913" y="500347"/>
                    <a:pt x="190782" y="503131"/>
                  </a:cubicBezTo>
                  <a:cubicBezTo>
                    <a:pt x="186549" y="500347"/>
                    <a:pt x="182315" y="497459"/>
                    <a:pt x="178288" y="494365"/>
                  </a:cubicBezTo>
                  <a:cubicBezTo>
                    <a:pt x="172299" y="490033"/>
                    <a:pt x="166620" y="485392"/>
                    <a:pt x="161251" y="480751"/>
                  </a:cubicBezTo>
                  <a:cubicBezTo>
                    <a:pt x="161251" y="479719"/>
                    <a:pt x="161251" y="478688"/>
                    <a:pt x="161251" y="477657"/>
                  </a:cubicBezTo>
                  <a:cubicBezTo>
                    <a:pt x="161251" y="476729"/>
                    <a:pt x="161251" y="475697"/>
                    <a:pt x="161251" y="474666"/>
                  </a:cubicBezTo>
                  <a:cubicBezTo>
                    <a:pt x="166620" y="469922"/>
                    <a:pt x="172299" y="465384"/>
                    <a:pt x="178288" y="460949"/>
                  </a:cubicBezTo>
                  <a:cubicBezTo>
                    <a:pt x="182315" y="457855"/>
                    <a:pt x="186549" y="454967"/>
                    <a:pt x="190782" y="452183"/>
                  </a:cubicBezTo>
                  <a:close/>
                  <a:moveTo>
                    <a:pt x="215033" y="437929"/>
                  </a:moveTo>
                  <a:cubicBezTo>
                    <a:pt x="217095" y="445143"/>
                    <a:pt x="218642" y="452976"/>
                    <a:pt x="219467" y="461427"/>
                  </a:cubicBezTo>
                  <a:cubicBezTo>
                    <a:pt x="216064" y="458644"/>
                    <a:pt x="212559" y="455861"/>
                    <a:pt x="208950" y="453182"/>
                  </a:cubicBezTo>
                  <a:cubicBezTo>
                    <a:pt x="205960" y="450914"/>
                    <a:pt x="202764" y="448647"/>
                    <a:pt x="199568" y="446483"/>
                  </a:cubicBezTo>
                  <a:cubicBezTo>
                    <a:pt x="204826" y="443288"/>
                    <a:pt x="209981" y="440505"/>
                    <a:pt x="215033" y="437929"/>
                  </a:cubicBezTo>
                  <a:close/>
                  <a:moveTo>
                    <a:pt x="166523" y="437929"/>
                  </a:moveTo>
                  <a:cubicBezTo>
                    <a:pt x="171462" y="440505"/>
                    <a:pt x="176608" y="443391"/>
                    <a:pt x="181856" y="446483"/>
                  </a:cubicBezTo>
                  <a:cubicBezTo>
                    <a:pt x="178666" y="448647"/>
                    <a:pt x="175578" y="450914"/>
                    <a:pt x="172491" y="453182"/>
                  </a:cubicBezTo>
                  <a:cubicBezTo>
                    <a:pt x="168992" y="455861"/>
                    <a:pt x="165494" y="458644"/>
                    <a:pt x="162098" y="461427"/>
                  </a:cubicBezTo>
                  <a:cubicBezTo>
                    <a:pt x="162921" y="452976"/>
                    <a:pt x="164362" y="445143"/>
                    <a:pt x="166523" y="437929"/>
                  </a:cubicBezTo>
                  <a:close/>
                  <a:moveTo>
                    <a:pt x="249292" y="426991"/>
                  </a:moveTo>
                  <a:cubicBezTo>
                    <a:pt x="252692" y="426991"/>
                    <a:pt x="255061" y="427713"/>
                    <a:pt x="256092" y="429053"/>
                  </a:cubicBezTo>
                  <a:cubicBezTo>
                    <a:pt x="257431" y="430806"/>
                    <a:pt x="257225" y="435859"/>
                    <a:pt x="252280" y="444418"/>
                  </a:cubicBezTo>
                  <a:lnTo>
                    <a:pt x="252177" y="444418"/>
                  </a:lnTo>
                  <a:cubicBezTo>
                    <a:pt x="247128" y="444418"/>
                    <a:pt x="243110" y="448543"/>
                    <a:pt x="243110" y="453596"/>
                  </a:cubicBezTo>
                  <a:cubicBezTo>
                    <a:pt x="243110" y="454731"/>
                    <a:pt x="243213" y="455762"/>
                    <a:pt x="243625" y="456793"/>
                  </a:cubicBezTo>
                  <a:cubicBezTo>
                    <a:pt x="239916" y="461433"/>
                    <a:pt x="235588" y="466177"/>
                    <a:pt x="230642" y="471024"/>
                  </a:cubicBezTo>
                  <a:cubicBezTo>
                    <a:pt x="230333" y="470714"/>
                    <a:pt x="230024" y="470405"/>
                    <a:pt x="229715" y="470199"/>
                  </a:cubicBezTo>
                  <a:cubicBezTo>
                    <a:pt x="229200" y="457205"/>
                    <a:pt x="227139" y="444625"/>
                    <a:pt x="223842" y="433797"/>
                  </a:cubicBezTo>
                  <a:cubicBezTo>
                    <a:pt x="234249" y="429363"/>
                    <a:pt x="243007" y="426991"/>
                    <a:pt x="249292" y="426991"/>
                  </a:cubicBezTo>
                  <a:close/>
                  <a:moveTo>
                    <a:pt x="132137" y="426991"/>
                  </a:moveTo>
                  <a:cubicBezTo>
                    <a:pt x="133478" y="426991"/>
                    <a:pt x="135026" y="427094"/>
                    <a:pt x="136677" y="427300"/>
                  </a:cubicBezTo>
                  <a:cubicBezTo>
                    <a:pt x="137915" y="430909"/>
                    <a:pt x="141422" y="433384"/>
                    <a:pt x="145240" y="433384"/>
                  </a:cubicBezTo>
                  <a:cubicBezTo>
                    <a:pt x="147406" y="433384"/>
                    <a:pt x="149469" y="432559"/>
                    <a:pt x="151120" y="431219"/>
                  </a:cubicBezTo>
                  <a:cubicBezTo>
                    <a:pt x="153287" y="432044"/>
                    <a:pt x="155453" y="432869"/>
                    <a:pt x="157723" y="433797"/>
                  </a:cubicBezTo>
                  <a:cubicBezTo>
                    <a:pt x="154421" y="444625"/>
                    <a:pt x="152358" y="457205"/>
                    <a:pt x="151739" y="470199"/>
                  </a:cubicBezTo>
                  <a:cubicBezTo>
                    <a:pt x="151430" y="470405"/>
                    <a:pt x="151120" y="470714"/>
                    <a:pt x="150811" y="471024"/>
                  </a:cubicBezTo>
                  <a:cubicBezTo>
                    <a:pt x="144517" y="464836"/>
                    <a:pt x="139153" y="458752"/>
                    <a:pt x="134820" y="452874"/>
                  </a:cubicBezTo>
                  <a:cubicBezTo>
                    <a:pt x="123987" y="438540"/>
                    <a:pt x="123781" y="431116"/>
                    <a:pt x="125431" y="429053"/>
                  </a:cubicBezTo>
                  <a:cubicBezTo>
                    <a:pt x="126360" y="427713"/>
                    <a:pt x="128733" y="426991"/>
                    <a:pt x="132137" y="426991"/>
                  </a:cubicBezTo>
                  <a:close/>
                  <a:moveTo>
                    <a:pt x="190764" y="406527"/>
                  </a:moveTo>
                  <a:cubicBezTo>
                    <a:pt x="197792" y="406527"/>
                    <a:pt x="205026" y="413640"/>
                    <a:pt x="210607" y="426010"/>
                  </a:cubicBezTo>
                  <a:cubicBezTo>
                    <a:pt x="211020" y="426937"/>
                    <a:pt x="211433" y="427865"/>
                    <a:pt x="211847" y="428896"/>
                  </a:cubicBezTo>
                  <a:cubicBezTo>
                    <a:pt x="205026" y="432195"/>
                    <a:pt x="197998" y="436215"/>
                    <a:pt x="190764" y="440751"/>
                  </a:cubicBezTo>
                  <a:cubicBezTo>
                    <a:pt x="183530" y="436215"/>
                    <a:pt x="176399" y="432195"/>
                    <a:pt x="169578" y="428896"/>
                  </a:cubicBezTo>
                  <a:cubicBezTo>
                    <a:pt x="169991" y="427865"/>
                    <a:pt x="170405" y="426937"/>
                    <a:pt x="170818" y="426010"/>
                  </a:cubicBezTo>
                  <a:cubicBezTo>
                    <a:pt x="176399" y="413640"/>
                    <a:pt x="183633" y="406527"/>
                    <a:pt x="190764" y="406527"/>
                  </a:cubicBezTo>
                  <a:close/>
                  <a:moveTo>
                    <a:pt x="190761" y="397011"/>
                  </a:moveTo>
                  <a:cubicBezTo>
                    <a:pt x="179611" y="397011"/>
                    <a:pt x="169390" y="405877"/>
                    <a:pt x="162059" y="421960"/>
                  </a:cubicBezTo>
                  <a:cubicBezTo>
                    <a:pt x="161646" y="422888"/>
                    <a:pt x="161336" y="423815"/>
                    <a:pt x="160923" y="424846"/>
                  </a:cubicBezTo>
                  <a:cubicBezTo>
                    <a:pt x="158549" y="423815"/>
                    <a:pt x="156381" y="422991"/>
                    <a:pt x="154213" y="422166"/>
                  </a:cubicBezTo>
                  <a:cubicBezTo>
                    <a:pt x="153283" y="418042"/>
                    <a:pt x="149567" y="415052"/>
                    <a:pt x="145230" y="415052"/>
                  </a:cubicBezTo>
                  <a:cubicBezTo>
                    <a:pt x="142752" y="415052"/>
                    <a:pt x="140275" y="416083"/>
                    <a:pt x="138519" y="417939"/>
                  </a:cubicBezTo>
                  <a:cubicBezTo>
                    <a:pt x="136248" y="417630"/>
                    <a:pt x="134080" y="417424"/>
                    <a:pt x="132118" y="417424"/>
                  </a:cubicBezTo>
                  <a:cubicBezTo>
                    <a:pt x="125407" y="417424"/>
                    <a:pt x="120555" y="419382"/>
                    <a:pt x="117664" y="423300"/>
                  </a:cubicBezTo>
                  <a:cubicBezTo>
                    <a:pt x="112089" y="430723"/>
                    <a:pt x="115393" y="442991"/>
                    <a:pt x="127059" y="458662"/>
                  </a:cubicBezTo>
                  <a:cubicBezTo>
                    <a:pt x="131602" y="464744"/>
                    <a:pt x="137281" y="471136"/>
                    <a:pt x="143888" y="477631"/>
                  </a:cubicBezTo>
                  <a:cubicBezTo>
                    <a:pt x="137281" y="484126"/>
                    <a:pt x="131602" y="490518"/>
                    <a:pt x="127059" y="496601"/>
                  </a:cubicBezTo>
                  <a:cubicBezTo>
                    <a:pt x="115393" y="512271"/>
                    <a:pt x="112089" y="524540"/>
                    <a:pt x="117664" y="531963"/>
                  </a:cubicBezTo>
                  <a:cubicBezTo>
                    <a:pt x="120555" y="535880"/>
                    <a:pt x="125407" y="537839"/>
                    <a:pt x="132118" y="537839"/>
                  </a:cubicBezTo>
                  <a:cubicBezTo>
                    <a:pt x="139552" y="537839"/>
                    <a:pt x="149463" y="535365"/>
                    <a:pt x="160923" y="530416"/>
                  </a:cubicBezTo>
                  <a:cubicBezTo>
                    <a:pt x="161336" y="531447"/>
                    <a:pt x="161646" y="532375"/>
                    <a:pt x="162059" y="533303"/>
                  </a:cubicBezTo>
                  <a:cubicBezTo>
                    <a:pt x="169390" y="549386"/>
                    <a:pt x="179611" y="558355"/>
                    <a:pt x="190761" y="558355"/>
                  </a:cubicBezTo>
                  <a:cubicBezTo>
                    <a:pt x="201912" y="558355"/>
                    <a:pt x="212029" y="549386"/>
                    <a:pt x="219360" y="533303"/>
                  </a:cubicBezTo>
                  <a:cubicBezTo>
                    <a:pt x="219773" y="532375"/>
                    <a:pt x="220186" y="531447"/>
                    <a:pt x="220599" y="530416"/>
                  </a:cubicBezTo>
                  <a:cubicBezTo>
                    <a:pt x="231956" y="535365"/>
                    <a:pt x="241971" y="537839"/>
                    <a:pt x="249301" y="537839"/>
                  </a:cubicBezTo>
                  <a:cubicBezTo>
                    <a:pt x="256012" y="537839"/>
                    <a:pt x="260865" y="535880"/>
                    <a:pt x="263755" y="531963"/>
                  </a:cubicBezTo>
                  <a:cubicBezTo>
                    <a:pt x="269331" y="524540"/>
                    <a:pt x="266130" y="512271"/>
                    <a:pt x="254360" y="496601"/>
                  </a:cubicBezTo>
                  <a:cubicBezTo>
                    <a:pt x="249817" y="490518"/>
                    <a:pt x="244139" y="484126"/>
                    <a:pt x="237531" y="477631"/>
                  </a:cubicBezTo>
                  <a:cubicBezTo>
                    <a:pt x="242694" y="472579"/>
                    <a:pt x="247236" y="467528"/>
                    <a:pt x="251160" y="462682"/>
                  </a:cubicBezTo>
                  <a:cubicBezTo>
                    <a:pt x="251573" y="462785"/>
                    <a:pt x="251882" y="462785"/>
                    <a:pt x="252192" y="462785"/>
                  </a:cubicBezTo>
                  <a:cubicBezTo>
                    <a:pt x="257251" y="462785"/>
                    <a:pt x="261381" y="458662"/>
                    <a:pt x="261381" y="453610"/>
                  </a:cubicBezTo>
                  <a:cubicBezTo>
                    <a:pt x="261381" y="452270"/>
                    <a:pt x="261071" y="450826"/>
                    <a:pt x="260452" y="449589"/>
                  </a:cubicBezTo>
                  <a:cubicBezTo>
                    <a:pt x="267162" y="438146"/>
                    <a:pt x="268298" y="429279"/>
                    <a:pt x="263755" y="423300"/>
                  </a:cubicBezTo>
                  <a:cubicBezTo>
                    <a:pt x="260865" y="419382"/>
                    <a:pt x="256012" y="417424"/>
                    <a:pt x="249301" y="417424"/>
                  </a:cubicBezTo>
                  <a:cubicBezTo>
                    <a:pt x="241971" y="417424"/>
                    <a:pt x="231956" y="420001"/>
                    <a:pt x="220599" y="424846"/>
                  </a:cubicBezTo>
                  <a:cubicBezTo>
                    <a:pt x="220186" y="423815"/>
                    <a:pt x="219773" y="422888"/>
                    <a:pt x="219360" y="421960"/>
                  </a:cubicBezTo>
                  <a:cubicBezTo>
                    <a:pt x="212029" y="405877"/>
                    <a:pt x="201912" y="397011"/>
                    <a:pt x="190761" y="397011"/>
                  </a:cubicBezTo>
                  <a:close/>
                  <a:moveTo>
                    <a:pt x="15246" y="352474"/>
                  </a:moveTo>
                  <a:lnTo>
                    <a:pt x="370304" y="352474"/>
                  </a:lnTo>
                  <a:cubicBezTo>
                    <a:pt x="374537" y="352474"/>
                    <a:pt x="378666" y="354329"/>
                    <a:pt x="381557" y="357422"/>
                  </a:cubicBezTo>
                  <a:cubicBezTo>
                    <a:pt x="384448" y="360618"/>
                    <a:pt x="385790" y="364845"/>
                    <a:pt x="385377" y="369072"/>
                  </a:cubicBezTo>
                  <a:lnTo>
                    <a:pt x="355023" y="595057"/>
                  </a:lnTo>
                  <a:cubicBezTo>
                    <a:pt x="354301" y="602789"/>
                    <a:pt x="347796" y="608768"/>
                    <a:pt x="339950" y="608768"/>
                  </a:cubicBezTo>
                  <a:lnTo>
                    <a:pt x="45600" y="608768"/>
                  </a:lnTo>
                  <a:cubicBezTo>
                    <a:pt x="37753" y="608768"/>
                    <a:pt x="31249" y="602789"/>
                    <a:pt x="30423" y="595057"/>
                  </a:cubicBezTo>
                  <a:lnTo>
                    <a:pt x="69" y="369072"/>
                  </a:lnTo>
                  <a:cubicBezTo>
                    <a:pt x="-344" y="364845"/>
                    <a:pt x="1101" y="360618"/>
                    <a:pt x="3992" y="357422"/>
                  </a:cubicBezTo>
                  <a:cubicBezTo>
                    <a:pt x="6883" y="354329"/>
                    <a:pt x="10909" y="352474"/>
                    <a:pt x="15246" y="352474"/>
                  </a:cubicBezTo>
                  <a:close/>
                  <a:moveTo>
                    <a:pt x="229886" y="196878"/>
                  </a:moveTo>
                  <a:lnTo>
                    <a:pt x="251679" y="215230"/>
                  </a:lnTo>
                  <a:lnTo>
                    <a:pt x="297227" y="236159"/>
                  </a:lnTo>
                  <a:cubicBezTo>
                    <a:pt x="303940" y="238943"/>
                    <a:pt x="310963" y="243376"/>
                    <a:pt x="313855" y="250387"/>
                  </a:cubicBezTo>
                  <a:cubicBezTo>
                    <a:pt x="313855" y="250387"/>
                    <a:pt x="333169" y="296163"/>
                    <a:pt x="341122" y="330599"/>
                  </a:cubicBezTo>
                  <a:lnTo>
                    <a:pt x="209538" y="330599"/>
                  </a:lnTo>
                  <a:lnTo>
                    <a:pt x="194769" y="231726"/>
                  </a:lnTo>
                  <a:close/>
                  <a:moveTo>
                    <a:pt x="155647" y="196878"/>
                  </a:moveTo>
                  <a:lnTo>
                    <a:pt x="190747" y="231726"/>
                  </a:lnTo>
                  <a:lnTo>
                    <a:pt x="175881" y="330599"/>
                  </a:lnTo>
                  <a:lnTo>
                    <a:pt x="44465" y="330599"/>
                  </a:lnTo>
                  <a:cubicBezTo>
                    <a:pt x="52414" y="296163"/>
                    <a:pt x="71615" y="250387"/>
                    <a:pt x="71615" y="250387"/>
                  </a:cubicBezTo>
                  <a:cubicBezTo>
                    <a:pt x="75022" y="243067"/>
                    <a:pt x="81629" y="238943"/>
                    <a:pt x="88339" y="236159"/>
                  </a:cubicBezTo>
                  <a:lnTo>
                    <a:pt x="133762" y="215230"/>
                  </a:lnTo>
                  <a:close/>
                  <a:moveTo>
                    <a:pt x="160716" y="70485"/>
                  </a:moveTo>
                  <a:cubicBezTo>
                    <a:pt x="145085" y="69041"/>
                    <a:pt x="126549" y="77366"/>
                    <a:pt x="129130" y="98962"/>
                  </a:cubicBezTo>
                  <a:cubicBezTo>
                    <a:pt x="133777" y="138753"/>
                    <a:pt x="157321" y="178647"/>
                    <a:pt x="191398" y="178647"/>
                  </a:cubicBezTo>
                  <a:cubicBezTo>
                    <a:pt x="223822" y="178647"/>
                    <a:pt x="253253" y="130712"/>
                    <a:pt x="253666" y="98962"/>
                  </a:cubicBezTo>
                  <a:cubicBezTo>
                    <a:pt x="254182" y="45976"/>
                    <a:pt x="217317" y="105147"/>
                    <a:pt x="174876" y="100611"/>
                  </a:cubicBezTo>
                  <a:cubicBezTo>
                    <a:pt x="189075" y="83138"/>
                    <a:pt x="176347" y="71928"/>
                    <a:pt x="160716" y="70485"/>
                  </a:cubicBezTo>
                  <a:close/>
                  <a:moveTo>
                    <a:pt x="191398" y="0"/>
                  </a:moveTo>
                  <a:cubicBezTo>
                    <a:pt x="249845" y="0"/>
                    <a:pt x="273802" y="30101"/>
                    <a:pt x="273286" y="80407"/>
                  </a:cubicBezTo>
                  <a:cubicBezTo>
                    <a:pt x="272563" y="152979"/>
                    <a:pt x="225991" y="196172"/>
                    <a:pt x="191398" y="196172"/>
                  </a:cubicBezTo>
                  <a:cubicBezTo>
                    <a:pt x="150816" y="196172"/>
                    <a:pt x="110130" y="152979"/>
                    <a:pt x="109407" y="80407"/>
                  </a:cubicBezTo>
                  <a:cubicBezTo>
                    <a:pt x="108891" y="30101"/>
                    <a:pt x="132848" y="0"/>
                    <a:pt x="191398" y="0"/>
                  </a:cubicBezTo>
                  <a:close/>
                </a:path>
              </a:pathLst>
            </a:custGeom>
            <a:solidFill>
              <a:srgbClr val="E8A243"/>
            </a:solidFill>
            <a:ln>
              <a:noFill/>
            </a:ln>
          </p:spPr>
        </p:sp>
      </p:gr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91122" y="4428880"/>
            <a:ext cx="2708046" cy="2220620"/>
          </a:xfrm>
          <a:prstGeom prst="rect">
            <a:avLst/>
          </a:prstGeom>
        </p:spPr>
      </p:pic>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215" y="674366"/>
            <a:ext cx="1263200" cy="128150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16" presetClass="entr" presetSubtype="37" fill="hold" nodeType="withEffect">
                                  <p:stCondLst>
                                    <p:cond delay="75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1500"/>
                                        <p:tgtEl>
                                          <p:spTgt spid="5"/>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50072" y="1299107"/>
            <a:ext cx="3291863"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rPr>
              <a:t>PART 01</a:t>
            </a:r>
            <a:endParaRPr kumimoji="0" lang="zh-CN" altLang="en-US"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69816"/>
            <a:chOff x="2755900" y="322045"/>
            <a:chExt cx="6705600" cy="1169816"/>
          </a:xfrm>
        </p:grpSpPr>
        <p:sp>
          <p:nvSpPr>
            <p:cNvPr id="8" name="文本框 7"/>
            <p:cNvSpPr txBox="1"/>
            <p:nvPr/>
          </p:nvSpPr>
          <p:spPr>
            <a:xfrm>
              <a:off x="4400540"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latin typeface="思源黑体 CN Bold" panose="020B0800000000000000" pitchFamily="34" charset="-122"/>
                  <a:ea typeface="思源黑体 CN Bold" panose="020B0800000000000000" pitchFamily="34" charset="-122"/>
                </a:rPr>
                <a:t>选题背景与意义</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9" name="文本框 8"/>
            <p:cNvSpPr txBox="1"/>
            <p:nvPr/>
          </p:nvSpPr>
          <p:spPr>
            <a:xfrm>
              <a:off x="2755900" y="874191"/>
              <a:ext cx="6705600" cy="617670"/>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fieldpresentation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field</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Normal" panose="020B0400000000000000" pitchFamily="34" charset="-122"/>
                <a:ea typeface="思源黑体 CN Normal" panose="020B0400000000000000" pitchFamily="34" charset="-122"/>
              </a:rPr>
              <a:t>一、添加内容标题</a:t>
            </a:r>
            <a:endParaRPr kumimoji="0" lang="zh-CN" altLang="en-US" sz="2400" b="0" i="0" u="none" strike="noStrike" kern="1200" cap="none" spc="0" normalizeH="0" baseline="0" noProof="0" dirty="0">
              <a:ln>
                <a:noFill/>
              </a:ln>
              <a:solidFill>
                <a:srgbClr val="E8A243"/>
              </a:solidFill>
              <a:effectLst/>
              <a:uLnTx/>
              <a:uFillTx/>
              <a:latin typeface="思源黑体 CN Normal" panose="020B0400000000000000" pitchFamily="34" charset="-122"/>
              <a:ea typeface="思源黑体 CN Normal" panose="020B04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Normal" panose="020B0400000000000000" pitchFamily="34" charset="-122"/>
              <a:ea typeface="思源黑体 CN Normal" panose="020B0400000000000000" pitchFamily="34" charset="-122"/>
            </a:endParaRPr>
          </a:p>
        </p:txBody>
      </p:sp>
      <p:pic>
        <p:nvPicPr>
          <p:cNvPr id="6" name="图片占位符 30"/>
          <p:cNvPicPr>
            <a:picLocks noChangeAspect="1"/>
          </p:cNvPicPr>
          <p:nvPr/>
        </p:nvPicPr>
        <p:blipFill>
          <a:blip r:embed="rId1" cstate="print">
            <a:extLst>
              <a:ext uri="{28A0092B-C50C-407E-A947-70E740481C1C}">
                <a14:useLocalDpi xmlns:a14="http://schemas.microsoft.com/office/drawing/2010/main" val="0"/>
              </a:ext>
            </a:extLst>
          </a:blip>
          <a:srcRect l="29608" r="29608"/>
          <a:stretch>
            <a:fillRect/>
          </a:stretch>
        </p:blipFill>
        <p:spPr>
          <a:xfrm>
            <a:off x="1244600" y="1905000"/>
            <a:ext cx="2312730" cy="3781425"/>
          </a:xfrm>
          <a:custGeom>
            <a:avLst/>
            <a:gdLst>
              <a:gd name="connsiteX0" fmla="*/ 0 w 2312730"/>
              <a:gd name="connsiteY0" fmla="*/ 0 h 3781425"/>
              <a:gd name="connsiteX1" fmla="*/ 2312730 w 2312730"/>
              <a:gd name="connsiteY1" fmla="*/ 0 h 3781425"/>
              <a:gd name="connsiteX2" fmla="*/ 2312730 w 2312730"/>
              <a:gd name="connsiteY2" fmla="*/ 3781425 h 3781425"/>
              <a:gd name="connsiteX3" fmla="*/ 0 w 2312730"/>
              <a:gd name="connsiteY3" fmla="*/ 3781425 h 3781425"/>
            </a:gdLst>
            <a:ahLst/>
            <a:cxnLst>
              <a:cxn ang="0">
                <a:pos x="connsiteX0" y="connsiteY0"/>
              </a:cxn>
              <a:cxn ang="0">
                <a:pos x="connsiteX1" y="connsiteY1"/>
              </a:cxn>
              <a:cxn ang="0">
                <a:pos x="connsiteX2" y="connsiteY2"/>
              </a:cxn>
              <a:cxn ang="0">
                <a:pos x="connsiteX3" y="connsiteY3"/>
              </a:cxn>
            </a:cxnLst>
            <a:rect l="l" t="t" r="r" b="b"/>
            <a:pathLst>
              <a:path w="2312730" h="3781425">
                <a:moveTo>
                  <a:pt x="0" y="0"/>
                </a:moveTo>
                <a:lnTo>
                  <a:pt x="2312730" y="0"/>
                </a:lnTo>
                <a:lnTo>
                  <a:pt x="2312730" y="3781425"/>
                </a:lnTo>
                <a:lnTo>
                  <a:pt x="0" y="3781425"/>
                </a:lnTo>
                <a:close/>
              </a:path>
            </a:pathLst>
          </a:custGeom>
        </p:spPr>
      </p:pic>
      <p:pic>
        <p:nvPicPr>
          <p:cNvPr id="7" name="图片占位符 33"/>
          <p:cNvPicPr>
            <a:picLocks noChangeAspect="1"/>
          </p:cNvPicPr>
          <p:nvPr/>
        </p:nvPicPr>
        <p:blipFill>
          <a:blip r:embed="rId2" cstate="print">
            <a:extLst>
              <a:ext uri="{28A0092B-C50C-407E-A947-70E740481C1C}">
                <a14:useLocalDpi xmlns:a14="http://schemas.microsoft.com/office/drawing/2010/main" val="0"/>
              </a:ext>
            </a:extLst>
          </a:blip>
          <a:srcRect l="9048" r="9048"/>
          <a:stretch>
            <a:fillRect/>
          </a:stretch>
        </p:blipFill>
        <p:spPr>
          <a:xfrm>
            <a:off x="3736766" y="3852516"/>
            <a:ext cx="2252918" cy="1833909"/>
          </a:xfrm>
          <a:custGeom>
            <a:avLst/>
            <a:gdLst>
              <a:gd name="connsiteX0" fmla="*/ 0 w 2252918"/>
              <a:gd name="connsiteY0" fmla="*/ 0 h 1833910"/>
              <a:gd name="connsiteX1" fmla="*/ 2252918 w 2252918"/>
              <a:gd name="connsiteY1" fmla="*/ 0 h 1833910"/>
              <a:gd name="connsiteX2" fmla="*/ 2252918 w 2252918"/>
              <a:gd name="connsiteY2" fmla="*/ 1833910 h 1833910"/>
              <a:gd name="connsiteX3" fmla="*/ 0 w 2252918"/>
              <a:gd name="connsiteY3" fmla="*/ 1833910 h 1833910"/>
            </a:gdLst>
            <a:ahLst/>
            <a:cxnLst>
              <a:cxn ang="0">
                <a:pos x="connsiteX0" y="connsiteY0"/>
              </a:cxn>
              <a:cxn ang="0">
                <a:pos x="connsiteX1" y="connsiteY1"/>
              </a:cxn>
              <a:cxn ang="0">
                <a:pos x="connsiteX2" y="connsiteY2"/>
              </a:cxn>
              <a:cxn ang="0">
                <a:pos x="connsiteX3" y="connsiteY3"/>
              </a:cxn>
            </a:cxnLst>
            <a:rect l="l" t="t" r="r" b="b"/>
            <a:pathLst>
              <a:path w="2252918" h="1833910">
                <a:moveTo>
                  <a:pt x="0" y="0"/>
                </a:moveTo>
                <a:lnTo>
                  <a:pt x="2252918" y="0"/>
                </a:lnTo>
                <a:lnTo>
                  <a:pt x="2252918" y="1833910"/>
                </a:lnTo>
                <a:lnTo>
                  <a:pt x="0" y="1833910"/>
                </a:lnTo>
                <a:close/>
              </a:path>
            </a:pathLst>
          </a:custGeom>
        </p:spPr>
      </p:pic>
      <p:pic>
        <p:nvPicPr>
          <p:cNvPr id="8" name="图片占位符 31"/>
          <p:cNvPicPr>
            <a:picLocks noChangeAspect="1"/>
          </p:cNvPicPr>
          <p:nvPr/>
        </p:nvPicPr>
        <p:blipFill>
          <a:blip r:embed="rId3" cstate="print">
            <a:extLst>
              <a:ext uri="{28A0092B-C50C-407E-A947-70E740481C1C}">
                <a14:useLocalDpi xmlns:a14="http://schemas.microsoft.com/office/drawing/2010/main" val="0"/>
              </a:ext>
            </a:extLst>
          </a:blip>
          <a:srcRect t="21225" b="21225"/>
          <a:stretch>
            <a:fillRect/>
          </a:stretch>
        </p:blipFill>
        <p:spPr>
          <a:xfrm>
            <a:off x="3736766" y="1905001"/>
            <a:ext cx="4778280" cy="1833909"/>
          </a:xfrm>
          <a:custGeom>
            <a:avLst/>
            <a:gdLst>
              <a:gd name="connsiteX0" fmla="*/ 0 w 4778280"/>
              <a:gd name="connsiteY0" fmla="*/ 0 h 1833909"/>
              <a:gd name="connsiteX1" fmla="*/ 4778280 w 4778280"/>
              <a:gd name="connsiteY1" fmla="*/ 0 h 1833909"/>
              <a:gd name="connsiteX2" fmla="*/ 4778280 w 4778280"/>
              <a:gd name="connsiteY2" fmla="*/ 1833909 h 1833909"/>
              <a:gd name="connsiteX3" fmla="*/ 0 w 4778280"/>
              <a:gd name="connsiteY3" fmla="*/ 1833909 h 1833909"/>
            </a:gdLst>
            <a:ahLst/>
            <a:cxnLst>
              <a:cxn ang="0">
                <a:pos x="connsiteX0" y="connsiteY0"/>
              </a:cxn>
              <a:cxn ang="0">
                <a:pos x="connsiteX1" y="connsiteY1"/>
              </a:cxn>
              <a:cxn ang="0">
                <a:pos x="connsiteX2" y="connsiteY2"/>
              </a:cxn>
              <a:cxn ang="0">
                <a:pos x="connsiteX3" y="connsiteY3"/>
              </a:cxn>
            </a:cxnLst>
            <a:rect l="l" t="t" r="r" b="b"/>
            <a:pathLst>
              <a:path w="4778280" h="1833909">
                <a:moveTo>
                  <a:pt x="0" y="0"/>
                </a:moveTo>
                <a:lnTo>
                  <a:pt x="4778280" y="0"/>
                </a:lnTo>
                <a:lnTo>
                  <a:pt x="4778280" y="1833909"/>
                </a:lnTo>
                <a:lnTo>
                  <a:pt x="0" y="1833909"/>
                </a:lnTo>
                <a:close/>
              </a:path>
            </a:pathLst>
          </a:custGeom>
        </p:spPr>
      </p:pic>
      <p:pic>
        <p:nvPicPr>
          <p:cNvPr id="9" name="图片占位符 32"/>
          <p:cNvPicPr>
            <a:picLocks noChangeAspect="1"/>
          </p:cNvPicPr>
          <p:nvPr/>
        </p:nvPicPr>
        <p:blipFill>
          <a:blip r:embed="rId4" cstate="print">
            <a:extLst>
              <a:ext uri="{28A0092B-C50C-407E-A947-70E740481C1C}">
                <a14:useLocalDpi xmlns:a14="http://schemas.microsoft.com/office/drawing/2010/main" val="0"/>
              </a:ext>
            </a:extLst>
          </a:blip>
          <a:srcRect l="9314" r="9314"/>
          <a:stretch>
            <a:fillRect/>
          </a:stretch>
        </p:blipFill>
        <p:spPr>
          <a:xfrm>
            <a:off x="8694482" y="1905000"/>
            <a:ext cx="2252918" cy="1833909"/>
          </a:xfrm>
          <a:custGeom>
            <a:avLst/>
            <a:gdLst>
              <a:gd name="connsiteX0" fmla="*/ 0 w 2252918"/>
              <a:gd name="connsiteY0" fmla="*/ 0 h 1833910"/>
              <a:gd name="connsiteX1" fmla="*/ 2252918 w 2252918"/>
              <a:gd name="connsiteY1" fmla="*/ 0 h 1833910"/>
              <a:gd name="connsiteX2" fmla="*/ 2252918 w 2252918"/>
              <a:gd name="connsiteY2" fmla="*/ 1833910 h 1833910"/>
              <a:gd name="connsiteX3" fmla="*/ 0 w 2252918"/>
              <a:gd name="connsiteY3" fmla="*/ 1833910 h 1833910"/>
            </a:gdLst>
            <a:ahLst/>
            <a:cxnLst>
              <a:cxn ang="0">
                <a:pos x="connsiteX0" y="connsiteY0"/>
              </a:cxn>
              <a:cxn ang="0">
                <a:pos x="connsiteX1" y="connsiteY1"/>
              </a:cxn>
              <a:cxn ang="0">
                <a:pos x="connsiteX2" y="connsiteY2"/>
              </a:cxn>
              <a:cxn ang="0">
                <a:pos x="connsiteX3" y="connsiteY3"/>
              </a:cxn>
            </a:cxnLst>
            <a:rect l="l" t="t" r="r" b="b"/>
            <a:pathLst>
              <a:path w="2252918" h="1833910">
                <a:moveTo>
                  <a:pt x="0" y="0"/>
                </a:moveTo>
                <a:lnTo>
                  <a:pt x="2252918" y="0"/>
                </a:lnTo>
                <a:lnTo>
                  <a:pt x="2252918" y="1833910"/>
                </a:lnTo>
                <a:lnTo>
                  <a:pt x="0" y="1833910"/>
                </a:lnTo>
                <a:close/>
              </a:path>
            </a:pathLst>
          </a:custGeom>
        </p:spPr>
      </p:pic>
      <p:grpSp>
        <p:nvGrpSpPr>
          <p:cNvPr id="10" name="组合 9"/>
          <p:cNvGrpSpPr/>
          <p:nvPr/>
        </p:nvGrpSpPr>
        <p:grpSpPr>
          <a:xfrm>
            <a:off x="6169120" y="3852516"/>
            <a:ext cx="4778280" cy="1833909"/>
            <a:chOff x="6169120" y="3852516"/>
            <a:chExt cx="4778280" cy="1833909"/>
          </a:xfrm>
          <a:solidFill>
            <a:srgbClr val="E8A243"/>
          </a:solidFill>
        </p:grpSpPr>
        <p:sp>
          <p:nvSpPr>
            <p:cNvPr id="11" name="Rectangle 4"/>
            <p:cNvSpPr/>
            <p:nvPr/>
          </p:nvSpPr>
          <p:spPr>
            <a:xfrm>
              <a:off x="6169120" y="3852516"/>
              <a:ext cx="4778280" cy="1833909"/>
            </a:xfrm>
            <a:prstGeom prst="rect">
              <a:avLst/>
            </a:prstGeom>
            <a:grp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思源黑体 CN Normal" panose="020B0400000000000000" pitchFamily="34" charset="-122"/>
                <a:ea typeface="思源黑体 CN Normal" panose="020B0400000000000000" pitchFamily="34" charset="-122"/>
              </a:endParaRPr>
            </a:p>
          </p:txBody>
        </p:sp>
        <p:grpSp>
          <p:nvGrpSpPr>
            <p:cNvPr id="12" name="组合 11"/>
            <p:cNvGrpSpPr/>
            <p:nvPr/>
          </p:nvGrpSpPr>
          <p:grpSpPr>
            <a:xfrm>
              <a:off x="6504035" y="4278430"/>
              <a:ext cx="4108450" cy="869105"/>
              <a:chOff x="874712" y="3344238"/>
              <a:chExt cx="4108450" cy="869105"/>
            </a:xfrm>
            <a:grpFill/>
          </p:grpSpPr>
          <p:sp>
            <p:nvSpPr>
              <p:cNvPr id="13" name="矩形 12"/>
              <p:cNvSpPr/>
              <p:nvPr/>
            </p:nvSpPr>
            <p:spPr>
              <a:xfrm>
                <a:off x="874712" y="3677812"/>
                <a:ext cx="4108450" cy="535531"/>
              </a:xfrm>
              <a:prstGeom prst="rect">
                <a:avLst/>
              </a:prstGeom>
              <a:grpFill/>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用户可以在投影仪或者计算机上进行演示也可以将演示文稿打印出来制作成胶片以便应用到更广泛的领域中</a:t>
                </a:r>
                <a:endParaRPr lang="zh-CN" altLang="en-US" sz="1200" dirty="0">
                  <a:solidFill>
                    <a:schemeClr val="bg1"/>
                  </a:solidFill>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874712" y="3344238"/>
                <a:ext cx="2241974" cy="367986"/>
              </a:xfrm>
              <a:prstGeom prst="rect">
                <a:avLst/>
              </a:prstGeom>
              <a:grpFill/>
            </p:spPr>
            <p:txBody>
              <a:bodyPr wrap="square">
                <a:spAutoFit/>
                <a:scene3d>
                  <a:camera prst="orthographicFront"/>
                  <a:lightRig rig="threePt" dir="t"/>
                </a:scene3d>
                <a:sp3d contourW="12700"/>
              </a:bodyPr>
              <a:lstStyle/>
              <a:p>
                <a:pPr>
                  <a:lnSpc>
                    <a:spcPct val="120000"/>
                  </a:lnSpc>
                </a:pPr>
                <a:r>
                  <a:rPr lang="zh-CN" altLang="en-US" sz="1600" b="1" dirty="0">
                    <a:solidFill>
                      <a:schemeClr val="bg1"/>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bg1"/>
                  </a:solidFill>
                  <a:latin typeface="思源黑体 CN Normal" panose="020B0400000000000000" pitchFamily="34" charset="-122"/>
                  <a:ea typeface="思源黑体 CN Normal" panose="020B0400000000000000" pitchFamily="34" charset="-122"/>
                </a:endParaRPr>
              </a:p>
            </p:txBody>
          </p:sp>
        </p:grpSp>
      </p:grpSp>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一、添加内容标题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sp>
        <p:nvSpPr>
          <p:cNvPr id="6" name="圆角右箭头 41"/>
          <p:cNvSpPr/>
          <p:nvPr/>
        </p:nvSpPr>
        <p:spPr>
          <a:xfrm>
            <a:off x="6331849" y="3520337"/>
            <a:ext cx="1185155" cy="3119135"/>
          </a:xfrm>
          <a:prstGeom prst="bentArrow">
            <a:avLst>
              <a:gd name="adj1" fmla="val 25000"/>
              <a:gd name="adj2" fmla="val 25000"/>
              <a:gd name="adj3" fmla="val 25000"/>
              <a:gd name="adj4" fmla="val 75000"/>
            </a:avLst>
          </a:prstGeom>
          <a:solidFill>
            <a:srgbClr val="E8A243"/>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90204" pitchFamily="34" charset="0"/>
              <a:buNone/>
              <a:defRPr/>
            </a:pPr>
            <a:endParaRPr kumimoji="0" lang="zh-CN" altLang="en-US" sz="1800" b="0" i="0" u="none" strike="noStrike" kern="0" cap="none" spc="0" normalizeH="0" baseline="0" noProof="0" dirty="0">
              <a:ln>
                <a:noFill/>
              </a:ln>
              <a:solidFill>
                <a:srgbClr val="F4F4F4"/>
              </a:solidFill>
              <a:effectLst/>
              <a:uLnTx/>
              <a:uFillTx/>
              <a:latin typeface="思源黑体 CN Medium" panose="020B0600000000000000" pitchFamily="34" charset="-122"/>
              <a:ea typeface="思源黑体 CN Medium" panose="020B0600000000000000" pitchFamily="34" charset="-122"/>
            </a:endParaRPr>
          </a:p>
        </p:txBody>
      </p:sp>
      <p:sp>
        <p:nvSpPr>
          <p:cNvPr id="7" name="圆角右箭头 52"/>
          <p:cNvSpPr/>
          <p:nvPr/>
        </p:nvSpPr>
        <p:spPr>
          <a:xfrm flipH="1">
            <a:off x="4647644" y="3520337"/>
            <a:ext cx="1185155" cy="3119135"/>
          </a:xfrm>
          <a:prstGeom prst="bentArrow">
            <a:avLst>
              <a:gd name="adj1" fmla="val 25000"/>
              <a:gd name="adj2" fmla="val 25000"/>
              <a:gd name="adj3" fmla="val 25000"/>
              <a:gd name="adj4" fmla="val 75000"/>
            </a:avLst>
          </a:prstGeom>
          <a:solidFill>
            <a:srgbClr val="E8A243"/>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90204" pitchFamily="34" charset="0"/>
              <a:buNone/>
              <a:defRPr/>
            </a:pPr>
            <a:endParaRPr kumimoji="0" lang="zh-CN" altLang="en-US" sz="1800" b="0" i="0" u="none" strike="noStrike" kern="0" cap="none" spc="0" normalizeH="0" baseline="0" noProof="0" dirty="0">
              <a:ln>
                <a:noFill/>
              </a:ln>
              <a:solidFill>
                <a:srgbClr val="F4F4F4"/>
              </a:solidFill>
              <a:effectLst/>
              <a:uLnTx/>
              <a:uFillTx/>
              <a:latin typeface="思源黑体 CN Medium" panose="020B0600000000000000" pitchFamily="34" charset="-122"/>
              <a:ea typeface="思源黑体 CN Medium" panose="020B0600000000000000" pitchFamily="34" charset="-122"/>
            </a:endParaRPr>
          </a:p>
        </p:txBody>
      </p:sp>
      <p:sp>
        <p:nvSpPr>
          <p:cNvPr id="8" name="圆角右箭头 61"/>
          <p:cNvSpPr/>
          <p:nvPr/>
        </p:nvSpPr>
        <p:spPr>
          <a:xfrm>
            <a:off x="6691523" y="4451952"/>
            <a:ext cx="1179257" cy="2187521"/>
          </a:xfrm>
          <a:prstGeom prst="bentArrow">
            <a:avLst>
              <a:gd name="adj1" fmla="val 25000"/>
              <a:gd name="adj2" fmla="val 25000"/>
              <a:gd name="adj3" fmla="val 25000"/>
              <a:gd name="adj4" fmla="val 75000"/>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90204" pitchFamily="34" charset="0"/>
              <a:buNone/>
              <a:defRPr/>
            </a:pPr>
            <a:endParaRPr kumimoji="0" lang="zh-CN" altLang="en-US" sz="1800" b="0" i="0" u="none" strike="noStrike" kern="0" cap="none" spc="0" normalizeH="0" baseline="0" noProof="0" dirty="0">
              <a:ln>
                <a:noFill/>
              </a:ln>
              <a:solidFill>
                <a:srgbClr val="F4F4F4"/>
              </a:solidFill>
              <a:effectLst/>
              <a:uLnTx/>
              <a:uFillTx/>
              <a:latin typeface="思源黑体 CN Medium" panose="020B0600000000000000" pitchFamily="34" charset="-122"/>
              <a:ea typeface="思源黑体 CN Medium" panose="020B0600000000000000" pitchFamily="34" charset="-122"/>
            </a:endParaRPr>
          </a:p>
        </p:txBody>
      </p:sp>
      <p:sp>
        <p:nvSpPr>
          <p:cNvPr id="9" name="圆角右箭头 83"/>
          <p:cNvSpPr/>
          <p:nvPr/>
        </p:nvSpPr>
        <p:spPr>
          <a:xfrm flipH="1">
            <a:off x="4290920" y="4451952"/>
            <a:ext cx="1179257" cy="2187521"/>
          </a:xfrm>
          <a:prstGeom prst="bentArrow">
            <a:avLst>
              <a:gd name="adj1" fmla="val 25000"/>
              <a:gd name="adj2" fmla="val 25000"/>
              <a:gd name="adj3" fmla="val 25000"/>
              <a:gd name="adj4" fmla="val 75000"/>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90204" pitchFamily="34" charset="0"/>
              <a:buNone/>
              <a:defRPr/>
            </a:pPr>
            <a:endParaRPr kumimoji="0" lang="zh-CN" altLang="en-US" sz="1800" b="0" i="0" u="none" strike="noStrike" kern="0" cap="none" spc="0" normalizeH="0" baseline="0" noProof="0" dirty="0">
              <a:ln>
                <a:noFill/>
              </a:ln>
              <a:solidFill>
                <a:srgbClr val="F4F4F4"/>
              </a:solidFill>
              <a:effectLst/>
              <a:uLnTx/>
              <a:uFillTx/>
              <a:latin typeface="思源黑体 CN Medium" panose="020B0600000000000000" pitchFamily="34" charset="-122"/>
              <a:ea typeface="思源黑体 CN Medium" panose="020B0600000000000000" pitchFamily="34" charset="-122"/>
            </a:endParaRPr>
          </a:p>
        </p:txBody>
      </p:sp>
      <p:sp>
        <p:nvSpPr>
          <p:cNvPr id="10" name="上箭头 45"/>
          <p:cNvSpPr/>
          <p:nvPr/>
        </p:nvSpPr>
        <p:spPr>
          <a:xfrm>
            <a:off x="5795289" y="3082494"/>
            <a:ext cx="601422" cy="3556979"/>
          </a:xfrm>
          <a:prstGeom prst="upArrow">
            <a:avLst/>
          </a:prstGeom>
          <a:solidFill>
            <a:schemeClr val="tx1">
              <a:lumMod val="50000"/>
              <a:lumOff val="50000"/>
            </a:schemeClr>
          </a:solidFill>
          <a:ln w="28575" cap="flat">
            <a:solidFill>
              <a:srgbClr val="FFFFFF"/>
            </a:solidFill>
            <a:prstDash val="solid"/>
            <a:miter lim="800000"/>
          </a:ln>
          <a:effectLst/>
        </p:spPr>
        <p:txBody>
          <a:bodyPr vert="horz" wrap="square" lIns="91440" tIns="45720" rIns="91440" bIns="45720" numCol="1" anchor="t" anchorCtr="0" compatLnSpc="1"/>
          <a:lstStyle/>
          <a:p>
            <a:pPr marL="0" marR="0" lvl="0" indent="0" algn="ctr" defTabSz="914400" eaLnBrk="1" fontAlgn="base" latinLnBrk="0" hangingPunct="1">
              <a:lnSpc>
                <a:spcPct val="200000"/>
              </a:lnSpc>
              <a:spcBef>
                <a:spcPct val="20000"/>
              </a:spcBef>
              <a:spcAft>
                <a:spcPct val="0"/>
              </a:spcAft>
              <a:buClrTx/>
              <a:buSzTx/>
              <a:buFont typeface="Arial" panose="020B0604020202090204" pitchFamily="34" charset="0"/>
              <a:buNone/>
              <a:defRPr/>
            </a:pPr>
            <a:endParaRPr kumimoji="0" lang="zh-CN" altLang="en-US" sz="1800" b="0" i="0" u="none" strike="noStrike" kern="0" cap="none" spc="0" normalizeH="0" baseline="0" noProof="0" dirty="0">
              <a:ln>
                <a:noFill/>
              </a:ln>
              <a:solidFill>
                <a:srgbClr val="F4F4F4"/>
              </a:solidFill>
              <a:effectLst/>
              <a:uLnTx/>
              <a:uFillTx/>
              <a:latin typeface="思源黑体 CN Medium" panose="020B0600000000000000" pitchFamily="34" charset="-122"/>
              <a:ea typeface="思源黑体 CN Medium" panose="020B0600000000000000" pitchFamily="34" charset="-122"/>
            </a:endParaRPr>
          </a:p>
        </p:txBody>
      </p:sp>
      <p:grpSp>
        <p:nvGrpSpPr>
          <p:cNvPr id="11" name="组合 10"/>
          <p:cNvGrpSpPr/>
          <p:nvPr/>
        </p:nvGrpSpPr>
        <p:grpSpPr>
          <a:xfrm>
            <a:off x="2086621" y="4445554"/>
            <a:ext cx="1873161" cy="949027"/>
            <a:chOff x="1546824" y="3892841"/>
            <a:chExt cx="2161186" cy="1094953"/>
          </a:xfrm>
        </p:grpSpPr>
        <p:sp>
          <p:nvSpPr>
            <p:cNvPr id="12" name="TextBox 9"/>
            <p:cNvSpPr txBox="1"/>
            <p:nvPr/>
          </p:nvSpPr>
          <p:spPr>
            <a:xfrm>
              <a:off x="2077094" y="3892841"/>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90204" pitchFamily="34" charset="0"/>
                <a:buNone/>
              </a:pPr>
              <a:r>
                <a:rPr lang="zh-CN" altLang="en-US" sz="1600" b="1" dirty="0">
                  <a:solidFill>
                    <a:srgbClr val="4D4D4D"/>
                  </a:solidFill>
                  <a:latin typeface="思源黑体 CN Normal" panose="020B0400000000000000" pitchFamily="34" charset="-122"/>
                  <a:ea typeface="思源黑体 CN Normal" panose="020B0400000000000000" pitchFamily="34" charset="-122"/>
                </a:rPr>
                <a:t>添加标题</a:t>
              </a:r>
              <a:endParaRPr lang="zh-CN" altLang="en-US" sz="1600" b="1" dirty="0">
                <a:solidFill>
                  <a:srgbClr val="4D4D4D"/>
                </a:solidFill>
                <a:latin typeface="思源黑体 CN Normal" panose="020B0400000000000000" pitchFamily="34" charset="-122"/>
                <a:ea typeface="思源黑体 CN Normal" panose="020B0400000000000000" pitchFamily="34" charset="-122"/>
              </a:endParaRPr>
            </a:p>
          </p:txBody>
        </p:sp>
        <p:sp>
          <p:nvSpPr>
            <p:cNvPr id="13" name="TextBox 10"/>
            <p:cNvSpPr txBox="1"/>
            <p:nvPr/>
          </p:nvSpPr>
          <p:spPr>
            <a:xfrm>
              <a:off x="1546824" y="4249130"/>
              <a:ext cx="2161186" cy="738664"/>
            </a:xfrm>
            <a:prstGeom prst="rect">
              <a:avLst/>
            </a:prstGeom>
            <a:noFill/>
          </p:spPr>
          <p:txBody>
            <a:bodyPr wrap="square" rtlCol="0">
              <a:spAutoFit/>
            </a:bodyPr>
            <a:lstStyle/>
            <a:p>
              <a:pPr algn="ctr" fontAlgn="base">
                <a:spcBef>
                  <a:spcPct val="0"/>
                </a:spcBef>
                <a:spcAft>
                  <a:spcPct val="0"/>
                </a:spcAft>
                <a:buFont typeface="Arial" panose="020B0604020202090204" pitchFamily="34" charset="0"/>
                <a:buNone/>
              </a:pPr>
              <a:r>
                <a:rPr lang="zh-CN" altLang="en-US"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rPr>
                <a:t>单击此处编辑您要的内容，建议您在展示时采用微软雅黑字体，</a:t>
              </a:r>
              <a:endParaRPr lang="en-US" altLang="zh-CN"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endParaRPr>
            </a:p>
          </p:txBody>
        </p:sp>
      </p:grpSp>
      <p:grpSp>
        <p:nvGrpSpPr>
          <p:cNvPr id="14" name="组合 13"/>
          <p:cNvGrpSpPr/>
          <p:nvPr/>
        </p:nvGrpSpPr>
        <p:grpSpPr>
          <a:xfrm>
            <a:off x="2646380" y="3031466"/>
            <a:ext cx="1873161" cy="949027"/>
            <a:chOff x="2192654" y="2261317"/>
            <a:chExt cx="2161186" cy="1094953"/>
          </a:xfrm>
        </p:grpSpPr>
        <p:sp>
          <p:nvSpPr>
            <p:cNvPr id="15" name="TextBox 9"/>
            <p:cNvSpPr txBox="1"/>
            <p:nvPr/>
          </p:nvSpPr>
          <p:spPr>
            <a:xfrm>
              <a:off x="2192655" y="2261317"/>
              <a:ext cx="2161185" cy="390611"/>
            </a:xfrm>
            <a:prstGeom prst="rect">
              <a:avLst/>
            </a:prstGeom>
            <a:noFill/>
          </p:spPr>
          <p:txBody>
            <a:bodyPr wrap="squar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90204" pitchFamily="34" charset="0"/>
                <a:buNone/>
              </a:pPr>
              <a:r>
                <a:rPr lang="zh-CN" altLang="en-US" sz="1600" b="1" dirty="0">
                  <a:solidFill>
                    <a:srgbClr val="4D4D4D"/>
                  </a:solidFill>
                  <a:latin typeface="思源黑体 CN Normal" panose="020B0400000000000000" pitchFamily="34" charset="-122"/>
                  <a:ea typeface="思源黑体 CN Normal" panose="020B0400000000000000" pitchFamily="34" charset="-122"/>
                </a:rPr>
                <a:t>添加标题</a:t>
              </a:r>
              <a:endParaRPr lang="zh-CN" altLang="en-US" sz="1600" b="1" dirty="0">
                <a:solidFill>
                  <a:srgbClr val="4D4D4D"/>
                </a:solidFill>
                <a:latin typeface="思源黑体 CN Normal" panose="020B0400000000000000" pitchFamily="34" charset="-122"/>
                <a:ea typeface="思源黑体 CN Normal" panose="020B0400000000000000" pitchFamily="34" charset="-122"/>
              </a:endParaRPr>
            </a:p>
          </p:txBody>
        </p:sp>
        <p:sp>
          <p:nvSpPr>
            <p:cNvPr id="16" name="TextBox 10"/>
            <p:cNvSpPr txBox="1"/>
            <p:nvPr/>
          </p:nvSpPr>
          <p:spPr>
            <a:xfrm>
              <a:off x="2192654" y="2617606"/>
              <a:ext cx="2161186" cy="738664"/>
            </a:xfrm>
            <a:prstGeom prst="rect">
              <a:avLst/>
            </a:prstGeom>
            <a:noFill/>
          </p:spPr>
          <p:txBody>
            <a:bodyPr wrap="square" rtlCol="0">
              <a:spAutoFit/>
            </a:bodyPr>
            <a:lstStyle/>
            <a:p>
              <a:pPr algn="ctr" fontAlgn="base">
                <a:spcBef>
                  <a:spcPct val="0"/>
                </a:spcBef>
                <a:spcAft>
                  <a:spcPct val="0"/>
                </a:spcAft>
                <a:buFont typeface="Arial" panose="020B0604020202090204" pitchFamily="34" charset="0"/>
                <a:buNone/>
              </a:pPr>
              <a:r>
                <a:rPr lang="zh-CN" altLang="en-US"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rPr>
                <a:t>单击此处编辑您要的内容，建议您在展示时采用微软雅黑字体，</a:t>
              </a:r>
              <a:endParaRPr lang="en-US" altLang="zh-CN"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endParaRPr>
            </a:p>
          </p:txBody>
        </p:sp>
      </p:grpSp>
      <p:grpSp>
        <p:nvGrpSpPr>
          <p:cNvPr id="17" name="组合 16"/>
          <p:cNvGrpSpPr/>
          <p:nvPr/>
        </p:nvGrpSpPr>
        <p:grpSpPr>
          <a:xfrm>
            <a:off x="5184871" y="1982118"/>
            <a:ext cx="1873161" cy="949027"/>
            <a:chOff x="4973597" y="1050617"/>
            <a:chExt cx="2161186" cy="1094953"/>
          </a:xfrm>
        </p:grpSpPr>
        <p:sp>
          <p:nvSpPr>
            <p:cNvPr id="18" name="TextBox 9"/>
            <p:cNvSpPr txBox="1"/>
            <p:nvPr/>
          </p:nvSpPr>
          <p:spPr>
            <a:xfrm>
              <a:off x="5503867" y="1050617"/>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90204" pitchFamily="34" charset="0"/>
                <a:buNone/>
              </a:pPr>
              <a:r>
                <a:rPr lang="zh-CN" altLang="en-US" sz="1600" b="1" dirty="0">
                  <a:solidFill>
                    <a:srgbClr val="4D4D4D"/>
                  </a:solidFill>
                  <a:latin typeface="思源黑体 CN Normal" panose="020B0400000000000000" pitchFamily="34" charset="-122"/>
                  <a:ea typeface="思源黑体 CN Normal" panose="020B0400000000000000" pitchFamily="34" charset="-122"/>
                </a:rPr>
                <a:t>添加标题</a:t>
              </a:r>
              <a:endParaRPr lang="zh-CN" altLang="en-US" sz="1600" b="1" dirty="0">
                <a:solidFill>
                  <a:srgbClr val="4D4D4D"/>
                </a:solidFill>
                <a:latin typeface="思源黑体 CN Normal" panose="020B0400000000000000" pitchFamily="34" charset="-122"/>
                <a:ea typeface="思源黑体 CN Normal" panose="020B0400000000000000" pitchFamily="34" charset="-122"/>
              </a:endParaRPr>
            </a:p>
          </p:txBody>
        </p:sp>
        <p:sp>
          <p:nvSpPr>
            <p:cNvPr id="19" name="TextBox 10"/>
            <p:cNvSpPr txBox="1"/>
            <p:nvPr/>
          </p:nvSpPr>
          <p:spPr>
            <a:xfrm>
              <a:off x="4973597" y="1406906"/>
              <a:ext cx="2161186" cy="738664"/>
            </a:xfrm>
            <a:prstGeom prst="rect">
              <a:avLst/>
            </a:prstGeom>
            <a:noFill/>
          </p:spPr>
          <p:txBody>
            <a:bodyPr wrap="square" rtlCol="0">
              <a:spAutoFit/>
            </a:bodyPr>
            <a:lstStyle/>
            <a:p>
              <a:pPr algn="ctr" fontAlgn="base">
                <a:spcBef>
                  <a:spcPct val="0"/>
                </a:spcBef>
                <a:spcAft>
                  <a:spcPct val="0"/>
                </a:spcAft>
                <a:buFont typeface="Arial" panose="020B0604020202090204" pitchFamily="34" charset="0"/>
                <a:buNone/>
              </a:pPr>
              <a:r>
                <a:rPr lang="zh-CN" altLang="en-US"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rPr>
                <a:t>单击此处编辑您要的内容，建议您在展示时采用微软雅黑字体，</a:t>
              </a:r>
              <a:endParaRPr lang="en-US" altLang="zh-CN"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endParaRPr>
            </a:p>
          </p:txBody>
        </p:sp>
      </p:grpSp>
      <p:grpSp>
        <p:nvGrpSpPr>
          <p:cNvPr id="20" name="组合 19"/>
          <p:cNvGrpSpPr/>
          <p:nvPr/>
        </p:nvGrpSpPr>
        <p:grpSpPr>
          <a:xfrm>
            <a:off x="7765938" y="3020161"/>
            <a:ext cx="1873161" cy="949027"/>
            <a:chOff x="7702299" y="2248274"/>
            <a:chExt cx="2161186" cy="1094953"/>
          </a:xfrm>
        </p:grpSpPr>
        <p:sp>
          <p:nvSpPr>
            <p:cNvPr id="21" name="TextBox 9"/>
            <p:cNvSpPr txBox="1"/>
            <p:nvPr/>
          </p:nvSpPr>
          <p:spPr>
            <a:xfrm>
              <a:off x="8232569" y="2248274"/>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90204" pitchFamily="34" charset="0"/>
                <a:buNone/>
              </a:pPr>
              <a:r>
                <a:rPr lang="zh-CN" altLang="en-US" sz="1600" b="1" dirty="0">
                  <a:solidFill>
                    <a:srgbClr val="4D4D4D"/>
                  </a:solidFill>
                  <a:latin typeface="思源黑体 CN Normal" panose="020B0400000000000000" pitchFamily="34" charset="-122"/>
                  <a:ea typeface="思源黑体 CN Normal" panose="020B0400000000000000" pitchFamily="34" charset="-122"/>
                </a:rPr>
                <a:t>添加标题</a:t>
              </a:r>
              <a:endParaRPr lang="zh-CN" altLang="en-US" sz="1600" b="1" dirty="0">
                <a:solidFill>
                  <a:srgbClr val="4D4D4D"/>
                </a:solidFill>
                <a:latin typeface="思源黑体 CN Normal" panose="020B0400000000000000" pitchFamily="34" charset="-122"/>
                <a:ea typeface="思源黑体 CN Normal" panose="020B0400000000000000" pitchFamily="34" charset="-122"/>
              </a:endParaRPr>
            </a:p>
          </p:txBody>
        </p:sp>
        <p:sp>
          <p:nvSpPr>
            <p:cNvPr id="22" name="TextBox 10"/>
            <p:cNvSpPr txBox="1"/>
            <p:nvPr/>
          </p:nvSpPr>
          <p:spPr>
            <a:xfrm>
              <a:off x="7702299" y="2604563"/>
              <a:ext cx="2161186" cy="738664"/>
            </a:xfrm>
            <a:prstGeom prst="rect">
              <a:avLst/>
            </a:prstGeom>
            <a:noFill/>
          </p:spPr>
          <p:txBody>
            <a:bodyPr wrap="square" rtlCol="0">
              <a:spAutoFit/>
            </a:bodyPr>
            <a:lstStyle/>
            <a:p>
              <a:pPr algn="ctr" fontAlgn="base">
                <a:spcBef>
                  <a:spcPct val="0"/>
                </a:spcBef>
                <a:spcAft>
                  <a:spcPct val="0"/>
                </a:spcAft>
                <a:buFont typeface="Arial" panose="020B0604020202090204" pitchFamily="34" charset="0"/>
                <a:buNone/>
              </a:pPr>
              <a:r>
                <a:rPr lang="zh-CN" altLang="en-US"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rPr>
                <a:t>单击此处编辑您要的内容，建议您在展示时采用微软雅黑字体，</a:t>
              </a:r>
              <a:endParaRPr lang="en-US" altLang="zh-CN"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endParaRPr>
            </a:p>
          </p:txBody>
        </p:sp>
      </p:grpSp>
      <p:grpSp>
        <p:nvGrpSpPr>
          <p:cNvPr id="23" name="组合 22"/>
          <p:cNvGrpSpPr/>
          <p:nvPr/>
        </p:nvGrpSpPr>
        <p:grpSpPr>
          <a:xfrm>
            <a:off x="8350364" y="4445554"/>
            <a:ext cx="1873161" cy="949027"/>
            <a:chOff x="8376589" y="3892841"/>
            <a:chExt cx="2161186" cy="1094953"/>
          </a:xfrm>
        </p:grpSpPr>
        <p:sp>
          <p:nvSpPr>
            <p:cNvPr id="24" name="TextBox 9"/>
            <p:cNvSpPr txBox="1"/>
            <p:nvPr/>
          </p:nvSpPr>
          <p:spPr>
            <a:xfrm>
              <a:off x="8906859" y="3892841"/>
              <a:ext cx="1182192" cy="390611"/>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pPr algn="ctr" fontAlgn="base">
                <a:spcBef>
                  <a:spcPct val="0"/>
                </a:spcBef>
                <a:spcAft>
                  <a:spcPct val="0"/>
                </a:spcAft>
                <a:buFont typeface="Arial" panose="020B0604020202090204" pitchFamily="34" charset="0"/>
                <a:buNone/>
              </a:pPr>
              <a:r>
                <a:rPr lang="zh-CN" altLang="en-US" sz="1600" b="1" dirty="0">
                  <a:solidFill>
                    <a:srgbClr val="4D4D4D"/>
                  </a:solidFill>
                  <a:latin typeface="思源黑体 CN Normal" panose="020B0400000000000000" pitchFamily="34" charset="-122"/>
                  <a:ea typeface="思源黑体 CN Normal" panose="020B0400000000000000" pitchFamily="34" charset="-122"/>
                </a:rPr>
                <a:t>添加标题</a:t>
              </a:r>
              <a:endParaRPr lang="zh-CN" altLang="en-US" sz="1600" b="1" dirty="0">
                <a:solidFill>
                  <a:srgbClr val="4D4D4D"/>
                </a:solidFill>
                <a:latin typeface="思源黑体 CN Normal" panose="020B0400000000000000" pitchFamily="34" charset="-122"/>
                <a:ea typeface="思源黑体 CN Normal" panose="020B0400000000000000" pitchFamily="34" charset="-122"/>
              </a:endParaRPr>
            </a:p>
          </p:txBody>
        </p:sp>
        <p:sp>
          <p:nvSpPr>
            <p:cNvPr id="25" name="TextBox 10"/>
            <p:cNvSpPr txBox="1"/>
            <p:nvPr/>
          </p:nvSpPr>
          <p:spPr>
            <a:xfrm>
              <a:off x="8376589" y="4249130"/>
              <a:ext cx="2161186" cy="738664"/>
            </a:xfrm>
            <a:prstGeom prst="rect">
              <a:avLst/>
            </a:prstGeom>
            <a:noFill/>
          </p:spPr>
          <p:txBody>
            <a:bodyPr wrap="square" rtlCol="0">
              <a:spAutoFit/>
            </a:bodyPr>
            <a:lstStyle/>
            <a:p>
              <a:pPr algn="ctr" fontAlgn="base">
                <a:spcBef>
                  <a:spcPct val="0"/>
                </a:spcBef>
                <a:spcAft>
                  <a:spcPct val="0"/>
                </a:spcAft>
                <a:buFont typeface="Arial" panose="020B0604020202090204" pitchFamily="34" charset="0"/>
                <a:buNone/>
              </a:pPr>
              <a:r>
                <a:rPr lang="zh-CN" altLang="en-US"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rPr>
                <a:t>单击此处编辑您要的内容，建议您在展示时采用微软雅黑字体，</a:t>
              </a:r>
              <a:endParaRPr lang="en-US" altLang="zh-CN" sz="1200" dirty="0">
                <a:solidFill>
                  <a:srgbClr val="4D4D4D"/>
                </a:solidFill>
                <a:latin typeface="思源黑体 CN Normal" panose="020B0400000000000000" pitchFamily="34" charset="-122"/>
                <a:ea typeface="思源黑体 CN Normal" panose="020B0400000000000000" pitchFamily="34" charset="-122"/>
                <a:sym typeface="Arial" panose="020B0604020202090204" pitchFamily="34" charset="0"/>
              </a:endParaRPr>
            </a:p>
          </p:txBody>
        </p:sp>
      </p:gr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0-#ppt_h/2"/>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1+#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1+#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一、添加内容标题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grpSp>
        <p:nvGrpSpPr>
          <p:cNvPr id="6" name="组合 5"/>
          <p:cNvGrpSpPr/>
          <p:nvPr/>
        </p:nvGrpSpPr>
        <p:grpSpPr>
          <a:xfrm>
            <a:off x="1469417" y="1816100"/>
            <a:ext cx="2874452" cy="1674433"/>
            <a:chOff x="1469417" y="1816100"/>
            <a:chExt cx="2874452" cy="1674433"/>
          </a:xfrm>
        </p:grpSpPr>
        <p:sp>
          <p:nvSpPr>
            <p:cNvPr id="7" name="矩形 6"/>
            <p:cNvSpPr/>
            <p:nvPr/>
          </p:nvSpPr>
          <p:spPr>
            <a:xfrm>
              <a:off x="1469417"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8" name="矩形 7"/>
            <p:cNvSpPr/>
            <p:nvPr/>
          </p:nvSpPr>
          <p:spPr>
            <a:xfrm>
              <a:off x="1547542" y="1816100"/>
              <a:ext cx="681652" cy="792776"/>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atin typeface="思源黑体 CN Normal" panose="020B0400000000000000" pitchFamily="34" charset="-122"/>
                  <a:ea typeface="思源黑体 CN Normal" panose="020B0400000000000000" pitchFamily="34" charset="-122"/>
                </a:rPr>
                <a:t>01</a:t>
              </a:r>
              <a:endParaRPr lang="en-US">
                <a:latin typeface="思源黑体 CN Normal" panose="020B0400000000000000" pitchFamily="34" charset="-122"/>
                <a:ea typeface="思源黑体 CN Normal" panose="020B0400000000000000" pitchFamily="34" charset="-122"/>
              </a:endParaRPr>
            </a:p>
          </p:txBody>
        </p:sp>
        <p:grpSp>
          <p:nvGrpSpPr>
            <p:cNvPr id="9" name="组合 8"/>
            <p:cNvGrpSpPr/>
            <p:nvPr/>
          </p:nvGrpSpPr>
          <p:grpSpPr>
            <a:xfrm>
              <a:off x="1598343" y="2266725"/>
              <a:ext cx="2630758" cy="1024945"/>
              <a:chOff x="34063" y="3280738"/>
              <a:chExt cx="2630758" cy="1024945"/>
            </a:xfrm>
          </p:grpSpPr>
          <p:sp>
            <p:nvSpPr>
              <p:cNvPr id="10" name="矩形 9"/>
              <p:cNvSpPr/>
              <p:nvPr/>
            </p:nvSpPr>
            <p:spPr>
              <a:xfrm>
                <a:off x="34063" y="3688013"/>
                <a:ext cx="2630758"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1" name="矩形 10"/>
              <p:cNvSpPr/>
              <p:nvPr/>
            </p:nvSpPr>
            <p:spPr>
              <a:xfrm>
                <a:off x="823912" y="3280738"/>
                <a:ext cx="1790108"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grpSp>
        <p:nvGrpSpPr>
          <p:cNvPr id="12" name="组合 11"/>
          <p:cNvGrpSpPr/>
          <p:nvPr/>
        </p:nvGrpSpPr>
        <p:grpSpPr>
          <a:xfrm>
            <a:off x="4658774" y="1816100"/>
            <a:ext cx="2874452" cy="1674433"/>
            <a:chOff x="4658774" y="1816100"/>
            <a:chExt cx="2874452" cy="1674433"/>
          </a:xfrm>
        </p:grpSpPr>
        <p:sp>
          <p:nvSpPr>
            <p:cNvPr id="13" name="矩形 12"/>
            <p:cNvSpPr/>
            <p:nvPr/>
          </p:nvSpPr>
          <p:spPr>
            <a:xfrm>
              <a:off x="4658774"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14" name="矩形 13"/>
            <p:cNvSpPr/>
            <p:nvPr/>
          </p:nvSpPr>
          <p:spPr>
            <a:xfrm>
              <a:off x="4736899" y="1816100"/>
              <a:ext cx="681652" cy="792777"/>
            </a:xfrm>
            <a:prstGeom prst="rect">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atin typeface="思源黑体 CN Normal" panose="020B0400000000000000" pitchFamily="34" charset="-122"/>
                  <a:ea typeface="思源黑体 CN Normal" panose="020B0400000000000000" pitchFamily="34" charset="-122"/>
                </a:rPr>
                <a:t>02</a:t>
              </a:r>
              <a:endParaRPr lang="en-US" dirty="0">
                <a:latin typeface="思源黑体 CN Normal" panose="020B0400000000000000" pitchFamily="34" charset="-122"/>
                <a:ea typeface="思源黑体 CN Normal" panose="020B0400000000000000" pitchFamily="34" charset="-122"/>
              </a:endParaRPr>
            </a:p>
          </p:txBody>
        </p:sp>
        <p:grpSp>
          <p:nvGrpSpPr>
            <p:cNvPr id="15" name="组合 14"/>
            <p:cNvGrpSpPr/>
            <p:nvPr/>
          </p:nvGrpSpPr>
          <p:grpSpPr>
            <a:xfrm>
              <a:off x="4793321" y="2266725"/>
              <a:ext cx="2630758" cy="1024945"/>
              <a:chOff x="34063" y="3280738"/>
              <a:chExt cx="2630758" cy="1024945"/>
            </a:xfrm>
          </p:grpSpPr>
          <p:sp>
            <p:nvSpPr>
              <p:cNvPr id="16" name="矩形 15"/>
              <p:cNvSpPr/>
              <p:nvPr/>
            </p:nvSpPr>
            <p:spPr>
              <a:xfrm>
                <a:off x="34063" y="3688013"/>
                <a:ext cx="2630758"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7" name="矩形 16"/>
              <p:cNvSpPr/>
              <p:nvPr/>
            </p:nvSpPr>
            <p:spPr>
              <a:xfrm>
                <a:off x="823912" y="3280738"/>
                <a:ext cx="1790108"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grpSp>
        <p:nvGrpSpPr>
          <p:cNvPr id="18" name="组合 17"/>
          <p:cNvGrpSpPr/>
          <p:nvPr/>
        </p:nvGrpSpPr>
        <p:grpSpPr>
          <a:xfrm>
            <a:off x="7848131" y="1816100"/>
            <a:ext cx="2874452" cy="1674433"/>
            <a:chOff x="7848131" y="1816100"/>
            <a:chExt cx="2874452" cy="1674433"/>
          </a:xfrm>
        </p:grpSpPr>
        <p:sp>
          <p:nvSpPr>
            <p:cNvPr id="19" name="矩形 18"/>
            <p:cNvSpPr/>
            <p:nvPr/>
          </p:nvSpPr>
          <p:spPr>
            <a:xfrm>
              <a:off x="7848131" y="1893315"/>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20" name="矩形 19"/>
            <p:cNvSpPr/>
            <p:nvPr/>
          </p:nvSpPr>
          <p:spPr>
            <a:xfrm>
              <a:off x="7926256" y="1816100"/>
              <a:ext cx="681652" cy="792777"/>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atin typeface="思源黑体 CN Normal" panose="020B0400000000000000" pitchFamily="34" charset="-122"/>
                  <a:ea typeface="思源黑体 CN Normal" panose="020B0400000000000000" pitchFamily="34" charset="-122"/>
                </a:rPr>
                <a:t>03</a:t>
              </a:r>
              <a:endParaRPr lang="en-US">
                <a:latin typeface="思源黑体 CN Normal" panose="020B0400000000000000" pitchFamily="34" charset="-122"/>
                <a:ea typeface="思源黑体 CN Normal" panose="020B0400000000000000" pitchFamily="34" charset="-122"/>
              </a:endParaRPr>
            </a:p>
          </p:txBody>
        </p:sp>
        <p:grpSp>
          <p:nvGrpSpPr>
            <p:cNvPr id="21" name="组合 20"/>
            <p:cNvGrpSpPr/>
            <p:nvPr/>
          </p:nvGrpSpPr>
          <p:grpSpPr>
            <a:xfrm>
              <a:off x="7980547" y="2266725"/>
              <a:ext cx="2630758" cy="1024945"/>
              <a:chOff x="34063" y="3280738"/>
              <a:chExt cx="2630758" cy="1024945"/>
            </a:xfrm>
          </p:grpSpPr>
          <p:sp>
            <p:nvSpPr>
              <p:cNvPr id="22" name="矩形 21"/>
              <p:cNvSpPr/>
              <p:nvPr/>
            </p:nvSpPr>
            <p:spPr>
              <a:xfrm>
                <a:off x="34063" y="3688013"/>
                <a:ext cx="2630758"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3" name="矩形 22"/>
              <p:cNvSpPr/>
              <p:nvPr/>
            </p:nvSpPr>
            <p:spPr>
              <a:xfrm>
                <a:off x="823912" y="3280738"/>
                <a:ext cx="1790108"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grpSp>
        <p:nvGrpSpPr>
          <p:cNvPr id="24" name="组合 23"/>
          <p:cNvGrpSpPr/>
          <p:nvPr/>
        </p:nvGrpSpPr>
        <p:grpSpPr>
          <a:xfrm>
            <a:off x="6368116" y="3757993"/>
            <a:ext cx="2874452" cy="1674433"/>
            <a:chOff x="6368116" y="3757993"/>
            <a:chExt cx="2874452" cy="1674433"/>
          </a:xfrm>
        </p:grpSpPr>
        <p:sp>
          <p:nvSpPr>
            <p:cNvPr id="25" name="矩形 24"/>
            <p:cNvSpPr/>
            <p:nvPr/>
          </p:nvSpPr>
          <p:spPr>
            <a:xfrm>
              <a:off x="6368116" y="3835208"/>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26" name="矩形 25"/>
            <p:cNvSpPr/>
            <p:nvPr/>
          </p:nvSpPr>
          <p:spPr>
            <a:xfrm>
              <a:off x="6446241" y="3757993"/>
              <a:ext cx="681652" cy="792777"/>
            </a:xfrm>
            <a:prstGeom prst="rect">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atin typeface="思源黑体 CN Normal" panose="020B0400000000000000" pitchFamily="34" charset="-122"/>
                  <a:ea typeface="思源黑体 CN Normal" panose="020B0400000000000000" pitchFamily="34" charset="-122"/>
                </a:rPr>
                <a:t>05</a:t>
              </a:r>
              <a:endParaRPr lang="en-US">
                <a:latin typeface="思源黑体 CN Normal" panose="020B0400000000000000" pitchFamily="34" charset="-122"/>
                <a:ea typeface="思源黑体 CN Normal" panose="020B0400000000000000" pitchFamily="34" charset="-122"/>
              </a:endParaRPr>
            </a:p>
          </p:txBody>
        </p:sp>
        <p:grpSp>
          <p:nvGrpSpPr>
            <p:cNvPr id="27" name="组合 26"/>
            <p:cNvGrpSpPr/>
            <p:nvPr/>
          </p:nvGrpSpPr>
          <p:grpSpPr>
            <a:xfrm>
              <a:off x="6484341" y="4219299"/>
              <a:ext cx="2630758" cy="1024945"/>
              <a:chOff x="34063" y="3280738"/>
              <a:chExt cx="2630758" cy="1024945"/>
            </a:xfrm>
          </p:grpSpPr>
          <p:sp>
            <p:nvSpPr>
              <p:cNvPr id="28" name="矩形 27"/>
              <p:cNvSpPr/>
              <p:nvPr/>
            </p:nvSpPr>
            <p:spPr>
              <a:xfrm>
                <a:off x="34063" y="3688013"/>
                <a:ext cx="2630758"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9" name="矩形 28"/>
              <p:cNvSpPr/>
              <p:nvPr/>
            </p:nvSpPr>
            <p:spPr>
              <a:xfrm>
                <a:off x="823912" y="3280738"/>
                <a:ext cx="1790108"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grpSp>
        <p:nvGrpSpPr>
          <p:cNvPr id="30" name="组合 29"/>
          <p:cNvGrpSpPr/>
          <p:nvPr/>
        </p:nvGrpSpPr>
        <p:grpSpPr>
          <a:xfrm>
            <a:off x="2949432" y="3757993"/>
            <a:ext cx="2874452" cy="1674433"/>
            <a:chOff x="2949432" y="3757993"/>
            <a:chExt cx="2874452" cy="1674433"/>
          </a:xfrm>
        </p:grpSpPr>
        <p:sp>
          <p:nvSpPr>
            <p:cNvPr id="31" name="矩形 30"/>
            <p:cNvSpPr/>
            <p:nvPr/>
          </p:nvSpPr>
          <p:spPr>
            <a:xfrm>
              <a:off x="2949432" y="3835208"/>
              <a:ext cx="2874452" cy="1597218"/>
            </a:xfrm>
            <a:prstGeom prst="rect">
              <a:avLst/>
            </a:prstGeom>
            <a:noFill/>
            <a:ln w="6350" cmpd="sng">
              <a:solidFill>
                <a:schemeClr val="bg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32" name="矩形 31"/>
            <p:cNvSpPr/>
            <p:nvPr/>
          </p:nvSpPr>
          <p:spPr>
            <a:xfrm>
              <a:off x="3027557" y="3757993"/>
              <a:ext cx="681652" cy="792777"/>
            </a:xfrm>
            <a:prstGeom prst="rect">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atin typeface="思源黑体 CN Normal" panose="020B0400000000000000" pitchFamily="34" charset="-122"/>
                  <a:ea typeface="思源黑体 CN Normal" panose="020B0400000000000000" pitchFamily="34" charset="-122"/>
                </a:rPr>
                <a:t>04</a:t>
              </a:r>
              <a:endParaRPr lang="en-US">
                <a:latin typeface="思源黑体 CN Normal" panose="020B0400000000000000" pitchFamily="34" charset="-122"/>
                <a:ea typeface="思源黑体 CN Normal" panose="020B0400000000000000" pitchFamily="34" charset="-122"/>
              </a:endParaRPr>
            </a:p>
          </p:txBody>
        </p:sp>
        <p:grpSp>
          <p:nvGrpSpPr>
            <p:cNvPr id="33" name="组合 32"/>
            <p:cNvGrpSpPr/>
            <p:nvPr/>
          </p:nvGrpSpPr>
          <p:grpSpPr>
            <a:xfrm>
              <a:off x="3083979" y="4219299"/>
              <a:ext cx="2630758" cy="1024945"/>
              <a:chOff x="34063" y="3280738"/>
              <a:chExt cx="2630758" cy="1024945"/>
            </a:xfrm>
          </p:grpSpPr>
          <p:sp>
            <p:nvSpPr>
              <p:cNvPr id="34" name="矩形 33"/>
              <p:cNvSpPr/>
              <p:nvPr/>
            </p:nvSpPr>
            <p:spPr>
              <a:xfrm>
                <a:off x="34063" y="3688013"/>
                <a:ext cx="2630758" cy="617670"/>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用户可以在投影仪或者计算机上进行演示也可以将演示文稿打印出来制作</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35" name="矩形 34"/>
              <p:cNvSpPr/>
              <p:nvPr/>
            </p:nvSpPr>
            <p:spPr>
              <a:xfrm>
                <a:off x="823912" y="3280738"/>
                <a:ext cx="1790108" cy="40248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style.rotation</p:attrName>
                                        </p:attrNameLst>
                                      </p:cBhvr>
                                      <p:tavLst>
                                        <p:tav tm="0">
                                          <p:val>
                                            <p:fltVal val="90"/>
                                          </p:val>
                                        </p:tav>
                                        <p:tav tm="100000">
                                          <p:val>
                                            <p:fltVal val="0"/>
                                          </p:val>
                                        </p:tav>
                                      </p:tavLst>
                                    </p:anim>
                                    <p:animEffect transition="in" filter="fade">
                                      <p:cBhvr>
                                        <p:cTn id="17" dur="1000"/>
                                        <p:tgtEl>
                                          <p:spTgt spid="12"/>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1000" fill="hold"/>
                                        <p:tgtEl>
                                          <p:spTgt spid="18"/>
                                        </p:tgtEl>
                                        <p:attrNameLst>
                                          <p:attrName>ppt_w</p:attrName>
                                        </p:attrNameLst>
                                      </p:cBhvr>
                                      <p:tavLst>
                                        <p:tav tm="0">
                                          <p:val>
                                            <p:fltVal val="0"/>
                                          </p:val>
                                        </p:tav>
                                        <p:tav tm="100000">
                                          <p:val>
                                            <p:strVal val="#ppt_w"/>
                                          </p:val>
                                        </p:tav>
                                      </p:tavLst>
                                    </p:anim>
                                    <p:anim calcmode="lin" valueType="num">
                                      <p:cBhvr>
                                        <p:cTn id="22" dur="1000" fill="hold"/>
                                        <p:tgtEl>
                                          <p:spTgt spid="18"/>
                                        </p:tgtEl>
                                        <p:attrNameLst>
                                          <p:attrName>ppt_h</p:attrName>
                                        </p:attrNameLst>
                                      </p:cBhvr>
                                      <p:tavLst>
                                        <p:tav tm="0">
                                          <p:val>
                                            <p:fltVal val="0"/>
                                          </p:val>
                                        </p:tav>
                                        <p:tav tm="100000">
                                          <p:val>
                                            <p:strVal val="#ppt_h"/>
                                          </p:val>
                                        </p:tav>
                                      </p:tavLst>
                                    </p:anim>
                                    <p:anim calcmode="lin" valueType="num">
                                      <p:cBhvr>
                                        <p:cTn id="23" dur="1000" fill="hold"/>
                                        <p:tgtEl>
                                          <p:spTgt spid="18"/>
                                        </p:tgtEl>
                                        <p:attrNameLst>
                                          <p:attrName>style.rotation</p:attrName>
                                        </p:attrNameLst>
                                      </p:cBhvr>
                                      <p:tavLst>
                                        <p:tav tm="0">
                                          <p:val>
                                            <p:fltVal val="90"/>
                                          </p:val>
                                        </p:tav>
                                        <p:tav tm="100000">
                                          <p:val>
                                            <p:fltVal val="0"/>
                                          </p:val>
                                        </p:tav>
                                      </p:tavLst>
                                    </p:anim>
                                    <p:animEffect transition="in" filter="fade">
                                      <p:cBhvr>
                                        <p:cTn id="24" dur="1000"/>
                                        <p:tgtEl>
                                          <p:spTgt spid="18"/>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 calcmode="lin" valueType="num">
                                      <p:cBhvr>
                                        <p:cTn id="28" dur="1000" fill="hold"/>
                                        <p:tgtEl>
                                          <p:spTgt spid="30"/>
                                        </p:tgtEl>
                                        <p:attrNameLst>
                                          <p:attrName>ppt_w</p:attrName>
                                        </p:attrNameLst>
                                      </p:cBhvr>
                                      <p:tavLst>
                                        <p:tav tm="0">
                                          <p:val>
                                            <p:fltVal val="0"/>
                                          </p:val>
                                        </p:tav>
                                        <p:tav tm="100000">
                                          <p:val>
                                            <p:strVal val="#ppt_w"/>
                                          </p:val>
                                        </p:tav>
                                      </p:tavLst>
                                    </p:anim>
                                    <p:anim calcmode="lin" valueType="num">
                                      <p:cBhvr>
                                        <p:cTn id="29" dur="1000" fill="hold"/>
                                        <p:tgtEl>
                                          <p:spTgt spid="30"/>
                                        </p:tgtEl>
                                        <p:attrNameLst>
                                          <p:attrName>ppt_h</p:attrName>
                                        </p:attrNameLst>
                                      </p:cBhvr>
                                      <p:tavLst>
                                        <p:tav tm="0">
                                          <p:val>
                                            <p:fltVal val="0"/>
                                          </p:val>
                                        </p:tav>
                                        <p:tav tm="100000">
                                          <p:val>
                                            <p:strVal val="#ppt_h"/>
                                          </p:val>
                                        </p:tav>
                                      </p:tavLst>
                                    </p:anim>
                                    <p:anim calcmode="lin" valueType="num">
                                      <p:cBhvr>
                                        <p:cTn id="30" dur="1000" fill="hold"/>
                                        <p:tgtEl>
                                          <p:spTgt spid="30"/>
                                        </p:tgtEl>
                                        <p:attrNameLst>
                                          <p:attrName>style.rotation</p:attrName>
                                        </p:attrNameLst>
                                      </p:cBhvr>
                                      <p:tavLst>
                                        <p:tav tm="0">
                                          <p:val>
                                            <p:fltVal val="90"/>
                                          </p:val>
                                        </p:tav>
                                        <p:tav tm="100000">
                                          <p:val>
                                            <p:fltVal val="0"/>
                                          </p:val>
                                        </p:tav>
                                      </p:tavLst>
                                    </p:anim>
                                    <p:animEffect transition="in" filter="fade">
                                      <p:cBhvr>
                                        <p:cTn id="31" dur="1000"/>
                                        <p:tgtEl>
                                          <p:spTgt spid="30"/>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1000" fill="hold"/>
                                        <p:tgtEl>
                                          <p:spTgt spid="24"/>
                                        </p:tgtEl>
                                        <p:attrNameLst>
                                          <p:attrName>ppt_w</p:attrName>
                                        </p:attrNameLst>
                                      </p:cBhvr>
                                      <p:tavLst>
                                        <p:tav tm="0">
                                          <p:val>
                                            <p:fltVal val="0"/>
                                          </p:val>
                                        </p:tav>
                                        <p:tav tm="100000">
                                          <p:val>
                                            <p:strVal val="#ppt_w"/>
                                          </p:val>
                                        </p:tav>
                                      </p:tavLst>
                                    </p:anim>
                                    <p:anim calcmode="lin" valueType="num">
                                      <p:cBhvr>
                                        <p:cTn id="36" dur="1000" fill="hold"/>
                                        <p:tgtEl>
                                          <p:spTgt spid="24"/>
                                        </p:tgtEl>
                                        <p:attrNameLst>
                                          <p:attrName>ppt_h</p:attrName>
                                        </p:attrNameLst>
                                      </p:cBhvr>
                                      <p:tavLst>
                                        <p:tav tm="0">
                                          <p:val>
                                            <p:fltVal val="0"/>
                                          </p:val>
                                        </p:tav>
                                        <p:tav tm="100000">
                                          <p:val>
                                            <p:strVal val="#ppt_h"/>
                                          </p:val>
                                        </p:tav>
                                      </p:tavLst>
                                    </p:anim>
                                    <p:anim calcmode="lin" valueType="num">
                                      <p:cBhvr>
                                        <p:cTn id="37" dur="1000" fill="hold"/>
                                        <p:tgtEl>
                                          <p:spTgt spid="24"/>
                                        </p:tgtEl>
                                        <p:attrNameLst>
                                          <p:attrName>style.rotation</p:attrName>
                                        </p:attrNameLst>
                                      </p:cBhvr>
                                      <p:tavLst>
                                        <p:tav tm="0">
                                          <p:val>
                                            <p:fltVal val="90"/>
                                          </p:val>
                                        </p:tav>
                                        <p:tav tm="100000">
                                          <p:val>
                                            <p:fltVal val="0"/>
                                          </p:val>
                                        </p:tav>
                                      </p:tavLst>
                                    </p:anim>
                                    <p:animEffect transition="in" filter="fade">
                                      <p:cBhvr>
                                        <p:cTn id="3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一、添加内容标题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pic>
        <p:nvPicPr>
          <p:cNvPr id="6" name="图片占位符 53"/>
          <p:cNvPicPr>
            <a:picLocks noChangeAspect="1"/>
          </p:cNvPicPr>
          <p:nvPr/>
        </p:nvPicPr>
        <p:blipFill>
          <a:blip r:embed="rId1" cstate="print">
            <a:extLst>
              <a:ext uri="{28A0092B-C50C-407E-A947-70E740481C1C}">
                <a14:useLocalDpi xmlns:a14="http://schemas.microsoft.com/office/drawing/2010/main" val="0"/>
              </a:ext>
            </a:extLst>
          </a:blip>
          <a:srcRect l="16706" r="16706"/>
          <a:stretch>
            <a:fillRect/>
          </a:stretch>
        </p:blipFill>
        <p:spPr>
          <a:xfrm>
            <a:off x="2565306" y="3220417"/>
            <a:ext cx="1226392" cy="1215748"/>
          </a:xfrm>
          <a:custGeom>
            <a:avLst/>
            <a:gdLst>
              <a:gd name="connsiteX0" fmla="*/ 613196 w 1226392"/>
              <a:gd name="connsiteY0" fmla="*/ 0 h 1227256"/>
              <a:gd name="connsiteX1" fmla="*/ 1226392 w 1226392"/>
              <a:gd name="connsiteY1" fmla="*/ 613628 h 1227256"/>
              <a:gd name="connsiteX2" fmla="*/ 613196 w 1226392"/>
              <a:gd name="connsiteY2" fmla="*/ 1227256 h 1227256"/>
              <a:gd name="connsiteX3" fmla="*/ 0 w 1226392"/>
              <a:gd name="connsiteY3" fmla="*/ 613628 h 1227256"/>
              <a:gd name="connsiteX4" fmla="*/ 613196 w 1226392"/>
              <a:gd name="connsiteY4" fmla="*/ 0 h 122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92" h="1227256">
                <a:moveTo>
                  <a:pt x="613196" y="0"/>
                </a:moveTo>
                <a:cubicBezTo>
                  <a:pt x="951855" y="0"/>
                  <a:pt x="1226392" y="274731"/>
                  <a:pt x="1226392" y="613628"/>
                </a:cubicBezTo>
                <a:cubicBezTo>
                  <a:pt x="1226392" y="952525"/>
                  <a:pt x="951855" y="1227256"/>
                  <a:pt x="613196" y="1227256"/>
                </a:cubicBezTo>
                <a:cubicBezTo>
                  <a:pt x="274537" y="1227256"/>
                  <a:pt x="0" y="952525"/>
                  <a:pt x="0" y="613628"/>
                </a:cubicBezTo>
                <a:cubicBezTo>
                  <a:pt x="0" y="274731"/>
                  <a:pt x="274537" y="0"/>
                  <a:pt x="613196" y="0"/>
                </a:cubicBezTo>
                <a:close/>
              </a:path>
            </a:pathLst>
          </a:custGeom>
        </p:spPr>
      </p:pic>
      <p:grpSp>
        <p:nvGrpSpPr>
          <p:cNvPr id="7" name="组合 6"/>
          <p:cNvGrpSpPr/>
          <p:nvPr/>
        </p:nvGrpSpPr>
        <p:grpSpPr>
          <a:xfrm>
            <a:off x="1346133" y="2066791"/>
            <a:ext cx="3921326" cy="3432266"/>
            <a:chOff x="1565074" y="2073230"/>
            <a:chExt cx="3921326" cy="3432266"/>
          </a:xfrm>
        </p:grpSpPr>
        <p:sp>
          <p:nvSpPr>
            <p:cNvPr id="8" name="Freeform: Shape 3"/>
            <p:cNvSpPr/>
            <p:nvPr/>
          </p:nvSpPr>
          <p:spPr>
            <a:xfrm>
              <a:off x="1673500" y="2073230"/>
              <a:ext cx="3812900" cy="3432266"/>
            </a:xfrm>
            <a:custGeom>
              <a:avLst/>
              <a:gdLst/>
              <a:ahLst/>
              <a:cxnLst>
                <a:cxn ang="0">
                  <a:pos x="wd2" y="hd2"/>
                </a:cxn>
                <a:cxn ang="5400000">
                  <a:pos x="wd2" y="hd2"/>
                </a:cxn>
                <a:cxn ang="10800000">
                  <a:pos x="wd2" y="hd2"/>
                </a:cxn>
                <a:cxn ang="16200000">
                  <a:pos x="wd2" y="hd2"/>
                </a:cxn>
              </a:cxnLst>
              <a:rect l="0" t="0" r="r" b="b"/>
              <a:pathLst>
                <a:path w="21600" h="21600" extrusionOk="0">
                  <a:moveTo>
                    <a:pt x="9691" y="0"/>
                  </a:moveTo>
                  <a:cubicBezTo>
                    <a:pt x="14962" y="0"/>
                    <a:pt x="19247" y="4690"/>
                    <a:pt x="19375" y="10530"/>
                  </a:cubicBezTo>
                  <a:lnTo>
                    <a:pt x="21600" y="10530"/>
                  </a:lnTo>
                  <a:lnTo>
                    <a:pt x="18065" y="16006"/>
                  </a:lnTo>
                  <a:lnTo>
                    <a:pt x="14627" y="10530"/>
                  </a:lnTo>
                  <a:lnTo>
                    <a:pt x="16952" y="10530"/>
                  </a:lnTo>
                  <a:cubicBezTo>
                    <a:pt x="16825" y="6181"/>
                    <a:pt x="13624" y="2699"/>
                    <a:pt x="9691" y="2699"/>
                  </a:cubicBezTo>
                  <a:cubicBezTo>
                    <a:pt x="5677" y="2699"/>
                    <a:pt x="2423" y="6327"/>
                    <a:pt x="2423" y="10799"/>
                  </a:cubicBezTo>
                  <a:cubicBezTo>
                    <a:pt x="2423" y="15273"/>
                    <a:pt x="5677" y="18901"/>
                    <a:pt x="9691" y="18901"/>
                  </a:cubicBezTo>
                  <a:cubicBezTo>
                    <a:pt x="11300" y="18901"/>
                    <a:pt x="12788" y="18315"/>
                    <a:pt x="13991" y="17329"/>
                  </a:cubicBezTo>
                  <a:lnTo>
                    <a:pt x="15657" y="19310"/>
                  </a:lnTo>
                  <a:cubicBezTo>
                    <a:pt x="14013" y="20745"/>
                    <a:pt x="11941" y="21600"/>
                    <a:pt x="9691" y="21600"/>
                  </a:cubicBezTo>
                  <a:cubicBezTo>
                    <a:pt x="4339" y="21600"/>
                    <a:pt x="0" y="16766"/>
                    <a:pt x="0" y="10799"/>
                  </a:cubicBezTo>
                  <a:cubicBezTo>
                    <a:pt x="0" y="4836"/>
                    <a:pt x="4339" y="0"/>
                    <a:pt x="9691" y="0"/>
                  </a:cubicBezTo>
                  <a:close/>
                </a:path>
              </a:pathLst>
            </a:custGeom>
            <a:solidFill>
              <a:schemeClr val="bg2"/>
            </a:solidFill>
            <a:ln w="12700">
              <a:miter lim="400000"/>
            </a:ln>
          </p:spPr>
          <p:txBody>
            <a:bodyPr anchor="ctr"/>
            <a:lstStyle/>
            <a:p>
              <a:pPr algn="ctr"/>
              <a:endParaRPr>
                <a:latin typeface="思源黑体 CN Normal" panose="020B0400000000000000" pitchFamily="34" charset="-122"/>
                <a:ea typeface="思源黑体 CN Normal" panose="020B0400000000000000" pitchFamily="34" charset="-122"/>
              </a:endParaRPr>
            </a:p>
          </p:txBody>
        </p:sp>
        <p:sp>
          <p:nvSpPr>
            <p:cNvPr id="9" name="Oval 4"/>
            <p:cNvSpPr/>
            <p:nvPr/>
          </p:nvSpPr>
          <p:spPr>
            <a:xfrm>
              <a:off x="3924993" y="4660611"/>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latin typeface="思源黑体 CN Normal" panose="020B0400000000000000" pitchFamily="34" charset="-122"/>
                  <a:ea typeface="思源黑体 CN Normal" panose="020B0400000000000000" pitchFamily="34" charset="-122"/>
                </a:rPr>
                <a:t>01</a:t>
              </a:r>
              <a:endParaRPr lang="en-US" dirty="0">
                <a:solidFill>
                  <a:schemeClr val="lt1"/>
                </a:solidFill>
                <a:latin typeface="思源黑体 CN Normal" panose="020B0400000000000000" pitchFamily="34" charset="-122"/>
                <a:ea typeface="思源黑体 CN Normal" panose="020B0400000000000000" pitchFamily="34" charset="-122"/>
              </a:endParaRPr>
            </a:p>
          </p:txBody>
        </p:sp>
        <p:sp>
          <p:nvSpPr>
            <p:cNvPr id="10" name="Oval 8"/>
            <p:cNvSpPr/>
            <p:nvPr/>
          </p:nvSpPr>
          <p:spPr>
            <a:xfrm>
              <a:off x="2196216" y="4676387"/>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latin typeface="思源黑体 CN Normal" panose="020B0400000000000000" pitchFamily="34" charset="-122"/>
                  <a:ea typeface="思源黑体 CN Normal" panose="020B0400000000000000" pitchFamily="34" charset="-122"/>
                </a:rPr>
                <a:t>02</a:t>
              </a:r>
              <a:endParaRPr lang="en-US" dirty="0">
                <a:solidFill>
                  <a:schemeClr val="lt1"/>
                </a:solidFill>
                <a:latin typeface="思源黑体 CN Normal" panose="020B0400000000000000" pitchFamily="34" charset="-122"/>
                <a:ea typeface="思源黑体 CN Normal" panose="020B0400000000000000" pitchFamily="34" charset="-122"/>
              </a:endParaRPr>
            </a:p>
          </p:txBody>
        </p:sp>
        <p:sp>
          <p:nvSpPr>
            <p:cNvPr id="11" name="Oval 9"/>
            <p:cNvSpPr/>
            <p:nvPr/>
          </p:nvSpPr>
          <p:spPr>
            <a:xfrm>
              <a:off x="1565074" y="3348952"/>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latin typeface="思源黑体 CN Normal" panose="020B0400000000000000" pitchFamily="34" charset="-122"/>
                  <a:ea typeface="思源黑体 CN Normal" panose="020B0400000000000000" pitchFamily="34" charset="-122"/>
                </a:rPr>
                <a:t>03</a:t>
              </a:r>
              <a:endParaRPr lang="en-US" dirty="0">
                <a:solidFill>
                  <a:schemeClr val="lt1"/>
                </a:solidFill>
                <a:latin typeface="思源黑体 CN Normal" panose="020B0400000000000000" pitchFamily="34" charset="-122"/>
                <a:ea typeface="思源黑体 CN Normal" panose="020B0400000000000000" pitchFamily="34" charset="-122"/>
              </a:endParaRPr>
            </a:p>
          </p:txBody>
        </p:sp>
        <p:sp>
          <p:nvSpPr>
            <p:cNvPr id="12" name="Oval 10"/>
            <p:cNvSpPr/>
            <p:nvPr/>
          </p:nvSpPr>
          <p:spPr>
            <a:xfrm>
              <a:off x="2447410" y="2087042"/>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solidFill>
                    <a:schemeClr val="lt1"/>
                  </a:solidFill>
                  <a:latin typeface="思源黑体 CN Normal" panose="020B0400000000000000" pitchFamily="34" charset="-122"/>
                  <a:ea typeface="思源黑体 CN Normal" panose="020B0400000000000000" pitchFamily="34" charset="-122"/>
                </a:rPr>
                <a:t>04</a:t>
              </a:r>
              <a:endParaRPr lang="en-US">
                <a:solidFill>
                  <a:schemeClr val="lt1"/>
                </a:solidFill>
                <a:latin typeface="思源黑体 CN Normal" panose="020B0400000000000000" pitchFamily="34" charset="-122"/>
                <a:ea typeface="思源黑体 CN Normal" panose="020B0400000000000000" pitchFamily="34" charset="-122"/>
              </a:endParaRPr>
            </a:p>
          </p:txBody>
        </p:sp>
        <p:sp>
          <p:nvSpPr>
            <p:cNvPr id="13" name="Oval 11"/>
            <p:cNvSpPr/>
            <p:nvPr/>
          </p:nvSpPr>
          <p:spPr>
            <a:xfrm>
              <a:off x="4169425" y="2434796"/>
              <a:ext cx="673675" cy="673674"/>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dirty="0">
                  <a:solidFill>
                    <a:schemeClr val="lt1"/>
                  </a:solidFill>
                  <a:latin typeface="思源黑体 CN Normal" panose="020B0400000000000000" pitchFamily="34" charset="-122"/>
                  <a:ea typeface="思源黑体 CN Normal" panose="020B0400000000000000" pitchFamily="34" charset="-122"/>
                </a:rPr>
                <a:t>05</a:t>
              </a:r>
              <a:endParaRPr lang="en-US" dirty="0">
                <a:solidFill>
                  <a:schemeClr val="lt1"/>
                </a:solidFill>
                <a:latin typeface="思源黑体 CN Normal" panose="020B0400000000000000" pitchFamily="34" charset="-122"/>
                <a:ea typeface="思源黑体 CN Normal" panose="020B0400000000000000" pitchFamily="34" charset="-122"/>
              </a:endParaRPr>
            </a:p>
          </p:txBody>
        </p:sp>
      </p:grpSp>
      <p:grpSp>
        <p:nvGrpSpPr>
          <p:cNvPr id="14" name="组合 13"/>
          <p:cNvGrpSpPr/>
          <p:nvPr/>
        </p:nvGrpSpPr>
        <p:grpSpPr>
          <a:xfrm>
            <a:off x="5737359" y="1863688"/>
            <a:ext cx="5067300" cy="594595"/>
            <a:chOff x="874712" y="3344238"/>
            <a:chExt cx="5067300" cy="594595"/>
          </a:xfrm>
        </p:grpSpPr>
        <p:sp>
          <p:nvSpPr>
            <p:cNvPr id="15" name="矩形 14"/>
            <p:cNvSpPr/>
            <p:nvPr/>
          </p:nvSpPr>
          <p:spPr>
            <a:xfrm>
              <a:off x="874712" y="3639712"/>
              <a:ext cx="5067300"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6" name="矩形 15"/>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7" name="组合 16"/>
          <p:cNvGrpSpPr/>
          <p:nvPr/>
        </p:nvGrpSpPr>
        <p:grpSpPr>
          <a:xfrm>
            <a:off x="5737359" y="2610632"/>
            <a:ext cx="5067300" cy="594595"/>
            <a:chOff x="874712" y="3344238"/>
            <a:chExt cx="5067300" cy="594595"/>
          </a:xfrm>
        </p:grpSpPr>
        <p:sp>
          <p:nvSpPr>
            <p:cNvPr id="18" name="矩形 17"/>
            <p:cNvSpPr/>
            <p:nvPr/>
          </p:nvSpPr>
          <p:spPr>
            <a:xfrm>
              <a:off x="874712" y="3639712"/>
              <a:ext cx="5067300"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9" name="矩形 18"/>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0" name="组合 19"/>
          <p:cNvGrpSpPr/>
          <p:nvPr/>
        </p:nvGrpSpPr>
        <p:grpSpPr>
          <a:xfrm>
            <a:off x="5737359" y="3357576"/>
            <a:ext cx="5067300" cy="594595"/>
            <a:chOff x="874712" y="3344238"/>
            <a:chExt cx="5067300" cy="594595"/>
          </a:xfrm>
        </p:grpSpPr>
        <p:sp>
          <p:nvSpPr>
            <p:cNvPr id="21" name="矩形 20"/>
            <p:cNvSpPr/>
            <p:nvPr/>
          </p:nvSpPr>
          <p:spPr>
            <a:xfrm>
              <a:off x="874712" y="3639712"/>
              <a:ext cx="5067300"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2" name="矩形 21"/>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3" name="组合 22"/>
          <p:cNvGrpSpPr/>
          <p:nvPr/>
        </p:nvGrpSpPr>
        <p:grpSpPr>
          <a:xfrm>
            <a:off x="5737359" y="4104520"/>
            <a:ext cx="5067300" cy="594595"/>
            <a:chOff x="874712" y="3344238"/>
            <a:chExt cx="5067300" cy="594595"/>
          </a:xfrm>
        </p:grpSpPr>
        <p:sp>
          <p:nvSpPr>
            <p:cNvPr id="24" name="矩形 23"/>
            <p:cNvSpPr/>
            <p:nvPr/>
          </p:nvSpPr>
          <p:spPr>
            <a:xfrm>
              <a:off x="874712" y="3639712"/>
              <a:ext cx="5067300"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5" name="矩形 24"/>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6" name="组合 25"/>
          <p:cNvGrpSpPr/>
          <p:nvPr/>
        </p:nvGrpSpPr>
        <p:grpSpPr>
          <a:xfrm>
            <a:off x="5737359" y="4851465"/>
            <a:ext cx="5067300" cy="594595"/>
            <a:chOff x="874712" y="3344238"/>
            <a:chExt cx="5067300" cy="594595"/>
          </a:xfrm>
        </p:grpSpPr>
        <p:sp>
          <p:nvSpPr>
            <p:cNvPr id="27" name="矩形 26"/>
            <p:cNvSpPr/>
            <p:nvPr/>
          </p:nvSpPr>
          <p:spPr>
            <a:xfrm>
              <a:off x="874712" y="3639712"/>
              <a:ext cx="5067300"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用户可以在投影仪或者计算机上进行演示也可以将演示文稿打印出来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8" name="矩形 27"/>
            <p:cNvSpPr/>
            <p:nvPr/>
          </p:nvSpPr>
          <p:spPr>
            <a:xfrm>
              <a:off x="874712" y="3344238"/>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500"/>
                            </p:stCondLst>
                            <p:childTnLst>
                              <p:par>
                                <p:cTn id="18" presetID="2" presetClass="entr" presetSubtype="2" decel="10000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1000" fill="hold"/>
                                        <p:tgtEl>
                                          <p:spTgt spid="14"/>
                                        </p:tgtEl>
                                        <p:attrNameLst>
                                          <p:attrName>ppt_x</p:attrName>
                                        </p:attrNameLst>
                                      </p:cBhvr>
                                      <p:tavLst>
                                        <p:tav tm="0">
                                          <p:val>
                                            <p:strVal val="1+#ppt_w/2"/>
                                          </p:val>
                                        </p:tav>
                                        <p:tav tm="100000">
                                          <p:val>
                                            <p:strVal val="#ppt_x"/>
                                          </p:val>
                                        </p:tav>
                                      </p:tavLst>
                                    </p:anim>
                                    <p:anim calcmode="lin" valueType="num">
                                      <p:cBhvr additive="base">
                                        <p:cTn id="21" dur="10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1000" fill="hold"/>
                                        <p:tgtEl>
                                          <p:spTgt spid="17"/>
                                        </p:tgtEl>
                                        <p:attrNameLst>
                                          <p:attrName>ppt_x</p:attrName>
                                        </p:attrNameLst>
                                      </p:cBhvr>
                                      <p:tavLst>
                                        <p:tav tm="0">
                                          <p:val>
                                            <p:strVal val="1+#ppt_w/2"/>
                                          </p:val>
                                        </p:tav>
                                        <p:tav tm="100000">
                                          <p:val>
                                            <p:strVal val="#ppt_x"/>
                                          </p:val>
                                        </p:tav>
                                      </p:tavLst>
                                    </p:anim>
                                    <p:anim calcmode="lin" valueType="num">
                                      <p:cBhvr additive="base">
                                        <p:cTn id="25" dur="10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1000" fill="hold"/>
                                        <p:tgtEl>
                                          <p:spTgt spid="20"/>
                                        </p:tgtEl>
                                        <p:attrNameLst>
                                          <p:attrName>ppt_x</p:attrName>
                                        </p:attrNameLst>
                                      </p:cBhvr>
                                      <p:tavLst>
                                        <p:tav tm="0">
                                          <p:val>
                                            <p:strVal val="1+#ppt_w/2"/>
                                          </p:val>
                                        </p:tav>
                                        <p:tav tm="100000">
                                          <p:val>
                                            <p:strVal val="#ppt_x"/>
                                          </p:val>
                                        </p:tav>
                                      </p:tavLst>
                                    </p:anim>
                                    <p:anim calcmode="lin" valueType="num">
                                      <p:cBhvr additive="base">
                                        <p:cTn id="29" dur="1000" fill="hold"/>
                                        <p:tgtEl>
                                          <p:spTgt spid="20"/>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3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1000" fill="hold"/>
                                        <p:tgtEl>
                                          <p:spTgt spid="23"/>
                                        </p:tgtEl>
                                        <p:attrNameLst>
                                          <p:attrName>ppt_x</p:attrName>
                                        </p:attrNameLst>
                                      </p:cBhvr>
                                      <p:tavLst>
                                        <p:tav tm="0">
                                          <p:val>
                                            <p:strVal val="1+#ppt_w/2"/>
                                          </p:val>
                                        </p:tav>
                                        <p:tav tm="100000">
                                          <p:val>
                                            <p:strVal val="#ppt_x"/>
                                          </p:val>
                                        </p:tav>
                                      </p:tavLst>
                                    </p:anim>
                                    <p:anim calcmode="lin" valueType="num">
                                      <p:cBhvr additive="base">
                                        <p:cTn id="33" dur="10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40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1000" fill="hold"/>
                                        <p:tgtEl>
                                          <p:spTgt spid="26"/>
                                        </p:tgtEl>
                                        <p:attrNameLst>
                                          <p:attrName>ppt_x</p:attrName>
                                        </p:attrNameLst>
                                      </p:cBhvr>
                                      <p:tavLst>
                                        <p:tav tm="0">
                                          <p:val>
                                            <p:strVal val="1+#ppt_w/2"/>
                                          </p:val>
                                        </p:tav>
                                        <p:tav tm="100000">
                                          <p:val>
                                            <p:strVal val="#ppt_x"/>
                                          </p:val>
                                        </p:tav>
                                      </p:tavLst>
                                    </p:anim>
                                    <p:anim calcmode="lin" valueType="num">
                                      <p:cBhvr additive="base">
                                        <p:cTn id="37" dur="10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85627" y="1299107"/>
            <a:ext cx="3220754" cy="1015663"/>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rPr>
              <a:t>PART 02</a:t>
            </a:r>
            <a:endParaRPr kumimoji="0" lang="zh-CN" altLang="en-US" sz="6000" b="1" i="0" u="none" strike="noStrike" kern="1200" cap="none" spc="0" normalizeH="0" baseline="0" noProof="0" dirty="0">
              <a:ln>
                <a:noFill/>
              </a:ln>
              <a:solidFill>
                <a:srgbClr val="E8A243"/>
              </a:solidFill>
              <a:effectLst/>
              <a:uLnTx/>
              <a:uFillTx/>
              <a:latin typeface="思源黑体 CN Bold" panose="020B0800000000000000" pitchFamily="34" charset="-122"/>
              <a:ea typeface="思源黑体 CN Bold" panose="020B0800000000000000" pitchFamily="34" charset="-122"/>
            </a:endParaRPr>
          </a:p>
        </p:txBody>
      </p:sp>
      <p:cxnSp>
        <p:nvCxnSpPr>
          <p:cNvPr id="6" name="直接连接符 5"/>
          <p:cNvCxnSpPr/>
          <p:nvPr/>
        </p:nvCxnSpPr>
        <p:spPr>
          <a:xfrm>
            <a:off x="5727700" y="2408954"/>
            <a:ext cx="736600" cy="0"/>
          </a:xfrm>
          <a:prstGeom prst="line">
            <a:avLst/>
          </a:prstGeom>
          <a:ln w="38100" cap="rnd">
            <a:gradFill flip="none" rotWithShape="1">
              <a:gsLst>
                <a:gs pos="0">
                  <a:schemeClr val="tx1">
                    <a:lumMod val="50000"/>
                    <a:lumOff val="50000"/>
                  </a:schemeClr>
                </a:gs>
                <a:gs pos="100000">
                  <a:schemeClr val="bg1">
                    <a:lumMod val="7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743200" y="2571446"/>
            <a:ext cx="6705600" cy="1169816"/>
            <a:chOff x="2755900" y="322045"/>
            <a:chExt cx="6705600" cy="1169816"/>
          </a:xfrm>
        </p:grpSpPr>
        <p:sp>
          <p:nvSpPr>
            <p:cNvPr id="8" name="文本框 7"/>
            <p:cNvSpPr txBox="1"/>
            <p:nvPr/>
          </p:nvSpPr>
          <p:spPr>
            <a:xfrm>
              <a:off x="4400541" y="322045"/>
              <a:ext cx="3416320"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tx1">
                      <a:lumMod val="75000"/>
                      <a:lumOff val="25000"/>
                    </a:schemeClr>
                  </a:solidFill>
                  <a:latin typeface="思源黑体 CN Bold" panose="020B0800000000000000" pitchFamily="34" charset="-122"/>
                  <a:ea typeface="思源黑体 CN Bold" panose="020B0800000000000000" pitchFamily="34" charset="-122"/>
                </a:rPr>
                <a:t>研究思路与理论</a:t>
              </a:r>
              <a:endParaRPr kumimoji="0" lang="zh-CN" altLang="en-US" sz="3600" b="1" i="0" u="none" strike="noStrike" kern="1200" cap="none" spc="0" normalizeH="0" baseline="0" noProof="0" dirty="0">
                <a:ln>
                  <a:noFill/>
                </a:ln>
                <a:solidFill>
                  <a:schemeClr val="tx1">
                    <a:lumMod val="75000"/>
                    <a:lumOff val="25000"/>
                  </a:schemeClr>
                </a:solidFill>
                <a:effectLst/>
                <a:uLnTx/>
                <a:uFillTx/>
                <a:latin typeface="思源黑体 CN Bold" panose="020B0800000000000000" pitchFamily="34" charset="-122"/>
                <a:ea typeface="思源黑体 CN Bold" panose="020B0800000000000000" pitchFamily="34" charset="-122"/>
              </a:endParaRPr>
            </a:p>
          </p:txBody>
        </p:sp>
        <p:sp>
          <p:nvSpPr>
            <p:cNvPr id="9" name="文本框 8"/>
            <p:cNvSpPr txBox="1"/>
            <p:nvPr/>
          </p:nvSpPr>
          <p:spPr>
            <a:xfrm>
              <a:off x="2755900" y="874191"/>
              <a:ext cx="6705600" cy="617670"/>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思源黑体 CN Normal" panose="020B0400000000000000" pitchFamily="34" charset="-122"/>
                  <a:ea typeface="思源黑体 CN Normal" panose="020B0400000000000000" pitchFamily="34" charset="-122"/>
                </a:rPr>
                <a:t>presentation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a:t>
              </a:r>
              <a:r>
                <a:rPr lang="en-US" altLang="zh-CN" sz="1200" dirty="0" err="1">
                  <a:solidFill>
                    <a:schemeClr val="tx1">
                      <a:lumMod val="75000"/>
                      <a:lumOff val="25000"/>
                    </a:schemeClr>
                  </a:solidFill>
                  <a:latin typeface="思源黑体 CN Normal" panose="020B0400000000000000" pitchFamily="34" charset="-122"/>
                  <a:ea typeface="思源黑体 CN Normal" panose="020B0400000000000000" pitchFamily="34" charset="-122"/>
                </a:rPr>
                <a:t>fieldpresentation</a:t>
              </a:r>
              <a:r>
                <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rPr>
                <a:t> and make it into a film to wider field</a:t>
              </a:r>
              <a:endParaRPr lang="en-US" altLang="zh-CN" sz="120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48728" y="3769923"/>
            <a:ext cx="3593207" cy="2946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16336" y="302841"/>
            <a:ext cx="495932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E8A243"/>
                </a:solidFill>
                <a:latin typeface="思源黑体 CN Medium" panose="020B0600000000000000" pitchFamily="34" charset="-122"/>
                <a:ea typeface="思源黑体 CN Medium" panose="020B0600000000000000" pitchFamily="34" charset="-122"/>
              </a:rPr>
              <a:t>二</a:t>
            </a:r>
            <a:r>
              <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rPr>
              <a:t>、添加内容标题</a:t>
            </a:r>
            <a:endParaRPr kumimoji="0" lang="zh-CN" altLang="en-US" sz="2400" b="0" i="0" u="none" strike="noStrike" kern="1200" cap="none" spc="0" normalizeH="0" baseline="0" noProof="0" dirty="0">
              <a:ln>
                <a:noFill/>
              </a:ln>
              <a:solidFill>
                <a:srgbClr val="E8A243"/>
              </a:solidFill>
              <a:effectLst/>
              <a:uLnTx/>
              <a:uFillTx/>
              <a:latin typeface="思源黑体 CN Medium" panose="020B0600000000000000" pitchFamily="34" charset="-122"/>
              <a:ea typeface="思源黑体 CN Medium" panose="020B0600000000000000" pitchFamily="34" charset="-122"/>
            </a:endParaRPr>
          </a:p>
        </p:txBody>
      </p:sp>
      <p:sp>
        <p:nvSpPr>
          <p:cNvPr id="5" name="文本框 4"/>
          <p:cNvSpPr txBox="1"/>
          <p:nvPr/>
        </p:nvSpPr>
        <p:spPr>
          <a:xfrm>
            <a:off x="2928621" y="752153"/>
            <a:ext cx="633475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rPr>
              <a:t>Research results and presentations</a:t>
            </a:r>
            <a:endParaRPr kumimoji="0" lang="zh-CN" altLang="en-US" sz="1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endParaRPr>
          </a:p>
        </p:txBody>
      </p:sp>
      <p:pic>
        <p:nvPicPr>
          <p:cNvPr id="6" name="图片占位符 47"/>
          <p:cNvPicPr>
            <a:picLocks noChangeAspect="1"/>
          </p:cNvPicPr>
          <p:nvPr/>
        </p:nvPicPr>
        <p:blipFill>
          <a:blip r:embed="rId1" cstate="print">
            <a:extLst>
              <a:ext uri="{28A0092B-C50C-407E-A947-70E740481C1C}">
                <a14:useLocalDpi xmlns:a14="http://schemas.microsoft.com/office/drawing/2010/main" val="0"/>
              </a:ext>
            </a:extLst>
          </a:blip>
          <a:srcRect l="18166" r="18166"/>
          <a:stretch>
            <a:fillRect/>
          </a:stretch>
        </p:blipFill>
        <p:spPr>
          <a:xfrm>
            <a:off x="1061767" y="1509242"/>
            <a:ext cx="3733708" cy="3915651"/>
          </a:xfrm>
          <a:custGeom>
            <a:avLst/>
            <a:gdLst>
              <a:gd name="connsiteX0" fmla="*/ 1866854 w 3733708"/>
              <a:gd name="connsiteY0" fmla="*/ 0 h 3731274"/>
              <a:gd name="connsiteX1" fmla="*/ 3733708 w 3733708"/>
              <a:gd name="connsiteY1" fmla="*/ 1865637 h 3731274"/>
              <a:gd name="connsiteX2" fmla="*/ 1866854 w 3733708"/>
              <a:gd name="connsiteY2" fmla="*/ 3731274 h 3731274"/>
              <a:gd name="connsiteX3" fmla="*/ 0 w 3733708"/>
              <a:gd name="connsiteY3" fmla="*/ 1865637 h 3731274"/>
              <a:gd name="connsiteX4" fmla="*/ 1866854 w 3733708"/>
              <a:gd name="connsiteY4" fmla="*/ 0 h 3731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708" h="3731274">
                <a:moveTo>
                  <a:pt x="1866854" y="0"/>
                </a:moveTo>
                <a:cubicBezTo>
                  <a:pt x="2897889" y="0"/>
                  <a:pt x="3733708" y="835274"/>
                  <a:pt x="3733708" y="1865637"/>
                </a:cubicBezTo>
                <a:cubicBezTo>
                  <a:pt x="3733708" y="2896000"/>
                  <a:pt x="2897889" y="3731274"/>
                  <a:pt x="1866854" y="3731274"/>
                </a:cubicBezTo>
                <a:cubicBezTo>
                  <a:pt x="835819" y="3731274"/>
                  <a:pt x="0" y="2896000"/>
                  <a:pt x="0" y="1865637"/>
                </a:cubicBezTo>
                <a:cubicBezTo>
                  <a:pt x="0" y="835274"/>
                  <a:pt x="835819" y="0"/>
                  <a:pt x="1866854" y="0"/>
                </a:cubicBezTo>
                <a:close/>
              </a:path>
            </a:pathLst>
          </a:custGeom>
        </p:spPr>
      </p:pic>
      <p:sp>
        <p:nvSpPr>
          <p:cNvPr id="7" name="椭圆 6"/>
          <p:cNvSpPr/>
          <p:nvPr/>
        </p:nvSpPr>
        <p:spPr>
          <a:xfrm>
            <a:off x="3880953" y="3715582"/>
            <a:ext cx="1161708" cy="1161708"/>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8" name="椭圆 7"/>
          <p:cNvSpPr/>
          <p:nvPr/>
        </p:nvSpPr>
        <p:spPr>
          <a:xfrm>
            <a:off x="3688428" y="5119539"/>
            <a:ext cx="385049" cy="385049"/>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latin typeface="思源黑体 CN Normal" panose="020B0400000000000000" pitchFamily="34" charset="-122"/>
              <a:ea typeface="思源黑体 CN Normal" panose="020B0400000000000000" pitchFamily="34" charset="-122"/>
            </a:endParaRPr>
          </a:p>
        </p:txBody>
      </p:sp>
      <p:sp>
        <p:nvSpPr>
          <p:cNvPr id="9" name="椭圆 8"/>
          <p:cNvSpPr/>
          <p:nvPr/>
        </p:nvSpPr>
        <p:spPr>
          <a:xfrm>
            <a:off x="5570637" y="2120301"/>
            <a:ext cx="451775" cy="45177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思源黑体 CN Normal" panose="020B0400000000000000" pitchFamily="34" charset="-122"/>
                <a:ea typeface="思源黑体 CN Normal" panose="020B0400000000000000" pitchFamily="34" charset="-122"/>
              </a:rPr>
              <a:t>1</a:t>
            </a:r>
            <a:endParaRPr lang="en-US" altLang="zh-CN" dirty="0">
              <a:latin typeface="思源黑体 CN Normal" panose="020B0400000000000000" pitchFamily="34" charset="-122"/>
              <a:ea typeface="思源黑体 CN Normal" panose="020B0400000000000000" pitchFamily="34" charset="-122"/>
            </a:endParaRPr>
          </a:p>
        </p:txBody>
      </p:sp>
      <p:sp>
        <p:nvSpPr>
          <p:cNvPr id="10" name="椭圆 9"/>
          <p:cNvSpPr/>
          <p:nvPr/>
        </p:nvSpPr>
        <p:spPr>
          <a:xfrm>
            <a:off x="5570637" y="3048909"/>
            <a:ext cx="451775" cy="45177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思源黑体 CN Normal" panose="020B0400000000000000" pitchFamily="34" charset="-122"/>
                <a:ea typeface="思源黑体 CN Normal" panose="020B0400000000000000" pitchFamily="34" charset="-122"/>
              </a:rPr>
              <a:t>2</a:t>
            </a:r>
            <a:endParaRPr lang="en-US" altLang="zh-CN" dirty="0">
              <a:latin typeface="思源黑体 CN Normal" panose="020B0400000000000000" pitchFamily="34" charset="-122"/>
              <a:ea typeface="思源黑体 CN Normal" panose="020B0400000000000000" pitchFamily="34" charset="-122"/>
            </a:endParaRPr>
          </a:p>
        </p:txBody>
      </p:sp>
      <p:sp>
        <p:nvSpPr>
          <p:cNvPr id="11" name="椭圆 10"/>
          <p:cNvSpPr/>
          <p:nvPr/>
        </p:nvSpPr>
        <p:spPr>
          <a:xfrm>
            <a:off x="5570637" y="3977516"/>
            <a:ext cx="451775" cy="451775"/>
          </a:xfrm>
          <a:prstGeom prst="ellipse">
            <a:avLst/>
          </a:prstGeom>
          <a:solidFill>
            <a:srgbClr val="E8A243"/>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思源黑体 CN Normal" panose="020B0400000000000000" pitchFamily="34" charset="-122"/>
                <a:ea typeface="思源黑体 CN Normal" panose="020B0400000000000000" pitchFamily="34" charset="-122"/>
              </a:rPr>
              <a:t>3</a:t>
            </a:r>
            <a:endParaRPr lang="en-US" altLang="zh-CN" dirty="0">
              <a:latin typeface="思源黑体 CN Normal" panose="020B0400000000000000" pitchFamily="34" charset="-122"/>
              <a:ea typeface="思源黑体 CN Normal" panose="020B0400000000000000" pitchFamily="34" charset="-122"/>
            </a:endParaRPr>
          </a:p>
        </p:txBody>
      </p:sp>
      <p:sp>
        <p:nvSpPr>
          <p:cNvPr id="12" name="椭圆 11"/>
          <p:cNvSpPr/>
          <p:nvPr/>
        </p:nvSpPr>
        <p:spPr>
          <a:xfrm>
            <a:off x="5570637" y="4906123"/>
            <a:ext cx="451775" cy="451775"/>
          </a:xfrm>
          <a:prstGeom prst="ellipse">
            <a:avLst/>
          </a:prstGeom>
          <a:solidFill>
            <a:schemeClr val="tx1">
              <a:lumMod val="50000"/>
              <a:lumOff val="50000"/>
            </a:schemeClr>
          </a:solidFill>
          <a:ln>
            <a:noFill/>
          </a:ln>
          <a:effectLst>
            <a:outerShdw blurRad="406400" dist="2413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思源黑体 CN Normal" panose="020B0400000000000000" pitchFamily="34" charset="-122"/>
                <a:ea typeface="思源黑体 CN Normal" panose="020B0400000000000000" pitchFamily="34" charset="-122"/>
              </a:rPr>
              <a:t>4</a:t>
            </a:r>
            <a:endParaRPr lang="en-US" altLang="zh-CN" dirty="0">
              <a:latin typeface="思源黑体 CN Normal" panose="020B0400000000000000" pitchFamily="34" charset="-122"/>
              <a:ea typeface="思源黑体 CN Normal" panose="020B0400000000000000" pitchFamily="34" charset="-122"/>
            </a:endParaRPr>
          </a:p>
        </p:txBody>
      </p:sp>
      <p:grpSp>
        <p:nvGrpSpPr>
          <p:cNvPr id="13" name="组合 12"/>
          <p:cNvGrpSpPr/>
          <p:nvPr/>
        </p:nvGrpSpPr>
        <p:grpSpPr>
          <a:xfrm>
            <a:off x="6165056" y="2044206"/>
            <a:ext cx="4791529" cy="589153"/>
            <a:chOff x="874712" y="3387780"/>
            <a:chExt cx="4791529" cy="589153"/>
          </a:xfrm>
        </p:grpSpPr>
        <p:sp>
          <p:nvSpPr>
            <p:cNvPr id="14" name="矩形 13"/>
            <p:cNvSpPr/>
            <p:nvPr/>
          </p:nvSpPr>
          <p:spPr>
            <a:xfrm>
              <a:off x="874712" y="3677812"/>
              <a:ext cx="4791529"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5" name="矩形 14"/>
            <p:cNvSpPr/>
            <p:nvPr/>
          </p:nvSpPr>
          <p:spPr>
            <a:xfrm>
              <a:off x="874712" y="3387780"/>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6" name="组合 15"/>
          <p:cNvGrpSpPr/>
          <p:nvPr/>
        </p:nvGrpSpPr>
        <p:grpSpPr>
          <a:xfrm>
            <a:off x="6165056" y="2972814"/>
            <a:ext cx="4791529" cy="589153"/>
            <a:chOff x="874712" y="3387780"/>
            <a:chExt cx="4791529" cy="589153"/>
          </a:xfrm>
        </p:grpSpPr>
        <p:sp>
          <p:nvSpPr>
            <p:cNvPr id="17" name="矩形 16"/>
            <p:cNvSpPr/>
            <p:nvPr/>
          </p:nvSpPr>
          <p:spPr>
            <a:xfrm>
              <a:off x="874712" y="3677812"/>
              <a:ext cx="4791529"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18" name="矩形 17"/>
            <p:cNvSpPr/>
            <p:nvPr/>
          </p:nvSpPr>
          <p:spPr>
            <a:xfrm>
              <a:off x="874712" y="3387780"/>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19" name="组合 18"/>
          <p:cNvGrpSpPr/>
          <p:nvPr/>
        </p:nvGrpSpPr>
        <p:grpSpPr>
          <a:xfrm>
            <a:off x="6165056" y="3901421"/>
            <a:ext cx="4791529" cy="589153"/>
            <a:chOff x="874712" y="3387780"/>
            <a:chExt cx="4791529" cy="589153"/>
          </a:xfrm>
        </p:grpSpPr>
        <p:sp>
          <p:nvSpPr>
            <p:cNvPr id="20" name="矩形 19"/>
            <p:cNvSpPr/>
            <p:nvPr/>
          </p:nvSpPr>
          <p:spPr>
            <a:xfrm>
              <a:off x="874712" y="3677812"/>
              <a:ext cx="4791529"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1" name="矩形 20"/>
            <p:cNvSpPr/>
            <p:nvPr/>
          </p:nvSpPr>
          <p:spPr>
            <a:xfrm>
              <a:off x="874712" y="3387780"/>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grpSp>
        <p:nvGrpSpPr>
          <p:cNvPr id="22" name="组合 21"/>
          <p:cNvGrpSpPr/>
          <p:nvPr/>
        </p:nvGrpSpPr>
        <p:grpSpPr>
          <a:xfrm>
            <a:off x="6165056" y="4830028"/>
            <a:ext cx="4791529" cy="589153"/>
            <a:chOff x="874712" y="3387780"/>
            <a:chExt cx="4791529" cy="589153"/>
          </a:xfrm>
        </p:grpSpPr>
        <p:sp>
          <p:nvSpPr>
            <p:cNvPr id="23" name="矩形 22"/>
            <p:cNvSpPr/>
            <p:nvPr/>
          </p:nvSpPr>
          <p:spPr>
            <a:xfrm>
              <a:off x="874712" y="3677812"/>
              <a:ext cx="4791529" cy="29912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rPr>
                <a:t>用户可以在投影仪或者计算机上进行演示也可以将演示文稿出来</a:t>
              </a:r>
              <a:endParaRPr lang="zh-CN" altLang="en-US" sz="1200" dirty="0">
                <a:solidFill>
                  <a:schemeClr val="tx1">
                    <a:lumMod val="50000"/>
                    <a:lumOff val="50000"/>
                  </a:schemeClr>
                </a:solidFill>
                <a:latin typeface="思源黑体 CN Normal" panose="020B0400000000000000" pitchFamily="34" charset="-122"/>
                <a:ea typeface="思源黑体 CN Normal" panose="020B0400000000000000" pitchFamily="34" charset="-122"/>
              </a:endParaRPr>
            </a:p>
          </p:txBody>
        </p:sp>
        <p:sp>
          <p:nvSpPr>
            <p:cNvPr id="24" name="矩形 23"/>
            <p:cNvSpPr/>
            <p:nvPr/>
          </p:nvSpPr>
          <p:spPr>
            <a:xfrm>
              <a:off x="874712" y="3387780"/>
              <a:ext cx="2241974" cy="367986"/>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rPr>
                <a:t>标题文字添加</a:t>
              </a:r>
              <a:endParaRPr lang="zh-CN" altLang="en-US" sz="1600" b="1"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grpSp>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54756" y="358530"/>
            <a:ext cx="776000" cy="78724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1000" fill="hold"/>
                                        <p:tgtEl>
                                          <p:spTgt spid="9"/>
                                        </p:tgtEl>
                                        <p:attrNameLst>
                                          <p:attrName>ppt_x</p:attrName>
                                        </p:attrNameLst>
                                      </p:cBhvr>
                                      <p:tavLst>
                                        <p:tav tm="0">
                                          <p:val>
                                            <p:strVal val="1+#ppt_w/2"/>
                                          </p:val>
                                        </p:tav>
                                        <p:tav tm="100000">
                                          <p:val>
                                            <p:strVal val="#ppt_x"/>
                                          </p:val>
                                        </p:tav>
                                      </p:tavLst>
                                    </p:anim>
                                    <p:anim calcmode="lin" valueType="num">
                                      <p:cBhvr additive="base">
                                        <p:cTn id="26" dur="1000" fill="hold"/>
                                        <p:tgtEl>
                                          <p:spTgt spid="9"/>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1000" fill="hold"/>
                                        <p:tgtEl>
                                          <p:spTgt spid="10"/>
                                        </p:tgtEl>
                                        <p:attrNameLst>
                                          <p:attrName>ppt_x</p:attrName>
                                        </p:attrNameLst>
                                      </p:cBhvr>
                                      <p:tavLst>
                                        <p:tav tm="0">
                                          <p:val>
                                            <p:strVal val="1+#ppt_w/2"/>
                                          </p:val>
                                        </p:tav>
                                        <p:tav tm="100000">
                                          <p:val>
                                            <p:strVal val="#ppt_x"/>
                                          </p:val>
                                        </p:tav>
                                      </p:tavLst>
                                    </p:anim>
                                    <p:anim calcmode="lin" valueType="num">
                                      <p:cBhvr additive="base">
                                        <p:cTn id="30" dur="1000" fill="hold"/>
                                        <p:tgtEl>
                                          <p:spTgt spid="1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1000" fill="hold"/>
                                        <p:tgtEl>
                                          <p:spTgt spid="11"/>
                                        </p:tgtEl>
                                        <p:attrNameLst>
                                          <p:attrName>ppt_x</p:attrName>
                                        </p:attrNameLst>
                                      </p:cBhvr>
                                      <p:tavLst>
                                        <p:tav tm="0">
                                          <p:val>
                                            <p:strVal val="1+#ppt_w/2"/>
                                          </p:val>
                                        </p:tav>
                                        <p:tav tm="100000">
                                          <p:val>
                                            <p:strVal val="#ppt_x"/>
                                          </p:val>
                                        </p:tav>
                                      </p:tavLst>
                                    </p:anim>
                                    <p:anim calcmode="lin" valueType="num">
                                      <p:cBhvr additive="base">
                                        <p:cTn id="34" dur="1000" fill="hold"/>
                                        <p:tgtEl>
                                          <p:spTgt spid="11"/>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1+#ppt_w/2"/>
                                          </p:val>
                                        </p:tav>
                                        <p:tav tm="100000">
                                          <p:val>
                                            <p:strVal val="#ppt_x"/>
                                          </p:val>
                                        </p:tav>
                                      </p:tavLst>
                                    </p:anim>
                                    <p:anim calcmode="lin" valueType="num">
                                      <p:cBhvr additive="base">
                                        <p:cTn id="38" dur="1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35" presetClass="path" presetSubtype="0" autoRev="1" fill="hold" grpId="1" nodeType="afterEffect">
                                  <p:stCondLst>
                                    <p:cond delay="0"/>
                                  </p:stCondLst>
                                  <p:childTnLst>
                                    <p:animMotion origin="layout" path="M -6.25E-7 -2.96296E-6 L -0.02969 -2.96296E-6 " pathEditMode="relative" rAng="0" ptsTypes="AA">
                                      <p:cBhvr>
                                        <p:cTn id="41" dur="500" fill="hold"/>
                                        <p:tgtEl>
                                          <p:spTgt spid="11"/>
                                        </p:tgtEl>
                                        <p:attrNameLst>
                                          <p:attrName>ppt_x</p:attrName>
                                          <p:attrName>ppt_y</p:attrName>
                                        </p:attrNameLst>
                                      </p:cBhvr>
                                      <p:rCtr x="-1484" y="0"/>
                                    </p:animMotion>
                                  </p:childTnLst>
                                </p:cTn>
                              </p:par>
                              <p:par>
                                <p:cTn id="42" presetID="35" presetClass="path" presetSubtype="0" autoRev="1" fill="hold" grpId="1" nodeType="withEffect">
                                  <p:stCondLst>
                                    <p:cond delay="0"/>
                                  </p:stCondLst>
                                  <p:childTnLst>
                                    <p:animMotion origin="layout" path="M -6.25E-7 3.7037E-6 L -0.02969 3.7037E-6 " pathEditMode="relative" rAng="0" ptsTypes="AA">
                                      <p:cBhvr>
                                        <p:cTn id="43" dur="500" fill="hold"/>
                                        <p:tgtEl>
                                          <p:spTgt spid="10"/>
                                        </p:tgtEl>
                                        <p:attrNameLst>
                                          <p:attrName>ppt_x</p:attrName>
                                          <p:attrName>ppt_y</p:attrName>
                                        </p:attrNameLst>
                                      </p:cBhvr>
                                      <p:rCtr x="-1484" y="0"/>
                                    </p:animMotion>
                                  </p:childTnLst>
                                </p:cTn>
                              </p:par>
                              <p:par>
                                <p:cTn id="44" presetID="35" presetClass="path" presetSubtype="0" autoRev="1" fill="hold" grpId="1" nodeType="withEffect">
                                  <p:stCondLst>
                                    <p:cond delay="0"/>
                                  </p:stCondLst>
                                  <p:childTnLst>
                                    <p:animMotion origin="layout" path="M -6.25E-7 1.85185E-6 L -0.02969 1.85185E-6 " pathEditMode="relative" rAng="0" ptsTypes="AA">
                                      <p:cBhvr>
                                        <p:cTn id="45" dur="500" fill="hold"/>
                                        <p:tgtEl>
                                          <p:spTgt spid="12"/>
                                        </p:tgtEl>
                                        <p:attrNameLst>
                                          <p:attrName>ppt_x</p:attrName>
                                          <p:attrName>ppt_y</p:attrName>
                                        </p:attrNameLst>
                                      </p:cBhvr>
                                      <p:rCtr x="-1484" y="0"/>
                                    </p:animMotion>
                                  </p:childTnLst>
                                </p:cTn>
                              </p:par>
                              <p:par>
                                <p:cTn id="46" presetID="35" presetClass="path" presetSubtype="0" autoRev="1" fill="hold" grpId="1" nodeType="withEffect">
                                  <p:stCondLst>
                                    <p:cond delay="0"/>
                                  </p:stCondLst>
                                  <p:childTnLst>
                                    <p:animMotion origin="layout" path="M -6.25E-7 3.7037E-7 L -0.02969 3.7037E-7 " pathEditMode="relative" rAng="0" ptsTypes="AA">
                                      <p:cBhvr>
                                        <p:cTn id="47" dur="500" fill="hold"/>
                                        <p:tgtEl>
                                          <p:spTgt spid="9"/>
                                        </p:tgtEl>
                                        <p:attrNameLst>
                                          <p:attrName>ppt_x</p:attrName>
                                          <p:attrName>ppt_y</p:attrName>
                                        </p:attrNameLst>
                                      </p:cBhvr>
                                      <p:rCtr x="-1484" y="0"/>
                                    </p:animMotion>
                                  </p:childTnLst>
                                </p:cTn>
                              </p:par>
                              <p:par>
                                <p:cTn id="48" presetID="22" presetClass="entr" presetSubtype="8" fill="hold" nodeType="withEffect">
                                  <p:stCondLst>
                                    <p:cond delay="50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1000"/>
                                        <p:tgtEl>
                                          <p:spTgt spid="13"/>
                                        </p:tgtEl>
                                      </p:cBhvr>
                                    </p:animEffect>
                                  </p:childTnLst>
                                </p:cTn>
                              </p:par>
                              <p:par>
                                <p:cTn id="51" presetID="22" presetClass="entr" presetSubtype="8" fill="hold" nodeType="withEffect">
                                  <p:stCondLst>
                                    <p:cond delay="50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50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1000"/>
                                        <p:tgtEl>
                                          <p:spTgt spid="19"/>
                                        </p:tgtEl>
                                      </p:cBhvr>
                                    </p:animEffect>
                                  </p:childTnLst>
                                </p:cTn>
                              </p:par>
                              <p:par>
                                <p:cTn id="57" presetID="22" presetClass="entr" presetSubtype="8" fill="hold" nodeType="withEffect">
                                  <p:stCondLst>
                                    <p:cond delay="500"/>
                                  </p:stCondLst>
                                  <p:childTnLst>
                                    <p:set>
                                      <p:cBhvr>
                                        <p:cTn id="58" dur="1" fill="hold">
                                          <p:stCondLst>
                                            <p:cond delay="0"/>
                                          </p:stCondLst>
                                        </p:cTn>
                                        <p:tgtEl>
                                          <p:spTgt spid="22"/>
                                        </p:tgtEl>
                                        <p:attrNameLst>
                                          <p:attrName>style.visibility</p:attrName>
                                        </p:attrNameLst>
                                      </p:cBhvr>
                                      <p:to>
                                        <p:strVal val="visible"/>
                                      </p:to>
                                    </p:set>
                                    <p:animEffect transition="in" filter="wipe(left)">
                                      <p:cBhvr>
                                        <p:cTn id="59"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4560</Words>
  <Application>WPS 演示</Application>
  <PresentationFormat>宽屏</PresentationFormat>
  <Paragraphs>417</Paragraphs>
  <Slides>22</Slides>
  <Notes>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方正书宋_GBK</vt:lpstr>
      <vt:lpstr>Wingdings</vt:lpstr>
      <vt:lpstr>思源黑体 CN Normal</vt:lpstr>
      <vt:lpstr>思源黑体 CN Bold</vt:lpstr>
      <vt:lpstr>思源黑体 CN Medium</vt:lpstr>
      <vt:lpstr>Arial Rounded MT Bold</vt:lpstr>
      <vt:lpstr>Calibri</vt:lpstr>
      <vt:lpstr>宋体</vt:lpstr>
      <vt:lpstr>苹方-简</vt:lpstr>
      <vt:lpstr>微软雅黑</vt:lpstr>
      <vt:lpstr>汉仪旗黑KW</vt:lpstr>
      <vt:lpstr>宋体</vt:lpstr>
      <vt:lpstr>Arial Unicode MS</vt:lpstr>
      <vt:lpstr>等线 Light</vt:lpstr>
      <vt:lpstr>汉仪中等线KW</vt:lpstr>
      <vt:lpstr>等线</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adothraki</cp:lastModifiedBy>
  <cp:revision>16</cp:revision>
  <dcterms:created xsi:type="dcterms:W3CDTF">2019-08-14T01:04:02Z</dcterms:created>
  <dcterms:modified xsi:type="dcterms:W3CDTF">2019-08-14T01:04:02Z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