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69" r:id="rId4"/>
  </p:sldMasterIdLst>
  <p:notesMasterIdLst>
    <p:notesMasterId r:id="rId6"/>
  </p:notesMasterIdLst>
  <p:handoutMasterIdLst>
    <p:handoutMasterId r:id="rId34"/>
  </p:handoutMasterIdLst>
  <p:sldIdLst>
    <p:sldId id="324" r:id="rId5"/>
    <p:sldId id="308" r:id="rId7"/>
    <p:sldId id="325" r:id="rId8"/>
    <p:sldId id="313" r:id="rId9"/>
    <p:sldId id="266" r:id="rId10"/>
    <p:sldId id="319" r:id="rId11"/>
    <p:sldId id="322" r:id="rId12"/>
    <p:sldId id="316" r:id="rId13"/>
    <p:sldId id="320" r:id="rId14"/>
    <p:sldId id="304" r:id="rId15"/>
    <p:sldId id="328" r:id="rId16"/>
    <p:sldId id="315" r:id="rId17"/>
    <p:sldId id="318" r:id="rId18"/>
    <p:sldId id="312" r:id="rId19"/>
    <p:sldId id="321" r:id="rId20"/>
    <p:sldId id="314" r:id="rId21"/>
    <p:sldId id="305" r:id="rId22"/>
    <p:sldId id="327" r:id="rId23"/>
    <p:sldId id="263" r:id="rId24"/>
    <p:sldId id="323" r:id="rId25"/>
    <p:sldId id="294" r:id="rId26"/>
    <p:sldId id="296" r:id="rId27"/>
    <p:sldId id="329" r:id="rId28"/>
    <p:sldId id="299" r:id="rId29"/>
    <p:sldId id="300" r:id="rId30"/>
    <p:sldId id="295" r:id="rId31"/>
    <p:sldId id="317" r:id="rId32"/>
    <p:sldId id="33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97B0"/>
    <a:srgbClr val="61719D"/>
    <a:srgbClr val="BBCEDC"/>
    <a:srgbClr val="E4E6EA"/>
    <a:srgbClr val="BEC3C7"/>
    <a:srgbClr val="9DE1D6"/>
    <a:srgbClr val="FFFFFF"/>
    <a:srgbClr val="1D345D"/>
    <a:srgbClr val="FF99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194" autoAdjust="0"/>
    <p:restoredTop sz="94660"/>
  </p:normalViewPr>
  <p:slideViewPr>
    <p:cSldViewPr snapToGrid="0" showGuides="1">
      <p:cViewPr varScale="1">
        <p:scale>
          <a:sx n="62" d="100"/>
          <a:sy n="62" d="100"/>
        </p:scale>
        <p:origin x="36" y="1020"/>
      </p:cViewPr>
      <p:guideLst>
        <p:guide orient="horz" pos="2160"/>
        <p:guide pos="3840"/>
      </p:guideLst>
    </p:cSldViewPr>
  </p:slideViewPr>
  <p:notesTextViewPr>
    <p:cViewPr>
      <p:scale>
        <a:sx n="1" d="1"/>
        <a:sy n="1" d="1"/>
      </p:scale>
      <p:origin x="0" y="0"/>
    </p:cViewPr>
  </p:notesTextViewPr>
  <p:sorterViewPr>
    <p:cViewPr>
      <p:scale>
        <a:sx n="25" d="100"/>
        <a:sy n="25" d="100"/>
      </p:scale>
      <p:origin x="0" y="0"/>
    </p:cViewPr>
  </p:sorter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43792165534"/>
          <c:y val="0.0367837768445266"/>
          <c:w val="0.865295069369868"/>
          <c:h val="0.852922549327263"/>
        </c:manualLayout>
      </c:layout>
      <c:barChart>
        <c:barDir val="col"/>
        <c:grouping val="clustered"/>
        <c:varyColors val="0"/>
        <c:ser>
          <c:idx val="0"/>
          <c:order val="0"/>
          <c:tx>
            <c:strRef>
              <c:f>Sheet1!$B$1</c:f>
              <c:strCache>
                <c:ptCount val="1"/>
                <c:pt idx="0">
                  <c:v>系列 1</c:v>
                </c:pt>
              </c:strCache>
            </c:strRef>
          </c:tx>
          <c:spPr>
            <a:solidFill>
              <a:schemeClr val="tx2">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ea"/>
                    <a:sym typeface="+mn-lt"/>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General</c:formatCode>
                <c:ptCount val="12"/>
                <c:pt idx="0">
                  <c:v>9212</c:v>
                </c:pt>
                <c:pt idx="1">
                  <c:v>10321</c:v>
                </c:pt>
                <c:pt idx="2">
                  <c:v>16848</c:v>
                </c:pt>
                <c:pt idx="3">
                  <c:v>20907</c:v>
                </c:pt>
                <c:pt idx="4">
                  <c:v>22502</c:v>
                </c:pt>
                <c:pt idx="5">
                  <c:v>31209</c:v>
                </c:pt>
                <c:pt idx="6">
                  <c:v>28277</c:v>
                </c:pt>
                <c:pt idx="7">
                  <c:v>30389</c:v>
                </c:pt>
                <c:pt idx="8">
                  <c:v>28168</c:v>
                </c:pt>
                <c:pt idx="9">
                  <c:v>28959</c:v>
                </c:pt>
                <c:pt idx="10">
                  <c:v>35674</c:v>
                </c:pt>
                <c:pt idx="11">
                  <c:v>43494</c:v>
                </c:pt>
              </c:numCache>
            </c:numRef>
          </c:val>
        </c:ser>
        <c:dLbls>
          <c:showLegendKey val="0"/>
          <c:showVal val="0"/>
          <c:showCatName val="0"/>
          <c:showSerName val="0"/>
          <c:showPercent val="0"/>
          <c:showBubbleSize val="0"/>
        </c:dLbls>
        <c:gapWidth val="77"/>
        <c:overlap val="-35"/>
        <c:axId val="-1142482176"/>
        <c:axId val="-1142476192"/>
      </c:barChart>
      <c:catAx>
        <c:axId val="-1142482176"/>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142476192"/>
        <c:crosses val="autoZero"/>
        <c:auto val="1"/>
        <c:lblAlgn val="ctr"/>
        <c:lblOffset val="100"/>
        <c:noMultiLvlLbl val="0"/>
      </c:catAx>
      <c:valAx>
        <c:axId val="-1142476192"/>
        <c:scaling>
          <c:orientation val="minMax"/>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14248217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38100" cap="rnd">
              <a:solidFill>
                <a:schemeClr val="tx2">
                  <a:lumMod val="60000"/>
                  <a:lumOff val="40000"/>
                </a:schemeClr>
              </a:solidFill>
              <a:round/>
            </a:ln>
            <a:effectLst/>
          </c:spPr>
          <c:marker>
            <c:symbol val="circle"/>
            <c:size val="5"/>
            <c:spPr>
              <a:solidFill>
                <a:schemeClr val="accent1"/>
              </a:solidFill>
              <a:ln w="38100">
                <a:solidFill>
                  <a:schemeClr val="tx2">
                    <a:lumMod val="60000"/>
                    <a:lumOff val="40000"/>
                  </a:schemeClr>
                </a:solidFill>
              </a:ln>
              <a:effectLst/>
            </c:spPr>
          </c:marker>
          <c:dLbls>
            <c:dLbl>
              <c:idx val="0"/>
              <c:layout>
                <c:manualLayout>
                  <c:x val="-0.0410359868273601"/>
                  <c:y val="-0.0641854849327101"/>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383999416687876"/>
                  <c:y val="-0.089099665829431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460809666947092"/>
                  <c:y val="-0.0339789128591011"/>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45753717534905"/>
                  <c:y val="-0.0777763343263422"/>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1943317473671"/>
                  <c:y val="0.0339789128591011"/>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62759270230918"/>
                  <c:y val="-0.0609762441915531"/>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500314549680794"/>
                  <c:y val="-0.056062233434239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549692197457375"/>
                  <c:y val="-0.0679607985014794"/>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65611728720468"/>
                  <c:y val="-0.0577608817988668"/>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147020227073596"/>
                  <c:y val="-0.0264280433348564"/>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0186527212851637"/>
                  <c:y val="-0.0577669364394391"/>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mn-lt"/>
                    <a:ea typeface="+mn-ea"/>
                    <a:cs typeface="+mn-ea"/>
                    <a:sym typeface="+mn-lt"/>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0.00%</c:formatCode>
                <c:ptCount val="12"/>
                <c:pt idx="0">
                  <c:v>0.021</c:v>
                </c:pt>
                <c:pt idx="1">
                  <c:v>0.027</c:v>
                </c:pt>
                <c:pt idx="2">
                  <c:v>0.019</c:v>
                </c:pt>
                <c:pt idx="3">
                  <c:v>0.02</c:v>
                </c:pt>
                <c:pt idx="4">
                  <c:v>0.037</c:v>
                </c:pt>
                <c:pt idx="5">
                  <c:v>0.041</c:v>
                </c:pt>
                <c:pt idx="6">
                  <c:v>0.059</c:v>
                </c:pt>
                <c:pt idx="7">
                  <c:v>0.028</c:v>
                </c:pt>
                <c:pt idx="8">
                  <c:v>0.069</c:v>
                </c:pt>
                <c:pt idx="9">
                  <c:v>0.081</c:v>
                </c:pt>
                <c:pt idx="10">
                  <c:v>0.125</c:v>
                </c:pt>
                <c:pt idx="11">
                  <c:v>0.234</c:v>
                </c:pt>
              </c:numCache>
            </c:numRef>
          </c:val>
          <c:smooth val="0"/>
        </c:ser>
        <c:dLbls>
          <c:showLegendKey val="0"/>
          <c:showVal val="0"/>
          <c:showCatName val="0"/>
          <c:showSerName val="0"/>
          <c:showPercent val="0"/>
          <c:showBubbleSize val="0"/>
        </c:dLbls>
        <c:marker val="1"/>
        <c:smooth val="0"/>
        <c:axId val="-1142484896"/>
        <c:axId val="-1142485440"/>
      </c:lineChart>
      <c:catAx>
        <c:axId val="-1142484896"/>
        <c:scaling>
          <c:orientation val="minMax"/>
        </c:scaling>
        <c:delete val="0"/>
        <c:axPos val="b"/>
        <c:numFmt formatCode="General" sourceLinked="1"/>
        <c:majorTickMark val="none"/>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142485440"/>
        <c:crosses val="autoZero"/>
        <c:auto val="1"/>
        <c:lblAlgn val="ctr"/>
        <c:lblOffset val="100"/>
        <c:noMultiLvlLbl val="0"/>
      </c:catAx>
      <c:valAx>
        <c:axId val="-1142485440"/>
        <c:scaling>
          <c:orientation val="minMax"/>
          <c:max val="0.3"/>
        </c:scaling>
        <c:delete val="0"/>
        <c:axPos val="l"/>
        <c:majorGridlines>
          <c:spPr>
            <a:ln w="9525" cap="flat" cmpd="sng" algn="ctr">
              <a:solidFill>
                <a:schemeClr val="tx1">
                  <a:lumMod val="15000"/>
                  <a:lumOff val="85000"/>
                </a:schemeClr>
              </a:solidFill>
              <a:prstDash val="dash"/>
              <a:round/>
            </a:ln>
            <a:effectLst/>
          </c:spPr>
        </c:majorGridlines>
        <c:numFmt formatCode="0.00%"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p>
        </c:txPr>
        <c:crossAx val="-1142484896"/>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bg1">
                <a:lumMod val="65000"/>
              </a:schemeClr>
            </a:solidFill>
            <a:ln>
              <a:noFill/>
            </a:ln>
            <a:effectLst/>
          </c:spPr>
          <c:invertIfNegative val="0"/>
          <c:dPt>
            <c:idx val="0"/>
            <c:invertIfNegative val="0"/>
            <c:bubble3D val="0"/>
            <c:spPr>
              <a:solidFill>
                <a:schemeClr val="bg1">
                  <a:lumMod val="65000"/>
                </a:schemeClr>
              </a:solidFill>
              <a:ln>
                <a:noFill/>
              </a:ln>
              <a:effectLst/>
            </c:spPr>
          </c:dPt>
          <c:dPt>
            <c:idx val="1"/>
            <c:invertIfNegative val="0"/>
            <c:bubble3D val="0"/>
            <c:spPr>
              <a:solidFill>
                <a:schemeClr val="bg1">
                  <a:lumMod val="65000"/>
                </a:schemeClr>
              </a:solidFill>
              <a:ln>
                <a:noFill/>
              </a:ln>
              <a:effectLst/>
            </c:spPr>
          </c:dPt>
          <c:dPt>
            <c:idx val="2"/>
            <c:invertIfNegative val="0"/>
            <c:bubble3D val="0"/>
            <c:spPr>
              <a:solidFill>
                <a:schemeClr val="bg1">
                  <a:lumMod val="65000"/>
                </a:schemeClr>
              </a:solidFill>
              <a:ln>
                <a:noFill/>
              </a:ln>
              <a:effectLst/>
            </c:spPr>
          </c:dPt>
          <c:dPt>
            <c:idx val="3"/>
            <c:invertIfNegative val="0"/>
            <c:bubble3D val="0"/>
            <c:spPr>
              <a:solidFill>
                <a:schemeClr val="bg1">
                  <a:lumMod val="65000"/>
                </a:schemeClr>
              </a:solidFill>
              <a:ln>
                <a:noFill/>
              </a:ln>
              <a:effectLst/>
            </c:spPr>
          </c:dPt>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61719D"/>
            </a:solidFill>
            <a:ln>
              <a:noFill/>
            </a:ln>
            <a:effectLst/>
          </c:spPr>
          <c:invertIfNegative val="0"/>
          <c:dPt>
            <c:idx val="0"/>
            <c:invertIfNegative val="0"/>
            <c:bubble3D val="0"/>
            <c:spPr>
              <a:solidFill>
                <a:srgbClr val="61719D"/>
              </a:solidFill>
              <a:ln>
                <a:noFill/>
              </a:ln>
              <a:effectLst/>
            </c:spPr>
          </c:dPt>
          <c:dPt>
            <c:idx val="1"/>
            <c:invertIfNegative val="0"/>
            <c:bubble3D val="0"/>
            <c:spPr>
              <a:solidFill>
                <a:srgbClr val="61719D"/>
              </a:solidFill>
              <a:ln>
                <a:noFill/>
              </a:ln>
              <a:effectLst/>
            </c:spPr>
          </c:dPt>
          <c:dPt>
            <c:idx val="2"/>
            <c:invertIfNegative val="0"/>
            <c:bubble3D val="0"/>
            <c:spPr>
              <a:solidFill>
                <a:srgbClr val="61719D"/>
              </a:solidFill>
              <a:ln>
                <a:noFill/>
              </a:ln>
              <a:effectLst/>
            </c:spPr>
          </c:dPt>
          <c:dPt>
            <c:idx val="3"/>
            <c:invertIfNegative val="0"/>
            <c:bubble3D val="0"/>
            <c:spPr>
              <a:solidFill>
                <a:srgbClr val="61719D"/>
              </a:solidFill>
              <a:ln>
                <a:noFill/>
              </a:ln>
              <a:effectLst/>
            </c:spPr>
          </c:dPt>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tx2">
                <a:lumMod val="60000"/>
                <a:lumOff val="40000"/>
              </a:schemeClr>
            </a:solidFill>
            <a:ln>
              <a:noFill/>
            </a:ln>
            <a:effectLst/>
          </c:spPr>
          <c:invertIfNegative val="0"/>
          <c:dPt>
            <c:idx val="0"/>
            <c:invertIfNegative val="0"/>
            <c:bubble3D val="0"/>
            <c:spPr>
              <a:solidFill>
                <a:schemeClr val="tx2">
                  <a:lumMod val="60000"/>
                  <a:lumOff val="40000"/>
                </a:schemeClr>
              </a:solidFill>
              <a:ln>
                <a:noFill/>
              </a:ln>
              <a:effectLst/>
            </c:spPr>
          </c:dPt>
          <c:dPt>
            <c:idx val="1"/>
            <c:invertIfNegative val="0"/>
            <c:bubble3D val="0"/>
            <c:spPr>
              <a:solidFill>
                <a:schemeClr val="tx2">
                  <a:lumMod val="60000"/>
                  <a:lumOff val="40000"/>
                </a:schemeClr>
              </a:solidFill>
              <a:ln>
                <a:noFill/>
              </a:ln>
              <a:effectLst/>
            </c:spPr>
          </c:dPt>
          <c:dPt>
            <c:idx val="2"/>
            <c:invertIfNegative val="0"/>
            <c:bubble3D val="0"/>
            <c:spPr>
              <a:solidFill>
                <a:schemeClr val="tx2">
                  <a:lumMod val="60000"/>
                  <a:lumOff val="40000"/>
                </a:schemeClr>
              </a:solidFill>
              <a:ln>
                <a:noFill/>
              </a:ln>
              <a:effectLst/>
            </c:spPr>
          </c:dPt>
          <c:dPt>
            <c:idx val="3"/>
            <c:invertIfNegative val="0"/>
            <c:bubble3D val="0"/>
            <c:spPr>
              <a:solidFill>
                <a:schemeClr val="tx2">
                  <a:lumMod val="60000"/>
                  <a:lumOff val="40000"/>
                </a:schemeClr>
              </a:solidFill>
              <a:ln>
                <a:noFill/>
              </a:ln>
              <a:effectLst/>
            </c:spPr>
          </c:dPt>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82"/>
        <c:axId val="-1142490880"/>
        <c:axId val="-1142483808"/>
      </c:barChart>
      <c:catAx>
        <c:axId val="-1142490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微软雅黑" panose="020B0503020204020204" pitchFamily="34" charset="-122"/>
                <a:ea typeface="微软雅黑" panose="020B0503020204020204" pitchFamily="34" charset="-122"/>
                <a:cs typeface="+mn-ea"/>
                <a:sym typeface="+mn-lt"/>
              </a:defRPr>
            </a:pPr>
          </a:p>
        </c:txPr>
        <c:crossAx val="-1142483808"/>
        <c:crosses val="autoZero"/>
        <c:auto val="1"/>
        <c:lblAlgn val="ctr"/>
        <c:lblOffset val="100"/>
        <c:noMultiLvlLbl val="0"/>
      </c:catAx>
      <c:valAx>
        <c:axId val="-11424838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微软雅黑" panose="020B0503020204020204" pitchFamily="34" charset="-122"/>
                <a:ea typeface="微软雅黑" panose="020B0503020204020204" pitchFamily="34" charset="-122"/>
                <a:cs typeface="+mn-ea"/>
                <a:sym typeface="+mn-lt"/>
              </a:defRPr>
            </a:pPr>
          </a:p>
        </c:txPr>
        <c:crossAx val="-1142490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solidFill>
              <a:latin typeface="微软雅黑" panose="020B0503020204020204" pitchFamily="34" charset="-122"/>
              <a:ea typeface="微软雅黑" panose="020B0503020204020204" pitchFamily="34" charset="-122"/>
              <a:cs typeface="+mn-ea"/>
              <a:sym typeface="+mn-lt"/>
            </a:defRPr>
          </a:pPr>
        </a:p>
      </c:txPr>
    </c:legend>
    <c:plotVisOnly val="1"/>
    <c:dispBlanksAs val="gap"/>
    <c:showDLblsOverMax val="0"/>
  </c:chart>
  <c:spPr>
    <a:noFill/>
    <a:ln>
      <a:noFill/>
    </a:ln>
    <a:effectLst/>
  </c:spPr>
  <c:txPr>
    <a:bodyPr/>
    <a:lstStyle/>
    <a:p>
      <a:pPr>
        <a:defRPr lang="zh-CN">
          <a:solidFill>
            <a:schemeClr val="bg1"/>
          </a:solidFill>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287E4-D362-48C5-AEAE-299318A95E9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68BE5F-7368-4556-99A1-D3F95A98DD8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5FAEC-74D3-46B3-9CEA-1350BFDC84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D71D0-1A05-44B6-888B-765D4194F9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EC9652-81FA-4152-9FD8-1772B8A5EF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EC9652-81FA-4152-9FD8-1772B8A5EF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71A85F-987C-4966-9EA5-739D5AF1443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6D71D0-1A05-44B6-888B-765D4194F93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9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0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10" name="矩形 9"/>
          <p:cNvSpPr/>
          <p:nvPr userDrawn="1"/>
        </p:nvSpPr>
        <p:spPr>
          <a:xfrm>
            <a:off x="1231901" y="856248"/>
            <a:ext cx="10020980" cy="5297905"/>
          </a:xfrm>
          <a:prstGeom prst="rect">
            <a:avLst/>
          </a:prstGeom>
          <a:no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5"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6"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7"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6"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7"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8"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801" name="副标题 2"/>
          <p:cNvSpPr>
            <a:spLocks noGrp="1"/>
          </p:cNvSpPr>
          <p:nvPr userDrawn="1">
            <p:ph type="subTitle" idx="1"/>
          </p:nvPr>
        </p:nvSpPr>
        <p:spPr>
          <a:xfrm>
            <a:off x="706836" y="3129025"/>
            <a:ext cx="5426076" cy="558799"/>
          </a:xfrm>
          <a:solidFill>
            <a:schemeClr val="bg1"/>
          </a:solidFill>
        </p:spPr>
        <p:txBody>
          <a:bodyPr anchor="ctr">
            <a:normAutofit/>
          </a:bodyPr>
          <a:lstStyle>
            <a:lvl1pPr marL="0" indent="0" algn="l">
              <a:buNone/>
              <a:defRPr sz="20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706836" y="1707670"/>
            <a:ext cx="5426076" cy="1421355"/>
          </a:xfrm>
          <a:solidFill>
            <a:schemeClr val="bg1"/>
          </a:solidFill>
        </p:spPr>
        <p:txBody>
          <a:bodyPr anchor="ctr">
            <a:normAutofit/>
          </a:bodyPr>
          <a:lstStyle>
            <a:lvl1pPr algn="l">
              <a:defRPr sz="4000">
                <a:solidFill>
                  <a:schemeClr val="accent5">
                    <a:lumMod val="75000"/>
                  </a:schemeClr>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06836" y="4555903"/>
            <a:ext cx="2079907" cy="302355"/>
          </a:xfrm>
          <a:prstGeom prst="roundRect">
            <a:avLst>
              <a:gd name="adj" fmla="val 25629"/>
            </a:avLst>
          </a:prstGeom>
          <a:solidFill>
            <a:schemeClr val="accent4"/>
          </a:solidFill>
        </p:spPr>
        <p:txBody>
          <a:bodyPr vert="horz" anchor="ctr">
            <a:noAutofit/>
          </a:bodyPr>
          <a:lstStyle>
            <a:lvl1pPr marL="0" indent="0" algn="l">
              <a:buNone/>
              <a:defRPr sz="12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706836" y="5004689"/>
            <a:ext cx="2822408" cy="296271"/>
          </a:xfrm>
          <a:solidFill>
            <a:schemeClr val="bg1"/>
          </a:solidFill>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20"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21" name="Freeform 18_1"/>
          <p:cNvSpPr/>
          <p:nvPr userDrawn="1"/>
        </p:nvSpPr>
        <p:spPr>
          <a:xfrm rot="21307773">
            <a:off x="6093733" y="13258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noFill/>
          <a:ln w="19050">
            <a:solidFill>
              <a:schemeClr val="accent4">
                <a:lumMod val="40000"/>
                <a:lumOff val="60000"/>
              </a:schemeClr>
            </a:solidFill>
          </a:ln>
          <a:effectLst>
            <a:outerShdw blurRad="190500" dist="228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6756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3553279"/>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grpSp>
        <p:nvGrpSpPr>
          <p:cNvPr id="2" name="组合 1"/>
          <p:cNvGrpSpPr/>
          <p:nvPr userDrawn="1"/>
        </p:nvGrpSpPr>
        <p:grpSpPr>
          <a:xfrm>
            <a:off x="6808212" y="1334983"/>
            <a:ext cx="4526976" cy="4436591"/>
            <a:chOff x="5068052" y="399446"/>
            <a:chExt cx="6281650" cy="6156231"/>
          </a:xfrm>
        </p:grpSpPr>
        <p:sp>
          <p:nvSpPr>
            <p:cNvPr id="4"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5"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6"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7"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8"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0" name="任意多边形: 形状 9"/>
            <p:cNvSpPr/>
            <p:nvPr userDrawn="1"/>
          </p:nvSpPr>
          <p:spPr>
            <a:xfrm>
              <a:off x="6242391" y="14329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blipFill>
              <a:blip r:embed="rId2" cstate="email">
                <a:duotone>
                  <a:schemeClr val="accent4">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1"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9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669925" y="3145028"/>
            <a:ext cx="5426076"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grpSp>
        <p:nvGrpSpPr>
          <p:cNvPr id="5" name="组合 4"/>
          <p:cNvGrpSpPr/>
          <p:nvPr userDrawn="1"/>
        </p:nvGrpSpPr>
        <p:grpSpPr>
          <a:xfrm>
            <a:off x="6808212" y="1334983"/>
            <a:ext cx="4526976" cy="4436591"/>
            <a:chOff x="5068052" y="399446"/>
            <a:chExt cx="6281650" cy="6156231"/>
          </a:xfrm>
        </p:grpSpPr>
        <p:sp>
          <p:nvSpPr>
            <p:cNvPr id="7"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8"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0"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1"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2"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4" name="任意多边形: 形状 13"/>
            <p:cNvSpPr/>
            <p:nvPr userDrawn="1"/>
          </p:nvSpPr>
          <p:spPr>
            <a:xfrm>
              <a:off x="6242391" y="14329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blipFill>
              <a:blip r:embed="rId2" cstate="email">
                <a:duotone>
                  <a:schemeClr val="accent4">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6"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showMasterSp="0" userDrawn="1">
  <p:cSld name="标题幻灯片">
    <p:spTree>
      <p:nvGrpSpPr>
        <p:cNvPr id="1" name=""/>
        <p:cNvGrpSpPr/>
        <p:nvPr/>
      </p:nvGrpSpPr>
      <p:grpSpPr>
        <a:xfrm>
          <a:off x="0" y="0"/>
          <a:ext cx="0" cy="0"/>
          <a:chOff x="0" y="0"/>
          <a:chExt cx="0" cy="0"/>
        </a:xfrm>
      </p:grpSpPr>
      <p:sp>
        <p:nvSpPr>
          <p:cNvPr id="10" name="矩形 9"/>
          <p:cNvSpPr/>
          <p:nvPr userDrawn="1"/>
        </p:nvSpPr>
        <p:spPr>
          <a:xfrm>
            <a:off x="1231901" y="856248"/>
            <a:ext cx="10020980" cy="5297905"/>
          </a:xfrm>
          <a:prstGeom prst="rect">
            <a:avLst/>
          </a:prstGeom>
          <a:noFill/>
          <a:ln w="381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5"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6"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7"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6"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7"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8"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801" name="副标题 2"/>
          <p:cNvSpPr>
            <a:spLocks noGrp="1"/>
          </p:cNvSpPr>
          <p:nvPr userDrawn="1">
            <p:ph type="subTitle" idx="1"/>
          </p:nvPr>
        </p:nvSpPr>
        <p:spPr>
          <a:xfrm>
            <a:off x="706836" y="3129025"/>
            <a:ext cx="5426076" cy="558799"/>
          </a:xfrm>
          <a:solidFill>
            <a:schemeClr val="bg1"/>
          </a:solidFill>
        </p:spPr>
        <p:txBody>
          <a:bodyPr anchor="ctr">
            <a:normAutofit/>
          </a:bodyPr>
          <a:lstStyle>
            <a:lvl1pPr marL="0" indent="0" algn="l">
              <a:buNone/>
              <a:defRPr sz="20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9802" name="标题 1"/>
          <p:cNvSpPr>
            <a:spLocks noGrp="1"/>
          </p:cNvSpPr>
          <p:nvPr userDrawn="1">
            <p:ph type="ctrTitle"/>
          </p:nvPr>
        </p:nvSpPr>
        <p:spPr>
          <a:xfrm>
            <a:off x="706836" y="1707670"/>
            <a:ext cx="5426076" cy="1421355"/>
          </a:xfrm>
          <a:solidFill>
            <a:schemeClr val="bg1"/>
          </a:solidFill>
        </p:spPr>
        <p:txBody>
          <a:bodyPr anchor="ctr">
            <a:normAutofit/>
          </a:bodyPr>
          <a:lstStyle>
            <a:lvl1pPr algn="l">
              <a:defRPr sz="4000">
                <a:solidFill>
                  <a:schemeClr val="accent5">
                    <a:lumMod val="75000"/>
                  </a:schemeClr>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06836" y="4555903"/>
            <a:ext cx="2079907" cy="302355"/>
          </a:xfrm>
          <a:prstGeom prst="roundRect">
            <a:avLst>
              <a:gd name="adj" fmla="val 25629"/>
            </a:avLst>
          </a:prstGeom>
          <a:solidFill>
            <a:schemeClr val="accent4"/>
          </a:solidFill>
        </p:spPr>
        <p:txBody>
          <a:bodyPr vert="horz" anchor="ctr">
            <a:noAutofit/>
          </a:bodyPr>
          <a:lstStyle>
            <a:lvl1pPr marL="0" indent="0" algn="l">
              <a:buNone/>
              <a:defRPr sz="12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文本占位符 13"/>
          <p:cNvSpPr>
            <a:spLocks noGrp="1"/>
          </p:cNvSpPr>
          <p:nvPr userDrawn="1">
            <p:ph type="body" sz="quarter" idx="11" hasCustomPrompt="1"/>
          </p:nvPr>
        </p:nvSpPr>
        <p:spPr>
          <a:xfrm>
            <a:off x="706836" y="5004689"/>
            <a:ext cx="2822408" cy="296271"/>
          </a:xfrm>
          <a:solidFill>
            <a:schemeClr val="bg1"/>
          </a:solidFill>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19" name="任意多边形: 形状 18"/>
          <p:cNvSpPr/>
          <p:nvPr userDrawn="1"/>
        </p:nvSpPr>
        <p:spPr>
          <a:xfrm>
            <a:off x="6242391" y="14329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blipFill>
            <a:blip r:embed="rId2" cstate="email">
              <a:duotone>
                <a:schemeClr val="accent4">
                  <a:shade val="45000"/>
                  <a:satMod val="135000"/>
                </a:schemeClr>
                <a:prstClr val="white"/>
              </a:duotone>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20"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21" name="Freeform 18_1"/>
          <p:cNvSpPr/>
          <p:nvPr userDrawn="1"/>
        </p:nvSpPr>
        <p:spPr>
          <a:xfrm rot="21307773">
            <a:off x="6093733" y="13258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noFill/>
          <a:ln w="1905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showMasterSp="0"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675698"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3553279"/>
            <a:ext cx="5419185" cy="1015623"/>
          </a:xfrm>
        </p:spPr>
        <p:txBody>
          <a:bodyPr anchor="t">
            <a:normAutofit/>
          </a:bodyPr>
          <a:lstStyle>
            <a:lvl1pPr marL="0" indent="0" algn="l">
              <a:lnSpc>
                <a:spcPct val="100000"/>
              </a:lnSpc>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endParaRPr lang="en-US" dirty="0"/>
          </a:p>
        </p:txBody>
      </p:sp>
      <p:grpSp>
        <p:nvGrpSpPr>
          <p:cNvPr id="2" name="组合 1"/>
          <p:cNvGrpSpPr/>
          <p:nvPr userDrawn="1"/>
        </p:nvGrpSpPr>
        <p:grpSpPr>
          <a:xfrm>
            <a:off x="6808212" y="1334983"/>
            <a:ext cx="4526976" cy="4436591"/>
            <a:chOff x="5068052" y="399446"/>
            <a:chExt cx="6281650" cy="6156231"/>
          </a:xfrm>
        </p:grpSpPr>
        <p:sp>
          <p:nvSpPr>
            <p:cNvPr id="4"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5"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6"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7"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8"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0" name="任意多边形: 形状 9"/>
            <p:cNvSpPr/>
            <p:nvPr userDrawn="1"/>
          </p:nvSpPr>
          <p:spPr>
            <a:xfrm>
              <a:off x="6242391" y="14329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solidFill>
              <a:schemeClr val="accent1">
                <a:lumMod val="60000"/>
                <a:lumOff val="40000"/>
              </a:schemeClr>
            </a:solidFill>
            <a:ln>
              <a:noFill/>
            </a:ln>
            <a:effectLst>
              <a:outerShdw blurRad="190500" dist="228600" dir="27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1"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a:effectLst>
              <a:outerShdw blurRad="190500" dist="228600" dir="2700000" algn="ctr" rotWithShape="0">
                <a:srgbClr val="000000">
                  <a:alpha val="30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6" name="标题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69924" y="1135063"/>
            <a:ext cx="5426076" cy="1621509"/>
          </a:xfrm>
        </p:spPr>
        <p:txBody>
          <a:bodyPr anchor="b">
            <a:normAutofit/>
          </a:bodyPr>
          <a:lstStyle>
            <a:lvl1pPr marL="0" indent="0" algn="l">
              <a:buFont typeface="Arial" panose="020B060402020209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69924" y="3441299"/>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13"/>
          <p:cNvSpPr>
            <a:spLocks noGrp="1"/>
          </p:cNvSpPr>
          <p:nvPr>
            <p:ph type="body" sz="quarter" idx="10" hasCustomPrompt="1"/>
          </p:nvPr>
        </p:nvSpPr>
        <p:spPr>
          <a:xfrm>
            <a:off x="669925" y="3145028"/>
            <a:ext cx="5426076"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grpSp>
        <p:nvGrpSpPr>
          <p:cNvPr id="5" name="组合 4"/>
          <p:cNvGrpSpPr/>
          <p:nvPr userDrawn="1"/>
        </p:nvGrpSpPr>
        <p:grpSpPr>
          <a:xfrm>
            <a:off x="6808212" y="1334983"/>
            <a:ext cx="4526976" cy="4436591"/>
            <a:chOff x="5068052" y="399446"/>
            <a:chExt cx="6281650" cy="6156231"/>
          </a:xfrm>
        </p:grpSpPr>
        <p:sp>
          <p:nvSpPr>
            <p:cNvPr id="7" name="Freeform 6"/>
            <p:cNvSpPr/>
            <p:nvPr userDrawn="1"/>
          </p:nvSpPr>
          <p:spPr bwMode="auto">
            <a:xfrm>
              <a:off x="5692629" y="399446"/>
              <a:ext cx="1756376" cy="1759953"/>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chemeClr val="bg1"/>
            </a:solidFill>
            <a:ln w="9525">
              <a:noFill/>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8" name="Freeform 6"/>
            <p:cNvSpPr/>
            <p:nvPr userDrawn="1"/>
          </p:nvSpPr>
          <p:spPr bwMode="auto">
            <a:xfrm>
              <a:off x="5861802" y="501061"/>
              <a:ext cx="1418030" cy="1420918"/>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9" name="Freeform 7"/>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0" name="Freeform 7_1"/>
            <p:cNvSpPr/>
            <p:nvPr userDrawn="1"/>
          </p:nvSpPr>
          <p:spPr bwMode="auto">
            <a:xfrm>
              <a:off x="5068052" y="5004689"/>
              <a:ext cx="1587500" cy="1550988"/>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1" name="Freeform 7_2"/>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bg2">
                <a:lumMod val="9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2" name="Freeform 7_1_1"/>
            <p:cNvSpPr/>
            <p:nvPr userDrawn="1"/>
          </p:nvSpPr>
          <p:spPr bwMode="auto">
            <a:xfrm>
              <a:off x="5163919" y="5098351"/>
              <a:ext cx="1395766" cy="1363664"/>
            </a:xfrm>
            <a:custGeom>
              <a:avLst/>
              <a:gdLst>
                <a:gd name="T0" fmla="*/ 142 w 1130"/>
                <a:gd name="T1" fmla="*/ 901 h 1106"/>
                <a:gd name="T2" fmla="*/ 18 w 1130"/>
                <a:gd name="T3" fmla="*/ 517 h 1106"/>
                <a:gd name="T4" fmla="*/ 51 w 1130"/>
                <a:gd name="T5" fmla="*/ 361 h 1106"/>
                <a:gd name="T6" fmla="*/ 322 w 1130"/>
                <a:gd name="T7" fmla="*/ 61 h 1106"/>
                <a:gd name="T8" fmla="*/ 475 w 1130"/>
                <a:gd name="T9" fmla="*/ 12 h 1106"/>
                <a:gd name="T10" fmla="*/ 869 w 1130"/>
                <a:gd name="T11" fmla="*/ 97 h 1106"/>
                <a:gd name="T12" fmla="*/ 988 w 1130"/>
                <a:gd name="T13" fmla="*/ 204 h 1106"/>
                <a:gd name="T14" fmla="*/ 1112 w 1130"/>
                <a:gd name="T15" fmla="*/ 588 h 1106"/>
                <a:gd name="T16" fmla="*/ 1078 w 1130"/>
                <a:gd name="T17" fmla="*/ 745 h 1106"/>
                <a:gd name="T18" fmla="*/ 808 w 1130"/>
                <a:gd name="T19" fmla="*/ 1045 h 1106"/>
                <a:gd name="T20" fmla="*/ 655 w 1130"/>
                <a:gd name="T21" fmla="*/ 1094 h 1106"/>
                <a:gd name="T22" fmla="*/ 261 w 1130"/>
                <a:gd name="T23" fmla="*/ 1009 h 1106"/>
                <a:gd name="T24" fmla="*/ 142 w 1130"/>
                <a:gd name="T25" fmla="*/ 901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0" h="1106">
                  <a:moveTo>
                    <a:pt x="142" y="901"/>
                  </a:moveTo>
                  <a:cubicBezTo>
                    <a:pt x="18" y="517"/>
                    <a:pt x="18" y="517"/>
                    <a:pt x="18" y="517"/>
                  </a:cubicBezTo>
                  <a:cubicBezTo>
                    <a:pt x="0" y="463"/>
                    <a:pt x="13" y="403"/>
                    <a:pt x="51" y="361"/>
                  </a:cubicBezTo>
                  <a:cubicBezTo>
                    <a:pt x="322" y="61"/>
                    <a:pt x="322" y="61"/>
                    <a:pt x="322" y="61"/>
                  </a:cubicBezTo>
                  <a:cubicBezTo>
                    <a:pt x="361" y="19"/>
                    <a:pt x="419" y="0"/>
                    <a:pt x="475" y="12"/>
                  </a:cubicBezTo>
                  <a:cubicBezTo>
                    <a:pt x="869" y="97"/>
                    <a:pt x="869" y="97"/>
                    <a:pt x="869" y="97"/>
                  </a:cubicBezTo>
                  <a:cubicBezTo>
                    <a:pt x="925" y="109"/>
                    <a:pt x="971" y="150"/>
                    <a:pt x="988" y="204"/>
                  </a:cubicBezTo>
                  <a:cubicBezTo>
                    <a:pt x="1112" y="588"/>
                    <a:pt x="1112" y="588"/>
                    <a:pt x="1112" y="588"/>
                  </a:cubicBezTo>
                  <a:cubicBezTo>
                    <a:pt x="1130" y="643"/>
                    <a:pt x="1117" y="703"/>
                    <a:pt x="1078" y="745"/>
                  </a:cubicBezTo>
                  <a:cubicBezTo>
                    <a:pt x="808" y="1045"/>
                    <a:pt x="808" y="1045"/>
                    <a:pt x="808" y="1045"/>
                  </a:cubicBezTo>
                  <a:cubicBezTo>
                    <a:pt x="769" y="1087"/>
                    <a:pt x="711" y="1106"/>
                    <a:pt x="655" y="1094"/>
                  </a:cubicBezTo>
                  <a:cubicBezTo>
                    <a:pt x="261" y="1009"/>
                    <a:pt x="261" y="1009"/>
                    <a:pt x="261" y="1009"/>
                  </a:cubicBezTo>
                  <a:cubicBezTo>
                    <a:pt x="205" y="997"/>
                    <a:pt x="159" y="956"/>
                    <a:pt x="142" y="901"/>
                  </a:cubicBezTo>
                  <a:close/>
                </a:path>
              </a:pathLst>
            </a:custGeom>
            <a:solidFill>
              <a:schemeClr val="accent6">
                <a:lumMod val="20000"/>
                <a:lumOff val="80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sp>
          <p:nvSpPr>
            <p:cNvPr id="14" name="任意多边形: 形状 13"/>
            <p:cNvSpPr/>
            <p:nvPr userDrawn="1"/>
          </p:nvSpPr>
          <p:spPr>
            <a:xfrm>
              <a:off x="6242391" y="1432915"/>
              <a:ext cx="5107311" cy="4922000"/>
            </a:xfrm>
            <a:custGeom>
              <a:avLst/>
              <a:gdLst>
                <a:gd name="connsiteX0" fmla="*/ 1936250 w 5107311"/>
                <a:gd name="connsiteY0" fmla="*/ 410 h 4922000"/>
                <a:gd name="connsiteX1" fmla="*/ 2033656 w 5107311"/>
                <a:gd name="connsiteY1" fmla="*/ 10147 h 4922000"/>
                <a:gd name="connsiteX2" fmla="*/ 3849046 w 5107311"/>
                <a:gd name="connsiteY2" fmla="*/ 315942 h 4922000"/>
                <a:gd name="connsiteX3" fmla="*/ 4417672 w 5107311"/>
                <a:gd name="connsiteY3" fmla="*/ 785857 h 4922000"/>
                <a:gd name="connsiteX4" fmla="*/ 5060710 w 5107311"/>
                <a:gd name="connsiteY4" fmla="*/ 2508410 h 4922000"/>
                <a:gd name="connsiteX5" fmla="*/ 4937157 w 5107311"/>
                <a:gd name="connsiteY5" fmla="*/ 3236427 h 4922000"/>
                <a:gd name="connsiteX6" fmla="*/ 3766209 w 5107311"/>
                <a:gd name="connsiteY6" fmla="*/ 4654588 h 4922000"/>
                <a:gd name="connsiteX7" fmla="*/ 3072627 w 5107311"/>
                <a:gd name="connsiteY7" fmla="*/ 4911288 h 4922000"/>
                <a:gd name="connsiteX8" fmla="*/ 1258641 w 5107311"/>
                <a:gd name="connsiteY8" fmla="*/ 4606895 h 4922000"/>
                <a:gd name="connsiteX9" fmla="*/ 688611 w 5107311"/>
                <a:gd name="connsiteY9" fmla="*/ 4135578 h 4922000"/>
                <a:gd name="connsiteX10" fmla="*/ 46977 w 5107311"/>
                <a:gd name="connsiteY10" fmla="*/ 2413024 h 4922000"/>
                <a:gd name="connsiteX11" fmla="*/ 169126 w 5107311"/>
                <a:gd name="connsiteY11" fmla="*/ 1685007 h 4922000"/>
                <a:gd name="connsiteX12" fmla="*/ 1341478 w 5107311"/>
                <a:gd name="connsiteY12" fmla="*/ 268249 h 4922000"/>
                <a:gd name="connsiteX13" fmla="*/ 1936250 w 5107311"/>
                <a:gd name="connsiteY13" fmla="*/ 410 h 492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07311" h="4922000">
                  <a:moveTo>
                    <a:pt x="1936250" y="410"/>
                  </a:moveTo>
                  <a:cubicBezTo>
                    <a:pt x="1968655" y="1489"/>
                    <a:pt x="2001188" y="4711"/>
                    <a:pt x="2033656" y="10147"/>
                  </a:cubicBezTo>
                  <a:cubicBezTo>
                    <a:pt x="3849046" y="315942"/>
                    <a:pt x="3849046" y="315942"/>
                    <a:pt x="3849046" y="315942"/>
                  </a:cubicBezTo>
                  <a:cubicBezTo>
                    <a:pt x="4108789" y="359427"/>
                    <a:pt x="4326411" y="538976"/>
                    <a:pt x="4417672" y="785857"/>
                  </a:cubicBezTo>
                  <a:cubicBezTo>
                    <a:pt x="5060710" y="2508410"/>
                    <a:pt x="5060710" y="2508410"/>
                    <a:pt x="5060710" y="2508410"/>
                  </a:cubicBezTo>
                  <a:cubicBezTo>
                    <a:pt x="5153375" y="2756693"/>
                    <a:pt x="5105639" y="3033031"/>
                    <a:pt x="4937157" y="3236427"/>
                  </a:cubicBezTo>
                  <a:cubicBezTo>
                    <a:pt x="3766209" y="4654588"/>
                    <a:pt x="3766209" y="4654588"/>
                    <a:pt x="3766209" y="4654588"/>
                  </a:cubicBezTo>
                  <a:cubicBezTo>
                    <a:pt x="3597728" y="4857984"/>
                    <a:pt x="3333773" y="4956175"/>
                    <a:pt x="3072627" y="4911288"/>
                  </a:cubicBezTo>
                  <a:cubicBezTo>
                    <a:pt x="1258641" y="4606895"/>
                    <a:pt x="1258641" y="4606895"/>
                    <a:pt x="1258641" y="4606895"/>
                  </a:cubicBezTo>
                  <a:cubicBezTo>
                    <a:pt x="998898" y="4562008"/>
                    <a:pt x="781276" y="4382458"/>
                    <a:pt x="688611" y="4135578"/>
                  </a:cubicBezTo>
                  <a:cubicBezTo>
                    <a:pt x="46977" y="2413024"/>
                    <a:pt x="46977" y="2413024"/>
                    <a:pt x="46977" y="2413024"/>
                  </a:cubicBezTo>
                  <a:cubicBezTo>
                    <a:pt x="-45688" y="2166144"/>
                    <a:pt x="645" y="1888403"/>
                    <a:pt x="169126" y="1685007"/>
                  </a:cubicBezTo>
                  <a:cubicBezTo>
                    <a:pt x="1341478" y="268249"/>
                    <a:pt x="1341478" y="268249"/>
                    <a:pt x="1341478" y="268249"/>
                  </a:cubicBezTo>
                  <a:cubicBezTo>
                    <a:pt x="1488899" y="90278"/>
                    <a:pt x="1709417" y="-7146"/>
                    <a:pt x="1936250" y="41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90204"/>
                <a:ea typeface="微软雅黑"/>
                <a:cs typeface="+mn-cs"/>
              </a:endParaRPr>
            </a:p>
          </p:txBody>
        </p:sp>
        <p:sp>
          <p:nvSpPr>
            <p:cNvPr id="16" name="Freeform 6"/>
            <p:cNvSpPr/>
            <p:nvPr userDrawn="1"/>
          </p:nvSpPr>
          <p:spPr bwMode="auto">
            <a:xfrm rot="21126620">
              <a:off x="10077949" y="4871851"/>
              <a:ext cx="1104218" cy="1106467"/>
            </a:xfrm>
            <a:custGeom>
              <a:avLst/>
              <a:gdLst>
                <a:gd name="T0" fmla="*/ 102 w 1110"/>
                <a:gd name="T1" fmla="*/ 842 h 1114"/>
                <a:gd name="T2" fmla="*/ 20 w 1110"/>
                <a:gd name="T3" fmla="*/ 525 h 1114"/>
                <a:gd name="T4" fmla="*/ 81 w 1110"/>
                <a:gd name="T5" fmla="*/ 307 h 1114"/>
                <a:gd name="T6" fmla="*/ 316 w 1110"/>
                <a:gd name="T7" fmla="*/ 78 h 1114"/>
                <a:gd name="T8" fmla="*/ 535 w 1110"/>
                <a:gd name="T9" fmla="*/ 22 h 1114"/>
                <a:gd name="T10" fmla="*/ 850 w 1110"/>
                <a:gd name="T11" fmla="*/ 110 h 1114"/>
                <a:gd name="T12" fmla="*/ 1008 w 1110"/>
                <a:gd name="T13" fmla="*/ 272 h 1114"/>
                <a:gd name="T14" fmla="*/ 1090 w 1110"/>
                <a:gd name="T15" fmla="*/ 589 h 1114"/>
                <a:gd name="T16" fmla="*/ 1029 w 1110"/>
                <a:gd name="T17" fmla="*/ 807 h 1114"/>
                <a:gd name="T18" fmla="*/ 794 w 1110"/>
                <a:gd name="T19" fmla="*/ 1036 h 1114"/>
                <a:gd name="T20" fmla="*/ 575 w 1110"/>
                <a:gd name="T21" fmla="*/ 1092 h 1114"/>
                <a:gd name="T22" fmla="*/ 260 w 1110"/>
                <a:gd name="T23" fmla="*/ 1004 h 1114"/>
                <a:gd name="T24" fmla="*/ 102 w 1110"/>
                <a:gd name="T25" fmla="*/ 8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0" h="1114">
                  <a:moveTo>
                    <a:pt x="102" y="842"/>
                  </a:moveTo>
                  <a:cubicBezTo>
                    <a:pt x="20" y="525"/>
                    <a:pt x="20" y="525"/>
                    <a:pt x="20" y="525"/>
                  </a:cubicBezTo>
                  <a:cubicBezTo>
                    <a:pt x="0" y="446"/>
                    <a:pt x="24" y="363"/>
                    <a:pt x="81" y="307"/>
                  </a:cubicBezTo>
                  <a:cubicBezTo>
                    <a:pt x="316" y="78"/>
                    <a:pt x="316" y="78"/>
                    <a:pt x="316" y="78"/>
                  </a:cubicBezTo>
                  <a:cubicBezTo>
                    <a:pt x="373" y="21"/>
                    <a:pt x="457" y="0"/>
                    <a:pt x="535" y="22"/>
                  </a:cubicBezTo>
                  <a:cubicBezTo>
                    <a:pt x="850" y="110"/>
                    <a:pt x="850" y="110"/>
                    <a:pt x="850" y="110"/>
                  </a:cubicBezTo>
                  <a:cubicBezTo>
                    <a:pt x="928" y="132"/>
                    <a:pt x="988" y="193"/>
                    <a:pt x="1008" y="272"/>
                  </a:cubicBezTo>
                  <a:cubicBezTo>
                    <a:pt x="1090" y="589"/>
                    <a:pt x="1090" y="589"/>
                    <a:pt x="1090" y="589"/>
                  </a:cubicBezTo>
                  <a:cubicBezTo>
                    <a:pt x="1110" y="667"/>
                    <a:pt x="1086" y="750"/>
                    <a:pt x="1029" y="807"/>
                  </a:cubicBezTo>
                  <a:cubicBezTo>
                    <a:pt x="794" y="1036"/>
                    <a:pt x="794" y="1036"/>
                    <a:pt x="794" y="1036"/>
                  </a:cubicBezTo>
                  <a:cubicBezTo>
                    <a:pt x="737" y="1092"/>
                    <a:pt x="653" y="1114"/>
                    <a:pt x="575" y="1092"/>
                  </a:cubicBezTo>
                  <a:cubicBezTo>
                    <a:pt x="260" y="1004"/>
                    <a:pt x="260" y="1004"/>
                    <a:pt x="260" y="1004"/>
                  </a:cubicBezTo>
                  <a:cubicBezTo>
                    <a:pt x="182" y="982"/>
                    <a:pt x="122" y="920"/>
                    <a:pt x="102" y="842"/>
                  </a:cubicBezTo>
                  <a:close/>
                </a:path>
              </a:pathLst>
            </a:custGeom>
            <a:solidFill>
              <a:srgbClr val="BBCEDC">
                <a:alpha val="27000"/>
              </a:srgb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a:ea typeface="微软雅黑"/>
                <a:cs typeface="+mn-cs"/>
              </a:endParaRPr>
            </a:p>
          </p:txBody>
        </p: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BAF3124-9604-4EEC-9AF3-8EC260732172}"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19F9A43-1223-40AD-881E-E05905CB7B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7" Type="http://schemas.openxmlformats.org/officeDocument/2006/relationships/theme" Target="../theme/theme3.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chemeClr val="bg1"/>
              </a:gs>
              <a:gs pos="100000">
                <a:schemeClr val="accent5">
                  <a:lumMod val="40000"/>
                  <a:lumOff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6489D9C7-5DC6-4263-87FF-7C99F6FB63C3}" type="datetime1">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rPr>
              <a:t>www.islide.cc</a:t>
            </a:r>
            <a:endParaRPr kumimoji="0" lang="zh-CN" altLang="en-US" sz="1000" b="0" i="0" u="none" strike="noStrike" kern="1200" cap="none" spc="0" normalizeH="0" baseline="0" noProof="0" dirty="0">
              <a:ln>
                <a:noFill/>
              </a:ln>
              <a:solidFill>
                <a:srgbClr val="000000">
                  <a:lumMod val="50000"/>
                  <a:lumOff val="50000"/>
                </a:srgbClr>
              </a:solidFill>
              <a:effectLst/>
              <a:uLnTx/>
              <a:uFillTx/>
              <a:latin typeface="Arial" panose="020B0604020202090204"/>
              <a:ea typeface="微软雅黑"/>
              <a:cs typeface="+mn-cs"/>
            </a:endParaRPr>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5DD3DB80-B894-403A-B48E-6FDC1A72010E}" type="slidenum">
              <a:rPr kumimoji="0" lang="zh-CN" altLang="en-US" sz="1000" b="0" i="0" u="none" strike="noStrike" kern="1200" cap="none" spc="0" normalizeH="0" baseline="0" noProof="0" smtClean="0">
                <a:ln>
                  <a:noFill/>
                </a:ln>
                <a:solidFill>
                  <a:srgbClr val="000000">
                    <a:lumMod val="50000"/>
                    <a:lumOff val="50000"/>
                  </a:srgbClr>
                </a:solidFill>
                <a:effectLst/>
                <a:uLnTx/>
                <a:uFillTx/>
                <a:latin typeface="Arial" panose="020B0604020202090204"/>
                <a:ea typeface="微软雅黑"/>
                <a:cs typeface="+mn-cs"/>
              </a:rPr>
            </a:fld>
            <a:endParaRPr kumimoji="0" lang="zh-CN" altLang="en-US" sz="1000" b="0" i="0" u="none" strike="noStrike" kern="1200" cap="none" spc="0" normalizeH="0" baseline="0" noProof="0">
              <a:ln>
                <a:noFill/>
              </a:ln>
              <a:solidFill>
                <a:srgbClr val="000000">
                  <a:lumMod val="50000"/>
                  <a:lumOff val="50000"/>
                </a:srgbClr>
              </a:solidFill>
              <a:effectLst/>
              <a:uLnTx/>
              <a:uFillTx/>
              <a:latin typeface="Arial" panose="020B0604020202090204"/>
              <a:ea typeface="微软雅黑"/>
              <a:cs typeface="+mn-cs"/>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4.xml"/><Relationship Id="rId2" Type="http://schemas.openxmlformats.org/officeDocument/2006/relationships/themeOverride" Target="../theme/themeOverride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1.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themeOverride" Target="../theme/themeOverride5.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4.xml"/><Relationship Id="rId2" Type="http://schemas.openxmlformats.org/officeDocument/2006/relationships/themeOverride" Target="../theme/themeOverride6.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7007" y="2159328"/>
            <a:ext cx="6299893" cy="1421355"/>
          </a:xfrm>
        </p:spPr>
        <p:txBody>
          <a:bodyPr>
            <a:noAutofit/>
          </a:bodyPr>
          <a:lstStyle/>
          <a:p>
            <a:pPr>
              <a:lnSpc>
                <a:spcPct val="100000"/>
              </a:lnSpc>
            </a:pPr>
            <a:r>
              <a:rPr lang="zh-CN" altLang="en-US" sz="6000" dirty="0" smtClean="0">
                <a:latin typeface="+mn-lt"/>
                <a:ea typeface="+mn-ea"/>
                <a:cs typeface="+mn-ea"/>
                <a:sym typeface="+mn-lt"/>
              </a:rPr>
              <a:t>中南大学</a:t>
            </a:r>
            <a:r>
              <a:rPr lang="en-US" altLang="zh-CN" sz="6000" dirty="0" smtClean="0">
                <a:latin typeface="+mn-lt"/>
                <a:ea typeface="+mn-ea"/>
                <a:cs typeface="+mn-ea"/>
                <a:sym typeface="+mn-lt"/>
              </a:rPr>
              <a:t>PPT</a:t>
            </a:r>
            <a:r>
              <a:rPr lang="zh-CN" altLang="en-US" sz="6000" dirty="0" smtClean="0">
                <a:latin typeface="+mn-lt"/>
                <a:ea typeface="+mn-ea"/>
                <a:cs typeface="+mn-ea"/>
                <a:sym typeface="+mn-lt"/>
              </a:rPr>
              <a:t>模板</a:t>
            </a:r>
            <a:endParaRPr lang="zh-CN" altLang="en-US" sz="6000" dirty="0">
              <a:latin typeface="+mn-lt"/>
              <a:ea typeface="+mn-ea"/>
              <a:cs typeface="+mn-ea"/>
              <a:sym typeface="+mn-lt"/>
            </a:endParaRPr>
          </a:p>
        </p:txBody>
      </p:sp>
      <p:sp>
        <p:nvSpPr>
          <p:cNvPr id="6" name="文本占位符 5"/>
          <p:cNvSpPr>
            <a:spLocks noGrp="1"/>
          </p:cNvSpPr>
          <p:nvPr>
            <p:ph type="body" sz="quarter" idx="10"/>
          </p:nvPr>
        </p:nvSpPr>
        <p:spPr>
          <a:xfrm>
            <a:off x="2183097" y="4191799"/>
            <a:ext cx="2080430" cy="347870"/>
          </a:xfrm>
        </p:spPr>
        <p:txBody>
          <a:bodyPr/>
          <a:lstStyle/>
          <a:p>
            <a:r>
              <a:rPr lang="zh-CN" altLang="en-US" sz="1600" b="1" dirty="0">
                <a:cs typeface="+mn-ea"/>
                <a:sym typeface="+mn-lt"/>
              </a:rPr>
              <a:t>汇报人</a:t>
            </a:r>
            <a:r>
              <a:rPr lang="zh-CN" altLang="en-US" sz="1600" b="1" dirty="0" smtClean="0">
                <a:cs typeface="+mn-ea"/>
                <a:sym typeface="+mn-lt"/>
              </a:rPr>
              <a:t>：小北</a:t>
            </a:r>
            <a:endParaRPr lang="zh-CN" altLang="en-US" sz="1600" b="1" dirty="0" smtClean="0">
              <a:cs typeface="+mn-ea"/>
              <a:sym typeface="+mn-lt"/>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08616" y="1090691"/>
            <a:ext cx="1216674" cy="12343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组合 22"/>
          <p:cNvGrpSpPr/>
          <p:nvPr/>
        </p:nvGrpSpPr>
        <p:grpSpPr>
          <a:xfrm rot="6772138">
            <a:off x="4083327" y="2049987"/>
            <a:ext cx="1905000" cy="1905000"/>
            <a:chOff x="1777447" y="2343979"/>
            <a:chExt cx="1905000" cy="1905000"/>
          </a:xfrm>
        </p:grpSpPr>
        <p:sp>
          <p:nvSpPr>
            <p:cNvPr id="24" name="KSO_Shape"/>
            <p:cNvSpPr/>
            <p:nvPr/>
          </p:nvSpPr>
          <p:spPr>
            <a:xfrm>
              <a:off x="1777447" y="2343979"/>
              <a:ext cx="1905000" cy="1905000"/>
            </a:xfrm>
            <a:prstGeom prst="blockArc">
              <a:avLst>
                <a:gd name="adj1" fmla="val 10800000"/>
                <a:gd name="adj2" fmla="val 18680326"/>
                <a:gd name="adj3" fmla="val 6453"/>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sp>
          <p:nvSpPr>
            <p:cNvPr id="25" name="KSO_Shape"/>
            <p:cNvSpPr/>
            <p:nvPr/>
          </p:nvSpPr>
          <p:spPr>
            <a:xfrm rot="7945750">
              <a:off x="1777447" y="2343979"/>
              <a:ext cx="1905000" cy="1905000"/>
            </a:xfrm>
            <a:prstGeom prst="blockArc">
              <a:avLst>
                <a:gd name="adj1" fmla="val 10800000"/>
                <a:gd name="adj2" fmla="val 2786624"/>
                <a:gd name="adj3" fmla="val 628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grpSp>
      <p:grpSp>
        <p:nvGrpSpPr>
          <p:cNvPr id="26" name="组合 25"/>
          <p:cNvGrpSpPr/>
          <p:nvPr/>
        </p:nvGrpSpPr>
        <p:grpSpPr>
          <a:xfrm rot="6772138">
            <a:off x="4063449" y="4137207"/>
            <a:ext cx="1905000" cy="1905000"/>
            <a:chOff x="1777447" y="2343979"/>
            <a:chExt cx="1905000" cy="1905000"/>
          </a:xfrm>
        </p:grpSpPr>
        <p:sp>
          <p:nvSpPr>
            <p:cNvPr id="27" name="KSO_Shape"/>
            <p:cNvSpPr/>
            <p:nvPr/>
          </p:nvSpPr>
          <p:spPr>
            <a:xfrm>
              <a:off x="1777447" y="2343979"/>
              <a:ext cx="1905000" cy="1905000"/>
            </a:xfrm>
            <a:prstGeom prst="blockArc">
              <a:avLst>
                <a:gd name="adj1" fmla="val 14576637"/>
                <a:gd name="adj2" fmla="val 18680326"/>
                <a:gd name="adj3" fmla="val 6453"/>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sp>
          <p:nvSpPr>
            <p:cNvPr id="28" name="KSO_Shape"/>
            <p:cNvSpPr/>
            <p:nvPr/>
          </p:nvSpPr>
          <p:spPr>
            <a:xfrm rot="7945750">
              <a:off x="1777447" y="2343979"/>
              <a:ext cx="1905000" cy="1905000"/>
            </a:xfrm>
            <a:prstGeom prst="blockArc">
              <a:avLst>
                <a:gd name="adj1" fmla="val 10800000"/>
                <a:gd name="adj2" fmla="val 6537078"/>
                <a:gd name="adj3" fmla="val 575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grpSp>
      <p:grpSp>
        <p:nvGrpSpPr>
          <p:cNvPr id="29" name="组合 28"/>
          <p:cNvGrpSpPr/>
          <p:nvPr/>
        </p:nvGrpSpPr>
        <p:grpSpPr>
          <a:xfrm rot="6772138">
            <a:off x="6223550" y="2049987"/>
            <a:ext cx="1905000" cy="1905000"/>
            <a:chOff x="1777447" y="2343979"/>
            <a:chExt cx="1905000" cy="1905000"/>
          </a:xfrm>
        </p:grpSpPr>
        <p:sp>
          <p:nvSpPr>
            <p:cNvPr id="30" name="KSO_Shape"/>
            <p:cNvSpPr/>
            <p:nvPr/>
          </p:nvSpPr>
          <p:spPr>
            <a:xfrm>
              <a:off x="1777447" y="2343979"/>
              <a:ext cx="1905000" cy="1905000"/>
            </a:xfrm>
            <a:prstGeom prst="blockArc">
              <a:avLst>
                <a:gd name="adj1" fmla="val 10800000"/>
                <a:gd name="adj2" fmla="val 16433668"/>
                <a:gd name="adj3" fmla="val 6184"/>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sp>
          <p:nvSpPr>
            <p:cNvPr id="31" name="KSO_Shape"/>
            <p:cNvSpPr/>
            <p:nvPr/>
          </p:nvSpPr>
          <p:spPr>
            <a:xfrm rot="7945750">
              <a:off x="1777447" y="2343979"/>
              <a:ext cx="1905000" cy="1905000"/>
            </a:xfrm>
            <a:prstGeom prst="blockArc">
              <a:avLst>
                <a:gd name="adj1" fmla="val 8591552"/>
                <a:gd name="adj2" fmla="val 2786624"/>
                <a:gd name="adj3" fmla="val 6283"/>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grpSp>
      <p:grpSp>
        <p:nvGrpSpPr>
          <p:cNvPr id="32" name="组合 31"/>
          <p:cNvGrpSpPr/>
          <p:nvPr/>
        </p:nvGrpSpPr>
        <p:grpSpPr>
          <a:xfrm rot="6796545">
            <a:off x="6197567" y="4114754"/>
            <a:ext cx="1917210" cy="1910150"/>
            <a:chOff x="1765237" y="2343979"/>
            <a:chExt cx="1917210" cy="1910150"/>
          </a:xfrm>
        </p:grpSpPr>
        <p:sp>
          <p:nvSpPr>
            <p:cNvPr id="33" name="KSO_Shape"/>
            <p:cNvSpPr/>
            <p:nvPr/>
          </p:nvSpPr>
          <p:spPr>
            <a:xfrm>
              <a:off x="1765237" y="2349129"/>
              <a:ext cx="1905000" cy="1905000"/>
            </a:xfrm>
            <a:prstGeom prst="blockArc">
              <a:avLst>
                <a:gd name="adj1" fmla="val 8584689"/>
                <a:gd name="adj2" fmla="val 18606440"/>
                <a:gd name="adj3" fmla="val 6778"/>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sp>
          <p:nvSpPr>
            <p:cNvPr id="34" name="KSO_Shape"/>
            <p:cNvSpPr/>
            <p:nvPr/>
          </p:nvSpPr>
          <p:spPr>
            <a:xfrm rot="7945750">
              <a:off x="1777447" y="2343979"/>
              <a:ext cx="1905000" cy="1905000"/>
            </a:xfrm>
            <a:prstGeom prst="blockArc">
              <a:avLst>
                <a:gd name="adj1" fmla="val 10756655"/>
                <a:gd name="adj2" fmla="val 553262"/>
                <a:gd name="adj3" fmla="val 6421"/>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61719D"/>
                </a:solidFill>
                <a:cs typeface="+mn-ea"/>
                <a:sym typeface="+mn-lt"/>
              </a:endParaRPr>
            </a:p>
          </p:txBody>
        </p:sp>
      </p:grpSp>
      <p:sp>
        <p:nvSpPr>
          <p:cNvPr id="35" name="矩形 34"/>
          <p:cNvSpPr/>
          <p:nvPr/>
        </p:nvSpPr>
        <p:spPr>
          <a:xfrm>
            <a:off x="1749291" y="2541972"/>
            <a:ext cx="2279374" cy="738664"/>
          </a:xfrm>
          <a:prstGeom prst="rect">
            <a:avLst/>
          </a:prstGeom>
        </p:spPr>
        <p:txBody>
          <a:bodyPr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36" name="矩形 35"/>
          <p:cNvSpPr/>
          <p:nvPr/>
        </p:nvSpPr>
        <p:spPr>
          <a:xfrm>
            <a:off x="1742665" y="4582811"/>
            <a:ext cx="2279374" cy="738664"/>
          </a:xfrm>
          <a:prstGeom prst="rect">
            <a:avLst/>
          </a:prstGeom>
        </p:spPr>
        <p:txBody>
          <a:bodyPr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37" name="矩形 36"/>
          <p:cNvSpPr/>
          <p:nvPr/>
        </p:nvSpPr>
        <p:spPr>
          <a:xfrm>
            <a:off x="8289237" y="2541972"/>
            <a:ext cx="2279374" cy="738664"/>
          </a:xfrm>
          <a:prstGeom prst="rect">
            <a:avLst/>
          </a:prstGeom>
        </p:spPr>
        <p:txBody>
          <a:bodyPr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38" name="矩形 37"/>
          <p:cNvSpPr/>
          <p:nvPr/>
        </p:nvSpPr>
        <p:spPr>
          <a:xfrm>
            <a:off x="8275984" y="4582811"/>
            <a:ext cx="2279374" cy="738664"/>
          </a:xfrm>
          <a:prstGeom prst="rect">
            <a:avLst/>
          </a:prstGeom>
        </p:spPr>
        <p:txBody>
          <a:bodyPr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39" name="矩形 38"/>
          <p:cNvSpPr/>
          <p:nvPr/>
        </p:nvSpPr>
        <p:spPr>
          <a:xfrm>
            <a:off x="1966076" y="2069073"/>
            <a:ext cx="2031325" cy="369332"/>
          </a:xfrm>
          <a:prstGeom prst="rect">
            <a:avLst/>
          </a:prstGeom>
        </p:spPr>
        <p:txBody>
          <a:bodyPr wrap="none">
            <a:spAutoFit/>
          </a:bodyPr>
          <a:lstStyle/>
          <a:p>
            <a:r>
              <a:rPr lang="zh-CN" altLang="en-US" dirty="0">
                <a:cs typeface="+mn-ea"/>
                <a:sym typeface="+mn-lt"/>
              </a:rPr>
              <a:t>点击此处添加内容</a:t>
            </a:r>
            <a:endParaRPr lang="zh-CN" altLang="en-US" dirty="0">
              <a:cs typeface="+mn-ea"/>
              <a:sym typeface="+mn-lt"/>
            </a:endParaRPr>
          </a:p>
        </p:txBody>
      </p:sp>
      <p:sp>
        <p:nvSpPr>
          <p:cNvPr id="40" name="矩形 39"/>
          <p:cNvSpPr/>
          <p:nvPr/>
        </p:nvSpPr>
        <p:spPr>
          <a:xfrm>
            <a:off x="1879936" y="4182795"/>
            <a:ext cx="2031325" cy="369332"/>
          </a:xfrm>
          <a:prstGeom prst="rect">
            <a:avLst/>
          </a:prstGeom>
        </p:spPr>
        <p:txBody>
          <a:bodyPr wrap="none">
            <a:spAutoFit/>
          </a:bodyPr>
          <a:lstStyle/>
          <a:p>
            <a:r>
              <a:rPr lang="zh-CN" altLang="en-US" dirty="0">
                <a:cs typeface="+mn-ea"/>
                <a:sym typeface="+mn-lt"/>
              </a:rPr>
              <a:t>点击此处添加内容</a:t>
            </a:r>
            <a:endParaRPr lang="zh-CN" altLang="en-US" dirty="0">
              <a:cs typeface="+mn-ea"/>
              <a:sym typeface="+mn-lt"/>
            </a:endParaRPr>
          </a:p>
        </p:txBody>
      </p:sp>
      <p:sp>
        <p:nvSpPr>
          <p:cNvPr id="41" name="矩形 40"/>
          <p:cNvSpPr/>
          <p:nvPr/>
        </p:nvSpPr>
        <p:spPr>
          <a:xfrm>
            <a:off x="8300616" y="2069073"/>
            <a:ext cx="2031325" cy="369332"/>
          </a:xfrm>
          <a:prstGeom prst="rect">
            <a:avLst/>
          </a:prstGeom>
        </p:spPr>
        <p:txBody>
          <a:bodyPr wrap="none">
            <a:spAutoFit/>
          </a:bodyPr>
          <a:lstStyle/>
          <a:p>
            <a:r>
              <a:rPr lang="zh-CN" altLang="en-US" dirty="0">
                <a:cs typeface="+mn-ea"/>
                <a:sym typeface="+mn-lt"/>
              </a:rPr>
              <a:t>点击此处添加内容</a:t>
            </a:r>
            <a:endParaRPr lang="zh-CN" altLang="en-US" dirty="0">
              <a:cs typeface="+mn-ea"/>
              <a:sym typeface="+mn-lt"/>
            </a:endParaRPr>
          </a:p>
        </p:txBody>
      </p:sp>
      <p:sp>
        <p:nvSpPr>
          <p:cNvPr id="42" name="矩形 41"/>
          <p:cNvSpPr/>
          <p:nvPr/>
        </p:nvSpPr>
        <p:spPr>
          <a:xfrm>
            <a:off x="8240982" y="4182795"/>
            <a:ext cx="2031325" cy="369332"/>
          </a:xfrm>
          <a:prstGeom prst="rect">
            <a:avLst/>
          </a:prstGeom>
        </p:spPr>
        <p:txBody>
          <a:bodyPr wrap="none">
            <a:spAutoFit/>
          </a:bodyPr>
          <a:lstStyle/>
          <a:p>
            <a:r>
              <a:rPr lang="zh-CN" altLang="en-US" dirty="0">
                <a:cs typeface="+mn-ea"/>
                <a:sym typeface="+mn-lt"/>
              </a:rPr>
              <a:t>点击此处添加内容</a:t>
            </a:r>
            <a:endParaRPr lang="zh-CN" altLang="en-US" dirty="0">
              <a:cs typeface="+mn-ea"/>
              <a:sym typeface="+mn-lt"/>
            </a:endParaRPr>
          </a:p>
        </p:txBody>
      </p:sp>
      <p:sp>
        <p:nvSpPr>
          <p:cNvPr id="43" name="文本框 42"/>
          <p:cNvSpPr txBox="1"/>
          <p:nvPr/>
        </p:nvSpPr>
        <p:spPr>
          <a:xfrm>
            <a:off x="4347377" y="2532035"/>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30%</a:t>
            </a:r>
            <a:endParaRPr lang="zh-CN" altLang="en-US" sz="4800" dirty="0">
              <a:solidFill>
                <a:srgbClr val="61719D"/>
              </a:solidFill>
              <a:cs typeface="+mn-ea"/>
              <a:sym typeface="+mn-lt"/>
            </a:endParaRPr>
          </a:p>
        </p:txBody>
      </p:sp>
      <p:sp>
        <p:nvSpPr>
          <p:cNvPr id="44" name="文本框 43"/>
          <p:cNvSpPr txBox="1"/>
          <p:nvPr/>
        </p:nvSpPr>
        <p:spPr>
          <a:xfrm>
            <a:off x="6474351" y="4606001"/>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48%</a:t>
            </a:r>
            <a:endParaRPr lang="zh-CN" altLang="en-US" sz="4800" dirty="0">
              <a:solidFill>
                <a:srgbClr val="61719D"/>
              </a:solidFill>
              <a:cs typeface="+mn-ea"/>
              <a:sym typeface="+mn-lt"/>
            </a:endParaRPr>
          </a:p>
        </p:txBody>
      </p:sp>
      <p:sp>
        <p:nvSpPr>
          <p:cNvPr id="45" name="文本框 44"/>
          <p:cNvSpPr txBox="1"/>
          <p:nvPr/>
        </p:nvSpPr>
        <p:spPr>
          <a:xfrm>
            <a:off x="4320873" y="4639131"/>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16%</a:t>
            </a:r>
            <a:endParaRPr lang="zh-CN" altLang="en-US" sz="4800" dirty="0">
              <a:solidFill>
                <a:srgbClr val="61719D"/>
              </a:solidFill>
              <a:cs typeface="+mn-ea"/>
              <a:sym typeface="+mn-lt"/>
            </a:endParaRPr>
          </a:p>
        </p:txBody>
      </p:sp>
      <p:sp>
        <p:nvSpPr>
          <p:cNvPr id="46" name="文本框 45"/>
          <p:cNvSpPr txBox="1"/>
          <p:nvPr/>
        </p:nvSpPr>
        <p:spPr>
          <a:xfrm>
            <a:off x="6461099" y="2565165"/>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20%</a:t>
            </a:r>
            <a:endParaRPr lang="zh-CN" altLang="en-US" sz="4800" dirty="0">
              <a:solidFill>
                <a:srgbClr val="61719D"/>
              </a:solidFill>
              <a:cs typeface="+mn-ea"/>
              <a:sym typeface="+mn-lt"/>
            </a:endParaRPr>
          </a:p>
        </p:txBody>
      </p:sp>
      <p:sp>
        <p:nvSpPr>
          <p:cNvPr id="47" name="文本框 46"/>
          <p:cNvSpPr txBox="1"/>
          <p:nvPr/>
        </p:nvSpPr>
        <p:spPr>
          <a:xfrm>
            <a:off x="12801600" y="5554639"/>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50" name="矩形 49"/>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fltVal val="0"/>
                                          </p:val>
                                        </p:tav>
                                        <p:tav tm="100000">
                                          <p:val>
                                            <p:strVal val="#ppt_w"/>
                                          </p:val>
                                        </p:tav>
                                      </p:tavLst>
                                    </p:anim>
                                    <p:anim calcmode="lin" valueType="num">
                                      <p:cBhvr>
                                        <p:cTn id="13" dur="500" fill="hold"/>
                                        <p:tgtEl>
                                          <p:spTgt spid="43"/>
                                        </p:tgtEl>
                                        <p:attrNameLst>
                                          <p:attrName>ppt_h</p:attrName>
                                        </p:attrNameLst>
                                      </p:cBhvr>
                                      <p:tavLst>
                                        <p:tav tm="0">
                                          <p:val>
                                            <p:fltVal val="0"/>
                                          </p:val>
                                        </p:tav>
                                        <p:tav tm="100000">
                                          <p:val>
                                            <p:strVal val="#ppt_h"/>
                                          </p:val>
                                        </p:tav>
                                      </p:tavLst>
                                    </p:anim>
                                    <p:animEffect transition="in" filter="fade">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right)">
                                      <p:cBhvr>
                                        <p:cTn id="19" dur="500"/>
                                        <p:tgtEl>
                                          <p:spTgt spid="35"/>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righ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righ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down)">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p:cTn id="72" dur="500" fill="hold"/>
                                        <p:tgtEl>
                                          <p:spTgt spid="44"/>
                                        </p:tgtEl>
                                        <p:attrNameLst>
                                          <p:attrName>ppt_w</p:attrName>
                                        </p:attrNameLst>
                                      </p:cBhvr>
                                      <p:tavLst>
                                        <p:tav tm="0">
                                          <p:val>
                                            <p:fltVal val="0"/>
                                          </p:val>
                                        </p:tav>
                                        <p:tav tm="100000">
                                          <p:val>
                                            <p:strVal val="#ppt_w"/>
                                          </p:val>
                                        </p:tav>
                                      </p:tavLst>
                                    </p:anim>
                                    <p:anim calcmode="lin" valueType="num">
                                      <p:cBhvr>
                                        <p:cTn id="73" dur="500" fill="hold"/>
                                        <p:tgtEl>
                                          <p:spTgt spid="44"/>
                                        </p:tgtEl>
                                        <p:attrNameLst>
                                          <p:attrName>ppt_h</p:attrName>
                                        </p:attrNameLst>
                                      </p:cBhvr>
                                      <p:tavLst>
                                        <p:tav tm="0">
                                          <p:val>
                                            <p:fltVal val="0"/>
                                          </p:val>
                                        </p:tav>
                                        <p:tav tm="100000">
                                          <p:val>
                                            <p:strVal val="#ppt_h"/>
                                          </p:val>
                                        </p:tav>
                                      </p:tavLst>
                                    </p:anim>
                                    <p:animEffect transition="in" filter="fade">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wipe(left)">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0" nodeType="clickEffect">
                                  <p:stCondLst>
                                    <p:cond delay="2000"/>
                                  </p:stCondLst>
                                  <p:childTnLst>
                                    <p:animEffect transition="out" filter="fade">
                                      <p:cBhvr>
                                        <p:cTn id="86" dur="500"/>
                                        <p:tgtEl>
                                          <p:spTgt spid="47"/>
                                        </p:tgtEl>
                                      </p:cBhvr>
                                    </p:animEffect>
                                    <p:set>
                                      <p:cBhvr>
                                        <p:cTn id="87"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1134" y="2959061"/>
            <a:ext cx="5419185" cy="895350"/>
          </a:xfrm>
        </p:spPr>
        <p:txBody>
          <a:bodyPr>
            <a:normAutofit/>
          </a:bodyPr>
          <a:lstStyle/>
          <a:p>
            <a:r>
              <a:rPr lang="zh-CN" altLang="en-US" sz="4400" dirty="0">
                <a:solidFill>
                  <a:srgbClr val="61719D"/>
                </a:solidFill>
                <a:latin typeface="+mn-lt"/>
                <a:ea typeface="+mn-ea"/>
                <a:cs typeface="+mn-ea"/>
                <a:sym typeface="+mn-lt"/>
              </a:rPr>
              <a:t>论文结构框架</a:t>
            </a:r>
            <a:endParaRPr lang="zh-CN" altLang="en-US" sz="4400" dirty="0">
              <a:solidFill>
                <a:srgbClr val="61719D"/>
              </a:solidFill>
              <a:latin typeface="+mn-lt"/>
              <a:ea typeface="+mn-ea"/>
              <a:cs typeface="+mn-ea"/>
              <a:sym typeface="+mn-lt"/>
            </a:endParaRPr>
          </a:p>
        </p:txBody>
      </p:sp>
      <p:sp>
        <p:nvSpPr>
          <p:cNvPr id="6" name="文本占位符 5"/>
          <p:cNvSpPr>
            <a:spLocks noGrp="1"/>
          </p:cNvSpPr>
          <p:nvPr>
            <p:ph type="body" idx="1"/>
          </p:nvPr>
        </p:nvSpPr>
        <p:spPr>
          <a:xfrm>
            <a:off x="1422250" y="3854411"/>
            <a:ext cx="5419185" cy="1015623"/>
          </a:xfrm>
        </p:spPr>
        <p:txBody>
          <a:bodyPr/>
          <a:lstStyle/>
          <a:p>
            <a:pPr lvl="0">
              <a:lnSpc>
                <a:spcPct val="100000"/>
              </a:lnSpc>
            </a:pPr>
            <a:r>
              <a:rPr lang="en-US" altLang="zh-CN" dirty="0">
                <a:cs typeface="+mn-ea"/>
                <a:sym typeface="+mn-lt"/>
              </a:rPr>
              <a:t>Supporting text here.</a:t>
            </a:r>
            <a:endParaRPr lang="en-US" altLang="zh-CN" dirty="0">
              <a:cs typeface="+mn-ea"/>
              <a:sym typeface="+mn-lt"/>
            </a:endParaRPr>
          </a:p>
          <a:p>
            <a:pPr lvl="0">
              <a:lnSpc>
                <a:spcPct val="100000"/>
              </a:lnSpc>
            </a:pPr>
            <a:r>
              <a:rPr lang="en-US" altLang="zh-CN" dirty="0">
                <a:cs typeface="+mn-ea"/>
                <a:sym typeface="+mn-lt"/>
              </a:rPr>
              <a:t>When you copy &amp; paste, choose "keep text only" option.</a:t>
            </a:r>
            <a:endParaRPr lang="zh-CN" altLang="en-US" dirty="0">
              <a:cs typeface="+mn-ea"/>
              <a:sym typeface="+mn-lt"/>
            </a:endParaRPr>
          </a:p>
        </p:txBody>
      </p:sp>
      <p:sp>
        <p:nvSpPr>
          <p:cNvPr id="9" name="文本框 8"/>
          <p:cNvSpPr txBox="1"/>
          <p:nvPr/>
        </p:nvSpPr>
        <p:spPr>
          <a:xfrm>
            <a:off x="1499040" y="2091831"/>
            <a:ext cx="1023516" cy="889909"/>
          </a:xfrm>
          <a:prstGeom prst="rect">
            <a:avLst/>
          </a:prstGeom>
          <a:noFill/>
          <a:ln w="117475">
            <a:noFill/>
          </a:ln>
          <a:effectLst>
            <a:outerShdw blurRad="190500" dist="228600" dir="2700000" algn="ctr" rotWithShape="0">
              <a:srgbClr val="000000">
                <a:alpha val="30000"/>
              </a:srgbClr>
            </a:outerShdw>
          </a:effectLst>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rPr>
              <a:t>/02</a:t>
            </a:r>
            <a:endParaRPr kumimoji="0" lang="zh-CN" altLang="en-US"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圆角矩形 10"/>
          <p:cNvSpPr/>
          <p:nvPr/>
        </p:nvSpPr>
        <p:spPr>
          <a:xfrm>
            <a:off x="1351718" y="2368823"/>
            <a:ext cx="9501812" cy="2385394"/>
          </a:xfrm>
          <a:prstGeom prst="roundRect">
            <a:avLst>
              <a:gd name="adj" fmla="val 6667"/>
            </a:avLst>
          </a:prstGeom>
          <a:solidFill>
            <a:srgbClr val="BBCEDC"/>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圆角矩形 3"/>
          <p:cNvSpPr/>
          <p:nvPr/>
        </p:nvSpPr>
        <p:spPr>
          <a:xfrm>
            <a:off x="1858616" y="2604055"/>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5" name="圆角矩形 4"/>
          <p:cNvSpPr/>
          <p:nvPr/>
        </p:nvSpPr>
        <p:spPr>
          <a:xfrm>
            <a:off x="4891707" y="2604055"/>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7" name="圆角矩形 6"/>
          <p:cNvSpPr/>
          <p:nvPr/>
        </p:nvSpPr>
        <p:spPr>
          <a:xfrm>
            <a:off x="8047381" y="2604055"/>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8" name="圆角矩形 7"/>
          <p:cNvSpPr/>
          <p:nvPr/>
        </p:nvSpPr>
        <p:spPr>
          <a:xfrm>
            <a:off x="1858616" y="3667538"/>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9" name="圆角矩形 8"/>
          <p:cNvSpPr/>
          <p:nvPr/>
        </p:nvSpPr>
        <p:spPr>
          <a:xfrm>
            <a:off x="4891707" y="3667538"/>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0" name="圆角矩形 9"/>
          <p:cNvSpPr/>
          <p:nvPr/>
        </p:nvSpPr>
        <p:spPr>
          <a:xfrm>
            <a:off x="8047381" y="3667538"/>
            <a:ext cx="2421836" cy="831573"/>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2" name="矩形 11"/>
          <p:cNvSpPr/>
          <p:nvPr/>
        </p:nvSpPr>
        <p:spPr>
          <a:xfrm>
            <a:off x="1860274" y="1336284"/>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3" name="矩形 12"/>
          <p:cNvSpPr/>
          <p:nvPr/>
        </p:nvSpPr>
        <p:spPr>
          <a:xfrm>
            <a:off x="8049039" y="1336284"/>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4" name="矩形 13"/>
          <p:cNvSpPr/>
          <p:nvPr/>
        </p:nvSpPr>
        <p:spPr>
          <a:xfrm>
            <a:off x="1860274" y="5159536"/>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5" name="矩形 14"/>
          <p:cNvSpPr/>
          <p:nvPr/>
        </p:nvSpPr>
        <p:spPr>
          <a:xfrm>
            <a:off x="4893365" y="1336284"/>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6" name="矩形 15"/>
          <p:cNvSpPr/>
          <p:nvPr/>
        </p:nvSpPr>
        <p:spPr>
          <a:xfrm>
            <a:off x="8049039" y="5159536"/>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7" name="矩形 16"/>
          <p:cNvSpPr/>
          <p:nvPr/>
        </p:nvSpPr>
        <p:spPr>
          <a:xfrm>
            <a:off x="4893365" y="5159536"/>
            <a:ext cx="2418521"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8" name="椭圆 17"/>
          <p:cNvSpPr>
            <a:spLocks noChangeAspect="1"/>
          </p:cNvSpPr>
          <p:nvPr/>
        </p:nvSpPr>
        <p:spPr>
          <a:xfrm>
            <a:off x="2819398" y="2029982"/>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19" name="椭圆 18"/>
          <p:cNvSpPr>
            <a:spLocks noChangeAspect="1"/>
          </p:cNvSpPr>
          <p:nvPr/>
        </p:nvSpPr>
        <p:spPr>
          <a:xfrm>
            <a:off x="5852489" y="2029982"/>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0" name="椭圆 19"/>
          <p:cNvSpPr>
            <a:spLocks noChangeAspect="1"/>
          </p:cNvSpPr>
          <p:nvPr/>
        </p:nvSpPr>
        <p:spPr>
          <a:xfrm>
            <a:off x="9008163" y="2029982"/>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1" name="椭圆 20"/>
          <p:cNvSpPr>
            <a:spLocks noChangeAspect="1"/>
          </p:cNvSpPr>
          <p:nvPr/>
        </p:nvSpPr>
        <p:spPr>
          <a:xfrm rot="10800000">
            <a:off x="2819398" y="4567773"/>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2" name="椭圆 21"/>
          <p:cNvSpPr>
            <a:spLocks noChangeAspect="1"/>
          </p:cNvSpPr>
          <p:nvPr/>
        </p:nvSpPr>
        <p:spPr>
          <a:xfrm rot="10800000">
            <a:off x="5852489" y="4567773"/>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3" name="椭圆 22"/>
          <p:cNvSpPr>
            <a:spLocks noChangeAspect="1"/>
          </p:cNvSpPr>
          <p:nvPr/>
        </p:nvSpPr>
        <p:spPr>
          <a:xfrm rot="10800000">
            <a:off x="9008163" y="4567773"/>
            <a:ext cx="500273" cy="500273"/>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27" name="文本框 26"/>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5" name="矩形 24"/>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p:cTn id="65" dur="500" fill="hold"/>
                                        <p:tgtEl>
                                          <p:spTgt spid="8"/>
                                        </p:tgtEl>
                                        <p:attrNameLst>
                                          <p:attrName>ppt_w</p:attrName>
                                        </p:attrNameLst>
                                      </p:cBhvr>
                                      <p:tavLst>
                                        <p:tav tm="0">
                                          <p:val>
                                            <p:fltVal val="0"/>
                                          </p:val>
                                        </p:tav>
                                        <p:tav tm="100000">
                                          <p:val>
                                            <p:strVal val="#ppt_w"/>
                                          </p:val>
                                        </p:tav>
                                      </p:tavLst>
                                    </p:anim>
                                    <p:anim calcmode="lin" valueType="num">
                                      <p:cBhvr>
                                        <p:cTn id="66" dur="500" fill="hold"/>
                                        <p:tgtEl>
                                          <p:spTgt spid="8"/>
                                        </p:tgtEl>
                                        <p:attrNameLst>
                                          <p:attrName>ppt_h</p:attrName>
                                        </p:attrNameLst>
                                      </p:cBhvr>
                                      <p:tavLst>
                                        <p:tav tm="0">
                                          <p:val>
                                            <p:fltVal val="0"/>
                                          </p:val>
                                        </p:tav>
                                        <p:tav tm="100000">
                                          <p:val>
                                            <p:strVal val="#ppt_h"/>
                                          </p:val>
                                        </p:tav>
                                      </p:tavLst>
                                    </p:anim>
                                    <p:animEffect transition="in" filter="fade">
                                      <p:cBhvr>
                                        <p:cTn id="67" dur="500"/>
                                        <p:tgtEl>
                                          <p:spTgt spid="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Effect transition="in" filter="fade">
                                      <p:cBhvr>
                                        <p:cTn id="72" dur="500"/>
                                        <p:tgtEl>
                                          <p:spTgt spid="14"/>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p:cTn id="82" dur="500" fill="hold"/>
                                        <p:tgtEl>
                                          <p:spTgt spid="9"/>
                                        </p:tgtEl>
                                        <p:attrNameLst>
                                          <p:attrName>ppt_w</p:attrName>
                                        </p:attrNameLst>
                                      </p:cBhvr>
                                      <p:tavLst>
                                        <p:tav tm="0">
                                          <p:val>
                                            <p:fltVal val="0"/>
                                          </p:val>
                                        </p:tav>
                                        <p:tav tm="100000">
                                          <p:val>
                                            <p:strVal val="#ppt_w"/>
                                          </p:val>
                                        </p:tav>
                                      </p:tavLst>
                                    </p:anim>
                                    <p:anim calcmode="lin" valueType="num">
                                      <p:cBhvr>
                                        <p:cTn id="83" dur="500" fill="hold"/>
                                        <p:tgtEl>
                                          <p:spTgt spid="9"/>
                                        </p:tgtEl>
                                        <p:attrNameLst>
                                          <p:attrName>ppt_h</p:attrName>
                                        </p:attrNameLst>
                                      </p:cBhvr>
                                      <p:tavLst>
                                        <p:tav tm="0">
                                          <p:val>
                                            <p:fltVal val="0"/>
                                          </p:val>
                                        </p:tav>
                                        <p:tav tm="100000">
                                          <p:val>
                                            <p:strVal val="#ppt_h"/>
                                          </p:val>
                                        </p:tav>
                                      </p:tavLst>
                                    </p:anim>
                                    <p:animEffect transition="in" filter="fade">
                                      <p:cBhvr>
                                        <p:cTn id="84" dur="500"/>
                                        <p:tgtEl>
                                          <p:spTgt spid="9"/>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ppt_w</p:attrName>
                                        </p:attrNameLst>
                                      </p:cBhvr>
                                      <p:tavLst>
                                        <p:tav tm="0">
                                          <p:val>
                                            <p:fltVal val="0"/>
                                          </p:val>
                                        </p:tav>
                                        <p:tav tm="100000">
                                          <p:val>
                                            <p:strVal val="#ppt_w"/>
                                          </p:val>
                                        </p:tav>
                                      </p:tavLst>
                                    </p:anim>
                                    <p:anim calcmode="lin" valueType="num">
                                      <p:cBhvr>
                                        <p:cTn id="88" dur="500" fill="hold"/>
                                        <p:tgtEl>
                                          <p:spTgt spid="17"/>
                                        </p:tgtEl>
                                        <p:attrNameLst>
                                          <p:attrName>ppt_h</p:attrName>
                                        </p:attrNameLst>
                                      </p:cBhvr>
                                      <p:tavLst>
                                        <p:tav tm="0">
                                          <p:val>
                                            <p:fltVal val="0"/>
                                          </p:val>
                                        </p:tav>
                                        <p:tav tm="100000">
                                          <p:val>
                                            <p:strVal val="#ppt_h"/>
                                          </p:val>
                                        </p:tav>
                                      </p:tavLst>
                                    </p:anim>
                                    <p:animEffect transition="in" filter="fade">
                                      <p:cBhvr>
                                        <p:cTn id="89" dur="500"/>
                                        <p:tgtEl>
                                          <p:spTgt spid="1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p:cTn id="99" dur="500" fill="hold"/>
                                        <p:tgtEl>
                                          <p:spTgt spid="10"/>
                                        </p:tgtEl>
                                        <p:attrNameLst>
                                          <p:attrName>ppt_w</p:attrName>
                                        </p:attrNameLst>
                                      </p:cBhvr>
                                      <p:tavLst>
                                        <p:tav tm="0">
                                          <p:val>
                                            <p:fltVal val="0"/>
                                          </p:val>
                                        </p:tav>
                                        <p:tav tm="100000">
                                          <p:val>
                                            <p:strVal val="#ppt_w"/>
                                          </p:val>
                                        </p:tav>
                                      </p:tavLst>
                                    </p:anim>
                                    <p:anim calcmode="lin" valueType="num">
                                      <p:cBhvr>
                                        <p:cTn id="100" dur="500" fill="hold"/>
                                        <p:tgtEl>
                                          <p:spTgt spid="10"/>
                                        </p:tgtEl>
                                        <p:attrNameLst>
                                          <p:attrName>ppt_h</p:attrName>
                                        </p:attrNameLst>
                                      </p:cBhvr>
                                      <p:tavLst>
                                        <p:tav tm="0">
                                          <p:val>
                                            <p:fltVal val="0"/>
                                          </p:val>
                                        </p:tav>
                                        <p:tav tm="100000">
                                          <p:val>
                                            <p:strVal val="#ppt_h"/>
                                          </p:val>
                                        </p:tav>
                                      </p:tavLst>
                                    </p:anim>
                                    <p:animEffect transition="in" filter="fade">
                                      <p:cBhvr>
                                        <p:cTn id="101" dur="500"/>
                                        <p:tgtEl>
                                          <p:spTgt spid="10"/>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p:cTn id="104" dur="500" fill="hold"/>
                                        <p:tgtEl>
                                          <p:spTgt spid="16"/>
                                        </p:tgtEl>
                                        <p:attrNameLst>
                                          <p:attrName>ppt_w</p:attrName>
                                        </p:attrNameLst>
                                      </p:cBhvr>
                                      <p:tavLst>
                                        <p:tav tm="0">
                                          <p:val>
                                            <p:fltVal val="0"/>
                                          </p:val>
                                        </p:tav>
                                        <p:tav tm="100000">
                                          <p:val>
                                            <p:strVal val="#ppt_w"/>
                                          </p:val>
                                        </p:tav>
                                      </p:tavLst>
                                    </p:anim>
                                    <p:anim calcmode="lin" valueType="num">
                                      <p:cBhvr>
                                        <p:cTn id="105" dur="500" fill="hold"/>
                                        <p:tgtEl>
                                          <p:spTgt spid="16"/>
                                        </p:tgtEl>
                                        <p:attrNameLst>
                                          <p:attrName>ppt_h</p:attrName>
                                        </p:attrNameLst>
                                      </p:cBhvr>
                                      <p:tavLst>
                                        <p:tav tm="0">
                                          <p:val>
                                            <p:fltVal val="0"/>
                                          </p:val>
                                        </p:tav>
                                        <p:tav tm="100000">
                                          <p:val>
                                            <p:strVal val="#ppt_h"/>
                                          </p:val>
                                        </p:tav>
                                      </p:tavLst>
                                    </p:anim>
                                    <p:animEffect transition="in" filter="fade">
                                      <p:cBhvr>
                                        <p:cTn id="106" dur="500"/>
                                        <p:tgtEl>
                                          <p:spTgt spid="16"/>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500" fill="hold"/>
                                        <p:tgtEl>
                                          <p:spTgt spid="23"/>
                                        </p:tgtEl>
                                        <p:attrNameLst>
                                          <p:attrName>ppt_w</p:attrName>
                                        </p:attrNameLst>
                                      </p:cBhvr>
                                      <p:tavLst>
                                        <p:tav tm="0">
                                          <p:val>
                                            <p:fltVal val="0"/>
                                          </p:val>
                                        </p:tav>
                                        <p:tav tm="100000">
                                          <p:val>
                                            <p:strVal val="#ppt_w"/>
                                          </p:val>
                                        </p:tav>
                                      </p:tavLst>
                                    </p:anim>
                                    <p:anim calcmode="lin" valueType="num">
                                      <p:cBhvr>
                                        <p:cTn id="110" dur="500" fill="hold"/>
                                        <p:tgtEl>
                                          <p:spTgt spid="23"/>
                                        </p:tgtEl>
                                        <p:attrNameLst>
                                          <p:attrName>ppt_h</p:attrName>
                                        </p:attrNameLst>
                                      </p:cBhvr>
                                      <p:tavLst>
                                        <p:tav tm="0">
                                          <p:val>
                                            <p:fltVal val="0"/>
                                          </p:val>
                                        </p:tav>
                                        <p:tav tm="100000">
                                          <p:val>
                                            <p:strVal val="#ppt_h"/>
                                          </p:val>
                                        </p:tav>
                                      </p:tavLst>
                                    </p:anim>
                                    <p:animEffect transition="in" filter="fade">
                                      <p:cBhvr>
                                        <p:cTn id="111" dur="500"/>
                                        <p:tgtEl>
                                          <p:spTgt spid="2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2000"/>
                                  </p:stCondLst>
                                  <p:childTnLst>
                                    <p:animEffect transition="out" filter="fade">
                                      <p:cBhvr>
                                        <p:cTn id="115" dur="500"/>
                                        <p:tgtEl>
                                          <p:spTgt spid="27"/>
                                        </p:tgtEl>
                                      </p:cBhvr>
                                    </p:animEffect>
                                    <p:set>
                                      <p:cBhvr>
                                        <p:cTn id="11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5" grpId="0" animBg="1"/>
      <p:bldP spid="7" grpId="0" animBg="1"/>
      <p:bldP spid="8" grpId="0" animBg="1"/>
      <p:bldP spid="9" grpId="0" animBg="1"/>
      <p:bldP spid="10" grpId="0" animBg="1"/>
      <p:bldP spid="12" grpId="0"/>
      <p:bldP spid="13" grpId="0"/>
      <p:bldP spid="14" grpId="0"/>
      <p:bldP spid="15" grpId="0"/>
      <p:bldP spid="16" grpId="0"/>
      <p:bldP spid="17" grpId="0"/>
      <p:bldP spid="18" grpId="0" animBg="1"/>
      <p:bldP spid="19" grpId="0" animBg="1"/>
      <p:bldP spid="20" grpId="0" animBg="1"/>
      <p:bldP spid="21" grpId="0" animBg="1"/>
      <p:bldP spid="22" grpId="0" animBg="1"/>
      <p:bldP spid="23" grpId="0" animBg="1"/>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p:cNvGrpSpPr/>
          <p:nvPr/>
        </p:nvGrpSpPr>
        <p:grpSpPr>
          <a:xfrm>
            <a:off x="1529982" y="1467675"/>
            <a:ext cx="2326401" cy="2133601"/>
            <a:chOff x="2497390" y="1295399"/>
            <a:chExt cx="2326401" cy="2133601"/>
          </a:xfrm>
        </p:grpSpPr>
        <p:sp>
          <p:nvSpPr>
            <p:cNvPr id="2" name="椭圆 1"/>
            <p:cNvSpPr>
              <a:spLocks noChangeAspect="1"/>
            </p:cNvSpPr>
            <p:nvPr/>
          </p:nvSpPr>
          <p:spPr>
            <a:xfrm>
              <a:off x="2593790" y="1295399"/>
              <a:ext cx="2133601" cy="2133601"/>
            </a:xfrm>
            <a:prstGeom prst="ellipse">
              <a:avLst/>
            </a:prstGeom>
            <a:solidFill>
              <a:srgbClr val="8497B0"/>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 name="圆角矩形 2"/>
            <p:cNvSpPr/>
            <p:nvPr/>
          </p:nvSpPr>
          <p:spPr>
            <a:xfrm>
              <a:off x="2497390" y="2038706"/>
              <a:ext cx="2326401" cy="646986"/>
            </a:xfrm>
            <a:prstGeom prst="roundRect">
              <a:avLst>
                <a:gd name="adj" fmla="val 50000"/>
              </a:avLst>
            </a:prstGeom>
            <a:noFill/>
            <a:ln>
              <a:noFill/>
            </a:ln>
          </p:spPr>
          <p:txBody>
            <a:bodyPr wrap="none" anchor="ctr">
              <a:noAutofit/>
            </a:bodyPr>
            <a:lstStyle/>
            <a:p>
              <a:pPr algn="ctr"/>
              <a:r>
                <a:rPr lang="zh-CN" altLang="en-US" sz="2000" b="1" dirty="0">
                  <a:solidFill>
                    <a:schemeClr val="bg1"/>
                  </a:solidFill>
                  <a:cs typeface="+mn-ea"/>
                  <a:sym typeface="+mn-lt"/>
                </a:rPr>
                <a:t>添加标题内容</a:t>
              </a:r>
              <a:endParaRPr lang="zh-CN" altLang="en-US" sz="2000" b="1" dirty="0">
                <a:solidFill>
                  <a:schemeClr val="bg1"/>
                </a:solidFill>
                <a:cs typeface="+mn-ea"/>
                <a:sym typeface="+mn-lt"/>
              </a:endParaRPr>
            </a:p>
          </p:txBody>
        </p:sp>
      </p:grpSp>
      <p:sp>
        <p:nvSpPr>
          <p:cNvPr id="6" name="矩形 5"/>
          <p:cNvSpPr/>
          <p:nvPr/>
        </p:nvSpPr>
        <p:spPr>
          <a:xfrm>
            <a:off x="1285461" y="4009575"/>
            <a:ext cx="9793356" cy="787523"/>
          </a:xfrm>
          <a:prstGeom prst="rect">
            <a:avLst/>
          </a:prstGeom>
        </p:spPr>
        <p:txBody>
          <a:bodyPr wrap="square">
            <a:spAutoFit/>
          </a:bodyPr>
          <a:lstStyle/>
          <a:p>
            <a:pPr indent="457200">
              <a:lnSpc>
                <a:spcPct val="150000"/>
              </a:lnSpc>
            </a:pPr>
            <a:r>
              <a:rPr lang="zh-CN" altLang="en-US" sz="16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600" dirty="0">
              <a:cs typeface="+mn-ea"/>
              <a:sym typeface="+mn-lt"/>
            </a:endParaRPr>
          </a:p>
        </p:txBody>
      </p:sp>
      <p:sp>
        <p:nvSpPr>
          <p:cNvPr id="7" name="矩形 6"/>
          <p:cNvSpPr/>
          <p:nvPr/>
        </p:nvSpPr>
        <p:spPr>
          <a:xfrm>
            <a:off x="1199322" y="5063123"/>
            <a:ext cx="9793356" cy="787523"/>
          </a:xfrm>
          <a:prstGeom prst="rect">
            <a:avLst/>
          </a:prstGeom>
        </p:spPr>
        <p:txBody>
          <a:bodyPr wrap="square">
            <a:spAutoFit/>
          </a:bodyPr>
          <a:lstStyle/>
          <a:p>
            <a:pPr indent="457200">
              <a:lnSpc>
                <a:spcPct val="150000"/>
              </a:lnSpc>
            </a:pPr>
            <a:r>
              <a:rPr lang="zh-CN" altLang="en-US" sz="16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600" dirty="0">
              <a:cs typeface="+mn-ea"/>
              <a:sym typeface="+mn-lt"/>
            </a:endParaRPr>
          </a:p>
        </p:txBody>
      </p:sp>
      <p:grpSp>
        <p:nvGrpSpPr>
          <p:cNvPr id="9" name="组合 8"/>
          <p:cNvGrpSpPr/>
          <p:nvPr/>
        </p:nvGrpSpPr>
        <p:grpSpPr>
          <a:xfrm>
            <a:off x="4939104" y="1467675"/>
            <a:ext cx="2326401" cy="2133601"/>
            <a:chOff x="2497390" y="1295399"/>
            <a:chExt cx="2326401" cy="2133601"/>
          </a:xfrm>
        </p:grpSpPr>
        <p:sp>
          <p:nvSpPr>
            <p:cNvPr id="10" name="椭圆 9"/>
            <p:cNvSpPr>
              <a:spLocks noChangeAspect="1"/>
            </p:cNvSpPr>
            <p:nvPr/>
          </p:nvSpPr>
          <p:spPr>
            <a:xfrm>
              <a:off x="2593790" y="1295399"/>
              <a:ext cx="2133601" cy="2133601"/>
            </a:xfrm>
            <a:prstGeom prst="ellipse">
              <a:avLst/>
            </a:prstGeom>
            <a:solidFill>
              <a:srgbClr val="8497B0"/>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 name="圆角矩形 10"/>
            <p:cNvSpPr/>
            <p:nvPr/>
          </p:nvSpPr>
          <p:spPr>
            <a:xfrm>
              <a:off x="2497390" y="2038706"/>
              <a:ext cx="2326401" cy="646986"/>
            </a:xfrm>
            <a:prstGeom prst="roundRect">
              <a:avLst>
                <a:gd name="adj" fmla="val 50000"/>
              </a:avLst>
            </a:prstGeom>
            <a:noFill/>
            <a:ln>
              <a:noFill/>
            </a:ln>
          </p:spPr>
          <p:txBody>
            <a:bodyPr wrap="none" anchor="ctr">
              <a:noAutofit/>
            </a:bodyPr>
            <a:lstStyle/>
            <a:p>
              <a:pPr algn="ctr"/>
              <a:r>
                <a:rPr lang="zh-CN" altLang="en-US" sz="2000" b="1" dirty="0">
                  <a:solidFill>
                    <a:schemeClr val="bg1"/>
                  </a:solidFill>
                  <a:cs typeface="+mn-ea"/>
                  <a:sym typeface="+mn-lt"/>
                </a:rPr>
                <a:t>添加标题内容</a:t>
              </a:r>
              <a:endParaRPr lang="zh-CN" altLang="en-US" sz="2000" b="1" dirty="0">
                <a:solidFill>
                  <a:schemeClr val="bg1"/>
                </a:solidFill>
                <a:cs typeface="+mn-ea"/>
                <a:sym typeface="+mn-lt"/>
              </a:endParaRPr>
            </a:p>
          </p:txBody>
        </p:sp>
      </p:grpSp>
      <p:grpSp>
        <p:nvGrpSpPr>
          <p:cNvPr id="12" name="组合 11"/>
          <p:cNvGrpSpPr/>
          <p:nvPr/>
        </p:nvGrpSpPr>
        <p:grpSpPr>
          <a:xfrm>
            <a:off x="8348225" y="1467675"/>
            <a:ext cx="2326401" cy="2133601"/>
            <a:chOff x="2497390" y="1295399"/>
            <a:chExt cx="2326401" cy="2133601"/>
          </a:xfrm>
        </p:grpSpPr>
        <p:sp>
          <p:nvSpPr>
            <p:cNvPr id="13" name="椭圆 12"/>
            <p:cNvSpPr>
              <a:spLocks noChangeAspect="1"/>
            </p:cNvSpPr>
            <p:nvPr/>
          </p:nvSpPr>
          <p:spPr>
            <a:xfrm>
              <a:off x="2593790" y="1295399"/>
              <a:ext cx="2133601" cy="2133601"/>
            </a:xfrm>
            <a:prstGeom prst="ellipse">
              <a:avLst/>
            </a:prstGeom>
            <a:solidFill>
              <a:srgbClr val="8497B0"/>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圆角矩形 13"/>
            <p:cNvSpPr/>
            <p:nvPr/>
          </p:nvSpPr>
          <p:spPr>
            <a:xfrm>
              <a:off x="2497390" y="2038706"/>
              <a:ext cx="2326401" cy="646986"/>
            </a:xfrm>
            <a:prstGeom prst="roundRect">
              <a:avLst>
                <a:gd name="adj" fmla="val 50000"/>
              </a:avLst>
            </a:prstGeom>
            <a:noFill/>
            <a:ln>
              <a:noFill/>
            </a:ln>
          </p:spPr>
          <p:txBody>
            <a:bodyPr wrap="none" anchor="ctr">
              <a:noAutofit/>
            </a:bodyPr>
            <a:lstStyle/>
            <a:p>
              <a:pPr algn="ctr"/>
              <a:r>
                <a:rPr lang="zh-CN" altLang="en-US" sz="2000" b="1" dirty="0">
                  <a:solidFill>
                    <a:schemeClr val="bg1"/>
                  </a:solidFill>
                  <a:cs typeface="+mn-ea"/>
                  <a:sym typeface="+mn-lt"/>
                </a:rPr>
                <a:t>添加标题内容</a:t>
              </a:r>
              <a:endParaRPr lang="zh-CN" altLang="en-US" sz="2000" b="1" dirty="0">
                <a:solidFill>
                  <a:schemeClr val="bg1"/>
                </a:solidFill>
                <a:cs typeface="+mn-ea"/>
                <a:sym typeface="+mn-lt"/>
              </a:endParaRPr>
            </a:p>
          </p:txBody>
        </p:sp>
      </p:grpSp>
      <p:sp>
        <p:nvSpPr>
          <p:cNvPr id="15" name="文本框 14"/>
          <p:cNvSpPr txBox="1"/>
          <p:nvPr/>
        </p:nvSpPr>
        <p:spPr>
          <a:xfrm>
            <a:off x="2482702" y="1649897"/>
            <a:ext cx="425117" cy="584775"/>
          </a:xfrm>
          <a:prstGeom prst="rect">
            <a:avLst/>
          </a:prstGeom>
          <a:noFill/>
        </p:spPr>
        <p:txBody>
          <a:bodyPr wrap="none" rtlCol="0">
            <a:spAutoFit/>
          </a:bodyPr>
          <a:lstStyle/>
          <a:p>
            <a:pPr algn="ctr"/>
            <a:r>
              <a:rPr lang="en-US" altLang="zh-CN" sz="3200" dirty="0">
                <a:solidFill>
                  <a:schemeClr val="bg1"/>
                </a:solidFill>
                <a:cs typeface="+mn-ea"/>
                <a:sym typeface="+mn-lt"/>
              </a:rPr>
              <a:t>1</a:t>
            </a:r>
            <a:endParaRPr lang="zh-CN" altLang="en-US" sz="3200" dirty="0">
              <a:solidFill>
                <a:schemeClr val="bg1"/>
              </a:solidFill>
              <a:cs typeface="+mn-ea"/>
              <a:sym typeface="+mn-lt"/>
            </a:endParaRPr>
          </a:p>
        </p:txBody>
      </p:sp>
      <p:sp>
        <p:nvSpPr>
          <p:cNvPr id="16" name="文本框 15"/>
          <p:cNvSpPr txBox="1"/>
          <p:nvPr/>
        </p:nvSpPr>
        <p:spPr>
          <a:xfrm>
            <a:off x="5875259" y="1649897"/>
            <a:ext cx="425116" cy="584775"/>
          </a:xfrm>
          <a:prstGeom prst="rect">
            <a:avLst/>
          </a:prstGeom>
          <a:noFill/>
        </p:spPr>
        <p:txBody>
          <a:bodyPr wrap="none" rtlCol="0">
            <a:spAutoFit/>
          </a:bodyPr>
          <a:lstStyle/>
          <a:p>
            <a:pPr algn="ctr"/>
            <a:r>
              <a:rPr lang="en-US" altLang="zh-CN" sz="3200" dirty="0">
                <a:solidFill>
                  <a:schemeClr val="bg1"/>
                </a:solidFill>
                <a:cs typeface="+mn-ea"/>
                <a:sym typeface="+mn-lt"/>
              </a:rPr>
              <a:t>2</a:t>
            </a:r>
            <a:endParaRPr lang="zh-CN" altLang="en-US" sz="3200" dirty="0">
              <a:solidFill>
                <a:schemeClr val="bg1"/>
              </a:solidFill>
              <a:cs typeface="+mn-ea"/>
              <a:sym typeface="+mn-lt"/>
            </a:endParaRPr>
          </a:p>
        </p:txBody>
      </p:sp>
      <p:sp>
        <p:nvSpPr>
          <p:cNvPr id="17" name="文本框 16"/>
          <p:cNvSpPr txBox="1"/>
          <p:nvPr/>
        </p:nvSpPr>
        <p:spPr>
          <a:xfrm>
            <a:off x="9267815" y="1649897"/>
            <a:ext cx="425116" cy="584775"/>
          </a:xfrm>
          <a:prstGeom prst="rect">
            <a:avLst/>
          </a:prstGeom>
          <a:noFill/>
        </p:spPr>
        <p:txBody>
          <a:bodyPr wrap="none" rtlCol="0">
            <a:spAutoFit/>
          </a:bodyPr>
          <a:lstStyle/>
          <a:p>
            <a:pPr algn="ctr"/>
            <a:r>
              <a:rPr lang="en-US" altLang="zh-CN" sz="3200" dirty="0">
                <a:solidFill>
                  <a:schemeClr val="bg1"/>
                </a:solidFill>
                <a:cs typeface="+mn-ea"/>
                <a:sym typeface="+mn-lt"/>
              </a:rPr>
              <a:t>3</a:t>
            </a:r>
            <a:endParaRPr lang="zh-CN" altLang="en-US" sz="3200" dirty="0">
              <a:solidFill>
                <a:schemeClr val="bg1"/>
              </a:solidFill>
              <a:cs typeface="+mn-ea"/>
              <a:sym typeface="+mn-lt"/>
            </a:endParaRPr>
          </a:p>
        </p:txBody>
      </p:sp>
      <p:sp>
        <p:nvSpPr>
          <p:cNvPr id="21" name="文本框 20"/>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9" name="矩形 18"/>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style.rotation</p:attrName>
                                        </p:attrNameLst>
                                      </p:cBhvr>
                                      <p:tavLst>
                                        <p:tav tm="0">
                                          <p:val>
                                            <p:fltVal val="90"/>
                                          </p:val>
                                        </p:tav>
                                        <p:tav tm="100000">
                                          <p:val>
                                            <p:fltVal val="0"/>
                                          </p:val>
                                        </p:tav>
                                      </p:tavLst>
                                    </p:anim>
                                    <p:animEffect transition="in" filter="fade">
                                      <p:cBhvr>
                                        <p:cTn id="24" dur="1000"/>
                                        <p:tgtEl>
                                          <p:spTgt spid="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1000" fill="hold"/>
                                        <p:tgtEl>
                                          <p:spTgt spid="16"/>
                                        </p:tgtEl>
                                        <p:attrNameLst>
                                          <p:attrName>ppt_w</p:attrName>
                                        </p:attrNameLst>
                                      </p:cBhvr>
                                      <p:tavLst>
                                        <p:tav tm="0">
                                          <p:val>
                                            <p:fltVal val="0"/>
                                          </p:val>
                                        </p:tav>
                                        <p:tav tm="100000">
                                          <p:val>
                                            <p:strVal val="#ppt_w"/>
                                          </p:val>
                                        </p:tav>
                                      </p:tavLst>
                                    </p:anim>
                                    <p:anim calcmode="lin" valueType="num">
                                      <p:cBhvr>
                                        <p:cTn id="28" dur="1000" fill="hold"/>
                                        <p:tgtEl>
                                          <p:spTgt spid="16"/>
                                        </p:tgtEl>
                                        <p:attrNameLst>
                                          <p:attrName>ppt_h</p:attrName>
                                        </p:attrNameLst>
                                      </p:cBhvr>
                                      <p:tavLst>
                                        <p:tav tm="0">
                                          <p:val>
                                            <p:fltVal val="0"/>
                                          </p:val>
                                        </p:tav>
                                        <p:tav tm="100000">
                                          <p:val>
                                            <p:strVal val="#ppt_h"/>
                                          </p:val>
                                        </p:tav>
                                      </p:tavLst>
                                    </p:anim>
                                    <p:anim calcmode="lin" valueType="num">
                                      <p:cBhvr>
                                        <p:cTn id="29" dur="1000" fill="hold"/>
                                        <p:tgtEl>
                                          <p:spTgt spid="16"/>
                                        </p:tgtEl>
                                        <p:attrNameLst>
                                          <p:attrName>style.rotation</p:attrName>
                                        </p:attrNameLst>
                                      </p:cBhvr>
                                      <p:tavLst>
                                        <p:tav tm="0">
                                          <p:val>
                                            <p:fltVal val="90"/>
                                          </p:val>
                                        </p:tav>
                                        <p:tav tm="100000">
                                          <p:val>
                                            <p:fltVal val="0"/>
                                          </p:val>
                                        </p:tav>
                                      </p:tavLst>
                                    </p:anim>
                                    <p:animEffect transition="in" filter="fade">
                                      <p:cBhvr>
                                        <p:cTn id="30" dur="1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1000" fill="hold"/>
                                        <p:tgtEl>
                                          <p:spTgt spid="12"/>
                                        </p:tgtEl>
                                        <p:attrNameLst>
                                          <p:attrName>ppt_w</p:attrName>
                                        </p:attrNameLst>
                                      </p:cBhvr>
                                      <p:tavLst>
                                        <p:tav tm="0">
                                          <p:val>
                                            <p:fltVal val="0"/>
                                          </p:val>
                                        </p:tav>
                                        <p:tav tm="100000">
                                          <p:val>
                                            <p:strVal val="#ppt_w"/>
                                          </p:val>
                                        </p:tav>
                                      </p:tavLst>
                                    </p:anim>
                                    <p:anim calcmode="lin" valueType="num">
                                      <p:cBhvr>
                                        <p:cTn id="36" dur="1000" fill="hold"/>
                                        <p:tgtEl>
                                          <p:spTgt spid="12"/>
                                        </p:tgtEl>
                                        <p:attrNameLst>
                                          <p:attrName>ppt_h</p:attrName>
                                        </p:attrNameLst>
                                      </p:cBhvr>
                                      <p:tavLst>
                                        <p:tav tm="0">
                                          <p:val>
                                            <p:fltVal val="0"/>
                                          </p:val>
                                        </p:tav>
                                        <p:tav tm="100000">
                                          <p:val>
                                            <p:strVal val="#ppt_h"/>
                                          </p:val>
                                        </p:tav>
                                      </p:tavLst>
                                    </p:anim>
                                    <p:anim calcmode="lin" valueType="num">
                                      <p:cBhvr>
                                        <p:cTn id="37" dur="1000" fill="hold"/>
                                        <p:tgtEl>
                                          <p:spTgt spid="12"/>
                                        </p:tgtEl>
                                        <p:attrNameLst>
                                          <p:attrName>style.rotation</p:attrName>
                                        </p:attrNameLst>
                                      </p:cBhvr>
                                      <p:tavLst>
                                        <p:tav tm="0">
                                          <p:val>
                                            <p:fltVal val="90"/>
                                          </p:val>
                                        </p:tav>
                                        <p:tav tm="100000">
                                          <p:val>
                                            <p:fltVal val="0"/>
                                          </p:val>
                                        </p:tav>
                                      </p:tavLst>
                                    </p:anim>
                                    <p:animEffect transition="in" filter="fade">
                                      <p:cBhvr>
                                        <p:cTn id="38" dur="1000"/>
                                        <p:tgtEl>
                                          <p:spTgt spid="12"/>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p:cTn id="41" dur="1000" fill="hold"/>
                                        <p:tgtEl>
                                          <p:spTgt spid="17"/>
                                        </p:tgtEl>
                                        <p:attrNameLst>
                                          <p:attrName>ppt_w</p:attrName>
                                        </p:attrNameLst>
                                      </p:cBhvr>
                                      <p:tavLst>
                                        <p:tav tm="0">
                                          <p:val>
                                            <p:fltVal val="0"/>
                                          </p:val>
                                        </p:tav>
                                        <p:tav tm="100000">
                                          <p:val>
                                            <p:strVal val="#ppt_w"/>
                                          </p:val>
                                        </p:tav>
                                      </p:tavLst>
                                    </p:anim>
                                    <p:anim calcmode="lin" valueType="num">
                                      <p:cBhvr>
                                        <p:cTn id="42" dur="1000" fill="hold"/>
                                        <p:tgtEl>
                                          <p:spTgt spid="17"/>
                                        </p:tgtEl>
                                        <p:attrNameLst>
                                          <p:attrName>ppt_h</p:attrName>
                                        </p:attrNameLst>
                                      </p:cBhvr>
                                      <p:tavLst>
                                        <p:tav tm="0">
                                          <p:val>
                                            <p:fltVal val="0"/>
                                          </p:val>
                                        </p:tav>
                                        <p:tav tm="100000">
                                          <p:val>
                                            <p:strVal val="#ppt_h"/>
                                          </p:val>
                                        </p:tav>
                                      </p:tavLst>
                                    </p:anim>
                                    <p:anim calcmode="lin" valueType="num">
                                      <p:cBhvr>
                                        <p:cTn id="43" dur="1000" fill="hold"/>
                                        <p:tgtEl>
                                          <p:spTgt spid="17"/>
                                        </p:tgtEl>
                                        <p:attrNameLst>
                                          <p:attrName>style.rotation</p:attrName>
                                        </p:attrNameLst>
                                      </p:cBhvr>
                                      <p:tavLst>
                                        <p:tav tm="0">
                                          <p:val>
                                            <p:fltVal val="90"/>
                                          </p:val>
                                        </p:tav>
                                        <p:tav tm="100000">
                                          <p:val>
                                            <p:fltVal val="0"/>
                                          </p:val>
                                        </p:tav>
                                      </p:tavLst>
                                    </p:anim>
                                    <p:animEffect transition="in" filter="fade">
                                      <p:cBhvr>
                                        <p:cTn id="44" dur="10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2000"/>
                                  </p:stCondLst>
                                  <p:childTnLst>
                                    <p:animEffect transition="out" filter="fade">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6" grpId="0"/>
      <p:bldP spid="17"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grpSp>
        <p:nvGrpSpPr>
          <p:cNvPr id="6" name="组合 5"/>
          <p:cNvGrpSpPr/>
          <p:nvPr/>
        </p:nvGrpSpPr>
        <p:grpSpPr>
          <a:xfrm>
            <a:off x="1789040" y="1232451"/>
            <a:ext cx="3962400" cy="2385394"/>
            <a:chOff x="1457739" y="1590258"/>
            <a:chExt cx="3962400" cy="2385394"/>
          </a:xfrm>
        </p:grpSpPr>
        <p:sp>
          <p:nvSpPr>
            <p:cNvPr id="4" name="圆角矩形 3"/>
            <p:cNvSpPr/>
            <p:nvPr/>
          </p:nvSpPr>
          <p:spPr>
            <a:xfrm>
              <a:off x="1457739" y="1590258"/>
              <a:ext cx="3962400" cy="2385394"/>
            </a:xfrm>
            <a:prstGeom prst="roundRect">
              <a:avLst/>
            </a:prstGeom>
            <a:solidFill>
              <a:schemeClr val="bg1">
                <a:lumMod val="85000"/>
              </a:schemeClr>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圆角矩形 4"/>
            <p:cNvSpPr/>
            <p:nvPr/>
          </p:nvSpPr>
          <p:spPr>
            <a:xfrm>
              <a:off x="1613452" y="1779102"/>
              <a:ext cx="3650974" cy="2007707"/>
            </a:xfrm>
            <a:prstGeom prst="roundRect">
              <a:avLst>
                <a:gd name="adj" fmla="val 15578"/>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 name="组合 6"/>
          <p:cNvGrpSpPr/>
          <p:nvPr/>
        </p:nvGrpSpPr>
        <p:grpSpPr>
          <a:xfrm>
            <a:off x="6427301" y="1239077"/>
            <a:ext cx="3962400" cy="2385394"/>
            <a:chOff x="1457739" y="1590258"/>
            <a:chExt cx="3962400" cy="2385394"/>
          </a:xfrm>
        </p:grpSpPr>
        <p:sp>
          <p:nvSpPr>
            <p:cNvPr id="8" name="圆角矩形 7"/>
            <p:cNvSpPr/>
            <p:nvPr/>
          </p:nvSpPr>
          <p:spPr>
            <a:xfrm>
              <a:off x="1457739" y="1590258"/>
              <a:ext cx="3962400" cy="2385394"/>
            </a:xfrm>
            <a:prstGeom prst="roundRect">
              <a:avLst/>
            </a:prstGeom>
            <a:solidFill>
              <a:schemeClr val="bg1">
                <a:lumMod val="85000"/>
              </a:schemeClr>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圆角矩形 8"/>
            <p:cNvSpPr/>
            <p:nvPr/>
          </p:nvSpPr>
          <p:spPr>
            <a:xfrm>
              <a:off x="1613452" y="1779102"/>
              <a:ext cx="3650974" cy="2007707"/>
            </a:xfrm>
            <a:prstGeom prst="roundRect">
              <a:avLst>
                <a:gd name="adj" fmla="val 15578"/>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2266119" y="2416334"/>
            <a:ext cx="3087758" cy="650819"/>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1" name="矩形 10"/>
          <p:cNvSpPr/>
          <p:nvPr/>
        </p:nvSpPr>
        <p:spPr>
          <a:xfrm>
            <a:off x="6964015" y="2416334"/>
            <a:ext cx="3087758" cy="650819"/>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2" name="矩形 11"/>
          <p:cNvSpPr/>
          <p:nvPr/>
        </p:nvSpPr>
        <p:spPr>
          <a:xfrm>
            <a:off x="2817890" y="1766715"/>
            <a:ext cx="1800493" cy="369332"/>
          </a:xfrm>
          <a:prstGeom prst="rect">
            <a:avLst/>
          </a:prstGeom>
        </p:spPr>
        <p:txBody>
          <a:bodyPr wrap="none">
            <a:spAutoFit/>
          </a:bodyP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3" name="矩形 12"/>
          <p:cNvSpPr/>
          <p:nvPr/>
        </p:nvSpPr>
        <p:spPr>
          <a:xfrm>
            <a:off x="7608551" y="1766715"/>
            <a:ext cx="1800493" cy="369332"/>
          </a:xfrm>
          <a:prstGeom prst="rect">
            <a:avLst/>
          </a:prstGeom>
        </p:spPr>
        <p:txBody>
          <a:bodyPr wrap="none">
            <a:spAutoFit/>
          </a:bodyP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4" name="圆角矩形 13"/>
          <p:cNvSpPr>
            <a:spLocks noChangeAspect="1"/>
          </p:cNvSpPr>
          <p:nvPr/>
        </p:nvSpPr>
        <p:spPr>
          <a:xfrm>
            <a:off x="2065942" y="3942517"/>
            <a:ext cx="967410"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A</a:t>
            </a:r>
            <a:endParaRPr lang="zh-CN" altLang="en-US" sz="4000" dirty="0">
              <a:solidFill>
                <a:schemeClr val="bg1"/>
              </a:solidFill>
              <a:cs typeface="+mn-ea"/>
              <a:sym typeface="+mn-lt"/>
            </a:endParaRPr>
          </a:p>
        </p:txBody>
      </p:sp>
      <p:sp>
        <p:nvSpPr>
          <p:cNvPr id="15" name="圆角矩形 14"/>
          <p:cNvSpPr>
            <a:spLocks noChangeAspect="1"/>
          </p:cNvSpPr>
          <p:nvPr/>
        </p:nvSpPr>
        <p:spPr>
          <a:xfrm>
            <a:off x="4515385" y="3942517"/>
            <a:ext cx="967410" cy="967410"/>
          </a:xfrm>
          <a:prstGeom prst="round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B</a:t>
            </a:r>
            <a:endParaRPr lang="zh-CN" altLang="en-US" sz="4000" dirty="0">
              <a:solidFill>
                <a:schemeClr val="bg1"/>
              </a:solidFill>
              <a:cs typeface="+mn-ea"/>
              <a:sym typeface="+mn-lt"/>
            </a:endParaRPr>
          </a:p>
        </p:txBody>
      </p:sp>
      <p:sp>
        <p:nvSpPr>
          <p:cNvPr id="16" name="圆角矩形 15"/>
          <p:cNvSpPr>
            <a:spLocks noChangeAspect="1"/>
          </p:cNvSpPr>
          <p:nvPr/>
        </p:nvSpPr>
        <p:spPr>
          <a:xfrm>
            <a:off x="6772324" y="3942517"/>
            <a:ext cx="967410" cy="967410"/>
          </a:xfrm>
          <a:prstGeom prst="round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C</a:t>
            </a:r>
            <a:endParaRPr lang="zh-CN" altLang="en-US" sz="4000" dirty="0">
              <a:solidFill>
                <a:schemeClr val="bg1"/>
              </a:solidFill>
              <a:cs typeface="+mn-ea"/>
              <a:sym typeface="+mn-lt"/>
            </a:endParaRPr>
          </a:p>
        </p:txBody>
      </p:sp>
      <p:sp>
        <p:nvSpPr>
          <p:cNvPr id="17" name="圆角矩形 16"/>
          <p:cNvSpPr>
            <a:spLocks noChangeAspect="1"/>
          </p:cNvSpPr>
          <p:nvPr/>
        </p:nvSpPr>
        <p:spPr>
          <a:xfrm>
            <a:off x="9221768" y="3942517"/>
            <a:ext cx="967410" cy="967410"/>
          </a:xfrm>
          <a:prstGeom prst="round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D</a:t>
            </a:r>
            <a:endParaRPr lang="zh-CN" altLang="en-US" sz="4000" dirty="0">
              <a:solidFill>
                <a:schemeClr val="bg1"/>
              </a:solidFill>
              <a:cs typeface="+mn-ea"/>
              <a:sym typeface="+mn-lt"/>
            </a:endParaRPr>
          </a:p>
        </p:txBody>
      </p:sp>
      <p:sp>
        <p:nvSpPr>
          <p:cNvPr id="18" name="矩形 17"/>
          <p:cNvSpPr/>
          <p:nvPr/>
        </p:nvSpPr>
        <p:spPr>
          <a:xfrm>
            <a:off x="1661752" y="4974002"/>
            <a:ext cx="1742663" cy="1272143"/>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9" name="矩形 18"/>
          <p:cNvSpPr/>
          <p:nvPr/>
        </p:nvSpPr>
        <p:spPr>
          <a:xfrm>
            <a:off x="4124447" y="4974002"/>
            <a:ext cx="1742663" cy="1272143"/>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20" name="矩形 19"/>
          <p:cNvSpPr/>
          <p:nvPr/>
        </p:nvSpPr>
        <p:spPr>
          <a:xfrm>
            <a:off x="6394638" y="4974002"/>
            <a:ext cx="1742663" cy="1272143"/>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21" name="矩形 20"/>
          <p:cNvSpPr/>
          <p:nvPr/>
        </p:nvSpPr>
        <p:spPr>
          <a:xfrm>
            <a:off x="8857333" y="4974002"/>
            <a:ext cx="1742663" cy="1272143"/>
          </a:xfrm>
          <a:prstGeom prst="rect">
            <a:avLst/>
          </a:prstGeom>
        </p:spPr>
        <p:txBody>
          <a:bodyPr wrap="square">
            <a:spAutoFit/>
          </a:bodyPr>
          <a:lstStyle/>
          <a:p>
            <a:pPr>
              <a:lnSpc>
                <a:spcPts val="2300"/>
              </a:lnSpc>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25" name="文本框 24"/>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Effect transition="in" filter="fade">
                                      <p:cBhvr>
                                        <p:cTn id="73" dur="500"/>
                                        <p:tgtEl>
                                          <p:spTgt spid="17"/>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2000"/>
                                  </p:stCondLst>
                                  <p:childTnLst>
                                    <p:animEffect transition="out" filter="fade">
                                      <p:cBhvr>
                                        <p:cTn id="80" dur="500"/>
                                        <p:tgtEl>
                                          <p:spTgt spid="25"/>
                                        </p:tgtEl>
                                      </p:cBhvr>
                                    </p:animEffect>
                                    <p:set>
                                      <p:cBhvr>
                                        <p:cTn id="81"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animBg="1"/>
      <p:bldP spid="15" grpId="0" animBg="1"/>
      <p:bldP spid="16" grpId="0" animBg="1"/>
      <p:bldP spid="17" grpId="0" animBg="1"/>
      <p:bldP spid="18" grpId="0"/>
      <p:bldP spid="19" grpId="0"/>
      <p:bldP spid="20" grpId="0"/>
      <p:bldP spid="21"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2" name="直接连接符 21"/>
          <p:cNvCxnSpPr/>
          <p:nvPr/>
        </p:nvCxnSpPr>
        <p:spPr>
          <a:xfrm>
            <a:off x="755374" y="3617843"/>
            <a:ext cx="10760765" cy="1"/>
          </a:xfrm>
          <a:prstGeom prst="line">
            <a:avLst/>
          </a:prstGeom>
          <a:ln w="38100">
            <a:solidFill>
              <a:schemeClr val="tx2">
                <a:lumMod val="60000"/>
                <a:lumOff val="4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928191" y="3065034"/>
            <a:ext cx="1171879" cy="1480460"/>
            <a:chOff x="1928191" y="3065034"/>
            <a:chExt cx="1171879" cy="1480460"/>
          </a:xfrm>
          <a:solidFill>
            <a:schemeClr val="tx2">
              <a:lumMod val="60000"/>
              <a:lumOff val="40000"/>
            </a:schemeClr>
          </a:solidFill>
        </p:grpSpPr>
        <p:sp>
          <p:nvSpPr>
            <p:cNvPr id="18" name="等腰三角形 17"/>
            <p:cNvSpPr/>
            <p:nvPr/>
          </p:nvSpPr>
          <p:spPr>
            <a:xfrm rot="10800000">
              <a:off x="2279374" y="4134677"/>
              <a:ext cx="463826" cy="410817"/>
            </a:xfrm>
            <a:prstGeom prst="triangl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4" name="椭圆 3"/>
            <p:cNvSpPr>
              <a:spLocks noChangeAspect="1"/>
            </p:cNvSpPr>
            <p:nvPr/>
          </p:nvSpPr>
          <p:spPr>
            <a:xfrm>
              <a:off x="1928191" y="3065034"/>
              <a:ext cx="1171879" cy="1152000"/>
            </a:xfrm>
            <a:prstGeom prst="ellips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cs typeface="+mn-ea"/>
                  <a:sym typeface="+mn-lt"/>
                </a:rPr>
                <a:t>2014</a:t>
              </a:r>
              <a:endParaRPr lang="zh-CN" altLang="en-US" sz="2000" dirty="0">
                <a:cs typeface="+mn-ea"/>
                <a:sym typeface="+mn-lt"/>
              </a:endParaRPr>
            </a:p>
          </p:txBody>
        </p:sp>
      </p:grpSp>
      <p:grpSp>
        <p:nvGrpSpPr>
          <p:cNvPr id="26" name="组合 25"/>
          <p:cNvGrpSpPr/>
          <p:nvPr/>
        </p:nvGrpSpPr>
        <p:grpSpPr>
          <a:xfrm>
            <a:off x="3740427" y="2716696"/>
            <a:ext cx="1152000" cy="1500338"/>
            <a:chOff x="3740427" y="2716696"/>
            <a:chExt cx="1152000" cy="1500338"/>
          </a:xfrm>
          <a:solidFill>
            <a:schemeClr val="tx2">
              <a:lumMod val="60000"/>
              <a:lumOff val="40000"/>
            </a:schemeClr>
          </a:solidFill>
        </p:grpSpPr>
        <p:sp>
          <p:nvSpPr>
            <p:cNvPr id="16" name="等腰三角形 15"/>
            <p:cNvSpPr/>
            <p:nvPr/>
          </p:nvSpPr>
          <p:spPr>
            <a:xfrm>
              <a:off x="4094922" y="2716696"/>
              <a:ext cx="463826" cy="410817"/>
            </a:xfrm>
            <a:prstGeom prst="triangl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5" name="椭圆 4"/>
            <p:cNvSpPr>
              <a:spLocks noChangeAspect="1"/>
            </p:cNvSpPr>
            <p:nvPr/>
          </p:nvSpPr>
          <p:spPr>
            <a:xfrm>
              <a:off x="3740427" y="3065034"/>
              <a:ext cx="1152000" cy="1152000"/>
            </a:xfrm>
            <a:prstGeom prst="ellips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bg1"/>
                  </a:solidFill>
                  <a:cs typeface="+mn-ea"/>
                  <a:sym typeface="+mn-lt"/>
                </a:rPr>
                <a:t>2015</a:t>
              </a:r>
              <a:endParaRPr lang="zh-CN" altLang="en-US" sz="2000" dirty="0">
                <a:solidFill>
                  <a:schemeClr val="bg1"/>
                </a:solidFill>
                <a:cs typeface="+mn-ea"/>
                <a:sym typeface="+mn-lt"/>
              </a:endParaRPr>
            </a:p>
          </p:txBody>
        </p:sp>
      </p:grpSp>
      <p:grpSp>
        <p:nvGrpSpPr>
          <p:cNvPr id="27" name="组合 26"/>
          <p:cNvGrpSpPr/>
          <p:nvPr/>
        </p:nvGrpSpPr>
        <p:grpSpPr>
          <a:xfrm>
            <a:off x="5532784" y="3065034"/>
            <a:ext cx="1152000" cy="1480460"/>
            <a:chOff x="5532784" y="3065034"/>
            <a:chExt cx="1152000" cy="1480460"/>
          </a:xfrm>
          <a:solidFill>
            <a:schemeClr val="tx2">
              <a:lumMod val="60000"/>
              <a:lumOff val="40000"/>
            </a:schemeClr>
          </a:solidFill>
        </p:grpSpPr>
        <p:sp>
          <p:nvSpPr>
            <p:cNvPr id="19" name="等腰三角形 18"/>
            <p:cNvSpPr/>
            <p:nvPr/>
          </p:nvSpPr>
          <p:spPr>
            <a:xfrm rot="10800000">
              <a:off x="5864088" y="4134677"/>
              <a:ext cx="463826" cy="410817"/>
            </a:xfrm>
            <a:prstGeom prst="triangl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6" name="椭圆 5"/>
            <p:cNvSpPr>
              <a:spLocks noChangeAspect="1"/>
            </p:cNvSpPr>
            <p:nvPr/>
          </p:nvSpPr>
          <p:spPr>
            <a:xfrm>
              <a:off x="5532784" y="3065034"/>
              <a:ext cx="1152000" cy="1152000"/>
            </a:xfrm>
            <a:prstGeom prst="ellips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cs typeface="+mn-ea"/>
                  <a:sym typeface="+mn-lt"/>
                </a:rPr>
                <a:t>2016</a:t>
              </a:r>
              <a:endParaRPr lang="zh-CN" altLang="en-US" sz="2000" dirty="0">
                <a:cs typeface="+mn-ea"/>
                <a:sym typeface="+mn-lt"/>
              </a:endParaRPr>
            </a:p>
          </p:txBody>
        </p:sp>
      </p:grpSp>
      <p:grpSp>
        <p:nvGrpSpPr>
          <p:cNvPr id="28" name="组合 27"/>
          <p:cNvGrpSpPr/>
          <p:nvPr/>
        </p:nvGrpSpPr>
        <p:grpSpPr>
          <a:xfrm>
            <a:off x="7325141" y="2710070"/>
            <a:ext cx="1152000" cy="1506964"/>
            <a:chOff x="7325141" y="2710070"/>
            <a:chExt cx="1152000" cy="1506964"/>
          </a:xfrm>
          <a:solidFill>
            <a:schemeClr val="tx2">
              <a:lumMod val="60000"/>
              <a:lumOff val="40000"/>
            </a:schemeClr>
          </a:solidFill>
        </p:grpSpPr>
        <p:sp>
          <p:nvSpPr>
            <p:cNvPr id="17" name="等腰三角形 16"/>
            <p:cNvSpPr/>
            <p:nvPr/>
          </p:nvSpPr>
          <p:spPr>
            <a:xfrm>
              <a:off x="7679635" y="2710070"/>
              <a:ext cx="463826" cy="410817"/>
            </a:xfrm>
            <a:prstGeom prst="triangl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7" name="椭圆 6"/>
            <p:cNvSpPr>
              <a:spLocks noChangeAspect="1"/>
            </p:cNvSpPr>
            <p:nvPr/>
          </p:nvSpPr>
          <p:spPr>
            <a:xfrm>
              <a:off x="7325141" y="3065034"/>
              <a:ext cx="1152000" cy="1152000"/>
            </a:xfrm>
            <a:prstGeom prst="ellips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chemeClr val="bg1"/>
                  </a:solidFill>
                  <a:cs typeface="+mn-ea"/>
                  <a:sym typeface="+mn-lt"/>
                </a:rPr>
                <a:t>2017</a:t>
              </a:r>
              <a:endParaRPr lang="zh-CN" altLang="en-US" sz="2000" dirty="0">
                <a:solidFill>
                  <a:schemeClr val="bg1"/>
                </a:solidFill>
                <a:cs typeface="+mn-ea"/>
                <a:sym typeface="+mn-lt"/>
              </a:endParaRPr>
            </a:p>
          </p:txBody>
        </p:sp>
      </p:grpSp>
      <p:grpSp>
        <p:nvGrpSpPr>
          <p:cNvPr id="29" name="组合 28"/>
          <p:cNvGrpSpPr/>
          <p:nvPr/>
        </p:nvGrpSpPr>
        <p:grpSpPr>
          <a:xfrm>
            <a:off x="9117496" y="3065034"/>
            <a:ext cx="1152000" cy="1480460"/>
            <a:chOff x="9117496" y="3065034"/>
            <a:chExt cx="1152000" cy="1480460"/>
          </a:xfrm>
          <a:solidFill>
            <a:schemeClr val="tx2">
              <a:lumMod val="60000"/>
              <a:lumOff val="40000"/>
            </a:schemeClr>
          </a:solidFill>
        </p:grpSpPr>
        <p:sp>
          <p:nvSpPr>
            <p:cNvPr id="20" name="等腰三角形 19"/>
            <p:cNvSpPr/>
            <p:nvPr/>
          </p:nvSpPr>
          <p:spPr>
            <a:xfrm rot="10800000">
              <a:off x="9448801" y="4134677"/>
              <a:ext cx="463826" cy="410817"/>
            </a:xfrm>
            <a:prstGeom prst="triangl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8" name="椭圆 7"/>
            <p:cNvSpPr>
              <a:spLocks noChangeAspect="1"/>
            </p:cNvSpPr>
            <p:nvPr/>
          </p:nvSpPr>
          <p:spPr>
            <a:xfrm>
              <a:off x="9117496" y="3065034"/>
              <a:ext cx="1152000" cy="1152000"/>
            </a:xfrm>
            <a:prstGeom prst="ellipse">
              <a:avLst/>
            </a:prstGeom>
            <a:grp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cs typeface="+mn-ea"/>
                  <a:sym typeface="+mn-lt"/>
                </a:rPr>
                <a:t>2018</a:t>
              </a:r>
              <a:endParaRPr lang="zh-CN" altLang="en-US" sz="2000" dirty="0">
                <a:cs typeface="+mn-ea"/>
                <a:sym typeface="+mn-lt"/>
              </a:endParaRPr>
            </a:p>
          </p:txBody>
        </p:sp>
      </p:grpSp>
      <p:sp>
        <p:nvSpPr>
          <p:cNvPr id="9" name="矩形 8"/>
          <p:cNvSpPr/>
          <p:nvPr/>
        </p:nvSpPr>
        <p:spPr>
          <a:xfrm>
            <a:off x="1928191" y="4616578"/>
            <a:ext cx="2352262"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0" name="矩形 9"/>
          <p:cNvSpPr/>
          <p:nvPr/>
        </p:nvSpPr>
        <p:spPr>
          <a:xfrm>
            <a:off x="5526156" y="4616578"/>
            <a:ext cx="2352262"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1" name="矩形 10"/>
          <p:cNvSpPr/>
          <p:nvPr/>
        </p:nvSpPr>
        <p:spPr>
          <a:xfrm>
            <a:off x="9124121" y="4616578"/>
            <a:ext cx="2352262"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2" name="矩形 11"/>
          <p:cNvSpPr/>
          <p:nvPr/>
        </p:nvSpPr>
        <p:spPr>
          <a:xfrm>
            <a:off x="3604591" y="1720980"/>
            <a:ext cx="2352262"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3" name="矩形 12"/>
          <p:cNvSpPr/>
          <p:nvPr/>
        </p:nvSpPr>
        <p:spPr>
          <a:xfrm>
            <a:off x="7235687" y="1720980"/>
            <a:ext cx="2352262"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33" name="文本框 32"/>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31" name="矩形 30"/>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up)">
                                      <p:cBhvr>
                                        <p:cTn id="44" dur="500"/>
                                        <p:tgtEl>
                                          <p:spTgt spid="2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200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3674165" y="1891577"/>
            <a:ext cx="1980000" cy="1980000"/>
          </a:xfrm>
          <a:prstGeom prst="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6513443" y="1891577"/>
            <a:ext cx="1980000" cy="1980000"/>
          </a:xfrm>
          <a:prstGeom prst="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a:spLocks noChangeAspect="1"/>
          </p:cNvSpPr>
          <p:nvPr/>
        </p:nvSpPr>
        <p:spPr>
          <a:xfrm>
            <a:off x="2398644" y="3316180"/>
            <a:ext cx="1974574"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9" name="圆角矩形 8"/>
          <p:cNvSpPr>
            <a:spLocks noChangeAspect="1"/>
          </p:cNvSpPr>
          <p:nvPr/>
        </p:nvSpPr>
        <p:spPr>
          <a:xfrm>
            <a:off x="7812157" y="3322806"/>
            <a:ext cx="1974574"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12" name="文本框 11"/>
          <p:cNvSpPr txBox="1"/>
          <p:nvPr/>
        </p:nvSpPr>
        <p:spPr>
          <a:xfrm>
            <a:off x="3943184" y="2400848"/>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53%</a:t>
            </a:r>
            <a:endParaRPr lang="zh-CN" altLang="en-US" sz="4800" dirty="0">
              <a:solidFill>
                <a:srgbClr val="61719D"/>
              </a:solidFill>
              <a:cs typeface="+mn-ea"/>
              <a:sym typeface="+mn-lt"/>
            </a:endParaRPr>
          </a:p>
        </p:txBody>
      </p:sp>
      <p:sp>
        <p:nvSpPr>
          <p:cNvPr id="13" name="文本框 12"/>
          <p:cNvSpPr txBox="1"/>
          <p:nvPr/>
        </p:nvSpPr>
        <p:spPr>
          <a:xfrm>
            <a:off x="6746019" y="2400848"/>
            <a:ext cx="1417376" cy="830997"/>
          </a:xfrm>
          <a:prstGeom prst="rect">
            <a:avLst/>
          </a:prstGeom>
          <a:noFill/>
        </p:spPr>
        <p:txBody>
          <a:bodyPr wrap="none" rtlCol="0">
            <a:spAutoFit/>
          </a:bodyPr>
          <a:lstStyle/>
          <a:p>
            <a:pPr algn="ctr"/>
            <a:r>
              <a:rPr lang="en-US" altLang="zh-CN" sz="4800" dirty="0">
                <a:solidFill>
                  <a:srgbClr val="61719D"/>
                </a:solidFill>
                <a:cs typeface="+mn-ea"/>
                <a:sym typeface="+mn-lt"/>
              </a:rPr>
              <a:t>79%</a:t>
            </a:r>
            <a:endParaRPr lang="zh-CN" altLang="en-US" sz="4800" dirty="0">
              <a:solidFill>
                <a:srgbClr val="61719D"/>
              </a:solidFill>
              <a:cs typeface="+mn-ea"/>
              <a:sym typeface="+mn-lt"/>
            </a:endParaRPr>
          </a:p>
        </p:txBody>
      </p:sp>
      <p:sp>
        <p:nvSpPr>
          <p:cNvPr id="17" name="矩形 16"/>
          <p:cNvSpPr/>
          <p:nvPr/>
        </p:nvSpPr>
        <p:spPr>
          <a:xfrm>
            <a:off x="1258956" y="4559705"/>
            <a:ext cx="2140229" cy="1061829"/>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8" name="矩形 17"/>
          <p:cNvSpPr/>
          <p:nvPr/>
        </p:nvSpPr>
        <p:spPr>
          <a:xfrm>
            <a:off x="8779564" y="4559705"/>
            <a:ext cx="2140229" cy="1061829"/>
          </a:xfrm>
          <a:prstGeom prst="rect">
            <a:avLst/>
          </a:prstGeom>
        </p:spPr>
        <p:txBody>
          <a:bodyPr wrap="square">
            <a:spAutoFit/>
          </a:bodyPr>
          <a:lstStyle/>
          <a:p>
            <a:pPr marL="171450" indent="-171450">
              <a:lnSpc>
                <a:spcPct val="150000"/>
              </a:lnSpc>
              <a:buFont typeface="Wingdings" panose="05000000000000000000" pitchFamily="2" charset="2"/>
              <a:buChar char="l"/>
            </a:pPr>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22" name="文本框 21"/>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6" name="矩形 15"/>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200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2" grpId="0"/>
      <p:bldP spid="13" grpId="0"/>
      <p:bldP spid="17" grpId="0"/>
      <p:bldP spid="18"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3" name="图表 22"/>
          <p:cNvGraphicFramePr/>
          <p:nvPr/>
        </p:nvGraphicFramePr>
        <p:xfrm>
          <a:off x="962544" y="2971582"/>
          <a:ext cx="4735892" cy="2898557"/>
        </p:xfrm>
        <a:graphic>
          <a:graphicData uri="http://schemas.openxmlformats.org/drawingml/2006/chart">
            <c:chart xmlns:c="http://schemas.openxmlformats.org/drawingml/2006/chart" xmlns:r="http://schemas.openxmlformats.org/officeDocument/2006/relationships" r:id="rId1"/>
          </a:graphicData>
        </a:graphic>
      </p:graphicFrame>
      <p:sp>
        <p:nvSpPr>
          <p:cNvPr id="24" name="文本框 23"/>
          <p:cNvSpPr txBox="1"/>
          <p:nvPr/>
        </p:nvSpPr>
        <p:spPr>
          <a:xfrm>
            <a:off x="3544156" y="1649208"/>
            <a:ext cx="5103688" cy="543338"/>
          </a:xfrm>
          <a:prstGeom prst="round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000" dirty="0">
                <a:solidFill>
                  <a:srgbClr val="61719D"/>
                </a:solidFill>
                <a:cs typeface="+mn-ea"/>
                <a:sym typeface="+mn-lt"/>
              </a:rPr>
              <a:t>点击添加标题内容</a:t>
            </a:r>
            <a:endParaRPr lang="zh-CN" altLang="en-US" sz="2000" dirty="0">
              <a:solidFill>
                <a:srgbClr val="61719D"/>
              </a:solidFill>
              <a:cs typeface="+mn-ea"/>
              <a:sym typeface="+mn-lt"/>
            </a:endParaRPr>
          </a:p>
        </p:txBody>
      </p:sp>
      <p:graphicFrame>
        <p:nvGraphicFramePr>
          <p:cNvPr id="25" name="图表 24"/>
          <p:cNvGraphicFramePr/>
          <p:nvPr/>
        </p:nvGraphicFramePr>
        <p:xfrm>
          <a:off x="6271838" y="3031794"/>
          <a:ext cx="4873239" cy="2832390"/>
        </p:xfrm>
        <a:graphic>
          <a:graphicData uri="http://schemas.openxmlformats.org/drawingml/2006/chart">
            <c:chart xmlns:c="http://schemas.openxmlformats.org/drawingml/2006/chart" xmlns:r="http://schemas.openxmlformats.org/officeDocument/2006/relationships" r:id="rId2"/>
          </a:graphicData>
        </a:graphic>
      </p:graphicFrame>
      <p:sp>
        <p:nvSpPr>
          <p:cNvPr id="26" name="文本框 25"/>
          <p:cNvSpPr txBox="1"/>
          <p:nvPr/>
        </p:nvSpPr>
        <p:spPr>
          <a:xfrm>
            <a:off x="3014180" y="2642820"/>
            <a:ext cx="955711" cy="461665"/>
          </a:xfrm>
          <a:prstGeom prst="rect">
            <a:avLst/>
          </a:prstGeom>
          <a:noFill/>
        </p:spPr>
        <p:txBody>
          <a:bodyPr wrap="none" rtlCol="0">
            <a:spAutoFit/>
          </a:bodyPr>
          <a:lstStyle/>
          <a:p>
            <a:r>
              <a:rPr lang="en-US" altLang="zh-CN" sz="2400" dirty="0">
                <a:solidFill>
                  <a:srgbClr val="61719D"/>
                </a:solidFill>
                <a:cs typeface="+mn-ea"/>
                <a:sym typeface="+mn-lt"/>
              </a:rPr>
              <a:t>Sales</a:t>
            </a:r>
            <a:endParaRPr lang="zh-CN" altLang="en-US" sz="2400" dirty="0">
              <a:solidFill>
                <a:srgbClr val="61719D"/>
              </a:solidFill>
              <a:cs typeface="+mn-ea"/>
              <a:sym typeface="+mn-lt"/>
            </a:endParaRPr>
          </a:p>
        </p:txBody>
      </p:sp>
      <p:sp>
        <p:nvSpPr>
          <p:cNvPr id="27" name="文本框 26"/>
          <p:cNvSpPr txBox="1"/>
          <p:nvPr/>
        </p:nvSpPr>
        <p:spPr>
          <a:xfrm>
            <a:off x="8594034" y="2682576"/>
            <a:ext cx="902811" cy="461665"/>
          </a:xfrm>
          <a:prstGeom prst="rect">
            <a:avLst/>
          </a:prstGeom>
          <a:noFill/>
        </p:spPr>
        <p:txBody>
          <a:bodyPr wrap="none" rtlCol="0">
            <a:spAutoFit/>
          </a:bodyPr>
          <a:lstStyle/>
          <a:p>
            <a:r>
              <a:rPr lang="en-US" altLang="zh-CN" sz="2400" dirty="0">
                <a:solidFill>
                  <a:srgbClr val="61719D"/>
                </a:solidFill>
                <a:cs typeface="+mn-ea"/>
                <a:sym typeface="+mn-lt"/>
              </a:rPr>
              <a:t>Profit</a:t>
            </a:r>
            <a:endParaRPr lang="zh-CN" altLang="en-US" sz="2400" dirty="0">
              <a:solidFill>
                <a:srgbClr val="61719D"/>
              </a:solidFill>
              <a:cs typeface="+mn-ea"/>
              <a:sym typeface="+mn-lt"/>
            </a:endParaRPr>
          </a:p>
        </p:txBody>
      </p:sp>
      <p:sp>
        <p:nvSpPr>
          <p:cNvPr id="28" name="文本框 27"/>
          <p:cNvSpPr txBox="1"/>
          <p:nvPr/>
        </p:nvSpPr>
        <p:spPr>
          <a:xfrm>
            <a:off x="12801600" y="5540991"/>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0" name="矩形 9"/>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p:cTn id="10" dur="500" fill="hold"/>
                                        <p:tgtEl>
                                          <p:spTgt spid="26"/>
                                        </p:tgtEl>
                                        <p:attrNameLst>
                                          <p:attrName>ppt_w</p:attrName>
                                        </p:attrNameLst>
                                      </p:cBhvr>
                                      <p:tavLst>
                                        <p:tav tm="0">
                                          <p:val>
                                            <p:fltVal val="0"/>
                                          </p:val>
                                        </p:tav>
                                        <p:tav tm="100000">
                                          <p:val>
                                            <p:strVal val="#ppt_w"/>
                                          </p:val>
                                        </p:tav>
                                      </p:tavLst>
                                    </p:anim>
                                    <p:anim calcmode="lin" valueType="num">
                                      <p:cBhvr>
                                        <p:cTn id="11" dur="500" fill="hold"/>
                                        <p:tgtEl>
                                          <p:spTgt spid="26"/>
                                        </p:tgtEl>
                                        <p:attrNameLst>
                                          <p:attrName>ppt_h</p:attrName>
                                        </p:attrNameLst>
                                      </p:cBhvr>
                                      <p:tavLst>
                                        <p:tav tm="0">
                                          <p:val>
                                            <p:fltVal val="0"/>
                                          </p:val>
                                        </p:tav>
                                        <p:tav tm="100000">
                                          <p:val>
                                            <p:strVal val="#ppt_h"/>
                                          </p:val>
                                        </p:tav>
                                      </p:tavLst>
                                    </p:anim>
                                    <p:animEffect transition="in" filter="fade">
                                      <p:cBhvr>
                                        <p:cTn id="12" dur="500"/>
                                        <p:tgtEl>
                                          <p:spTgt spid="2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Effect transition="in" filter="fade">
                                      <p:cBhvr>
                                        <p:cTn id="22" dur="500"/>
                                        <p:tgtEl>
                                          <p:spTgt spid="2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20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2000"/>
                                  </p:stCondLst>
                                  <p:childTnLst>
                                    <p:animEffect transition="out" filter="fade">
                                      <p:cBhvr>
                                        <p:cTn id="29" dur="500"/>
                                        <p:tgtEl>
                                          <p:spTgt spid="28"/>
                                        </p:tgtEl>
                                      </p:cBhvr>
                                    </p:animEffect>
                                    <p:set>
                                      <p:cBhvr>
                                        <p:cTn id="30"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24" grpId="0" animBg="1"/>
      <p:bldGraphic spid="25" grpId="0">
        <p:bldAsOne/>
      </p:bldGraphic>
      <p:bldP spid="26" grpId="0"/>
      <p:bldP spid="27"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1134" y="2959061"/>
            <a:ext cx="5419185" cy="895350"/>
          </a:xfrm>
        </p:spPr>
        <p:txBody>
          <a:bodyPr>
            <a:normAutofit/>
          </a:bodyPr>
          <a:lstStyle/>
          <a:p>
            <a:r>
              <a:rPr lang="zh-CN" altLang="en-US" sz="4400" dirty="0">
                <a:solidFill>
                  <a:srgbClr val="61719D"/>
                </a:solidFill>
                <a:latin typeface="+mn-lt"/>
                <a:ea typeface="+mn-ea"/>
                <a:cs typeface="+mn-ea"/>
                <a:sym typeface="+mn-lt"/>
              </a:rPr>
              <a:t>研究思路方法</a:t>
            </a:r>
            <a:endParaRPr lang="zh-CN" altLang="en-US" sz="4400" dirty="0">
              <a:solidFill>
                <a:srgbClr val="61719D"/>
              </a:solidFill>
              <a:latin typeface="+mn-lt"/>
              <a:ea typeface="+mn-ea"/>
              <a:cs typeface="+mn-ea"/>
              <a:sym typeface="+mn-lt"/>
            </a:endParaRPr>
          </a:p>
        </p:txBody>
      </p:sp>
      <p:sp>
        <p:nvSpPr>
          <p:cNvPr id="6" name="文本占位符 5"/>
          <p:cNvSpPr>
            <a:spLocks noGrp="1"/>
          </p:cNvSpPr>
          <p:nvPr>
            <p:ph type="body" idx="1"/>
          </p:nvPr>
        </p:nvSpPr>
        <p:spPr>
          <a:xfrm>
            <a:off x="1422250" y="3854411"/>
            <a:ext cx="5419185" cy="1015623"/>
          </a:xfrm>
        </p:spPr>
        <p:txBody>
          <a:bodyPr/>
          <a:lstStyle/>
          <a:p>
            <a:pPr lvl="0">
              <a:lnSpc>
                <a:spcPct val="100000"/>
              </a:lnSpc>
            </a:pPr>
            <a:r>
              <a:rPr lang="en-US" altLang="zh-CN" dirty="0">
                <a:cs typeface="+mn-ea"/>
                <a:sym typeface="+mn-lt"/>
              </a:rPr>
              <a:t>Supporting text here.</a:t>
            </a:r>
            <a:endParaRPr lang="en-US" altLang="zh-CN" dirty="0">
              <a:cs typeface="+mn-ea"/>
              <a:sym typeface="+mn-lt"/>
            </a:endParaRPr>
          </a:p>
          <a:p>
            <a:pPr lvl="0">
              <a:lnSpc>
                <a:spcPct val="100000"/>
              </a:lnSpc>
            </a:pPr>
            <a:r>
              <a:rPr lang="en-US" altLang="zh-CN" dirty="0">
                <a:cs typeface="+mn-ea"/>
                <a:sym typeface="+mn-lt"/>
              </a:rPr>
              <a:t>When you copy &amp; paste, choose "keep text only" option.</a:t>
            </a:r>
            <a:endParaRPr lang="zh-CN" altLang="en-US" dirty="0">
              <a:cs typeface="+mn-ea"/>
              <a:sym typeface="+mn-lt"/>
            </a:endParaRPr>
          </a:p>
        </p:txBody>
      </p:sp>
      <p:sp>
        <p:nvSpPr>
          <p:cNvPr id="9" name="文本框 8"/>
          <p:cNvSpPr txBox="1"/>
          <p:nvPr/>
        </p:nvSpPr>
        <p:spPr>
          <a:xfrm>
            <a:off x="1499040" y="2091831"/>
            <a:ext cx="1023516" cy="889909"/>
          </a:xfrm>
          <a:prstGeom prst="rect">
            <a:avLst/>
          </a:prstGeom>
          <a:noFill/>
          <a:ln w="117475">
            <a:noFill/>
          </a:ln>
          <a:effectLst>
            <a:outerShdw blurRad="190500" dist="228600" dir="2700000" algn="ctr" rotWithShape="0">
              <a:srgbClr val="000000">
                <a:alpha val="30000"/>
              </a:srgbClr>
            </a:outerShdw>
          </a:effectLst>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rPr>
              <a:t>/03</a:t>
            </a:r>
            <a:endParaRPr kumimoji="0" lang="zh-CN" altLang="en-US"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3834846" y="2451652"/>
            <a:ext cx="4479235" cy="3750365"/>
          </a:xfrm>
          <a:prstGeom prst="roundRect">
            <a:avLst>
              <a:gd name="adj" fmla="val 3593"/>
            </a:avLst>
          </a:prstGeom>
          <a:solidFill>
            <a:schemeClr val="tx2">
              <a:lumMod val="60000"/>
              <a:lumOff val="40000"/>
            </a:schemeClr>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文本框 5"/>
          <p:cNvSpPr txBox="1"/>
          <p:nvPr/>
        </p:nvSpPr>
        <p:spPr>
          <a:xfrm>
            <a:off x="4704522" y="2830133"/>
            <a:ext cx="3352800" cy="1477328"/>
          </a:xfrm>
          <a:prstGeom prst="rect">
            <a:avLst/>
          </a:prstGeom>
          <a:noFill/>
        </p:spPr>
        <p:txBody>
          <a:bodyPr wrap="square" rtlCol="0">
            <a:spAutoFit/>
          </a:bodyPr>
          <a:lstStyle/>
          <a:p>
            <a:pPr indent="457200">
              <a:lnSpc>
                <a:spcPct val="150000"/>
              </a:lnSpc>
            </a:pPr>
            <a:r>
              <a:rPr lang="zh-CN" altLang="en-US" sz="1200" dirty="0">
                <a:solidFill>
                  <a:schemeClr val="bg1"/>
                </a:solidFill>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solidFill>
                <a:schemeClr val="bg1"/>
              </a:solidFill>
              <a:cs typeface="+mn-ea"/>
              <a:sym typeface="+mn-lt"/>
            </a:endParaRPr>
          </a:p>
        </p:txBody>
      </p:sp>
      <p:sp>
        <p:nvSpPr>
          <p:cNvPr id="7" name="文本框 6"/>
          <p:cNvSpPr txBox="1"/>
          <p:nvPr/>
        </p:nvSpPr>
        <p:spPr>
          <a:xfrm>
            <a:off x="4704522" y="4374012"/>
            <a:ext cx="3370258" cy="1477328"/>
          </a:xfrm>
          <a:prstGeom prst="rect">
            <a:avLst/>
          </a:prstGeom>
          <a:noFill/>
        </p:spPr>
        <p:txBody>
          <a:bodyPr wrap="square" rtlCol="0">
            <a:spAutoFit/>
          </a:bodyPr>
          <a:lstStyle/>
          <a:p>
            <a:pPr indent="457200">
              <a:lnSpc>
                <a:spcPct val="150000"/>
              </a:lnSpc>
            </a:pPr>
            <a:r>
              <a:rPr lang="zh-CN" altLang="en-US" sz="1200" dirty="0">
                <a:solidFill>
                  <a:schemeClr val="bg1"/>
                </a:solidFill>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solidFill>
                <a:schemeClr val="bg1"/>
              </a:solidFill>
              <a:cs typeface="+mn-ea"/>
              <a:sym typeface="+mn-lt"/>
            </a:endParaRPr>
          </a:p>
        </p:txBody>
      </p:sp>
      <p:sp>
        <p:nvSpPr>
          <p:cNvPr id="8" name="圆角矩形 7"/>
          <p:cNvSpPr/>
          <p:nvPr/>
        </p:nvSpPr>
        <p:spPr>
          <a:xfrm>
            <a:off x="1209257" y="2451652"/>
            <a:ext cx="2421836" cy="831573"/>
          </a:xfrm>
          <a:prstGeom prst="round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9" name="圆角矩形 8"/>
          <p:cNvSpPr/>
          <p:nvPr/>
        </p:nvSpPr>
        <p:spPr>
          <a:xfrm>
            <a:off x="8517834" y="2451652"/>
            <a:ext cx="2421836" cy="831573"/>
          </a:xfrm>
          <a:prstGeom prst="round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0" name="文本框 9"/>
          <p:cNvSpPr txBox="1"/>
          <p:nvPr/>
        </p:nvSpPr>
        <p:spPr>
          <a:xfrm>
            <a:off x="1179443" y="3429000"/>
            <a:ext cx="2491409" cy="2677656"/>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11" name="文本框 10"/>
          <p:cNvSpPr txBox="1"/>
          <p:nvPr/>
        </p:nvSpPr>
        <p:spPr>
          <a:xfrm>
            <a:off x="8554278" y="3429000"/>
            <a:ext cx="2491409" cy="2677656"/>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12" name="文本框 11"/>
          <p:cNvSpPr txBox="1"/>
          <p:nvPr/>
        </p:nvSpPr>
        <p:spPr>
          <a:xfrm>
            <a:off x="2312505" y="1235765"/>
            <a:ext cx="7560366" cy="1061829"/>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13" name="文本框 12"/>
          <p:cNvSpPr txBox="1"/>
          <p:nvPr/>
        </p:nvSpPr>
        <p:spPr>
          <a:xfrm>
            <a:off x="4142746" y="2941983"/>
            <a:ext cx="470000" cy="707886"/>
          </a:xfrm>
          <a:prstGeom prst="rect">
            <a:avLst/>
          </a:prstGeom>
          <a:noFill/>
        </p:spPr>
        <p:txBody>
          <a:bodyPr wrap="none" rtlCol="0">
            <a:spAutoFit/>
          </a:bodyPr>
          <a:lstStyle/>
          <a:p>
            <a:r>
              <a:rPr lang="en-US" altLang="zh-CN" sz="4000" dirty="0">
                <a:solidFill>
                  <a:schemeClr val="bg1"/>
                </a:solidFill>
                <a:cs typeface="+mn-ea"/>
                <a:sym typeface="+mn-lt"/>
              </a:rPr>
              <a:t>1</a:t>
            </a:r>
            <a:endParaRPr lang="zh-CN" altLang="en-US" sz="4000" dirty="0">
              <a:solidFill>
                <a:schemeClr val="bg1"/>
              </a:solidFill>
              <a:cs typeface="+mn-ea"/>
              <a:sym typeface="+mn-lt"/>
            </a:endParaRPr>
          </a:p>
        </p:txBody>
      </p:sp>
      <p:sp>
        <p:nvSpPr>
          <p:cNvPr id="14" name="文本框 13"/>
          <p:cNvSpPr txBox="1"/>
          <p:nvPr/>
        </p:nvSpPr>
        <p:spPr>
          <a:xfrm>
            <a:off x="4111487" y="4446105"/>
            <a:ext cx="470000" cy="707886"/>
          </a:xfrm>
          <a:prstGeom prst="rect">
            <a:avLst/>
          </a:prstGeom>
          <a:noFill/>
        </p:spPr>
        <p:txBody>
          <a:bodyPr wrap="none" rtlCol="0">
            <a:spAutoFit/>
          </a:bodyPr>
          <a:lstStyle/>
          <a:p>
            <a:r>
              <a:rPr lang="en-US" altLang="zh-CN" sz="4000" dirty="0">
                <a:solidFill>
                  <a:schemeClr val="bg1"/>
                </a:solidFill>
                <a:cs typeface="+mn-ea"/>
                <a:sym typeface="+mn-lt"/>
              </a:rPr>
              <a:t>2</a:t>
            </a:r>
            <a:endParaRPr lang="zh-CN" altLang="en-US" sz="4000" dirty="0">
              <a:solidFill>
                <a:schemeClr val="bg1"/>
              </a:solidFill>
              <a:cs typeface="+mn-ea"/>
              <a:sym typeface="+mn-lt"/>
            </a:endParaRPr>
          </a:p>
        </p:txBody>
      </p:sp>
      <p:sp>
        <p:nvSpPr>
          <p:cNvPr id="18" name="文本框 17"/>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6" name="矩形 15"/>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2000"/>
                                  </p:stCondLst>
                                  <p:childTnLst>
                                    <p:animEffect transition="out" filter="fade">
                                      <p:cBhvr>
                                        <p:cTn id="58" dur="500"/>
                                        <p:tgtEl>
                                          <p:spTgt spid="18"/>
                                        </p:tgtEl>
                                      </p:cBhvr>
                                    </p:animEffect>
                                    <p:set>
                                      <p:cBhvr>
                                        <p:cTn id="5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9" grpId="0" animBg="1"/>
      <p:bldP spid="10" grpId="0"/>
      <p:bldP spid="11" grpId="0"/>
      <p:bldP spid="12" grpId="0"/>
      <p:bldP spid="13" grpId="0"/>
      <p:bldP spid="14"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5790467" y="2648492"/>
            <a:ext cx="611065" cy="584775"/>
          </a:xfrm>
          <a:prstGeom prst="rect">
            <a:avLst/>
          </a:prstGeom>
          <a:noFill/>
          <a:ln>
            <a:noFill/>
          </a:ln>
          <a:effectLst>
            <a:outerShdw blurRad="190500" dist="228600" dir="2700000" algn="ctr">
              <a:srgbClr val="000000">
                <a:alpha val="30000"/>
              </a:srgb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solidFill>
                  <a:srgbClr val="61719D"/>
                </a:solidFill>
                <a:latin typeface="Impact" panose="020B0806030902050204" pitchFamily="34" charset="0"/>
                <a:cs typeface="+mn-ea"/>
                <a:sym typeface="+mn-lt"/>
              </a:rPr>
              <a:t>02</a:t>
            </a:r>
            <a:endParaRPr lang="zh-CN" altLang="en-US" sz="3200" dirty="0">
              <a:solidFill>
                <a:srgbClr val="61719D"/>
              </a:solidFill>
              <a:latin typeface="Impact" panose="020B0806030902050204" pitchFamily="34" charset="0"/>
              <a:cs typeface="+mn-ea"/>
              <a:sym typeface="+mn-lt"/>
            </a:endParaRPr>
          </a:p>
        </p:txBody>
      </p:sp>
      <p:sp>
        <p:nvSpPr>
          <p:cNvPr id="7" name="文本框 6"/>
          <p:cNvSpPr txBox="1"/>
          <p:nvPr/>
        </p:nvSpPr>
        <p:spPr>
          <a:xfrm>
            <a:off x="5784858" y="3697623"/>
            <a:ext cx="622285" cy="584775"/>
          </a:xfrm>
          <a:prstGeom prst="rect">
            <a:avLst/>
          </a:prstGeom>
          <a:noFill/>
          <a:ln>
            <a:noFill/>
          </a:ln>
          <a:effectLst>
            <a:outerShdw blurRad="190500" dist="228600" dir="2700000" algn="ctr">
              <a:srgbClr val="000000">
                <a:alpha val="30000"/>
              </a:srgb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rgbClr val="61719D"/>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cs typeface="+mn-ea"/>
                <a:sym typeface="+mn-lt"/>
              </a:rPr>
              <a:t>03</a:t>
            </a:r>
            <a:endParaRPr lang="zh-CN" altLang="en-US" dirty="0">
              <a:cs typeface="+mn-ea"/>
              <a:sym typeface="+mn-lt"/>
            </a:endParaRPr>
          </a:p>
        </p:txBody>
      </p:sp>
      <p:sp>
        <p:nvSpPr>
          <p:cNvPr id="10" name="文本框 9"/>
          <p:cNvSpPr txBox="1"/>
          <p:nvPr/>
        </p:nvSpPr>
        <p:spPr>
          <a:xfrm>
            <a:off x="5815314" y="1599361"/>
            <a:ext cx="561372" cy="584775"/>
          </a:xfrm>
          <a:prstGeom prst="rect">
            <a:avLst/>
          </a:prstGeom>
          <a:noFill/>
          <a:ln>
            <a:noFill/>
          </a:ln>
          <a:effectLst>
            <a:outerShdw blurRad="190500" dist="228600" dir="2700000" algn="ctr">
              <a:srgbClr val="000000">
                <a:alpha val="30000"/>
              </a:srgb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rgbClr val="1D345D"/>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3200" dirty="0">
                <a:solidFill>
                  <a:srgbClr val="61719D"/>
                </a:solidFill>
                <a:latin typeface="Impact" panose="020B0806030902050204" pitchFamily="34" charset="0"/>
                <a:cs typeface="+mn-ea"/>
                <a:sym typeface="+mn-lt"/>
              </a:rPr>
              <a:t>01</a:t>
            </a:r>
            <a:endParaRPr lang="zh-CN" altLang="en-US" sz="3200" dirty="0">
              <a:solidFill>
                <a:srgbClr val="61719D"/>
              </a:solidFill>
              <a:latin typeface="Impact" panose="020B0806030902050204" pitchFamily="34" charset="0"/>
              <a:cs typeface="+mn-ea"/>
              <a:sym typeface="+mn-lt"/>
            </a:endParaRPr>
          </a:p>
        </p:txBody>
      </p:sp>
      <p:sp>
        <p:nvSpPr>
          <p:cNvPr id="13" name="文本框 12"/>
          <p:cNvSpPr txBox="1"/>
          <p:nvPr/>
        </p:nvSpPr>
        <p:spPr>
          <a:xfrm>
            <a:off x="5791269" y="4746753"/>
            <a:ext cx="609462" cy="584775"/>
          </a:xfrm>
          <a:prstGeom prst="rect">
            <a:avLst/>
          </a:prstGeom>
          <a:noFill/>
          <a:ln>
            <a:noFill/>
          </a:ln>
          <a:effectLst>
            <a:outerShdw blurRad="190500" dist="228600" dir="2700000" algn="ctr">
              <a:srgbClr val="000000">
                <a:alpha val="30000"/>
              </a:srgb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rgbClr val="61719D"/>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cs typeface="+mn-ea"/>
                <a:sym typeface="+mn-lt"/>
              </a:rPr>
              <a:t>04</a:t>
            </a:r>
            <a:endParaRPr lang="zh-CN" altLang="en-US" dirty="0">
              <a:cs typeface="+mn-ea"/>
              <a:sym typeface="+mn-lt"/>
            </a:endParaRPr>
          </a:p>
        </p:txBody>
      </p:sp>
      <p:sp>
        <p:nvSpPr>
          <p:cNvPr id="14" name="矩形 13"/>
          <p:cNvSpPr/>
          <p:nvPr/>
        </p:nvSpPr>
        <p:spPr>
          <a:xfrm>
            <a:off x="6689395" y="1627567"/>
            <a:ext cx="2646878" cy="584775"/>
          </a:xfrm>
          <a:prstGeom prst="rect">
            <a:avLst/>
          </a:prstGeom>
        </p:spPr>
        <p:txBody>
          <a:bodyPr wrap="none">
            <a:spAutoFit/>
          </a:bodyPr>
          <a:lstStyle/>
          <a:p>
            <a:r>
              <a:rPr lang="zh-CN" altLang="en-US" sz="3200" b="1" dirty="0">
                <a:solidFill>
                  <a:srgbClr val="61719D"/>
                </a:solidFill>
                <a:cs typeface="+mn-ea"/>
                <a:sym typeface="+mn-lt"/>
              </a:rPr>
              <a:t>选题背景意义</a:t>
            </a:r>
            <a:endParaRPr lang="zh-CN" altLang="en-US" sz="3200" b="1" dirty="0">
              <a:solidFill>
                <a:srgbClr val="61719D"/>
              </a:solidFill>
              <a:cs typeface="+mn-ea"/>
              <a:sym typeface="+mn-lt"/>
            </a:endParaRPr>
          </a:p>
        </p:txBody>
      </p:sp>
      <p:sp>
        <p:nvSpPr>
          <p:cNvPr id="15" name="文本框 14"/>
          <p:cNvSpPr txBox="1"/>
          <p:nvPr/>
        </p:nvSpPr>
        <p:spPr>
          <a:xfrm>
            <a:off x="6689395" y="2673097"/>
            <a:ext cx="2646878" cy="584775"/>
          </a:xfrm>
          <a:prstGeom prst="rect">
            <a:avLst/>
          </a:prstGeom>
          <a:noFill/>
        </p:spPr>
        <p:txBody>
          <a:bodyPr wrap="none" rtlCol="0">
            <a:spAutoFit/>
          </a:bodyPr>
          <a:lstStyle/>
          <a:p>
            <a:r>
              <a:rPr lang="zh-CN" altLang="en-US" sz="3200" b="1" dirty="0">
                <a:solidFill>
                  <a:srgbClr val="61719D"/>
                </a:solidFill>
                <a:cs typeface="+mn-ea"/>
                <a:sym typeface="+mn-lt"/>
              </a:rPr>
              <a:t>论文结构框架</a:t>
            </a:r>
            <a:endParaRPr lang="zh-CN" altLang="en-US" sz="3200" b="1" dirty="0">
              <a:solidFill>
                <a:srgbClr val="61719D"/>
              </a:solidFill>
              <a:cs typeface="+mn-ea"/>
              <a:sym typeface="+mn-lt"/>
            </a:endParaRPr>
          </a:p>
        </p:txBody>
      </p:sp>
      <p:sp>
        <p:nvSpPr>
          <p:cNvPr id="16" name="文本框 15"/>
          <p:cNvSpPr txBox="1"/>
          <p:nvPr/>
        </p:nvSpPr>
        <p:spPr>
          <a:xfrm>
            <a:off x="6689395" y="3718627"/>
            <a:ext cx="2646878" cy="584775"/>
          </a:xfrm>
          <a:prstGeom prst="rect">
            <a:avLst/>
          </a:prstGeom>
          <a:noFill/>
        </p:spPr>
        <p:txBody>
          <a:bodyPr wrap="none" rtlCol="0">
            <a:spAutoFit/>
          </a:bodyPr>
          <a:lstStyle/>
          <a:p>
            <a:r>
              <a:rPr lang="zh-CN" altLang="en-US" sz="3200" b="1" dirty="0">
                <a:solidFill>
                  <a:srgbClr val="61719D"/>
                </a:solidFill>
                <a:cs typeface="+mn-ea"/>
                <a:sym typeface="+mn-lt"/>
              </a:rPr>
              <a:t>研究思路方法</a:t>
            </a:r>
            <a:endParaRPr lang="zh-CN" altLang="en-US" sz="3200" b="1" dirty="0">
              <a:solidFill>
                <a:srgbClr val="61719D"/>
              </a:solidFill>
              <a:cs typeface="+mn-ea"/>
              <a:sym typeface="+mn-lt"/>
            </a:endParaRPr>
          </a:p>
        </p:txBody>
      </p:sp>
      <p:sp>
        <p:nvSpPr>
          <p:cNvPr id="17" name="文本框 16"/>
          <p:cNvSpPr txBox="1"/>
          <p:nvPr/>
        </p:nvSpPr>
        <p:spPr>
          <a:xfrm>
            <a:off x="6689395" y="4764156"/>
            <a:ext cx="2646878" cy="584775"/>
          </a:xfrm>
          <a:prstGeom prst="rect">
            <a:avLst/>
          </a:prstGeom>
          <a:noFill/>
        </p:spPr>
        <p:txBody>
          <a:bodyPr wrap="none" rtlCol="0">
            <a:spAutoFit/>
          </a:bodyPr>
          <a:lstStyle/>
          <a:p>
            <a:r>
              <a:rPr lang="zh-CN" altLang="en-US" sz="3200" b="1" dirty="0">
                <a:solidFill>
                  <a:srgbClr val="61719D"/>
                </a:solidFill>
                <a:cs typeface="+mn-ea"/>
                <a:sym typeface="+mn-lt"/>
              </a:rPr>
              <a:t>结论建议总结</a:t>
            </a:r>
            <a:endParaRPr lang="zh-CN" altLang="en-US" sz="3200" b="1" dirty="0">
              <a:solidFill>
                <a:srgbClr val="61719D"/>
              </a:solidFill>
              <a:cs typeface="+mn-ea"/>
              <a:sym typeface="+mn-lt"/>
            </a:endParaRPr>
          </a:p>
        </p:txBody>
      </p:sp>
      <p:sp>
        <p:nvSpPr>
          <p:cNvPr id="20" name="文本框 19"/>
          <p:cNvSpPr txBox="1"/>
          <p:nvPr/>
        </p:nvSpPr>
        <p:spPr>
          <a:xfrm>
            <a:off x="12070813" y="7218947"/>
            <a:ext cx="248786" cy="369332"/>
          </a:xfrm>
          <a:prstGeom prst="rect">
            <a:avLst/>
          </a:prstGeom>
          <a:noFill/>
        </p:spPr>
        <p:txBody>
          <a:bodyPr wrap="none" rtlCol="0">
            <a:spAutoFit/>
          </a:bodyPr>
          <a:lstStyle/>
          <a:p>
            <a:r>
              <a:rPr lang="en-US" altLang="zh-CN" dirty="0">
                <a:solidFill>
                  <a:srgbClr val="61719D"/>
                </a:solidFill>
                <a:cs typeface="+mn-ea"/>
                <a:sym typeface="+mn-lt"/>
              </a:rPr>
              <a:t>.</a:t>
            </a:r>
            <a:endParaRPr lang="zh-CN" altLang="en-US" dirty="0">
              <a:solidFill>
                <a:srgbClr val="61719D"/>
              </a:solidFill>
              <a:cs typeface="+mn-ea"/>
              <a:sym typeface="+mn-lt"/>
            </a:endParaRPr>
          </a:p>
        </p:txBody>
      </p:sp>
      <p:grpSp>
        <p:nvGrpSpPr>
          <p:cNvPr id="21" name="组合 20"/>
          <p:cNvGrpSpPr/>
          <p:nvPr/>
        </p:nvGrpSpPr>
        <p:grpSpPr>
          <a:xfrm>
            <a:off x="1736035" y="2089440"/>
            <a:ext cx="3074505" cy="2679120"/>
            <a:chOff x="1245704" y="2089440"/>
            <a:chExt cx="3074505" cy="2679120"/>
          </a:xfrm>
        </p:grpSpPr>
        <p:sp>
          <p:nvSpPr>
            <p:cNvPr id="18" name="六边形 17"/>
            <p:cNvSpPr>
              <a:spLocks noChangeAspect="1"/>
            </p:cNvSpPr>
            <p:nvPr/>
          </p:nvSpPr>
          <p:spPr>
            <a:xfrm>
              <a:off x="1245704" y="2089440"/>
              <a:ext cx="3074505" cy="2679120"/>
            </a:xfrm>
            <a:prstGeom prst="hexagon">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sp>
          <p:nvSpPr>
            <p:cNvPr id="27" name="六边形 26"/>
            <p:cNvSpPr>
              <a:spLocks noChangeAspect="1"/>
            </p:cNvSpPr>
            <p:nvPr/>
          </p:nvSpPr>
          <p:spPr>
            <a:xfrm>
              <a:off x="1467678" y="2282868"/>
              <a:ext cx="2630557" cy="2292265"/>
            </a:xfrm>
            <a:prstGeom prst="hexagon">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sp>
          <p:nvSpPr>
            <p:cNvPr id="19" name="文本框 18"/>
            <p:cNvSpPr txBox="1"/>
            <p:nvPr/>
          </p:nvSpPr>
          <p:spPr>
            <a:xfrm>
              <a:off x="1562109" y="3151569"/>
              <a:ext cx="2441694" cy="584775"/>
            </a:xfrm>
            <a:prstGeom prst="rect">
              <a:avLst/>
            </a:prstGeom>
            <a:noFill/>
          </p:spPr>
          <p:txBody>
            <a:bodyPr wrap="none" rtlCol="0">
              <a:spAutoFit/>
            </a:bodyPr>
            <a:lstStyle/>
            <a:p>
              <a:pPr algn="ctr"/>
              <a:r>
                <a:rPr lang="en-US" altLang="zh-CN" sz="3200" b="1" dirty="0">
                  <a:solidFill>
                    <a:srgbClr val="61719D"/>
                  </a:solidFill>
                  <a:cs typeface="+mn-ea"/>
                  <a:sym typeface="+mn-lt"/>
                </a:rPr>
                <a:t>CONTENTS</a:t>
              </a:r>
              <a:endParaRPr lang="zh-CN" altLang="en-US" sz="3200" b="1" dirty="0">
                <a:solidFill>
                  <a:srgbClr val="61719D"/>
                </a:solidFill>
                <a:cs typeface="+mn-ea"/>
                <a:sym typeface="+mn-lt"/>
              </a:endParaRPr>
            </a:p>
          </p:txBody>
        </p:sp>
      </p:grpSp>
      <p:grpSp>
        <p:nvGrpSpPr>
          <p:cNvPr id="22" name="组合 21"/>
          <p:cNvGrpSpPr/>
          <p:nvPr/>
        </p:nvGrpSpPr>
        <p:grpSpPr>
          <a:xfrm>
            <a:off x="563216" y="4961988"/>
            <a:ext cx="1596890" cy="1398106"/>
            <a:chOff x="549962" y="5148469"/>
            <a:chExt cx="1596890" cy="1398106"/>
          </a:xfrm>
        </p:grpSpPr>
        <p:sp>
          <p:nvSpPr>
            <p:cNvPr id="26" name="六边形 25"/>
            <p:cNvSpPr>
              <a:spLocks noChangeAspect="1"/>
            </p:cNvSpPr>
            <p:nvPr/>
          </p:nvSpPr>
          <p:spPr>
            <a:xfrm>
              <a:off x="549962" y="5148469"/>
              <a:ext cx="1596890" cy="1398106"/>
            </a:xfrm>
            <a:prstGeom prst="hexagon">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8900000" scaled="1"/>
              <a:tileRect/>
            </a:gra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sp>
          <p:nvSpPr>
            <p:cNvPr id="29" name="六边形 28"/>
            <p:cNvSpPr>
              <a:spLocks noChangeAspect="1"/>
            </p:cNvSpPr>
            <p:nvPr/>
          </p:nvSpPr>
          <p:spPr>
            <a:xfrm>
              <a:off x="679171" y="5261594"/>
              <a:ext cx="1338473" cy="1171857"/>
            </a:xfrm>
            <a:prstGeom prst="hexagon">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grpSp>
      <p:grpSp>
        <p:nvGrpSpPr>
          <p:cNvPr id="30" name="组合 29"/>
          <p:cNvGrpSpPr/>
          <p:nvPr/>
        </p:nvGrpSpPr>
        <p:grpSpPr>
          <a:xfrm>
            <a:off x="212034" y="3429000"/>
            <a:ext cx="702365" cy="614933"/>
            <a:chOff x="549962" y="5148469"/>
            <a:chExt cx="1596890" cy="1398106"/>
          </a:xfrm>
        </p:grpSpPr>
        <p:sp>
          <p:nvSpPr>
            <p:cNvPr id="31" name="六边形 30"/>
            <p:cNvSpPr>
              <a:spLocks noChangeAspect="1"/>
            </p:cNvSpPr>
            <p:nvPr/>
          </p:nvSpPr>
          <p:spPr>
            <a:xfrm>
              <a:off x="549962" y="5148469"/>
              <a:ext cx="1596890" cy="1398106"/>
            </a:xfrm>
            <a:prstGeom prst="hexagon">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8900000" scaled="1"/>
              <a:tileRect/>
            </a:gra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sp>
          <p:nvSpPr>
            <p:cNvPr id="32" name="六边形 31"/>
            <p:cNvSpPr>
              <a:spLocks noChangeAspect="1"/>
            </p:cNvSpPr>
            <p:nvPr/>
          </p:nvSpPr>
          <p:spPr>
            <a:xfrm>
              <a:off x="679171" y="5261594"/>
              <a:ext cx="1338473" cy="1171857"/>
            </a:xfrm>
            <a:prstGeom prst="hexagon">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grpSp>
      <p:grpSp>
        <p:nvGrpSpPr>
          <p:cNvPr id="33" name="组合 32"/>
          <p:cNvGrpSpPr/>
          <p:nvPr/>
        </p:nvGrpSpPr>
        <p:grpSpPr>
          <a:xfrm>
            <a:off x="2723322" y="6086061"/>
            <a:ext cx="443948" cy="388684"/>
            <a:chOff x="549962" y="5148469"/>
            <a:chExt cx="1596890" cy="1398106"/>
          </a:xfrm>
        </p:grpSpPr>
        <p:sp>
          <p:nvSpPr>
            <p:cNvPr id="34" name="六边形 33"/>
            <p:cNvSpPr>
              <a:spLocks noChangeAspect="1"/>
            </p:cNvSpPr>
            <p:nvPr/>
          </p:nvSpPr>
          <p:spPr>
            <a:xfrm>
              <a:off x="549962" y="5148469"/>
              <a:ext cx="1596890" cy="1398106"/>
            </a:xfrm>
            <a:prstGeom prst="hexagon">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8900000" scaled="1"/>
              <a:tileRect/>
            </a:gra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sp>
          <p:nvSpPr>
            <p:cNvPr id="35" name="六边形 34"/>
            <p:cNvSpPr>
              <a:spLocks noChangeAspect="1"/>
            </p:cNvSpPr>
            <p:nvPr/>
          </p:nvSpPr>
          <p:spPr>
            <a:xfrm>
              <a:off x="679171" y="5261594"/>
              <a:ext cx="1338473" cy="1171857"/>
            </a:xfrm>
            <a:prstGeom prst="hexagon">
              <a:avLst/>
            </a:prstGeom>
            <a:solidFill>
              <a:srgbClr val="BEC3C7"/>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1719D"/>
                </a:solidFill>
                <a:cs typeface="+mn-ea"/>
                <a:sym typeface="+mn-lt"/>
              </a:endParaRPr>
            </a:p>
          </p:txBody>
        </p:sp>
      </p:grpSp>
      <p:sp>
        <p:nvSpPr>
          <p:cNvPr id="23" name="文本框 22"/>
          <p:cNvSpPr txBox="1"/>
          <p:nvPr/>
        </p:nvSpPr>
        <p:spPr>
          <a:xfrm>
            <a:off x="2865038" y="2676939"/>
            <a:ext cx="800219" cy="461665"/>
          </a:xfrm>
          <a:prstGeom prst="rect">
            <a:avLst/>
          </a:prstGeom>
          <a:noFill/>
        </p:spPr>
        <p:txBody>
          <a:bodyPr wrap="none" rtlCol="0">
            <a:spAutoFit/>
          </a:bodyPr>
          <a:lstStyle/>
          <a:p>
            <a:pPr algn="ctr"/>
            <a:r>
              <a:rPr lang="zh-CN" altLang="en-US" sz="2400" b="1" dirty="0">
                <a:solidFill>
                  <a:srgbClr val="61719D"/>
                </a:solidFill>
                <a:cs typeface="+mn-ea"/>
                <a:sym typeface="+mn-lt"/>
              </a:rPr>
              <a:t>目录</a:t>
            </a:r>
            <a:endParaRPr lang="zh-CN" altLang="en-US" sz="2400" b="1" dirty="0">
              <a:solidFill>
                <a:srgbClr val="61719D"/>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2" presetClass="entr" presetSubtype="8"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1+#ppt_w/2"/>
                                          </p:val>
                                        </p:tav>
                                        <p:tav tm="100000">
                                          <p:val>
                                            <p:strVal val="#ppt_x"/>
                                          </p:val>
                                        </p:tav>
                                      </p:tavLst>
                                    </p:anim>
                                    <p:anim calcmode="lin" valueType="num">
                                      <p:cBhvr additive="base">
                                        <p:cTn id="30" dur="5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1+#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2000"/>
                                  </p:stCondLst>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a:spLocks noChangeAspect="1"/>
          </p:cNvSpPr>
          <p:nvPr/>
        </p:nvSpPr>
        <p:spPr>
          <a:xfrm>
            <a:off x="4452730" y="1914936"/>
            <a:ext cx="795130" cy="79513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000" dirty="0">
              <a:cs typeface="+mn-ea"/>
              <a:sym typeface="+mn-lt"/>
            </a:endParaRPr>
          </a:p>
        </p:txBody>
      </p:sp>
      <p:sp>
        <p:nvSpPr>
          <p:cNvPr id="6" name="椭圆 5"/>
          <p:cNvSpPr>
            <a:spLocks noChangeAspect="1"/>
          </p:cNvSpPr>
          <p:nvPr/>
        </p:nvSpPr>
        <p:spPr>
          <a:xfrm>
            <a:off x="6957391" y="3690727"/>
            <a:ext cx="795130" cy="79513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000" dirty="0">
              <a:cs typeface="+mn-ea"/>
              <a:sym typeface="+mn-lt"/>
            </a:endParaRPr>
          </a:p>
        </p:txBody>
      </p:sp>
      <p:sp>
        <p:nvSpPr>
          <p:cNvPr id="7" name="椭圆 6"/>
          <p:cNvSpPr>
            <a:spLocks noChangeAspect="1"/>
          </p:cNvSpPr>
          <p:nvPr/>
        </p:nvSpPr>
        <p:spPr>
          <a:xfrm>
            <a:off x="5705060" y="2802831"/>
            <a:ext cx="795130" cy="79513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000" dirty="0">
              <a:cs typeface="+mn-ea"/>
              <a:sym typeface="+mn-lt"/>
            </a:endParaRPr>
          </a:p>
        </p:txBody>
      </p:sp>
      <p:sp>
        <p:nvSpPr>
          <p:cNvPr id="8" name="矩形 7"/>
          <p:cNvSpPr/>
          <p:nvPr/>
        </p:nvSpPr>
        <p:spPr>
          <a:xfrm>
            <a:off x="5526155" y="1919766"/>
            <a:ext cx="3750366" cy="682238"/>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9" name="矩形 8"/>
          <p:cNvSpPr/>
          <p:nvPr/>
        </p:nvSpPr>
        <p:spPr>
          <a:xfrm>
            <a:off x="7904920" y="3728688"/>
            <a:ext cx="3750366" cy="682238"/>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0" name="矩形 9"/>
          <p:cNvSpPr/>
          <p:nvPr/>
        </p:nvSpPr>
        <p:spPr>
          <a:xfrm>
            <a:off x="6705599" y="2862597"/>
            <a:ext cx="3750366" cy="682238"/>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1" name="矩形 10"/>
          <p:cNvSpPr/>
          <p:nvPr/>
        </p:nvSpPr>
        <p:spPr>
          <a:xfrm>
            <a:off x="1577008" y="2332386"/>
            <a:ext cx="331304" cy="310100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2431773" y="3263351"/>
            <a:ext cx="331304" cy="2170044"/>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3286539" y="4147933"/>
            <a:ext cx="331304" cy="128546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直接连接符 14"/>
          <p:cNvCxnSpPr>
            <a:endCxn id="4" idx="2"/>
          </p:cNvCxnSpPr>
          <p:nvPr/>
        </p:nvCxnSpPr>
        <p:spPr>
          <a:xfrm>
            <a:off x="2173356" y="2279377"/>
            <a:ext cx="2279374" cy="0"/>
          </a:xfrm>
          <a:prstGeom prst="line">
            <a:avLst/>
          </a:prstGeom>
          <a:ln>
            <a:solidFill>
              <a:srgbClr val="1D345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961860" y="3203716"/>
            <a:ext cx="2736000" cy="0"/>
          </a:xfrm>
          <a:prstGeom prst="line">
            <a:avLst/>
          </a:prstGeom>
          <a:ln>
            <a:solidFill>
              <a:srgbClr val="1D345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854488" y="4081829"/>
            <a:ext cx="3096000" cy="0"/>
          </a:xfrm>
          <a:prstGeom prst="line">
            <a:avLst/>
          </a:prstGeom>
          <a:ln>
            <a:solidFill>
              <a:srgbClr val="1D345D"/>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350448" y="1643273"/>
            <a:ext cx="904415" cy="523220"/>
          </a:xfrm>
          <a:prstGeom prst="rect">
            <a:avLst/>
          </a:prstGeom>
          <a:noFill/>
        </p:spPr>
        <p:txBody>
          <a:bodyPr wrap="none" rtlCol="0">
            <a:spAutoFit/>
          </a:bodyPr>
          <a:lstStyle/>
          <a:p>
            <a:pPr algn="ctr"/>
            <a:r>
              <a:rPr lang="en-US" altLang="zh-CN" sz="2800" dirty="0">
                <a:solidFill>
                  <a:srgbClr val="61719D"/>
                </a:solidFill>
                <a:cs typeface="+mn-ea"/>
                <a:sym typeface="+mn-lt"/>
              </a:rPr>
              <a:t>87%</a:t>
            </a:r>
            <a:endParaRPr lang="zh-CN" altLang="en-US" sz="2800" dirty="0">
              <a:solidFill>
                <a:srgbClr val="61719D"/>
              </a:solidFill>
              <a:cs typeface="+mn-ea"/>
              <a:sym typeface="+mn-lt"/>
            </a:endParaRPr>
          </a:p>
        </p:txBody>
      </p:sp>
      <p:sp>
        <p:nvSpPr>
          <p:cNvPr id="20" name="文本框 19"/>
          <p:cNvSpPr txBox="1"/>
          <p:nvPr/>
        </p:nvSpPr>
        <p:spPr>
          <a:xfrm>
            <a:off x="2191961" y="2551047"/>
            <a:ext cx="904415" cy="523220"/>
          </a:xfrm>
          <a:prstGeom prst="rect">
            <a:avLst/>
          </a:prstGeom>
          <a:noFill/>
        </p:spPr>
        <p:txBody>
          <a:bodyPr wrap="none" rtlCol="0">
            <a:spAutoFit/>
          </a:bodyPr>
          <a:lstStyle/>
          <a:p>
            <a:pPr algn="ctr"/>
            <a:r>
              <a:rPr lang="en-US" altLang="zh-CN" sz="2800" dirty="0">
                <a:solidFill>
                  <a:srgbClr val="61719D"/>
                </a:solidFill>
                <a:cs typeface="+mn-ea"/>
                <a:sym typeface="+mn-lt"/>
              </a:rPr>
              <a:t>52%</a:t>
            </a:r>
            <a:endParaRPr lang="zh-CN" altLang="en-US" sz="2800" dirty="0">
              <a:solidFill>
                <a:srgbClr val="61719D"/>
              </a:solidFill>
              <a:cs typeface="+mn-ea"/>
              <a:sym typeface="+mn-lt"/>
            </a:endParaRPr>
          </a:p>
        </p:txBody>
      </p:sp>
      <p:sp>
        <p:nvSpPr>
          <p:cNvPr id="21" name="文本框 20"/>
          <p:cNvSpPr txBox="1"/>
          <p:nvPr/>
        </p:nvSpPr>
        <p:spPr>
          <a:xfrm>
            <a:off x="3046728" y="3525082"/>
            <a:ext cx="904415" cy="523220"/>
          </a:xfrm>
          <a:prstGeom prst="rect">
            <a:avLst/>
          </a:prstGeom>
          <a:noFill/>
        </p:spPr>
        <p:txBody>
          <a:bodyPr wrap="none" rtlCol="0">
            <a:spAutoFit/>
          </a:bodyPr>
          <a:lstStyle/>
          <a:p>
            <a:pPr algn="ctr"/>
            <a:r>
              <a:rPr lang="en-US" altLang="zh-CN" sz="2800" dirty="0">
                <a:solidFill>
                  <a:srgbClr val="61719D"/>
                </a:solidFill>
                <a:cs typeface="+mn-ea"/>
                <a:sym typeface="+mn-lt"/>
              </a:rPr>
              <a:t>37%</a:t>
            </a:r>
            <a:endParaRPr lang="zh-CN" altLang="en-US" sz="2800" dirty="0">
              <a:solidFill>
                <a:srgbClr val="61719D"/>
              </a:solidFill>
              <a:cs typeface="+mn-ea"/>
              <a:sym typeface="+mn-lt"/>
            </a:endParaRPr>
          </a:p>
        </p:txBody>
      </p:sp>
      <p:sp>
        <p:nvSpPr>
          <p:cNvPr id="22" name="文本框 21"/>
          <p:cNvSpPr txBox="1"/>
          <p:nvPr/>
        </p:nvSpPr>
        <p:spPr>
          <a:xfrm>
            <a:off x="6095999" y="4996217"/>
            <a:ext cx="5300869" cy="923330"/>
          </a:xfrm>
          <a:prstGeom prst="rect">
            <a:avLst/>
          </a:prstGeom>
          <a:noFill/>
        </p:spPr>
        <p:txBody>
          <a:bodyPr wrap="square" rtlCol="0">
            <a:spAutoFit/>
          </a:bodyPr>
          <a:lstStyle/>
          <a:p>
            <a:pPr indent="457200">
              <a:lnSpc>
                <a:spcPct val="150000"/>
              </a:lnSpc>
            </a:pPr>
            <a:r>
              <a:rPr lang="zh-CN" altLang="en-US" sz="12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cs typeface="+mn-ea"/>
              <a:sym typeface="+mn-lt"/>
            </a:endParaRPr>
          </a:p>
        </p:txBody>
      </p:sp>
      <p:sp>
        <p:nvSpPr>
          <p:cNvPr id="23" name="文本框 22"/>
          <p:cNvSpPr txBox="1"/>
          <p:nvPr/>
        </p:nvSpPr>
        <p:spPr>
          <a:xfrm>
            <a:off x="4306550" y="5102091"/>
            <a:ext cx="1415772" cy="584775"/>
          </a:xfrm>
          <a:prstGeom prst="rect">
            <a:avLst/>
          </a:prstGeom>
          <a:noFill/>
        </p:spPr>
        <p:txBody>
          <a:bodyPr wrap="none" rtlCol="0">
            <a:spAutoFit/>
          </a:bodyPr>
          <a:lstStyle/>
          <a:p>
            <a:pPr algn="ctr"/>
            <a:r>
              <a:rPr lang="zh-CN" altLang="en-US" sz="3200" b="1" dirty="0">
                <a:solidFill>
                  <a:srgbClr val="61719D"/>
                </a:solidFill>
                <a:cs typeface="+mn-ea"/>
                <a:sym typeface="+mn-lt"/>
              </a:rPr>
              <a:t>注释：</a:t>
            </a:r>
            <a:endParaRPr lang="zh-CN" altLang="en-US" sz="3200" b="1" dirty="0">
              <a:solidFill>
                <a:srgbClr val="61719D"/>
              </a:solidFill>
              <a:cs typeface="+mn-ea"/>
              <a:sym typeface="+mn-lt"/>
            </a:endParaRPr>
          </a:p>
        </p:txBody>
      </p:sp>
      <p:cxnSp>
        <p:nvCxnSpPr>
          <p:cNvPr id="25" name="直接连接符 24"/>
          <p:cNvCxnSpPr/>
          <p:nvPr/>
        </p:nvCxnSpPr>
        <p:spPr>
          <a:xfrm>
            <a:off x="1033670" y="5420141"/>
            <a:ext cx="3087756" cy="0"/>
          </a:xfrm>
          <a:prstGeom prst="line">
            <a:avLst/>
          </a:prstGeom>
          <a:ln>
            <a:solidFill>
              <a:srgbClr val="1D345D"/>
            </a:solidFill>
          </a:ln>
        </p:spPr>
        <p:style>
          <a:lnRef idx="1">
            <a:schemeClr val="accent1"/>
          </a:lnRef>
          <a:fillRef idx="0">
            <a:schemeClr val="accent1"/>
          </a:fillRef>
          <a:effectRef idx="0">
            <a:schemeClr val="accent1"/>
          </a:effectRef>
          <a:fontRef idx="minor">
            <a:schemeClr val="tx1"/>
          </a:fontRef>
        </p:style>
      </p:cxnSp>
      <p:sp>
        <p:nvSpPr>
          <p:cNvPr id="26" name="KSO_Shape"/>
          <p:cNvSpPr/>
          <p:nvPr/>
        </p:nvSpPr>
        <p:spPr bwMode="auto">
          <a:xfrm>
            <a:off x="4626665" y="2139411"/>
            <a:ext cx="462170" cy="345857"/>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mn-lt"/>
              <a:ea typeface="+mn-ea"/>
              <a:cs typeface="+mn-ea"/>
              <a:sym typeface="+mn-lt"/>
            </a:endParaRPr>
          </a:p>
        </p:txBody>
      </p:sp>
      <p:sp>
        <p:nvSpPr>
          <p:cNvPr id="27" name="KSO_Shape"/>
          <p:cNvSpPr/>
          <p:nvPr/>
        </p:nvSpPr>
        <p:spPr bwMode="auto">
          <a:xfrm>
            <a:off x="5961649" y="3003689"/>
            <a:ext cx="268702" cy="400053"/>
          </a:xfrm>
          <a:custGeom>
            <a:avLst/>
            <a:gdLst>
              <a:gd name="T0" fmla="*/ 1179344 w 4117"/>
              <a:gd name="T1" fmla="*/ 1550 h 6144"/>
              <a:gd name="T2" fmla="*/ 1212250 w 4117"/>
              <a:gd name="T3" fmla="*/ 11472 h 6144"/>
              <a:gd name="T4" fmla="*/ 1239878 w 4117"/>
              <a:gd name="T5" fmla="*/ 30076 h 6144"/>
              <a:gd name="T6" fmla="*/ 1260988 w 4117"/>
              <a:gd name="T7" fmla="*/ 56121 h 6144"/>
              <a:gd name="T8" fmla="*/ 1274337 w 4117"/>
              <a:gd name="T9" fmla="*/ 87126 h 6144"/>
              <a:gd name="T10" fmla="*/ 1278062 w 4117"/>
              <a:gd name="T11" fmla="*/ 1788728 h 6144"/>
              <a:gd name="T12" fmla="*/ 1274337 w 4117"/>
              <a:gd name="T13" fmla="*/ 1817874 h 6144"/>
              <a:gd name="T14" fmla="*/ 1260988 w 4117"/>
              <a:gd name="T15" fmla="*/ 1848879 h 6144"/>
              <a:gd name="T16" fmla="*/ 1239878 w 4117"/>
              <a:gd name="T17" fmla="*/ 1874924 h 6144"/>
              <a:gd name="T18" fmla="*/ 1212250 w 4117"/>
              <a:gd name="T19" fmla="*/ 1893528 h 6144"/>
              <a:gd name="T20" fmla="*/ 1179344 w 4117"/>
              <a:gd name="T21" fmla="*/ 1903450 h 6144"/>
              <a:gd name="T22" fmla="*/ 109894 w 4117"/>
              <a:gd name="T23" fmla="*/ 1905000 h 6144"/>
              <a:gd name="T24" fmla="*/ 76057 w 4117"/>
              <a:gd name="T25" fmla="*/ 1898179 h 6144"/>
              <a:gd name="T26" fmla="*/ 46565 w 4117"/>
              <a:gd name="T27" fmla="*/ 1881746 h 6144"/>
              <a:gd name="T28" fmla="*/ 22972 w 4117"/>
              <a:gd name="T29" fmla="*/ 1858181 h 6144"/>
              <a:gd name="T30" fmla="*/ 6830 w 4117"/>
              <a:gd name="T31" fmla="*/ 1829036 h 6144"/>
              <a:gd name="T32" fmla="*/ 0 w 4117"/>
              <a:gd name="T33" fmla="*/ 1794929 h 6144"/>
              <a:gd name="T34" fmla="*/ 1242 w 4117"/>
              <a:gd name="T35" fmla="*/ 98599 h 6144"/>
              <a:gd name="T36" fmla="*/ 11486 w 4117"/>
              <a:gd name="T37" fmla="*/ 65732 h 6144"/>
              <a:gd name="T38" fmla="*/ 30112 w 4117"/>
              <a:gd name="T39" fmla="*/ 38137 h 6144"/>
              <a:gd name="T40" fmla="*/ 55878 w 4117"/>
              <a:gd name="T41" fmla="*/ 17053 h 6144"/>
              <a:gd name="T42" fmla="*/ 87232 w 4117"/>
              <a:gd name="T43" fmla="*/ 4031 h 6144"/>
              <a:gd name="T44" fmla="*/ 115792 w 4117"/>
              <a:gd name="T45" fmla="*/ 0 h 6144"/>
              <a:gd name="T46" fmla="*/ 1013882 w 4117"/>
              <a:gd name="T47" fmla="*/ 1284883 h 6144"/>
              <a:gd name="T48" fmla="*/ 1016055 w 4117"/>
              <a:gd name="T49" fmla="*/ 1263179 h 6144"/>
              <a:gd name="T50" fmla="*/ 1005500 w 4117"/>
              <a:gd name="T51" fmla="*/ 1240854 h 6144"/>
              <a:gd name="T52" fmla="*/ 851214 w 4117"/>
              <a:gd name="T53" fmla="*/ 1085515 h 6144"/>
              <a:gd name="T54" fmla="*/ 827000 w 4117"/>
              <a:gd name="T55" fmla="*/ 1072803 h 6144"/>
              <a:gd name="T56" fmla="*/ 805580 w 4117"/>
              <a:gd name="T57" fmla="*/ 1072803 h 6144"/>
              <a:gd name="T58" fmla="*/ 701894 w 4117"/>
              <a:gd name="T59" fmla="*/ 1132954 h 6144"/>
              <a:gd name="T60" fmla="*/ 634840 w 4117"/>
              <a:gd name="T61" fmla="*/ 1053579 h 6144"/>
              <a:gd name="T62" fmla="*/ 585170 w 4117"/>
              <a:gd name="T63" fmla="*/ 976375 h 6144"/>
              <a:gd name="T64" fmla="*/ 550712 w 4117"/>
              <a:gd name="T65" fmla="*/ 900410 h 6144"/>
              <a:gd name="T66" fmla="*/ 530223 w 4117"/>
              <a:gd name="T67" fmla="*/ 824756 h 6144"/>
              <a:gd name="T68" fmla="*/ 521531 w 4117"/>
              <a:gd name="T69" fmla="*/ 748481 h 6144"/>
              <a:gd name="T70" fmla="*/ 619318 w 4117"/>
              <a:gd name="T71" fmla="*/ 667556 h 6144"/>
              <a:gd name="T72" fmla="*/ 632978 w 4117"/>
              <a:gd name="T73" fmla="*/ 651433 h 6144"/>
              <a:gd name="T74" fmla="*/ 637324 w 4117"/>
              <a:gd name="T75" fmla="*/ 626938 h 6144"/>
              <a:gd name="T76" fmla="*/ 582687 w 4117"/>
              <a:gd name="T77" fmla="*/ 415168 h 6144"/>
              <a:gd name="T78" fmla="*/ 570270 w 4117"/>
              <a:gd name="T79" fmla="*/ 391294 h 6144"/>
              <a:gd name="T80" fmla="*/ 552264 w 4117"/>
              <a:gd name="T81" fmla="*/ 378582 h 6144"/>
              <a:gd name="T82" fmla="*/ 380283 w 4117"/>
              <a:gd name="T83" fmla="*/ 388193 h 6144"/>
              <a:gd name="T84" fmla="*/ 347377 w 4117"/>
              <a:gd name="T85" fmla="*/ 395015 h 6144"/>
              <a:gd name="T86" fmla="*/ 329061 w 4117"/>
              <a:gd name="T87" fmla="*/ 414548 h 6144"/>
              <a:gd name="T88" fmla="*/ 325336 w 4117"/>
              <a:gd name="T89" fmla="*/ 441213 h 6144"/>
              <a:gd name="T90" fmla="*/ 327509 w 4117"/>
              <a:gd name="T91" fmla="*/ 570818 h 6144"/>
              <a:gd name="T92" fmla="*/ 340237 w 4117"/>
              <a:gd name="T93" fmla="*/ 689880 h 6144"/>
              <a:gd name="T94" fmla="*/ 362278 w 4117"/>
              <a:gd name="T95" fmla="*/ 799951 h 6144"/>
              <a:gd name="T96" fmla="*/ 393942 w 4117"/>
              <a:gd name="T97" fmla="*/ 901650 h 6144"/>
              <a:gd name="T98" fmla="*/ 435541 w 4117"/>
              <a:gd name="T99" fmla="*/ 996218 h 6144"/>
              <a:gd name="T100" fmla="*/ 486452 w 4117"/>
              <a:gd name="T101" fmla="*/ 1084275 h 6144"/>
              <a:gd name="T102" fmla="*/ 546987 w 4117"/>
              <a:gd name="T103" fmla="*/ 1167061 h 6144"/>
              <a:gd name="T104" fmla="*/ 616835 w 4117"/>
              <a:gd name="T105" fmla="*/ 1245815 h 6144"/>
              <a:gd name="T106" fmla="*/ 696306 w 4117"/>
              <a:gd name="T107" fmla="*/ 1321160 h 6144"/>
              <a:gd name="T108" fmla="*/ 848420 w 4117"/>
              <a:gd name="T109" fmla="*/ 1443013 h 6144"/>
              <a:gd name="T110" fmla="*/ 873254 w 4117"/>
              <a:gd name="T111" fmla="*/ 1452935 h 6144"/>
              <a:gd name="T112" fmla="*/ 899331 w 4117"/>
              <a:gd name="T113" fmla="*/ 1446733 h 6144"/>
              <a:gd name="T114" fmla="*/ 921372 w 4117"/>
              <a:gd name="T115" fmla="*/ 1421619 h 6144"/>
              <a:gd name="T116" fmla="*/ 471241 w 4117"/>
              <a:gd name="T117" fmla="*/ 82476 h 6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117" h="6144">
                <a:moveTo>
                  <a:pt x="373" y="0"/>
                </a:moveTo>
                <a:lnTo>
                  <a:pt x="3742" y="0"/>
                </a:lnTo>
                <a:lnTo>
                  <a:pt x="3761" y="0"/>
                </a:lnTo>
                <a:lnTo>
                  <a:pt x="3780" y="3"/>
                </a:lnTo>
                <a:lnTo>
                  <a:pt x="3799" y="5"/>
                </a:lnTo>
                <a:lnTo>
                  <a:pt x="3818" y="8"/>
                </a:lnTo>
                <a:lnTo>
                  <a:pt x="3836" y="13"/>
                </a:lnTo>
                <a:lnTo>
                  <a:pt x="3853" y="17"/>
                </a:lnTo>
                <a:lnTo>
                  <a:pt x="3870" y="23"/>
                </a:lnTo>
                <a:lnTo>
                  <a:pt x="3888" y="29"/>
                </a:lnTo>
                <a:lnTo>
                  <a:pt x="3905" y="37"/>
                </a:lnTo>
                <a:lnTo>
                  <a:pt x="3920" y="46"/>
                </a:lnTo>
                <a:lnTo>
                  <a:pt x="3936" y="55"/>
                </a:lnTo>
                <a:lnTo>
                  <a:pt x="3952" y="64"/>
                </a:lnTo>
                <a:lnTo>
                  <a:pt x="3966" y="75"/>
                </a:lnTo>
                <a:lnTo>
                  <a:pt x="3981" y="86"/>
                </a:lnTo>
                <a:lnTo>
                  <a:pt x="3994" y="97"/>
                </a:lnTo>
                <a:lnTo>
                  <a:pt x="4006" y="111"/>
                </a:lnTo>
                <a:lnTo>
                  <a:pt x="4020" y="123"/>
                </a:lnTo>
                <a:lnTo>
                  <a:pt x="4031" y="136"/>
                </a:lnTo>
                <a:lnTo>
                  <a:pt x="4042" y="151"/>
                </a:lnTo>
                <a:lnTo>
                  <a:pt x="4053" y="165"/>
                </a:lnTo>
                <a:lnTo>
                  <a:pt x="4062" y="181"/>
                </a:lnTo>
                <a:lnTo>
                  <a:pt x="4071" y="197"/>
                </a:lnTo>
                <a:lnTo>
                  <a:pt x="4080" y="212"/>
                </a:lnTo>
                <a:lnTo>
                  <a:pt x="4088" y="229"/>
                </a:lnTo>
                <a:lnTo>
                  <a:pt x="4094" y="247"/>
                </a:lnTo>
                <a:lnTo>
                  <a:pt x="4100" y="264"/>
                </a:lnTo>
                <a:lnTo>
                  <a:pt x="4105" y="281"/>
                </a:lnTo>
                <a:lnTo>
                  <a:pt x="4109" y="299"/>
                </a:lnTo>
                <a:lnTo>
                  <a:pt x="4112" y="318"/>
                </a:lnTo>
                <a:lnTo>
                  <a:pt x="4114" y="336"/>
                </a:lnTo>
                <a:lnTo>
                  <a:pt x="4117" y="355"/>
                </a:lnTo>
                <a:lnTo>
                  <a:pt x="4117" y="375"/>
                </a:lnTo>
                <a:lnTo>
                  <a:pt x="4117" y="5769"/>
                </a:lnTo>
                <a:lnTo>
                  <a:pt x="4117" y="5789"/>
                </a:lnTo>
                <a:lnTo>
                  <a:pt x="4114" y="5808"/>
                </a:lnTo>
                <a:lnTo>
                  <a:pt x="4112" y="5826"/>
                </a:lnTo>
                <a:lnTo>
                  <a:pt x="4109" y="5845"/>
                </a:lnTo>
                <a:lnTo>
                  <a:pt x="4105" y="5863"/>
                </a:lnTo>
                <a:lnTo>
                  <a:pt x="4100" y="5881"/>
                </a:lnTo>
                <a:lnTo>
                  <a:pt x="4094" y="5899"/>
                </a:lnTo>
                <a:lnTo>
                  <a:pt x="4088" y="5915"/>
                </a:lnTo>
                <a:lnTo>
                  <a:pt x="4080" y="5932"/>
                </a:lnTo>
                <a:lnTo>
                  <a:pt x="4071" y="5948"/>
                </a:lnTo>
                <a:lnTo>
                  <a:pt x="4062" y="5963"/>
                </a:lnTo>
                <a:lnTo>
                  <a:pt x="4053" y="5979"/>
                </a:lnTo>
                <a:lnTo>
                  <a:pt x="4042" y="5993"/>
                </a:lnTo>
                <a:lnTo>
                  <a:pt x="4031" y="6008"/>
                </a:lnTo>
                <a:lnTo>
                  <a:pt x="4020" y="6021"/>
                </a:lnTo>
                <a:lnTo>
                  <a:pt x="4006" y="6035"/>
                </a:lnTo>
                <a:lnTo>
                  <a:pt x="3994" y="6047"/>
                </a:lnTo>
                <a:lnTo>
                  <a:pt x="3981" y="6058"/>
                </a:lnTo>
                <a:lnTo>
                  <a:pt x="3966" y="6069"/>
                </a:lnTo>
                <a:lnTo>
                  <a:pt x="3952" y="6080"/>
                </a:lnTo>
                <a:lnTo>
                  <a:pt x="3936" y="6089"/>
                </a:lnTo>
                <a:lnTo>
                  <a:pt x="3920" y="6098"/>
                </a:lnTo>
                <a:lnTo>
                  <a:pt x="3905" y="6107"/>
                </a:lnTo>
                <a:lnTo>
                  <a:pt x="3888" y="6115"/>
                </a:lnTo>
                <a:lnTo>
                  <a:pt x="3870" y="6122"/>
                </a:lnTo>
                <a:lnTo>
                  <a:pt x="3853" y="6127"/>
                </a:lnTo>
                <a:lnTo>
                  <a:pt x="3836" y="6133"/>
                </a:lnTo>
                <a:lnTo>
                  <a:pt x="3818" y="6136"/>
                </a:lnTo>
                <a:lnTo>
                  <a:pt x="3799" y="6139"/>
                </a:lnTo>
                <a:lnTo>
                  <a:pt x="3780" y="6142"/>
                </a:lnTo>
                <a:lnTo>
                  <a:pt x="3761" y="6144"/>
                </a:lnTo>
                <a:lnTo>
                  <a:pt x="3742" y="6144"/>
                </a:lnTo>
                <a:lnTo>
                  <a:pt x="373" y="6144"/>
                </a:lnTo>
                <a:lnTo>
                  <a:pt x="354" y="6144"/>
                </a:lnTo>
                <a:lnTo>
                  <a:pt x="335" y="6142"/>
                </a:lnTo>
                <a:lnTo>
                  <a:pt x="316" y="6139"/>
                </a:lnTo>
                <a:lnTo>
                  <a:pt x="299" y="6136"/>
                </a:lnTo>
                <a:lnTo>
                  <a:pt x="281" y="6133"/>
                </a:lnTo>
                <a:lnTo>
                  <a:pt x="263" y="6127"/>
                </a:lnTo>
                <a:lnTo>
                  <a:pt x="245" y="6122"/>
                </a:lnTo>
                <a:lnTo>
                  <a:pt x="228" y="6115"/>
                </a:lnTo>
                <a:lnTo>
                  <a:pt x="212" y="6107"/>
                </a:lnTo>
                <a:lnTo>
                  <a:pt x="196" y="6098"/>
                </a:lnTo>
                <a:lnTo>
                  <a:pt x="180" y="6089"/>
                </a:lnTo>
                <a:lnTo>
                  <a:pt x="165" y="6080"/>
                </a:lnTo>
                <a:lnTo>
                  <a:pt x="150" y="6069"/>
                </a:lnTo>
                <a:lnTo>
                  <a:pt x="136" y="6058"/>
                </a:lnTo>
                <a:lnTo>
                  <a:pt x="122" y="6047"/>
                </a:lnTo>
                <a:lnTo>
                  <a:pt x="109" y="6035"/>
                </a:lnTo>
                <a:lnTo>
                  <a:pt x="97" y="6021"/>
                </a:lnTo>
                <a:lnTo>
                  <a:pt x="86" y="6008"/>
                </a:lnTo>
                <a:lnTo>
                  <a:pt x="74" y="5993"/>
                </a:lnTo>
                <a:lnTo>
                  <a:pt x="63" y="5979"/>
                </a:lnTo>
                <a:lnTo>
                  <a:pt x="53" y="5963"/>
                </a:lnTo>
                <a:lnTo>
                  <a:pt x="44" y="5948"/>
                </a:lnTo>
                <a:lnTo>
                  <a:pt x="37" y="5932"/>
                </a:lnTo>
                <a:lnTo>
                  <a:pt x="29" y="5915"/>
                </a:lnTo>
                <a:lnTo>
                  <a:pt x="22" y="5899"/>
                </a:lnTo>
                <a:lnTo>
                  <a:pt x="17" y="5881"/>
                </a:lnTo>
                <a:lnTo>
                  <a:pt x="11" y="5863"/>
                </a:lnTo>
                <a:lnTo>
                  <a:pt x="6" y="5845"/>
                </a:lnTo>
                <a:lnTo>
                  <a:pt x="4" y="5826"/>
                </a:lnTo>
                <a:lnTo>
                  <a:pt x="1" y="5808"/>
                </a:lnTo>
                <a:lnTo>
                  <a:pt x="0" y="5789"/>
                </a:lnTo>
                <a:lnTo>
                  <a:pt x="0" y="5769"/>
                </a:lnTo>
                <a:lnTo>
                  <a:pt x="0" y="375"/>
                </a:lnTo>
                <a:lnTo>
                  <a:pt x="0" y="355"/>
                </a:lnTo>
                <a:lnTo>
                  <a:pt x="1" y="336"/>
                </a:lnTo>
                <a:lnTo>
                  <a:pt x="4" y="318"/>
                </a:lnTo>
                <a:lnTo>
                  <a:pt x="6" y="299"/>
                </a:lnTo>
                <a:lnTo>
                  <a:pt x="11" y="281"/>
                </a:lnTo>
                <a:lnTo>
                  <a:pt x="17" y="264"/>
                </a:lnTo>
                <a:lnTo>
                  <a:pt x="22" y="247"/>
                </a:lnTo>
                <a:lnTo>
                  <a:pt x="29" y="229"/>
                </a:lnTo>
                <a:lnTo>
                  <a:pt x="37" y="212"/>
                </a:lnTo>
                <a:lnTo>
                  <a:pt x="44" y="197"/>
                </a:lnTo>
                <a:lnTo>
                  <a:pt x="53" y="181"/>
                </a:lnTo>
                <a:lnTo>
                  <a:pt x="63" y="165"/>
                </a:lnTo>
                <a:lnTo>
                  <a:pt x="74" y="151"/>
                </a:lnTo>
                <a:lnTo>
                  <a:pt x="86" y="136"/>
                </a:lnTo>
                <a:lnTo>
                  <a:pt x="97" y="123"/>
                </a:lnTo>
                <a:lnTo>
                  <a:pt x="109" y="111"/>
                </a:lnTo>
                <a:lnTo>
                  <a:pt x="122" y="97"/>
                </a:lnTo>
                <a:lnTo>
                  <a:pt x="136" y="86"/>
                </a:lnTo>
                <a:lnTo>
                  <a:pt x="150" y="75"/>
                </a:lnTo>
                <a:lnTo>
                  <a:pt x="165" y="64"/>
                </a:lnTo>
                <a:lnTo>
                  <a:pt x="180" y="55"/>
                </a:lnTo>
                <a:lnTo>
                  <a:pt x="196" y="46"/>
                </a:lnTo>
                <a:lnTo>
                  <a:pt x="212" y="37"/>
                </a:lnTo>
                <a:lnTo>
                  <a:pt x="228" y="29"/>
                </a:lnTo>
                <a:lnTo>
                  <a:pt x="245" y="23"/>
                </a:lnTo>
                <a:lnTo>
                  <a:pt x="263" y="17"/>
                </a:lnTo>
                <a:lnTo>
                  <a:pt x="281" y="13"/>
                </a:lnTo>
                <a:lnTo>
                  <a:pt x="299" y="8"/>
                </a:lnTo>
                <a:lnTo>
                  <a:pt x="316" y="5"/>
                </a:lnTo>
                <a:lnTo>
                  <a:pt x="335" y="3"/>
                </a:lnTo>
                <a:lnTo>
                  <a:pt x="354" y="0"/>
                </a:lnTo>
                <a:lnTo>
                  <a:pt x="373" y="0"/>
                </a:lnTo>
                <a:close/>
                <a:moveTo>
                  <a:pt x="2968" y="4585"/>
                </a:moveTo>
                <a:lnTo>
                  <a:pt x="2968" y="4585"/>
                </a:lnTo>
                <a:lnTo>
                  <a:pt x="3254" y="4168"/>
                </a:lnTo>
                <a:lnTo>
                  <a:pt x="3260" y="4157"/>
                </a:lnTo>
                <a:lnTo>
                  <a:pt x="3266" y="4144"/>
                </a:lnTo>
                <a:lnTo>
                  <a:pt x="3270" y="4133"/>
                </a:lnTo>
                <a:lnTo>
                  <a:pt x="3274" y="4121"/>
                </a:lnTo>
                <a:lnTo>
                  <a:pt x="3275" y="4110"/>
                </a:lnTo>
                <a:lnTo>
                  <a:pt x="3275" y="4098"/>
                </a:lnTo>
                <a:lnTo>
                  <a:pt x="3275" y="4085"/>
                </a:lnTo>
                <a:lnTo>
                  <a:pt x="3273" y="4074"/>
                </a:lnTo>
                <a:lnTo>
                  <a:pt x="3269" y="4062"/>
                </a:lnTo>
                <a:lnTo>
                  <a:pt x="3266" y="4050"/>
                </a:lnTo>
                <a:lnTo>
                  <a:pt x="3260" y="4037"/>
                </a:lnTo>
                <a:lnTo>
                  <a:pt x="3255" y="4026"/>
                </a:lnTo>
                <a:lnTo>
                  <a:pt x="3247" y="4014"/>
                </a:lnTo>
                <a:lnTo>
                  <a:pt x="3239" y="4002"/>
                </a:lnTo>
                <a:lnTo>
                  <a:pt x="3230" y="3989"/>
                </a:lnTo>
                <a:lnTo>
                  <a:pt x="3219" y="3977"/>
                </a:lnTo>
                <a:lnTo>
                  <a:pt x="2757" y="3512"/>
                </a:lnTo>
                <a:lnTo>
                  <a:pt x="2742" y="3501"/>
                </a:lnTo>
                <a:lnTo>
                  <a:pt x="2729" y="3491"/>
                </a:lnTo>
                <a:lnTo>
                  <a:pt x="2715" y="3483"/>
                </a:lnTo>
                <a:lnTo>
                  <a:pt x="2702" y="3476"/>
                </a:lnTo>
                <a:lnTo>
                  <a:pt x="2690" y="3469"/>
                </a:lnTo>
                <a:lnTo>
                  <a:pt x="2676" y="3465"/>
                </a:lnTo>
                <a:lnTo>
                  <a:pt x="2664" y="3460"/>
                </a:lnTo>
                <a:lnTo>
                  <a:pt x="2652" y="3458"/>
                </a:lnTo>
                <a:lnTo>
                  <a:pt x="2641" y="3456"/>
                </a:lnTo>
                <a:lnTo>
                  <a:pt x="2628" y="3456"/>
                </a:lnTo>
                <a:lnTo>
                  <a:pt x="2617" y="3456"/>
                </a:lnTo>
                <a:lnTo>
                  <a:pt x="2606" y="3458"/>
                </a:lnTo>
                <a:lnTo>
                  <a:pt x="2595" y="3460"/>
                </a:lnTo>
                <a:lnTo>
                  <a:pt x="2584" y="3463"/>
                </a:lnTo>
                <a:lnTo>
                  <a:pt x="2574" y="3468"/>
                </a:lnTo>
                <a:lnTo>
                  <a:pt x="2563" y="3473"/>
                </a:lnTo>
                <a:lnTo>
                  <a:pt x="2261" y="3654"/>
                </a:lnTo>
                <a:lnTo>
                  <a:pt x="2220" y="3611"/>
                </a:lnTo>
                <a:lnTo>
                  <a:pt x="2182" y="3567"/>
                </a:lnTo>
                <a:lnTo>
                  <a:pt x="2146" y="3525"/>
                </a:lnTo>
                <a:lnTo>
                  <a:pt x="2111" y="3482"/>
                </a:lnTo>
                <a:lnTo>
                  <a:pt x="2078" y="3440"/>
                </a:lnTo>
                <a:lnTo>
                  <a:pt x="2045" y="3398"/>
                </a:lnTo>
                <a:lnTo>
                  <a:pt x="2015" y="3356"/>
                </a:lnTo>
                <a:lnTo>
                  <a:pt x="1986" y="3314"/>
                </a:lnTo>
                <a:lnTo>
                  <a:pt x="1958" y="3273"/>
                </a:lnTo>
                <a:lnTo>
                  <a:pt x="1933" y="3232"/>
                </a:lnTo>
                <a:lnTo>
                  <a:pt x="1908" y="3190"/>
                </a:lnTo>
                <a:lnTo>
                  <a:pt x="1885" y="3149"/>
                </a:lnTo>
                <a:lnTo>
                  <a:pt x="1864" y="3108"/>
                </a:lnTo>
                <a:lnTo>
                  <a:pt x="1842" y="3067"/>
                </a:lnTo>
                <a:lnTo>
                  <a:pt x="1824" y="3025"/>
                </a:lnTo>
                <a:lnTo>
                  <a:pt x="1806" y="2985"/>
                </a:lnTo>
                <a:lnTo>
                  <a:pt x="1789" y="2944"/>
                </a:lnTo>
                <a:lnTo>
                  <a:pt x="1774" y="2904"/>
                </a:lnTo>
                <a:lnTo>
                  <a:pt x="1760" y="2863"/>
                </a:lnTo>
                <a:lnTo>
                  <a:pt x="1748" y="2823"/>
                </a:lnTo>
                <a:lnTo>
                  <a:pt x="1735" y="2781"/>
                </a:lnTo>
                <a:lnTo>
                  <a:pt x="1725" y="2741"/>
                </a:lnTo>
                <a:lnTo>
                  <a:pt x="1715" y="2700"/>
                </a:lnTo>
                <a:lnTo>
                  <a:pt x="1708" y="2660"/>
                </a:lnTo>
                <a:lnTo>
                  <a:pt x="1700" y="2619"/>
                </a:lnTo>
                <a:lnTo>
                  <a:pt x="1694" y="2578"/>
                </a:lnTo>
                <a:lnTo>
                  <a:pt x="1689" y="2537"/>
                </a:lnTo>
                <a:lnTo>
                  <a:pt x="1684" y="2496"/>
                </a:lnTo>
                <a:lnTo>
                  <a:pt x="1682" y="2455"/>
                </a:lnTo>
                <a:lnTo>
                  <a:pt x="1680" y="2414"/>
                </a:lnTo>
                <a:lnTo>
                  <a:pt x="1677" y="2372"/>
                </a:lnTo>
                <a:lnTo>
                  <a:pt x="1677" y="2331"/>
                </a:lnTo>
                <a:lnTo>
                  <a:pt x="1985" y="2159"/>
                </a:lnTo>
                <a:lnTo>
                  <a:pt x="1995" y="2153"/>
                </a:lnTo>
                <a:lnTo>
                  <a:pt x="2004" y="2146"/>
                </a:lnTo>
                <a:lnTo>
                  <a:pt x="2012" y="2138"/>
                </a:lnTo>
                <a:lnTo>
                  <a:pt x="2020" y="2130"/>
                </a:lnTo>
                <a:lnTo>
                  <a:pt x="2028" y="2121"/>
                </a:lnTo>
                <a:lnTo>
                  <a:pt x="2033" y="2111"/>
                </a:lnTo>
                <a:lnTo>
                  <a:pt x="2039" y="2101"/>
                </a:lnTo>
                <a:lnTo>
                  <a:pt x="2043" y="2090"/>
                </a:lnTo>
                <a:lnTo>
                  <a:pt x="2046" y="2078"/>
                </a:lnTo>
                <a:lnTo>
                  <a:pt x="2050" y="2066"/>
                </a:lnTo>
                <a:lnTo>
                  <a:pt x="2052" y="2052"/>
                </a:lnTo>
                <a:lnTo>
                  <a:pt x="2053" y="2038"/>
                </a:lnTo>
                <a:lnTo>
                  <a:pt x="2053" y="2022"/>
                </a:lnTo>
                <a:lnTo>
                  <a:pt x="2052" y="2007"/>
                </a:lnTo>
                <a:lnTo>
                  <a:pt x="2050" y="1990"/>
                </a:lnTo>
                <a:lnTo>
                  <a:pt x="2048" y="1972"/>
                </a:lnTo>
                <a:lnTo>
                  <a:pt x="1877" y="1339"/>
                </a:lnTo>
                <a:lnTo>
                  <a:pt x="1871" y="1325"/>
                </a:lnTo>
                <a:lnTo>
                  <a:pt x="1866" y="1310"/>
                </a:lnTo>
                <a:lnTo>
                  <a:pt x="1859" y="1297"/>
                </a:lnTo>
                <a:lnTo>
                  <a:pt x="1853" y="1284"/>
                </a:lnTo>
                <a:lnTo>
                  <a:pt x="1845" y="1273"/>
                </a:lnTo>
                <a:lnTo>
                  <a:pt x="1837" y="1262"/>
                </a:lnTo>
                <a:lnTo>
                  <a:pt x="1829" y="1253"/>
                </a:lnTo>
                <a:lnTo>
                  <a:pt x="1820" y="1244"/>
                </a:lnTo>
                <a:lnTo>
                  <a:pt x="1810" y="1237"/>
                </a:lnTo>
                <a:lnTo>
                  <a:pt x="1800" y="1231"/>
                </a:lnTo>
                <a:lnTo>
                  <a:pt x="1790" y="1225"/>
                </a:lnTo>
                <a:lnTo>
                  <a:pt x="1779" y="1221"/>
                </a:lnTo>
                <a:lnTo>
                  <a:pt x="1768" y="1218"/>
                </a:lnTo>
                <a:lnTo>
                  <a:pt x="1756" y="1215"/>
                </a:lnTo>
                <a:lnTo>
                  <a:pt x="1742" y="1213"/>
                </a:lnTo>
                <a:lnTo>
                  <a:pt x="1729" y="1213"/>
                </a:lnTo>
                <a:lnTo>
                  <a:pt x="1225" y="1252"/>
                </a:lnTo>
                <a:lnTo>
                  <a:pt x="1199" y="1254"/>
                </a:lnTo>
                <a:lnTo>
                  <a:pt x="1175" y="1258"/>
                </a:lnTo>
                <a:lnTo>
                  <a:pt x="1154" y="1262"/>
                </a:lnTo>
                <a:lnTo>
                  <a:pt x="1135" y="1268"/>
                </a:lnTo>
                <a:lnTo>
                  <a:pt x="1119" y="1274"/>
                </a:lnTo>
                <a:lnTo>
                  <a:pt x="1105" y="1281"/>
                </a:lnTo>
                <a:lnTo>
                  <a:pt x="1092" y="1290"/>
                </a:lnTo>
                <a:lnTo>
                  <a:pt x="1081" y="1300"/>
                </a:lnTo>
                <a:lnTo>
                  <a:pt x="1072" y="1311"/>
                </a:lnTo>
                <a:lnTo>
                  <a:pt x="1065" y="1323"/>
                </a:lnTo>
                <a:lnTo>
                  <a:pt x="1060" y="1337"/>
                </a:lnTo>
                <a:lnTo>
                  <a:pt x="1055" y="1351"/>
                </a:lnTo>
                <a:lnTo>
                  <a:pt x="1052" y="1367"/>
                </a:lnTo>
                <a:lnTo>
                  <a:pt x="1050" y="1384"/>
                </a:lnTo>
                <a:lnTo>
                  <a:pt x="1049" y="1403"/>
                </a:lnTo>
                <a:lnTo>
                  <a:pt x="1048" y="1423"/>
                </a:lnTo>
                <a:lnTo>
                  <a:pt x="1047" y="1494"/>
                </a:lnTo>
                <a:lnTo>
                  <a:pt x="1047" y="1565"/>
                </a:lnTo>
                <a:lnTo>
                  <a:pt x="1048" y="1636"/>
                </a:lnTo>
                <a:lnTo>
                  <a:pt x="1049" y="1705"/>
                </a:lnTo>
                <a:lnTo>
                  <a:pt x="1052" y="1773"/>
                </a:lnTo>
                <a:lnTo>
                  <a:pt x="1055" y="1841"/>
                </a:lnTo>
                <a:lnTo>
                  <a:pt x="1060" y="1906"/>
                </a:lnTo>
                <a:lnTo>
                  <a:pt x="1065" y="1972"/>
                </a:lnTo>
                <a:lnTo>
                  <a:pt x="1071" y="2037"/>
                </a:lnTo>
                <a:lnTo>
                  <a:pt x="1079" y="2100"/>
                </a:lnTo>
                <a:lnTo>
                  <a:pt x="1087" y="2163"/>
                </a:lnTo>
                <a:lnTo>
                  <a:pt x="1096" y="2225"/>
                </a:lnTo>
                <a:lnTo>
                  <a:pt x="1105" y="2286"/>
                </a:lnTo>
                <a:lnTo>
                  <a:pt x="1116" y="2347"/>
                </a:lnTo>
                <a:lnTo>
                  <a:pt x="1127" y="2406"/>
                </a:lnTo>
                <a:lnTo>
                  <a:pt x="1139" y="2465"/>
                </a:lnTo>
                <a:lnTo>
                  <a:pt x="1152" y="2523"/>
                </a:lnTo>
                <a:lnTo>
                  <a:pt x="1167" y="2580"/>
                </a:lnTo>
                <a:lnTo>
                  <a:pt x="1181" y="2636"/>
                </a:lnTo>
                <a:lnTo>
                  <a:pt x="1197" y="2692"/>
                </a:lnTo>
                <a:lnTo>
                  <a:pt x="1214" y="2747"/>
                </a:lnTo>
                <a:lnTo>
                  <a:pt x="1232" y="2801"/>
                </a:lnTo>
                <a:lnTo>
                  <a:pt x="1251" y="2855"/>
                </a:lnTo>
                <a:lnTo>
                  <a:pt x="1269" y="2908"/>
                </a:lnTo>
                <a:lnTo>
                  <a:pt x="1290" y="2960"/>
                </a:lnTo>
                <a:lnTo>
                  <a:pt x="1311" y="3012"/>
                </a:lnTo>
                <a:lnTo>
                  <a:pt x="1332" y="3063"/>
                </a:lnTo>
                <a:lnTo>
                  <a:pt x="1355" y="3113"/>
                </a:lnTo>
                <a:lnTo>
                  <a:pt x="1379" y="3164"/>
                </a:lnTo>
                <a:lnTo>
                  <a:pt x="1403" y="3213"/>
                </a:lnTo>
                <a:lnTo>
                  <a:pt x="1429" y="3262"/>
                </a:lnTo>
                <a:lnTo>
                  <a:pt x="1455" y="3310"/>
                </a:lnTo>
                <a:lnTo>
                  <a:pt x="1481" y="3356"/>
                </a:lnTo>
                <a:lnTo>
                  <a:pt x="1509" y="3404"/>
                </a:lnTo>
                <a:lnTo>
                  <a:pt x="1538" y="3451"/>
                </a:lnTo>
                <a:lnTo>
                  <a:pt x="1567" y="3497"/>
                </a:lnTo>
                <a:lnTo>
                  <a:pt x="1598" y="3543"/>
                </a:lnTo>
                <a:lnTo>
                  <a:pt x="1630" y="3587"/>
                </a:lnTo>
                <a:lnTo>
                  <a:pt x="1662" y="3633"/>
                </a:lnTo>
                <a:lnTo>
                  <a:pt x="1694" y="3676"/>
                </a:lnTo>
                <a:lnTo>
                  <a:pt x="1728" y="3721"/>
                </a:lnTo>
                <a:lnTo>
                  <a:pt x="1762" y="3764"/>
                </a:lnTo>
                <a:lnTo>
                  <a:pt x="1798" y="3808"/>
                </a:lnTo>
                <a:lnTo>
                  <a:pt x="1835" y="3850"/>
                </a:lnTo>
                <a:lnTo>
                  <a:pt x="1871" y="3893"/>
                </a:lnTo>
                <a:lnTo>
                  <a:pt x="1909" y="3935"/>
                </a:lnTo>
                <a:lnTo>
                  <a:pt x="1948" y="3976"/>
                </a:lnTo>
                <a:lnTo>
                  <a:pt x="1987" y="4018"/>
                </a:lnTo>
                <a:lnTo>
                  <a:pt x="2028" y="4060"/>
                </a:lnTo>
                <a:lnTo>
                  <a:pt x="2069" y="4100"/>
                </a:lnTo>
                <a:lnTo>
                  <a:pt x="2111" y="4141"/>
                </a:lnTo>
                <a:lnTo>
                  <a:pt x="2155" y="4181"/>
                </a:lnTo>
                <a:lnTo>
                  <a:pt x="2198" y="4221"/>
                </a:lnTo>
                <a:lnTo>
                  <a:pt x="2243" y="4261"/>
                </a:lnTo>
                <a:lnTo>
                  <a:pt x="2288" y="4302"/>
                </a:lnTo>
                <a:lnTo>
                  <a:pt x="2334" y="4341"/>
                </a:lnTo>
                <a:lnTo>
                  <a:pt x="2429" y="4420"/>
                </a:lnTo>
                <a:lnTo>
                  <a:pt x="2527" y="4498"/>
                </a:lnTo>
                <a:lnTo>
                  <a:pt x="2628" y="4576"/>
                </a:lnTo>
                <a:lnTo>
                  <a:pt x="2733" y="4654"/>
                </a:lnTo>
                <a:lnTo>
                  <a:pt x="2750" y="4663"/>
                </a:lnTo>
                <a:lnTo>
                  <a:pt x="2767" y="4670"/>
                </a:lnTo>
                <a:lnTo>
                  <a:pt x="2783" y="4677"/>
                </a:lnTo>
                <a:lnTo>
                  <a:pt x="2799" y="4683"/>
                </a:lnTo>
                <a:lnTo>
                  <a:pt x="2813" y="4686"/>
                </a:lnTo>
                <a:lnTo>
                  <a:pt x="2828" y="4687"/>
                </a:lnTo>
                <a:lnTo>
                  <a:pt x="2842" y="4687"/>
                </a:lnTo>
                <a:lnTo>
                  <a:pt x="2856" y="4685"/>
                </a:lnTo>
                <a:lnTo>
                  <a:pt x="2869" y="4682"/>
                </a:lnTo>
                <a:lnTo>
                  <a:pt x="2884" y="4675"/>
                </a:lnTo>
                <a:lnTo>
                  <a:pt x="2897" y="4666"/>
                </a:lnTo>
                <a:lnTo>
                  <a:pt x="2910" y="4655"/>
                </a:lnTo>
                <a:lnTo>
                  <a:pt x="2925" y="4641"/>
                </a:lnTo>
                <a:lnTo>
                  <a:pt x="2939" y="4625"/>
                </a:lnTo>
                <a:lnTo>
                  <a:pt x="2954" y="4606"/>
                </a:lnTo>
                <a:lnTo>
                  <a:pt x="2968" y="4585"/>
                </a:lnTo>
                <a:close/>
                <a:moveTo>
                  <a:pt x="1518" y="266"/>
                </a:moveTo>
                <a:lnTo>
                  <a:pt x="1518" y="398"/>
                </a:lnTo>
                <a:lnTo>
                  <a:pt x="2656" y="398"/>
                </a:lnTo>
                <a:lnTo>
                  <a:pt x="2656" y="266"/>
                </a:lnTo>
                <a:lnTo>
                  <a:pt x="1518" y="266"/>
                </a:lnTo>
                <a:close/>
                <a:moveTo>
                  <a:pt x="525" y="656"/>
                </a:moveTo>
                <a:lnTo>
                  <a:pt x="525" y="5209"/>
                </a:lnTo>
                <a:lnTo>
                  <a:pt x="3595" y="5209"/>
                </a:lnTo>
                <a:lnTo>
                  <a:pt x="3595" y="656"/>
                </a:lnTo>
                <a:lnTo>
                  <a:pt x="525" y="656"/>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28" name="KSO_Shape"/>
          <p:cNvSpPr/>
          <p:nvPr/>
        </p:nvSpPr>
        <p:spPr bwMode="auto">
          <a:xfrm>
            <a:off x="7184956" y="3862807"/>
            <a:ext cx="342279" cy="465686"/>
          </a:xfrm>
          <a:custGeom>
            <a:avLst/>
            <a:gdLst>
              <a:gd name="T0" fmla="*/ 292545087 w 4423"/>
              <a:gd name="T1" fmla="*/ 11631393 h 6016"/>
              <a:gd name="T2" fmla="*/ 362475645 w 4423"/>
              <a:gd name="T3" fmla="*/ 50636711 h 6016"/>
              <a:gd name="T4" fmla="*/ 410965766 w 4423"/>
              <a:gd name="T5" fmla="*/ 106788296 h 6016"/>
              <a:gd name="T6" fmla="*/ 439619178 w 4423"/>
              <a:gd name="T7" fmla="*/ 182492730 h 6016"/>
              <a:gd name="T8" fmla="*/ 439619178 w 4423"/>
              <a:gd name="T9" fmla="*/ 261105012 h 6016"/>
              <a:gd name="T10" fmla="*/ 410965766 w 4423"/>
              <a:gd name="T11" fmla="*/ 336809446 h 6016"/>
              <a:gd name="T12" fmla="*/ 362475645 w 4423"/>
              <a:gd name="T13" fmla="*/ 392961031 h 6016"/>
              <a:gd name="T14" fmla="*/ 292545087 w 4423"/>
              <a:gd name="T15" fmla="*/ 431966350 h 6016"/>
              <a:gd name="T16" fmla="*/ 215802011 w 4423"/>
              <a:gd name="T17" fmla="*/ 443497680 h 6016"/>
              <a:gd name="T18" fmla="*/ 135251903 w 4423"/>
              <a:gd name="T19" fmla="*/ 426150653 h 6016"/>
              <a:gd name="T20" fmla="*/ 68627886 w 4423"/>
              <a:gd name="T21" fmla="*/ 382332487 h 6016"/>
              <a:gd name="T22" fmla="*/ 24144867 w 4423"/>
              <a:gd name="T23" fmla="*/ 322771471 h 6016"/>
              <a:gd name="T24" fmla="*/ 1001934 w 4423"/>
              <a:gd name="T25" fmla="*/ 244460012 h 6016"/>
              <a:gd name="T26" fmla="*/ 6912869 w 4423"/>
              <a:gd name="T27" fmla="*/ 166449375 h 6016"/>
              <a:gd name="T28" fmla="*/ 40776021 w 4423"/>
              <a:gd name="T29" fmla="*/ 93452346 h 6016"/>
              <a:gd name="T30" fmla="*/ 93273878 w 4423"/>
              <a:gd name="T31" fmla="*/ 40910318 h 6016"/>
              <a:gd name="T32" fmla="*/ 166109570 w 4423"/>
              <a:gd name="T33" fmla="*/ 7018988 h 6016"/>
              <a:gd name="T34" fmla="*/ 177931441 w 4423"/>
              <a:gd name="T35" fmla="*/ 239546784 h 6016"/>
              <a:gd name="T36" fmla="*/ 204881723 w 4423"/>
              <a:gd name="T37" fmla="*/ 195227035 h 6016"/>
              <a:gd name="T38" fmla="*/ 235739389 w 4423"/>
              <a:gd name="T39" fmla="*/ 166950957 h 6016"/>
              <a:gd name="T40" fmla="*/ 207286364 w 4423"/>
              <a:gd name="T41" fmla="*/ 169658046 h 6016"/>
              <a:gd name="T42" fmla="*/ 178232179 w 4423"/>
              <a:gd name="T43" fmla="*/ 192920832 h 6016"/>
              <a:gd name="T44" fmla="*/ 168113438 w 4423"/>
              <a:gd name="T45" fmla="*/ 222300137 h 6016"/>
              <a:gd name="T46" fmla="*/ 261386999 w 4423"/>
              <a:gd name="T47" fmla="*/ 468866225 h 6016"/>
              <a:gd name="T48" fmla="*/ 216403172 w 4423"/>
              <a:gd name="T49" fmla="*/ 473277871 h 6016"/>
              <a:gd name="T50" fmla="*/ 216303137 w 4423"/>
              <a:gd name="T51" fmla="*/ 120525449 h 6016"/>
              <a:gd name="T52" fmla="*/ 156992445 w 4423"/>
              <a:gd name="T53" fmla="*/ 143587792 h 6016"/>
              <a:gd name="T54" fmla="*/ 122227712 w 4423"/>
              <a:gd name="T55" fmla="*/ 201443934 h 6016"/>
              <a:gd name="T56" fmla="*/ 122227712 w 4423"/>
              <a:gd name="T57" fmla="*/ 242153809 h 6016"/>
              <a:gd name="T58" fmla="*/ 156992445 w 4423"/>
              <a:gd name="T59" fmla="*/ 300010268 h 6016"/>
              <a:gd name="T60" fmla="*/ 216303137 w 4423"/>
              <a:gd name="T61" fmla="*/ 323072294 h 6016"/>
              <a:gd name="T62" fmla="*/ 265494770 w 4423"/>
              <a:gd name="T63" fmla="*/ 313145458 h 6016"/>
              <a:gd name="T64" fmla="*/ 312782887 w 4423"/>
              <a:gd name="T65" fmla="*/ 265817798 h 6016"/>
              <a:gd name="T66" fmla="*/ 322701241 w 4423"/>
              <a:gd name="T67" fmla="*/ 216584820 h 6016"/>
              <a:gd name="T68" fmla="*/ 299658343 w 4423"/>
              <a:gd name="T69" fmla="*/ 157324944 h 6016"/>
              <a:gd name="T70" fmla="*/ 241950747 w 4423"/>
              <a:gd name="T71" fmla="*/ 122430449 h 6016"/>
              <a:gd name="T72" fmla="*/ 257880705 w 4423"/>
              <a:gd name="T73" fmla="*/ 161836970 h 6016"/>
              <a:gd name="T74" fmla="*/ 210893010 w 4423"/>
              <a:gd name="T75" fmla="*/ 152411400 h 6016"/>
              <a:gd name="T76" fmla="*/ 169616180 w 4423"/>
              <a:gd name="T77" fmla="*/ 174671654 h 6016"/>
              <a:gd name="T78" fmla="*/ 151382248 w 4423"/>
              <a:gd name="T79" fmla="*/ 221798871 h 6016"/>
              <a:gd name="T80" fmla="*/ 167411925 w 4423"/>
              <a:gd name="T81" fmla="*/ 266419443 h 6016"/>
              <a:gd name="T82" fmla="*/ 207386399 w 4423"/>
              <a:gd name="T83" fmla="*/ 290484318 h 6016"/>
              <a:gd name="T84" fmla="*/ 254874903 w 4423"/>
              <a:gd name="T85" fmla="*/ 283465330 h 6016"/>
              <a:gd name="T86" fmla="*/ 286133343 w 4423"/>
              <a:gd name="T87" fmla="*/ 249172797 h 6016"/>
              <a:gd name="T88" fmla="*/ 288537668 w 4423"/>
              <a:gd name="T89" fmla="*/ 200842288 h 6016"/>
              <a:gd name="T90" fmla="*/ 314486016 w 4423"/>
              <a:gd name="T91" fmla="*/ 119221778 h 6016"/>
              <a:gd name="T92" fmla="*/ 272307604 w 4423"/>
              <a:gd name="T93" fmla="*/ 92850701 h 6016"/>
              <a:gd name="T94" fmla="*/ 221512877 w 4423"/>
              <a:gd name="T95" fmla="*/ 83325067 h 6016"/>
              <a:gd name="T96" fmla="*/ 174024373 w 4423"/>
              <a:gd name="T97" fmla="*/ 91747789 h 6016"/>
              <a:gd name="T98" fmla="*/ 130944062 w 4423"/>
              <a:gd name="T99" fmla="*/ 117116335 h 6016"/>
              <a:gd name="T100" fmla="*/ 101489103 w 4423"/>
              <a:gd name="T101" fmla="*/ 152812602 h 6016"/>
              <a:gd name="T102" fmla="*/ 84757914 w 4423"/>
              <a:gd name="T103" fmla="*/ 200641845 h 6016"/>
              <a:gd name="T104" fmla="*/ 86060270 w 4423"/>
              <a:gd name="T105" fmla="*/ 249774442 h 6016"/>
              <a:gd name="T106" fmla="*/ 104995714 w 4423"/>
              <a:gd name="T107" fmla="*/ 296400394 h 6016"/>
              <a:gd name="T108" fmla="*/ 136153802 w 4423"/>
              <a:gd name="T109" fmla="*/ 330793307 h 6016"/>
              <a:gd name="T110" fmla="*/ 180336082 w 4423"/>
              <a:gd name="T111" fmla="*/ 354056093 h 6016"/>
              <a:gd name="T112" fmla="*/ 228726168 w 4423"/>
              <a:gd name="T113" fmla="*/ 360072232 h 6016"/>
              <a:gd name="T114" fmla="*/ 278518962 w 4423"/>
              <a:gd name="T115" fmla="*/ 348039953 h 6016"/>
              <a:gd name="T116" fmla="*/ 319294983 w 4423"/>
              <a:gd name="T117" fmla="*/ 319763560 h 6016"/>
              <a:gd name="T118" fmla="*/ 346144913 w 4423"/>
              <a:gd name="T119" fmla="*/ 281861153 h 6016"/>
              <a:gd name="T120" fmla="*/ 359469843 w 4423"/>
              <a:gd name="T121" fmla="*/ 232427733 h 6016"/>
              <a:gd name="T122" fmla="*/ 354560842 w 4423"/>
              <a:gd name="T123" fmla="*/ 183896464 h 6016"/>
              <a:gd name="T124" fmla="*/ 332419526 w 4423"/>
              <a:gd name="T125" fmla="*/ 138975386 h 60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23" h="6016">
                <a:moveTo>
                  <a:pt x="2211" y="0"/>
                </a:moveTo>
                <a:lnTo>
                  <a:pt x="2211" y="0"/>
                </a:lnTo>
                <a:lnTo>
                  <a:pt x="2268" y="1"/>
                </a:lnTo>
                <a:lnTo>
                  <a:pt x="2325" y="4"/>
                </a:lnTo>
                <a:lnTo>
                  <a:pt x="2382" y="7"/>
                </a:lnTo>
                <a:lnTo>
                  <a:pt x="2437" y="12"/>
                </a:lnTo>
                <a:lnTo>
                  <a:pt x="2492" y="18"/>
                </a:lnTo>
                <a:lnTo>
                  <a:pt x="2548" y="26"/>
                </a:lnTo>
                <a:lnTo>
                  <a:pt x="2603" y="34"/>
                </a:lnTo>
                <a:lnTo>
                  <a:pt x="2657" y="45"/>
                </a:lnTo>
                <a:lnTo>
                  <a:pt x="2710" y="57"/>
                </a:lnTo>
                <a:lnTo>
                  <a:pt x="2764" y="70"/>
                </a:lnTo>
                <a:lnTo>
                  <a:pt x="2817" y="84"/>
                </a:lnTo>
                <a:lnTo>
                  <a:pt x="2869" y="99"/>
                </a:lnTo>
                <a:lnTo>
                  <a:pt x="2920" y="116"/>
                </a:lnTo>
                <a:lnTo>
                  <a:pt x="2971" y="134"/>
                </a:lnTo>
                <a:lnTo>
                  <a:pt x="3022" y="154"/>
                </a:lnTo>
                <a:lnTo>
                  <a:pt x="3072" y="174"/>
                </a:lnTo>
                <a:lnTo>
                  <a:pt x="3121" y="195"/>
                </a:lnTo>
                <a:lnTo>
                  <a:pt x="3170" y="219"/>
                </a:lnTo>
                <a:lnTo>
                  <a:pt x="3218" y="242"/>
                </a:lnTo>
                <a:lnTo>
                  <a:pt x="3265" y="267"/>
                </a:lnTo>
                <a:lnTo>
                  <a:pt x="3312" y="293"/>
                </a:lnTo>
                <a:lnTo>
                  <a:pt x="3357" y="321"/>
                </a:lnTo>
                <a:lnTo>
                  <a:pt x="3403" y="348"/>
                </a:lnTo>
                <a:lnTo>
                  <a:pt x="3448" y="378"/>
                </a:lnTo>
                <a:lnTo>
                  <a:pt x="3492" y="408"/>
                </a:lnTo>
                <a:lnTo>
                  <a:pt x="3534" y="440"/>
                </a:lnTo>
                <a:lnTo>
                  <a:pt x="3577" y="472"/>
                </a:lnTo>
                <a:lnTo>
                  <a:pt x="3618" y="505"/>
                </a:lnTo>
                <a:lnTo>
                  <a:pt x="3659" y="540"/>
                </a:lnTo>
                <a:lnTo>
                  <a:pt x="3698" y="575"/>
                </a:lnTo>
                <a:lnTo>
                  <a:pt x="3736" y="611"/>
                </a:lnTo>
                <a:lnTo>
                  <a:pt x="3775" y="649"/>
                </a:lnTo>
                <a:lnTo>
                  <a:pt x="3812" y="686"/>
                </a:lnTo>
                <a:lnTo>
                  <a:pt x="3848" y="725"/>
                </a:lnTo>
                <a:lnTo>
                  <a:pt x="3883" y="765"/>
                </a:lnTo>
                <a:lnTo>
                  <a:pt x="3917" y="805"/>
                </a:lnTo>
                <a:lnTo>
                  <a:pt x="3951" y="846"/>
                </a:lnTo>
                <a:lnTo>
                  <a:pt x="3983" y="889"/>
                </a:lnTo>
                <a:lnTo>
                  <a:pt x="4014" y="932"/>
                </a:lnTo>
                <a:lnTo>
                  <a:pt x="4045" y="975"/>
                </a:lnTo>
                <a:lnTo>
                  <a:pt x="4074" y="1020"/>
                </a:lnTo>
                <a:lnTo>
                  <a:pt x="4102" y="1065"/>
                </a:lnTo>
                <a:lnTo>
                  <a:pt x="4130" y="1111"/>
                </a:lnTo>
                <a:lnTo>
                  <a:pt x="4156" y="1157"/>
                </a:lnTo>
                <a:lnTo>
                  <a:pt x="4181" y="1205"/>
                </a:lnTo>
                <a:lnTo>
                  <a:pt x="4205" y="1253"/>
                </a:lnTo>
                <a:lnTo>
                  <a:pt x="4227" y="1302"/>
                </a:lnTo>
                <a:lnTo>
                  <a:pt x="4249" y="1351"/>
                </a:lnTo>
                <a:lnTo>
                  <a:pt x="4270" y="1401"/>
                </a:lnTo>
                <a:lnTo>
                  <a:pt x="4289" y="1451"/>
                </a:lnTo>
                <a:lnTo>
                  <a:pt x="4307" y="1502"/>
                </a:lnTo>
                <a:lnTo>
                  <a:pt x="4323" y="1554"/>
                </a:lnTo>
                <a:lnTo>
                  <a:pt x="4339" y="1606"/>
                </a:lnTo>
                <a:lnTo>
                  <a:pt x="4353" y="1660"/>
                </a:lnTo>
                <a:lnTo>
                  <a:pt x="4366" y="1713"/>
                </a:lnTo>
                <a:lnTo>
                  <a:pt x="4378" y="1766"/>
                </a:lnTo>
                <a:lnTo>
                  <a:pt x="4388" y="1820"/>
                </a:lnTo>
                <a:lnTo>
                  <a:pt x="4397" y="1875"/>
                </a:lnTo>
                <a:lnTo>
                  <a:pt x="4405" y="1930"/>
                </a:lnTo>
                <a:lnTo>
                  <a:pt x="4411" y="1985"/>
                </a:lnTo>
                <a:lnTo>
                  <a:pt x="4416" y="2042"/>
                </a:lnTo>
                <a:lnTo>
                  <a:pt x="4420" y="2098"/>
                </a:lnTo>
                <a:lnTo>
                  <a:pt x="4422" y="2155"/>
                </a:lnTo>
                <a:lnTo>
                  <a:pt x="4423" y="2212"/>
                </a:lnTo>
                <a:lnTo>
                  <a:pt x="4422" y="2270"/>
                </a:lnTo>
                <a:lnTo>
                  <a:pt x="4420" y="2326"/>
                </a:lnTo>
                <a:lnTo>
                  <a:pt x="4416" y="2382"/>
                </a:lnTo>
                <a:lnTo>
                  <a:pt x="4411" y="2438"/>
                </a:lnTo>
                <a:lnTo>
                  <a:pt x="4405" y="2494"/>
                </a:lnTo>
                <a:lnTo>
                  <a:pt x="4397" y="2548"/>
                </a:lnTo>
                <a:lnTo>
                  <a:pt x="4388" y="2604"/>
                </a:lnTo>
                <a:lnTo>
                  <a:pt x="4378" y="2658"/>
                </a:lnTo>
                <a:lnTo>
                  <a:pt x="4366" y="2711"/>
                </a:lnTo>
                <a:lnTo>
                  <a:pt x="4353" y="2764"/>
                </a:lnTo>
                <a:lnTo>
                  <a:pt x="4339" y="2818"/>
                </a:lnTo>
                <a:lnTo>
                  <a:pt x="4323" y="2870"/>
                </a:lnTo>
                <a:lnTo>
                  <a:pt x="4307" y="2921"/>
                </a:lnTo>
                <a:lnTo>
                  <a:pt x="4289" y="2972"/>
                </a:lnTo>
                <a:lnTo>
                  <a:pt x="4270" y="3023"/>
                </a:lnTo>
                <a:lnTo>
                  <a:pt x="4249" y="3073"/>
                </a:lnTo>
                <a:lnTo>
                  <a:pt x="4227" y="3122"/>
                </a:lnTo>
                <a:lnTo>
                  <a:pt x="4205" y="3171"/>
                </a:lnTo>
                <a:lnTo>
                  <a:pt x="4181" y="3219"/>
                </a:lnTo>
                <a:lnTo>
                  <a:pt x="4156" y="3267"/>
                </a:lnTo>
                <a:lnTo>
                  <a:pt x="4130" y="3313"/>
                </a:lnTo>
                <a:lnTo>
                  <a:pt x="4102" y="3359"/>
                </a:lnTo>
                <a:lnTo>
                  <a:pt x="4074" y="3404"/>
                </a:lnTo>
                <a:lnTo>
                  <a:pt x="4045" y="3449"/>
                </a:lnTo>
                <a:lnTo>
                  <a:pt x="4014" y="3492"/>
                </a:lnTo>
                <a:lnTo>
                  <a:pt x="3983" y="3535"/>
                </a:lnTo>
                <a:lnTo>
                  <a:pt x="3951" y="3578"/>
                </a:lnTo>
                <a:lnTo>
                  <a:pt x="3917" y="3619"/>
                </a:lnTo>
                <a:lnTo>
                  <a:pt x="3883" y="3660"/>
                </a:lnTo>
                <a:lnTo>
                  <a:pt x="3848" y="3699"/>
                </a:lnTo>
                <a:lnTo>
                  <a:pt x="3812" y="3738"/>
                </a:lnTo>
                <a:lnTo>
                  <a:pt x="3775" y="3776"/>
                </a:lnTo>
                <a:lnTo>
                  <a:pt x="3736" y="3813"/>
                </a:lnTo>
                <a:lnTo>
                  <a:pt x="3698" y="3849"/>
                </a:lnTo>
                <a:lnTo>
                  <a:pt x="3659" y="3884"/>
                </a:lnTo>
                <a:lnTo>
                  <a:pt x="3618" y="3919"/>
                </a:lnTo>
                <a:lnTo>
                  <a:pt x="3577" y="3952"/>
                </a:lnTo>
                <a:lnTo>
                  <a:pt x="3534" y="3984"/>
                </a:lnTo>
                <a:lnTo>
                  <a:pt x="3492" y="4016"/>
                </a:lnTo>
                <a:lnTo>
                  <a:pt x="3448" y="4046"/>
                </a:lnTo>
                <a:lnTo>
                  <a:pt x="3403" y="4076"/>
                </a:lnTo>
                <a:lnTo>
                  <a:pt x="3357" y="4103"/>
                </a:lnTo>
                <a:lnTo>
                  <a:pt x="3312" y="4131"/>
                </a:lnTo>
                <a:lnTo>
                  <a:pt x="3265" y="4157"/>
                </a:lnTo>
                <a:lnTo>
                  <a:pt x="3218" y="4182"/>
                </a:lnTo>
                <a:lnTo>
                  <a:pt x="3170" y="4206"/>
                </a:lnTo>
                <a:lnTo>
                  <a:pt x="3121" y="4229"/>
                </a:lnTo>
                <a:lnTo>
                  <a:pt x="3072" y="4250"/>
                </a:lnTo>
                <a:lnTo>
                  <a:pt x="3022" y="4270"/>
                </a:lnTo>
                <a:lnTo>
                  <a:pt x="2971" y="4290"/>
                </a:lnTo>
                <a:lnTo>
                  <a:pt x="2920" y="4308"/>
                </a:lnTo>
                <a:lnTo>
                  <a:pt x="2869" y="4325"/>
                </a:lnTo>
                <a:lnTo>
                  <a:pt x="2817" y="4340"/>
                </a:lnTo>
                <a:lnTo>
                  <a:pt x="2764" y="4355"/>
                </a:lnTo>
                <a:lnTo>
                  <a:pt x="2710" y="4367"/>
                </a:lnTo>
                <a:lnTo>
                  <a:pt x="2657" y="4379"/>
                </a:lnTo>
                <a:lnTo>
                  <a:pt x="2603" y="4390"/>
                </a:lnTo>
                <a:lnTo>
                  <a:pt x="2548" y="4398"/>
                </a:lnTo>
                <a:lnTo>
                  <a:pt x="2492" y="4406"/>
                </a:lnTo>
                <a:lnTo>
                  <a:pt x="2437" y="4412"/>
                </a:lnTo>
                <a:lnTo>
                  <a:pt x="2382" y="4417"/>
                </a:lnTo>
                <a:lnTo>
                  <a:pt x="2325" y="4421"/>
                </a:lnTo>
                <a:lnTo>
                  <a:pt x="2268" y="4423"/>
                </a:lnTo>
                <a:lnTo>
                  <a:pt x="2211" y="4424"/>
                </a:lnTo>
                <a:lnTo>
                  <a:pt x="2154" y="4423"/>
                </a:lnTo>
                <a:lnTo>
                  <a:pt x="2097" y="4421"/>
                </a:lnTo>
                <a:lnTo>
                  <a:pt x="2041" y="4417"/>
                </a:lnTo>
                <a:lnTo>
                  <a:pt x="1985" y="4412"/>
                </a:lnTo>
                <a:lnTo>
                  <a:pt x="1929" y="4406"/>
                </a:lnTo>
                <a:lnTo>
                  <a:pt x="1874" y="4398"/>
                </a:lnTo>
                <a:lnTo>
                  <a:pt x="1820" y="4390"/>
                </a:lnTo>
                <a:lnTo>
                  <a:pt x="1765" y="4379"/>
                </a:lnTo>
                <a:lnTo>
                  <a:pt x="1711" y="4367"/>
                </a:lnTo>
                <a:lnTo>
                  <a:pt x="1658" y="4355"/>
                </a:lnTo>
                <a:lnTo>
                  <a:pt x="1606" y="4340"/>
                </a:lnTo>
                <a:lnTo>
                  <a:pt x="1554" y="4325"/>
                </a:lnTo>
                <a:lnTo>
                  <a:pt x="1501" y="4308"/>
                </a:lnTo>
                <a:lnTo>
                  <a:pt x="1450" y="4290"/>
                </a:lnTo>
                <a:lnTo>
                  <a:pt x="1400" y="4270"/>
                </a:lnTo>
                <a:lnTo>
                  <a:pt x="1350" y="4250"/>
                </a:lnTo>
                <a:lnTo>
                  <a:pt x="1301" y="4229"/>
                </a:lnTo>
                <a:lnTo>
                  <a:pt x="1252" y="4206"/>
                </a:lnTo>
                <a:lnTo>
                  <a:pt x="1204" y="4182"/>
                </a:lnTo>
                <a:lnTo>
                  <a:pt x="1157" y="4157"/>
                </a:lnTo>
                <a:lnTo>
                  <a:pt x="1110" y="4131"/>
                </a:lnTo>
                <a:lnTo>
                  <a:pt x="1064" y="4103"/>
                </a:lnTo>
                <a:lnTo>
                  <a:pt x="1019" y="4076"/>
                </a:lnTo>
                <a:lnTo>
                  <a:pt x="975" y="4046"/>
                </a:lnTo>
                <a:lnTo>
                  <a:pt x="931" y="4016"/>
                </a:lnTo>
                <a:lnTo>
                  <a:pt x="887" y="3984"/>
                </a:lnTo>
                <a:lnTo>
                  <a:pt x="846" y="3952"/>
                </a:lnTo>
                <a:lnTo>
                  <a:pt x="804" y="3919"/>
                </a:lnTo>
                <a:lnTo>
                  <a:pt x="764" y="3884"/>
                </a:lnTo>
                <a:lnTo>
                  <a:pt x="725" y="3849"/>
                </a:lnTo>
                <a:lnTo>
                  <a:pt x="685" y="3813"/>
                </a:lnTo>
                <a:lnTo>
                  <a:pt x="647" y="3776"/>
                </a:lnTo>
                <a:lnTo>
                  <a:pt x="611" y="3738"/>
                </a:lnTo>
                <a:lnTo>
                  <a:pt x="574" y="3699"/>
                </a:lnTo>
                <a:lnTo>
                  <a:pt x="538" y="3660"/>
                </a:lnTo>
                <a:lnTo>
                  <a:pt x="504" y="3619"/>
                </a:lnTo>
                <a:lnTo>
                  <a:pt x="471" y="3578"/>
                </a:lnTo>
                <a:lnTo>
                  <a:pt x="439" y="3535"/>
                </a:lnTo>
                <a:lnTo>
                  <a:pt x="407" y="3492"/>
                </a:lnTo>
                <a:lnTo>
                  <a:pt x="378" y="3449"/>
                </a:lnTo>
                <a:lnTo>
                  <a:pt x="348" y="3404"/>
                </a:lnTo>
                <a:lnTo>
                  <a:pt x="320" y="3359"/>
                </a:lnTo>
                <a:lnTo>
                  <a:pt x="292" y="3313"/>
                </a:lnTo>
                <a:lnTo>
                  <a:pt x="267" y="3267"/>
                </a:lnTo>
                <a:lnTo>
                  <a:pt x="241" y="3219"/>
                </a:lnTo>
                <a:lnTo>
                  <a:pt x="218" y="3171"/>
                </a:lnTo>
                <a:lnTo>
                  <a:pt x="195" y="3122"/>
                </a:lnTo>
                <a:lnTo>
                  <a:pt x="173" y="3073"/>
                </a:lnTo>
                <a:lnTo>
                  <a:pt x="153" y="3023"/>
                </a:lnTo>
                <a:lnTo>
                  <a:pt x="134" y="2972"/>
                </a:lnTo>
                <a:lnTo>
                  <a:pt x="116" y="2921"/>
                </a:lnTo>
                <a:lnTo>
                  <a:pt x="99" y="2870"/>
                </a:lnTo>
                <a:lnTo>
                  <a:pt x="84" y="2818"/>
                </a:lnTo>
                <a:lnTo>
                  <a:pt x="69" y="2764"/>
                </a:lnTo>
                <a:lnTo>
                  <a:pt x="56" y="2711"/>
                </a:lnTo>
                <a:lnTo>
                  <a:pt x="44" y="2658"/>
                </a:lnTo>
                <a:lnTo>
                  <a:pt x="34" y="2604"/>
                </a:lnTo>
                <a:lnTo>
                  <a:pt x="25" y="2548"/>
                </a:lnTo>
                <a:lnTo>
                  <a:pt x="17" y="2494"/>
                </a:lnTo>
                <a:lnTo>
                  <a:pt x="10" y="2438"/>
                </a:lnTo>
                <a:lnTo>
                  <a:pt x="6" y="2382"/>
                </a:lnTo>
                <a:lnTo>
                  <a:pt x="2" y="2326"/>
                </a:lnTo>
                <a:lnTo>
                  <a:pt x="0" y="2270"/>
                </a:lnTo>
                <a:lnTo>
                  <a:pt x="0" y="2212"/>
                </a:lnTo>
                <a:lnTo>
                  <a:pt x="0" y="2155"/>
                </a:lnTo>
                <a:lnTo>
                  <a:pt x="2" y="2098"/>
                </a:lnTo>
                <a:lnTo>
                  <a:pt x="6" y="2042"/>
                </a:lnTo>
                <a:lnTo>
                  <a:pt x="10" y="1985"/>
                </a:lnTo>
                <a:lnTo>
                  <a:pt x="17" y="1930"/>
                </a:lnTo>
                <a:lnTo>
                  <a:pt x="25" y="1875"/>
                </a:lnTo>
                <a:lnTo>
                  <a:pt x="34" y="1820"/>
                </a:lnTo>
                <a:lnTo>
                  <a:pt x="44" y="1766"/>
                </a:lnTo>
                <a:lnTo>
                  <a:pt x="56" y="1713"/>
                </a:lnTo>
                <a:lnTo>
                  <a:pt x="69" y="1660"/>
                </a:lnTo>
                <a:lnTo>
                  <a:pt x="84" y="1606"/>
                </a:lnTo>
                <a:lnTo>
                  <a:pt x="99" y="1554"/>
                </a:lnTo>
                <a:lnTo>
                  <a:pt x="116" y="1502"/>
                </a:lnTo>
                <a:lnTo>
                  <a:pt x="134" y="1451"/>
                </a:lnTo>
                <a:lnTo>
                  <a:pt x="153" y="1401"/>
                </a:lnTo>
                <a:lnTo>
                  <a:pt x="173" y="1351"/>
                </a:lnTo>
                <a:lnTo>
                  <a:pt x="195" y="1302"/>
                </a:lnTo>
                <a:lnTo>
                  <a:pt x="218" y="1253"/>
                </a:lnTo>
                <a:lnTo>
                  <a:pt x="241" y="1205"/>
                </a:lnTo>
                <a:lnTo>
                  <a:pt x="267" y="1157"/>
                </a:lnTo>
                <a:lnTo>
                  <a:pt x="292" y="1111"/>
                </a:lnTo>
                <a:lnTo>
                  <a:pt x="320" y="1065"/>
                </a:lnTo>
                <a:lnTo>
                  <a:pt x="348" y="1020"/>
                </a:lnTo>
                <a:lnTo>
                  <a:pt x="378" y="975"/>
                </a:lnTo>
                <a:lnTo>
                  <a:pt x="407" y="932"/>
                </a:lnTo>
                <a:lnTo>
                  <a:pt x="439" y="889"/>
                </a:lnTo>
                <a:lnTo>
                  <a:pt x="471" y="846"/>
                </a:lnTo>
                <a:lnTo>
                  <a:pt x="504" y="805"/>
                </a:lnTo>
                <a:lnTo>
                  <a:pt x="538" y="765"/>
                </a:lnTo>
                <a:lnTo>
                  <a:pt x="574" y="725"/>
                </a:lnTo>
                <a:lnTo>
                  <a:pt x="611" y="686"/>
                </a:lnTo>
                <a:lnTo>
                  <a:pt x="647" y="649"/>
                </a:lnTo>
                <a:lnTo>
                  <a:pt x="685" y="611"/>
                </a:lnTo>
                <a:lnTo>
                  <a:pt x="725" y="575"/>
                </a:lnTo>
                <a:lnTo>
                  <a:pt x="764" y="540"/>
                </a:lnTo>
                <a:lnTo>
                  <a:pt x="804" y="505"/>
                </a:lnTo>
                <a:lnTo>
                  <a:pt x="846" y="472"/>
                </a:lnTo>
                <a:lnTo>
                  <a:pt x="887" y="440"/>
                </a:lnTo>
                <a:lnTo>
                  <a:pt x="931" y="408"/>
                </a:lnTo>
                <a:lnTo>
                  <a:pt x="975" y="378"/>
                </a:lnTo>
                <a:lnTo>
                  <a:pt x="1019" y="348"/>
                </a:lnTo>
                <a:lnTo>
                  <a:pt x="1064" y="321"/>
                </a:lnTo>
                <a:lnTo>
                  <a:pt x="1110" y="293"/>
                </a:lnTo>
                <a:lnTo>
                  <a:pt x="1157" y="267"/>
                </a:lnTo>
                <a:lnTo>
                  <a:pt x="1204" y="242"/>
                </a:lnTo>
                <a:lnTo>
                  <a:pt x="1252" y="219"/>
                </a:lnTo>
                <a:lnTo>
                  <a:pt x="1301" y="195"/>
                </a:lnTo>
                <a:lnTo>
                  <a:pt x="1350" y="174"/>
                </a:lnTo>
                <a:lnTo>
                  <a:pt x="1400" y="154"/>
                </a:lnTo>
                <a:lnTo>
                  <a:pt x="1450" y="134"/>
                </a:lnTo>
                <a:lnTo>
                  <a:pt x="1501" y="116"/>
                </a:lnTo>
                <a:lnTo>
                  <a:pt x="1554" y="99"/>
                </a:lnTo>
                <a:lnTo>
                  <a:pt x="1606" y="84"/>
                </a:lnTo>
                <a:lnTo>
                  <a:pt x="1658" y="70"/>
                </a:lnTo>
                <a:lnTo>
                  <a:pt x="1711" y="57"/>
                </a:lnTo>
                <a:lnTo>
                  <a:pt x="1765" y="45"/>
                </a:lnTo>
                <a:lnTo>
                  <a:pt x="1820" y="34"/>
                </a:lnTo>
                <a:lnTo>
                  <a:pt x="1874" y="26"/>
                </a:lnTo>
                <a:lnTo>
                  <a:pt x="1929" y="18"/>
                </a:lnTo>
                <a:lnTo>
                  <a:pt x="1985" y="12"/>
                </a:lnTo>
                <a:lnTo>
                  <a:pt x="2041" y="7"/>
                </a:lnTo>
                <a:lnTo>
                  <a:pt x="2097" y="4"/>
                </a:lnTo>
                <a:lnTo>
                  <a:pt x="2154" y="1"/>
                </a:lnTo>
                <a:lnTo>
                  <a:pt x="2211" y="0"/>
                </a:lnTo>
                <a:close/>
                <a:moveTo>
                  <a:pt x="1730" y="2519"/>
                </a:moveTo>
                <a:lnTo>
                  <a:pt x="1730" y="2519"/>
                </a:lnTo>
                <a:lnTo>
                  <a:pt x="1753" y="2453"/>
                </a:lnTo>
                <a:lnTo>
                  <a:pt x="1776" y="2389"/>
                </a:lnTo>
                <a:lnTo>
                  <a:pt x="1802" y="2327"/>
                </a:lnTo>
                <a:lnTo>
                  <a:pt x="1814" y="2297"/>
                </a:lnTo>
                <a:lnTo>
                  <a:pt x="1828" y="2267"/>
                </a:lnTo>
                <a:lnTo>
                  <a:pt x="1843" y="2238"/>
                </a:lnTo>
                <a:lnTo>
                  <a:pt x="1858" y="2210"/>
                </a:lnTo>
                <a:lnTo>
                  <a:pt x="1874" y="2181"/>
                </a:lnTo>
                <a:lnTo>
                  <a:pt x="1890" y="2153"/>
                </a:lnTo>
                <a:lnTo>
                  <a:pt x="1907" y="2126"/>
                </a:lnTo>
                <a:lnTo>
                  <a:pt x="1924" y="2099"/>
                </a:lnTo>
                <a:lnTo>
                  <a:pt x="1942" y="2073"/>
                </a:lnTo>
                <a:lnTo>
                  <a:pt x="1961" y="2047"/>
                </a:lnTo>
                <a:lnTo>
                  <a:pt x="1981" y="2022"/>
                </a:lnTo>
                <a:lnTo>
                  <a:pt x="2002" y="1996"/>
                </a:lnTo>
                <a:lnTo>
                  <a:pt x="2023" y="1971"/>
                </a:lnTo>
                <a:lnTo>
                  <a:pt x="2045" y="1947"/>
                </a:lnTo>
                <a:lnTo>
                  <a:pt x="2069" y="1923"/>
                </a:lnTo>
                <a:lnTo>
                  <a:pt x="2093" y="1899"/>
                </a:lnTo>
                <a:lnTo>
                  <a:pt x="2118" y="1875"/>
                </a:lnTo>
                <a:lnTo>
                  <a:pt x="2144" y="1852"/>
                </a:lnTo>
                <a:lnTo>
                  <a:pt x="2171" y="1829"/>
                </a:lnTo>
                <a:lnTo>
                  <a:pt x="2198" y="1807"/>
                </a:lnTo>
                <a:lnTo>
                  <a:pt x="2228" y="1784"/>
                </a:lnTo>
                <a:lnTo>
                  <a:pt x="2258" y="1762"/>
                </a:lnTo>
                <a:lnTo>
                  <a:pt x="2290" y="1739"/>
                </a:lnTo>
                <a:lnTo>
                  <a:pt x="2322" y="1718"/>
                </a:lnTo>
                <a:lnTo>
                  <a:pt x="2356" y="1696"/>
                </a:lnTo>
                <a:lnTo>
                  <a:pt x="2391" y="1675"/>
                </a:lnTo>
                <a:lnTo>
                  <a:pt x="2372" y="1669"/>
                </a:lnTo>
                <a:lnTo>
                  <a:pt x="2353" y="1665"/>
                </a:lnTo>
                <a:lnTo>
                  <a:pt x="2334" y="1662"/>
                </a:lnTo>
                <a:lnTo>
                  <a:pt x="2314" y="1660"/>
                </a:lnTo>
                <a:lnTo>
                  <a:pt x="2295" y="1658"/>
                </a:lnTo>
                <a:lnTo>
                  <a:pt x="2276" y="1656"/>
                </a:lnTo>
                <a:lnTo>
                  <a:pt x="2256" y="1655"/>
                </a:lnTo>
                <a:lnTo>
                  <a:pt x="2237" y="1656"/>
                </a:lnTo>
                <a:lnTo>
                  <a:pt x="2218" y="1658"/>
                </a:lnTo>
                <a:lnTo>
                  <a:pt x="2198" y="1659"/>
                </a:lnTo>
                <a:lnTo>
                  <a:pt x="2180" y="1662"/>
                </a:lnTo>
                <a:lnTo>
                  <a:pt x="2161" y="1665"/>
                </a:lnTo>
                <a:lnTo>
                  <a:pt x="2142" y="1669"/>
                </a:lnTo>
                <a:lnTo>
                  <a:pt x="2124" y="1673"/>
                </a:lnTo>
                <a:lnTo>
                  <a:pt x="2105" y="1679"/>
                </a:lnTo>
                <a:lnTo>
                  <a:pt x="2087" y="1684"/>
                </a:lnTo>
                <a:lnTo>
                  <a:pt x="2069" y="1692"/>
                </a:lnTo>
                <a:lnTo>
                  <a:pt x="2051" y="1698"/>
                </a:lnTo>
                <a:lnTo>
                  <a:pt x="2032" y="1706"/>
                </a:lnTo>
                <a:lnTo>
                  <a:pt x="2015" y="1715"/>
                </a:lnTo>
                <a:lnTo>
                  <a:pt x="1997" y="1723"/>
                </a:lnTo>
                <a:lnTo>
                  <a:pt x="1980" y="1733"/>
                </a:lnTo>
                <a:lnTo>
                  <a:pt x="1947" y="1754"/>
                </a:lnTo>
                <a:lnTo>
                  <a:pt x="1915" y="1778"/>
                </a:lnTo>
                <a:lnTo>
                  <a:pt x="1885" y="1802"/>
                </a:lnTo>
                <a:lnTo>
                  <a:pt x="1856" y="1830"/>
                </a:lnTo>
                <a:lnTo>
                  <a:pt x="1842" y="1845"/>
                </a:lnTo>
                <a:lnTo>
                  <a:pt x="1828" y="1860"/>
                </a:lnTo>
                <a:lnTo>
                  <a:pt x="1815" y="1875"/>
                </a:lnTo>
                <a:lnTo>
                  <a:pt x="1803" y="1891"/>
                </a:lnTo>
                <a:lnTo>
                  <a:pt x="1791" y="1907"/>
                </a:lnTo>
                <a:lnTo>
                  <a:pt x="1779" y="1924"/>
                </a:lnTo>
                <a:lnTo>
                  <a:pt x="1769" y="1941"/>
                </a:lnTo>
                <a:lnTo>
                  <a:pt x="1758" y="1958"/>
                </a:lnTo>
                <a:lnTo>
                  <a:pt x="1748" y="1976"/>
                </a:lnTo>
                <a:lnTo>
                  <a:pt x="1739" y="1994"/>
                </a:lnTo>
                <a:lnTo>
                  <a:pt x="1730" y="2013"/>
                </a:lnTo>
                <a:lnTo>
                  <a:pt x="1722" y="2032"/>
                </a:lnTo>
                <a:lnTo>
                  <a:pt x="1714" y="2051"/>
                </a:lnTo>
                <a:lnTo>
                  <a:pt x="1708" y="2070"/>
                </a:lnTo>
                <a:lnTo>
                  <a:pt x="1701" y="2091"/>
                </a:lnTo>
                <a:lnTo>
                  <a:pt x="1695" y="2111"/>
                </a:lnTo>
                <a:lnTo>
                  <a:pt x="1691" y="2132"/>
                </a:lnTo>
                <a:lnTo>
                  <a:pt x="1687" y="2152"/>
                </a:lnTo>
                <a:lnTo>
                  <a:pt x="1683" y="2174"/>
                </a:lnTo>
                <a:lnTo>
                  <a:pt x="1680" y="2195"/>
                </a:lnTo>
                <a:lnTo>
                  <a:pt x="1678" y="2217"/>
                </a:lnTo>
                <a:lnTo>
                  <a:pt x="1677" y="2240"/>
                </a:lnTo>
                <a:lnTo>
                  <a:pt x="1677" y="2261"/>
                </a:lnTo>
                <a:lnTo>
                  <a:pt x="1677" y="2284"/>
                </a:lnTo>
                <a:lnTo>
                  <a:pt x="1679" y="2307"/>
                </a:lnTo>
                <a:lnTo>
                  <a:pt x="1680" y="2329"/>
                </a:lnTo>
                <a:lnTo>
                  <a:pt x="1683" y="2353"/>
                </a:lnTo>
                <a:lnTo>
                  <a:pt x="1688" y="2376"/>
                </a:lnTo>
                <a:lnTo>
                  <a:pt x="1692" y="2399"/>
                </a:lnTo>
                <a:lnTo>
                  <a:pt x="1698" y="2423"/>
                </a:lnTo>
                <a:lnTo>
                  <a:pt x="1705" y="2446"/>
                </a:lnTo>
                <a:lnTo>
                  <a:pt x="1712" y="2471"/>
                </a:lnTo>
                <a:lnTo>
                  <a:pt x="1721" y="2494"/>
                </a:lnTo>
                <a:lnTo>
                  <a:pt x="1730" y="2519"/>
                </a:lnTo>
                <a:close/>
                <a:moveTo>
                  <a:pt x="2609" y="4676"/>
                </a:moveTo>
                <a:lnTo>
                  <a:pt x="2609" y="5036"/>
                </a:lnTo>
                <a:lnTo>
                  <a:pt x="3991" y="5281"/>
                </a:lnTo>
                <a:lnTo>
                  <a:pt x="3991" y="6016"/>
                </a:lnTo>
                <a:lnTo>
                  <a:pt x="501" y="6016"/>
                </a:lnTo>
                <a:lnTo>
                  <a:pt x="501" y="5281"/>
                </a:lnTo>
                <a:lnTo>
                  <a:pt x="1813" y="5036"/>
                </a:lnTo>
                <a:lnTo>
                  <a:pt x="1813" y="4676"/>
                </a:lnTo>
                <a:lnTo>
                  <a:pt x="1861" y="4686"/>
                </a:lnTo>
                <a:lnTo>
                  <a:pt x="1910" y="4695"/>
                </a:lnTo>
                <a:lnTo>
                  <a:pt x="1959" y="4703"/>
                </a:lnTo>
                <a:lnTo>
                  <a:pt x="2009" y="4709"/>
                </a:lnTo>
                <a:lnTo>
                  <a:pt x="2059" y="4713"/>
                </a:lnTo>
                <a:lnTo>
                  <a:pt x="2109" y="4717"/>
                </a:lnTo>
                <a:lnTo>
                  <a:pt x="2160" y="4720"/>
                </a:lnTo>
                <a:lnTo>
                  <a:pt x="2211" y="4720"/>
                </a:lnTo>
                <a:lnTo>
                  <a:pt x="2262" y="4720"/>
                </a:lnTo>
                <a:lnTo>
                  <a:pt x="2312" y="4717"/>
                </a:lnTo>
                <a:lnTo>
                  <a:pt x="2363" y="4713"/>
                </a:lnTo>
                <a:lnTo>
                  <a:pt x="2413" y="4709"/>
                </a:lnTo>
                <a:lnTo>
                  <a:pt x="2462" y="4703"/>
                </a:lnTo>
                <a:lnTo>
                  <a:pt x="2511" y="4695"/>
                </a:lnTo>
                <a:lnTo>
                  <a:pt x="2560" y="4686"/>
                </a:lnTo>
                <a:lnTo>
                  <a:pt x="2609" y="4676"/>
                </a:lnTo>
                <a:close/>
                <a:moveTo>
                  <a:pt x="2211" y="1201"/>
                </a:moveTo>
                <a:lnTo>
                  <a:pt x="2211" y="1201"/>
                </a:lnTo>
                <a:lnTo>
                  <a:pt x="2185" y="1201"/>
                </a:lnTo>
                <a:lnTo>
                  <a:pt x="2159" y="1202"/>
                </a:lnTo>
                <a:lnTo>
                  <a:pt x="2134" y="1204"/>
                </a:lnTo>
                <a:lnTo>
                  <a:pt x="2108" y="1206"/>
                </a:lnTo>
                <a:lnTo>
                  <a:pt x="2082" y="1209"/>
                </a:lnTo>
                <a:lnTo>
                  <a:pt x="2057" y="1213"/>
                </a:lnTo>
                <a:lnTo>
                  <a:pt x="2007" y="1221"/>
                </a:lnTo>
                <a:lnTo>
                  <a:pt x="1958" y="1233"/>
                </a:lnTo>
                <a:lnTo>
                  <a:pt x="1910" y="1247"/>
                </a:lnTo>
                <a:lnTo>
                  <a:pt x="1863" y="1263"/>
                </a:lnTo>
                <a:lnTo>
                  <a:pt x="1817" y="1281"/>
                </a:lnTo>
                <a:lnTo>
                  <a:pt x="1773" y="1301"/>
                </a:lnTo>
                <a:lnTo>
                  <a:pt x="1729" y="1323"/>
                </a:lnTo>
                <a:lnTo>
                  <a:pt x="1687" y="1347"/>
                </a:lnTo>
                <a:lnTo>
                  <a:pt x="1646" y="1373"/>
                </a:lnTo>
                <a:lnTo>
                  <a:pt x="1606" y="1402"/>
                </a:lnTo>
                <a:lnTo>
                  <a:pt x="1567" y="1432"/>
                </a:lnTo>
                <a:lnTo>
                  <a:pt x="1531" y="1464"/>
                </a:lnTo>
                <a:lnTo>
                  <a:pt x="1496" y="1497"/>
                </a:lnTo>
                <a:lnTo>
                  <a:pt x="1463" y="1532"/>
                </a:lnTo>
                <a:lnTo>
                  <a:pt x="1431" y="1569"/>
                </a:lnTo>
                <a:lnTo>
                  <a:pt x="1400" y="1607"/>
                </a:lnTo>
                <a:lnTo>
                  <a:pt x="1373" y="1647"/>
                </a:lnTo>
                <a:lnTo>
                  <a:pt x="1346" y="1687"/>
                </a:lnTo>
                <a:lnTo>
                  <a:pt x="1322" y="1730"/>
                </a:lnTo>
                <a:lnTo>
                  <a:pt x="1299" y="1774"/>
                </a:lnTo>
                <a:lnTo>
                  <a:pt x="1279" y="1818"/>
                </a:lnTo>
                <a:lnTo>
                  <a:pt x="1261" y="1864"/>
                </a:lnTo>
                <a:lnTo>
                  <a:pt x="1245" y="1911"/>
                </a:lnTo>
                <a:lnTo>
                  <a:pt x="1232" y="1960"/>
                </a:lnTo>
                <a:lnTo>
                  <a:pt x="1220" y="2009"/>
                </a:lnTo>
                <a:lnTo>
                  <a:pt x="1212" y="2058"/>
                </a:lnTo>
                <a:lnTo>
                  <a:pt x="1208" y="2083"/>
                </a:lnTo>
                <a:lnTo>
                  <a:pt x="1206" y="2109"/>
                </a:lnTo>
                <a:lnTo>
                  <a:pt x="1202" y="2134"/>
                </a:lnTo>
                <a:lnTo>
                  <a:pt x="1201" y="2160"/>
                </a:lnTo>
                <a:lnTo>
                  <a:pt x="1200" y="2185"/>
                </a:lnTo>
                <a:lnTo>
                  <a:pt x="1200" y="2212"/>
                </a:lnTo>
                <a:lnTo>
                  <a:pt x="1200" y="2238"/>
                </a:lnTo>
                <a:lnTo>
                  <a:pt x="1201" y="2264"/>
                </a:lnTo>
                <a:lnTo>
                  <a:pt x="1202" y="2290"/>
                </a:lnTo>
                <a:lnTo>
                  <a:pt x="1206" y="2315"/>
                </a:lnTo>
                <a:lnTo>
                  <a:pt x="1208" y="2341"/>
                </a:lnTo>
                <a:lnTo>
                  <a:pt x="1212" y="2366"/>
                </a:lnTo>
                <a:lnTo>
                  <a:pt x="1220" y="2415"/>
                </a:lnTo>
                <a:lnTo>
                  <a:pt x="1232" y="2464"/>
                </a:lnTo>
                <a:lnTo>
                  <a:pt x="1245" y="2512"/>
                </a:lnTo>
                <a:lnTo>
                  <a:pt x="1261" y="2560"/>
                </a:lnTo>
                <a:lnTo>
                  <a:pt x="1279" y="2606"/>
                </a:lnTo>
                <a:lnTo>
                  <a:pt x="1299" y="2651"/>
                </a:lnTo>
                <a:lnTo>
                  <a:pt x="1322" y="2694"/>
                </a:lnTo>
                <a:lnTo>
                  <a:pt x="1346" y="2737"/>
                </a:lnTo>
                <a:lnTo>
                  <a:pt x="1373" y="2777"/>
                </a:lnTo>
                <a:lnTo>
                  <a:pt x="1400" y="2817"/>
                </a:lnTo>
                <a:lnTo>
                  <a:pt x="1431" y="2855"/>
                </a:lnTo>
                <a:lnTo>
                  <a:pt x="1463" y="2892"/>
                </a:lnTo>
                <a:lnTo>
                  <a:pt x="1496" y="2927"/>
                </a:lnTo>
                <a:lnTo>
                  <a:pt x="1531" y="2960"/>
                </a:lnTo>
                <a:lnTo>
                  <a:pt x="1567" y="2992"/>
                </a:lnTo>
                <a:lnTo>
                  <a:pt x="1606" y="3022"/>
                </a:lnTo>
                <a:lnTo>
                  <a:pt x="1646" y="3051"/>
                </a:lnTo>
                <a:lnTo>
                  <a:pt x="1687" y="3077"/>
                </a:lnTo>
                <a:lnTo>
                  <a:pt x="1729" y="3101"/>
                </a:lnTo>
                <a:lnTo>
                  <a:pt x="1773" y="3123"/>
                </a:lnTo>
                <a:lnTo>
                  <a:pt x="1817" y="3143"/>
                </a:lnTo>
                <a:lnTo>
                  <a:pt x="1863" y="3161"/>
                </a:lnTo>
                <a:lnTo>
                  <a:pt x="1910" y="3177"/>
                </a:lnTo>
                <a:lnTo>
                  <a:pt x="1958" y="3191"/>
                </a:lnTo>
                <a:lnTo>
                  <a:pt x="2007" y="3203"/>
                </a:lnTo>
                <a:lnTo>
                  <a:pt x="2057" y="3211"/>
                </a:lnTo>
                <a:lnTo>
                  <a:pt x="2082" y="3215"/>
                </a:lnTo>
                <a:lnTo>
                  <a:pt x="2108" y="3218"/>
                </a:lnTo>
                <a:lnTo>
                  <a:pt x="2134" y="3220"/>
                </a:lnTo>
                <a:lnTo>
                  <a:pt x="2159" y="3222"/>
                </a:lnTo>
                <a:lnTo>
                  <a:pt x="2185" y="3223"/>
                </a:lnTo>
                <a:lnTo>
                  <a:pt x="2211" y="3223"/>
                </a:lnTo>
                <a:lnTo>
                  <a:pt x="2237" y="3223"/>
                </a:lnTo>
                <a:lnTo>
                  <a:pt x="2263" y="3222"/>
                </a:lnTo>
                <a:lnTo>
                  <a:pt x="2289" y="3220"/>
                </a:lnTo>
                <a:lnTo>
                  <a:pt x="2314" y="3218"/>
                </a:lnTo>
                <a:lnTo>
                  <a:pt x="2340" y="3215"/>
                </a:lnTo>
                <a:lnTo>
                  <a:pt x="2365" y="3211"/>
                </a:lnTo>
                <a:lnTo>
                  <a:pt x="2415" y="3203"/>
                </a:lnTo>
                <a:lnTo>
                  <a:pt x="2463" y="3191"/>
                </a:lnTo>
                <a:lnTo>
                  <a:pt x="2511" y="3177"/>
                </a:lnTo>
                <a:lnTo>
                  <a:pt x="2558" y="3161"/>
                </a:lnTo>
                <a:lnTo>
                  <a:pt x="2605" y="3143"/>
                </a:lnTo>
                <a:lnTo>
                  <a:pt x="2650" y="3123"/>
                </a:lnTo>
                <a:lnTo>
                  <a:pt x="2693" y="3101"/>
                </a:lnTo>
                <a:lnTo>
                  <a:pt x="2735" y="3077"/>
                </a:lnTo>
                <a:lnTo>
                  <a:pt x="2776" y="3051"/>
                </a:lnTo>
                <a:lnTo>
                  <a:pt x="2816" y="3022"/>
                </a:lnTo>
                <a:lnTo>
                  <a:pt x="2854" y="2992"/>
                </a:lnTo>
                <a:lnTo>
                  <a:pt x="2891" y="2960"/>
                </a:lnTo>
                <a:lnTo>
                  <a:pt x="2926" y="2927"/>
                </a:lnTo>
                <a:lnTo>
                  <a:pt x="2959" y="2892"/>
                </a:lnTo>
                <a:lnTo>
                  <a:pt x="2991" y="2855"/>
                </a:lnTo>
                <a:lnTo>
                  <a:pt x="3021" y="2817"/>
                </a:lnTo>
                <a:lnTo>
                  <a:pt x="3050" y="2777"/>
                </a:lnTo>
                <a:lnTo>
                  <a:pt x="3075" y="2737"/>
                </a:lnTo>
                <a:lnTo>
                  <a:pt x="3100" y="2694"/>
                </a:lnTo>
                <a:lnTo>
                  <a:pt x="3122" y="2651"/>
                </a:lnTo>
                <a:lnTo>
                  <a:pt x="3142" y="2606"/>
                </a:lnTo>
                <a:lnTo>
                  <a:pt x="3161" y="2560"/>
                </a:lnTo>
                <a:lnTo>
                  <a:pt x="3177" y="2512"/>
                </a:lnTo>
                <a:lnTo>
                  <a:pt x="3190" y="2464"/>
                </a:lnTo>
                <a:lnTo>
                  <a:pt x="3202" y="2415"/>
                </a:lnTo>
                <a:lnTo>
                  <a:pt x="3211" y="2366"/>
                </a:lnTo>
                <a:lnTo>
                  <a:pt x="3214" y="2341"/>
                </a:lnTo>
                <a:lnTo>
                  <a:pt x="3217" y="2315"/>
                </a:lnTo>
                <a:lnTo>
                  <a:pt x="3219" y="2290"/>
                </a:lnTo>
                <a:lnTo>
                  <a:pt x="3221" y="2264"/>
                </a:lnTo>
                <a:lnTo>
                  <a:pt x="3221" y="2238"/>
                </a:lnTo>
                <a:lnTo>
                  <a:pt x="3222" y="2212"/>
                </a:lnTo>
                <a:lnTo>
                  <a:pt x="3221" y="2185"/>
                </a:lnTo>
                <a:lnTo>
                  <a:pt x="3221" y="2160"/>
                </a:lnTo>
                <a:lnTo>
                  <a:pt x="3219" y="2134"/>
                </a:lnTo>
                <a:lnTo>
                  <a:pt x="3217" y="2109"/>
                </a:lnTo>
                <a:lnTo>
                  <a:pt x="3214" y="2083"/>
                </a:lnTo>
                <a:lnTo>
                  <a:pt x="3211" y="2058"/>
                </a:lnTo>
                <a:lnTo>
                  <a:pt x="3202" y="2009"/>
                </a:lnTo>
                <a:lnTo>
                  <a:pt x="3190" y="1960"/>
                </a:lnTo>
                <a:lnTo>
                  <a:pt x="3177" y="1911"/>
                </a:lnTo>
                <a:lnTo>
                  <a:pt x="3161" y="1864"/>
                </a:lnTo>
                <a:lnTo>
                  <a:pt x="3142" y="1818"/>
                </a:lnTo>
                <a:lnTo>
                  <a:pt x="3122" y="1774"/>
                </a:lnTo>
                <a:lnTo>
                  <a:pt x="3100" y="1730"/>
                </a:lnTo>
                <a:lnTo>
                  <a:pt x="3075" y="1687"/>
                </a:lnTo>
                <a:lnTo>
                  <a:pt x="3050" y="1647"/>
                </a:lnTo>
                <a:lnTo>
                  <a:pt x="3021" y="1607"/>
                </a:lnTo>
                <a:lnTo>
                  <a:pt x="2991" y="1569"/>
                </a:lnTo>
                <a:lnTo>
                  <a:pt x="2959" y="1532"/>
                </a:lnTo>
                <a:lnTo>
                  <a:pt x="2926" y="1497"/>
                </a:lnTo>
                <a:lnTo>
                  <a:pt x="2891" y="1464"/>
                </a:lnTo>
                <a:lnTo>
                  <a:pt x="2854" y="1432"/>
                </a:lnTo>
                <a:lnTo>
                  <a:pt x="2816" y="1402"/>
                </a:lnTo>
                <a:lnTo>
                  <a:pt x="2776" y="1373"/>
                </a:lnTo>
                <a:lnTo>
                  <a:pt x="2735" y="1347"/>
                </a:lnTo>
                <a:lnTo>
                  <a:pt x="2693" y="1323"/>
                </a:lnTo>
                <a:lnTo>
                  <a:pt x="2650" y="1301"/>
                </a:lnTo>
                <a:lnTo>
                  <a:pt x="2605" y="1281"/>
                </a:lnTo>
                <a:lnTo>
                  <a:pt x="2558" y="1263"/>
                </a:lnTo>
                <a:lnTo>
                  <a:pt x="2511" y="1247"/>
                </a:lnTo>
                <a:lnTo>
                  <a:pt x="2463" y="1233"/>
                </a:lnTo>
                <a:lnTo>
                  <a:pt x="2415" y="1221"/>
                </a:lnTo>
                <a:lnTo>
                  <a:pt x="2365" y="1213"/>
                </a:lnTo>
                <a:lnTo>
                  <a:pt x="2340" y="1209"/>
                </a:lnTo>
                <a:lnTo>
                  <a:pt x="2314" y="1206"/>
                </a:lnTo>
                <a:lnTo>
                  <a:pt x="2289" y="1204"/>
                </a:lnTo>
                <a:lnTo>
                  <a:pt x="2263" y="1202"/>
                </a:lnTo>
                <a:lnTo>
                  <a:pt x="2237" y="1201"/>
                </a:lnTo>
                <a:lnTo>
                  <a:pt x="2211" y="1201"/>
                </a:lnTo>
                <a:close/>
                <a:moveTo>
                  <a:pt x="2706" y="1717"/>
                </a:moveTo>
                <a:lnTo>
                  <a:pt x="2706" y="1717"/>
                </a:lnTo>
                <a:lnTo>
                  <a:pt x="2682" y="1694"/>
                </a:lnTo>
                <a:lnTo>
                  <a:pt x="2656" y="1672"/>
                </a:lnTo>
                <a:lnTo>
                  <a:pt x="2630" y="1651"/>
                </a:lnTo>
                <a:lnTo>
                  <a:pt x="2602" y="1632"/>
                </a:lnTo>
                <a:lnTo>
                  <a:pt x="2574" y="1614"/>
                </a:lnTo>
                <a:lnTo>
                  <a:pt x="2544" y="1597"/>
                </a:lnTo>
                <a:lnTo>
                  <a:pt x="2515" y="1581"/>
                </a:lnTo>
                <a:lnTo>
                  <a:pt x="2484" y="1567"/>
                </a:lnTo>
                <a:lnTo>
                  <a:pt x="2452" y="1554"/>
                </a:lnTo>
                <a:lnTo>
                  <a:pt x="2419" y="1544"/>
                </a:lnTo>
                <a:lnTo>
                  <a:pt x="2386" y="1534"/>
                </a:lnTo>
                <a:lnTo>
                  <a:pt x="2352" y="1527"/>
                </a:lnTo>
                <a:lnTo>
                  <a:pt x="2318" y="1520"/>
                </a:lnTo>
                <a:lnTo>
                  <a:pt x="2283" y="1516"/>
                </a:lnTo>
                <a:lnTo>
                  <a:pt x="2247" y="1513"/>
                </a:lnTo>
                <a:lnTo>
                  <a:pt x="2211" y="1513"/>
                </a:lnTo>
                <a:lnTo>
                  <a:pt x="2175" y="1513"/>
                </a:lnTo>
                <a:lnTo>
                  <a:pt x="2140" y="1516"/>
                </a:lnTo>
                <a:lnTo>
                  <a:pt x="2105" y="1520"/>
                </a:lnTo>
                <a:lnTo>
                  <a:pt x="2070" y="1527"/>
                </a:lnTo>
                <a:lnTo>
                  <a:pt x="2036" y="1534"/>
                </a:lnTo>
                <a:lnTo>
                  <a:pt x="2003" y="1544"/>
                </a:lnTo>
                <a:lnTo>
                  <a:pt x="1971" y="1554"/>
                </a:lnTo>
                <a:lnTo>
                  <a:pt x="1939" y="1567"/>
                </a:lnTo>
                <a:lnTo>
                  <a:pt x="1908" y="1581"/>
                </a:lnTo>
                <a:lnTo>
                  <a:pt x="1877" y="1597"/>
                </a:lnTo>
                <a:lnTo>
                  <a:pt x="1848" y="1614"/>
                </a:lnTo>
                <a:lnTo>
                  <a:pt x="1820" y="1632"/>
                </a:lnTo>
                <a:lnTo>
                  <a:pt x="1792" y="1651"/>
                </a:lnTo>
                <a:lnTo>
                  <a:pt x="1766" y="1672"/>
                </a:lnTo>
                <a:lnTo>
                  <a:pt x="1741" y="1694"/>
                </a:lnTo>
                <a:lnTo>
                  <a:pt x="1716" y="1717"/>
                </a:lnTo>
                <a:lnTo>
                  <a:pt x="1693" y="1742"/>
                </a:lnTo>
                <a:lnTo>
                  <a:pt x="1671" y="1767"/>
                </a:lnTo>
                <a:lnTo>
                  <a:pt x="1650" y="1794"/>
                </a:lnTo>
                <a:lnTo>
                  <a:pt x="1631" y="1820"/>
                </a:lnTo>
                <a:lnTo>
                  <a:pt x="1613" y="1849"/>
                </a:lnTo>
                <a:lnTo>
                  <a:pt x="1596" y="1879"/>
                </a:lnTo>
                <a:lnTo>
                  <a:pt x="1580" y="1909"/>
                </a:lnTo>
                <a:lnTo>
                  <a:pt x="1566" y="1940"/>
                </a:lnTo>
                <a:lnTo>
                  <a:pt x="1554" y="1971"/>
                </a:lnTo>
                <a:lnTo>
                  <a:pt x="1543" y="2003"/>
                </a:lnTo>
                <a:lnTo>
                  <a:pt x="1533" y="2037"/>
                </a:lnTo>
                <a:lnTo>
                  <a:pt x="1526" y="2070"/>
                </a:lnTo>
                <a:lnTo>
                  <a:pt x="1520" y="2106"/>
                </a:lnTo>
                <a:lnTo>
                  <a:pt x="1515" y="2141"/>
                </a:lnTo>
                <a:lnTo>
                  <a:pt x="1512" y="2176"/>
                </a:lnTo>
                <a:lnTo>
                  <a:pt x="1511" y="2212"/>
                </a:lnTo>
                <a:lnTo>
                  <a:pt x="1512" y="2248"/>
                </a:lnTo>
                <a:lnTo>
                  <a:pt x="1515" y="2283"/>
                </a:lnTo>
                <a:lnTo>
                  <a:pt x="1520" y="2318"/>
                </a:lnTo>
                <a:lnTo>
                  <a:pt x="1526" y="2353"/>
                </a:lnTo>
                <a:lnTo>
                  <a:pt x="1533" y="2387"/>
                </a:lnTo>
                <a:lnTo>
                  <a:pt x="1543" y="2420"/>
                </a:lnTo>
                <a:lnTo>
                  <a:pt x="1554" y="2453"/>
                </a:lnTo>
                <a:lnTo>
                  <a:pt x="1566" y="2485"/>
                </a:lnTo>
                <a:lnTo>
                  <a:pt x="1580" y="2515"/>
                </a:lnTo>
                <a:lnTo>
                  <a:pt x="1596" y="2545"/>
                </a:lnTo>
                <a:lnTo>
                  <a:pt x="1613" y="2575"/>
                </a:lnTo>
                <a:lnTo>
                  <a:pt x="1631" y="2604"/>
                </a:lnTo>
                <a:lnTo>
                  <a:pt x="1650" y="2630"/>
                </a:lnTo>
                <a:lnTo>
                  <a:pt x="1671" y="2657"/>
                </a:lnTo>
                <a:lnTo>
                  <a:pt x="1693" y="2682"/>
                </a:lnTo>
                <a:lnTo>
                  <a:pt x="1716" y="2707"/>
                </a:lnTo>
                <a:lnTo>
                  <a:pt x="1741" y="2730"/>
                </a:lnTo>
                <a:lnTo>
                  <a:pt x="1766" y="2752"/>
                </a:lnTo>
                <a:lnTo>
                  <a:pt x="1792" y="2773"/>
                </a:lnTo>
                <a:lnTo>
                  <a:pt x="1820" y="2792"/>
                </a:lnTo>
                <a:lnTo>
                  <a:pt x="1848" y="2810"/>
                </a:lnTo>
                <a:lnTo>
                  <a:pt x="1877" y="2827"/>
                </a:lnTo>
                <a:lnTo>
                  <a:pt x="1908" y="2843"/>
                </a:lnTo>
                <a:lnTo>
                  <a:pt x="1939" y="2857"/>
                </a:lnTo>
                <a:lnTo>
                  <a:pt x="1971" y="2870"/>
                </a:lnTo>
                <a:lnTo>
                  <a:pt x="2003" y="2880"/>
                </a:lnTo>
                <a:lnTo>
                  <a:pt x="2036" y="2890"/>
                </a:lnTo>
                <a:lnTo>
                  <a:pt x="2070" y="2897"/>
                </a:lnTo>
                <a:lnTo>
                  <a:pt x="2105" y="2904"/>
                </a:lnTo>
                <a:lnTo>
                  <a:pt x="2140" y="2908"/>
                </a:lnTo>
                <a:lnTo>
                  <a:pt x="2175" y="2911"/>
                </a:lnTo>
                <a:lnTo>
                  <a:pt x="2211" y="2911"/>
                </a:lnTo>
                <a:lnTo>
                  <a:pt x="2247" y="2911"/>
                </a:lnTo>
                <a:lnTo>
                  <a:pt x="2283" y="2908"/>
                </a:lnTo>
                <a:lnTo>
                  <a:pt x="2318" y="2904"/>
                </a:lnTo>
                <a:lnTo>
                  <a:pt x="2352" y="2897"/>
                </a:lnTo>
                <a:lnTo>
                  <a:pt x="2386" y="2890"/>
                </a:lnTo>
                <a:lnTo>
                  <a:pt x="2419" y="2880"/>
                </a:lnTo>
                <a:lnTo>
                  <a:pt x="2452" y="2870"/>
                </a:lnTo>
                <a:lnTo>
                  <a:pt x="2484" y="2857"/>
                </a:lnTo>
                <a:lnTo>
                  <a:pt x="2515" y="2843"/>
                </a:lnTo>
                <a:lnTo>
                  <a:pt x="2544" y="2827"/>
                </a:lnTo>
                <a:lnTo>
                  <a:pt x="2574" y="2810"/>
                </a:lnTo>
                <a:lnTo>
                  <a:pt x="2602" y="2792"/>
                </a:lnTo>
                <a:lnTo>
                  <a:pt x="2630" y="2773"/>
                </a:lnTo>
                <a:lnTo>
                  <a:pt x="2656" y="2752"/>
                </a:lnTo>
                <a:lnTo>
                  <a:pt x="2682" y="2730"/>
                </a:lnTo>
                <a:lnTo>
                  <a:pt x="2706" y="2707"/>
                </a:lnTo>
                <a:lnTo>
                  <a:pt x="2728" y="2682"/>
                </a:lnTo>
                <a:lnTo>
                  <a:pt x="2751" y="2657"/>
                </a:lnTo>
                <a:lnTo>
                  <a:pt x="2772" y="2630"/>
                </a:lnTo>
                <a:lnTo>
                  <a:pt x="2791" y="2604"/>
                </a:lnTo>
                <a:lnTo>
                  <a:pt x="2809" y="2575"/>
                </a:lnTo>
                <a:lnTo>
                  <a:pt x="2826" y="2545"/>
                </a:lnTo>
                <a:lnTo>
                  <a:pt x="2841" y="2515"/>
                </a:lnTo>
                <a:lnTo>
                  <a:pt x="2856" y="2485"/>
                </a:lnTo>
                <a:lnTo>
                  <a:pt x="2868" y="2453"/>
                </a:lnTo>
                <a:lnTo>
                  <a:pt x="2880" y="2420"/>
                </a:lnTo>
                <a:lnTo>
                  <a:pt x="2888" y="2387"/>
                </a:lnTo>
                <a:lnTo>
                  <a:pt x="2897" y="2353"/>
                </a:lnTo>
                <a:lnTo>
                  <a:pt x="2903" y="2318"/>
                </a:lnTo>
                <a:lnTo>
                  <a:pt x="2907" y="2283"/>
                </a:lnTo>
                <a:lnTo>
                  <a:pt x="2909" y="2248"/>
                </a:lnTo>
                <a:lnTo>
                  <a:pt x="2910" y="2212"/>
                </a:lnTo>
                <a:lnTo>
                  <a:pt x="2909" y="2176"/>
                </a:lnTo>
                <a:lnTo>
                  <a:pt x="2907" y="2141"/>
                </a:lnTo>
                <a:lnTo>
                  <a:pt x="2903" y="2106"/>
                </a:lnTo>
                <a:lnTo>
                  <a:pt x="2897" y="2070"/>
                </a:lnTo>
                <a:lnTo>
                  <a:pt x="2888" y="2037"/>
                </a:lnTo>
                <a:lnTo>
                  <a:pt x="2880" y="2003"/>
                </a:lnTo>
                <a:lnTo>
                  <a:pt x="2868" y="1971"/>
                </a:lnTo>
                <a:lnTo>
                  <a:pt x="2856" y="1940"/>
                </a:lnTo>
                <a:lnTo>
                  <a:pt x="2841" y="1909"/>
                </a:lnTo>
                <a:lnTo>
                  <a:pt x="2826" y="1879"/>
                </a:lnTo>
                <a:lnTo>
                  <a:pt x="2809" y="1849"/>
                </a:lnTo>
                <a:lnTo>
                  <a:pt x="2791" y="1820"/>
                </a:lnTo>
                <a:lnTo>
                  <a:pt x="2772" y="1794"/>
                </a:lnTo>
                <a:lnTo>
                  <a:pt x="2751" y="1767"/>
                </a:lnTo>
                <a:lnTo>
                  <a:pt x="2728" y="1742"/>
                </a:lnTo>
                <a:lnTo>
                  <a:pt x="2706" y="1717"/>
                </a:lnTo>
                <a:close/>
                <a:moveTo>
                  <a:pt x="3187" y="1235"/>
                </a:moveTo>
                <a:lnTo>
                  <a:pt x="3187" y="1235"/>
                </a:lnTo>
                <a:lnTo>
                  <a:pt x="3164" y="1213"/>
                </a:lnTo>
                <a:lnTo>
                  <a:pt x="3139" y="1189"/>
                </a:lnTo>
                <a:lnTo>
                  <a:pt x="3115" y="1168"/>
                </a:lnTo>
                <a:lnTo>
                  <a:pt x="3089" y="1147"/>
                </a:lnTo>
                <a:lnTo>
                  <a:pt x="3064" y="1125"/>
                </a:lnTo>
                <a:lnTo>
                  <a:pt x="3037" y="1105"/>
                </a:lnTo>
                <a:lnTo>
                  <a:pt x="3011" y="1086"/>
                </a:lnTo>
                <a:lnTo>
                  <a:pt x="2983" y="1067"/>
                </a:lnTo>
                <a:lnTo>
                  <a:pt x="2955" y="1049"/>
                </a:lnTo>
                <a:lnTo>
                  <a:pt x="2927" y="1031"/>
                </a:lnTo>
                <a:lnTo>
                  <a:pt x="2899" y="1014"/>
                </a:lnTo>
                <a:lnTo>
                  <a:pt x="2869" y="998"/>
                </a:lnTo>
                <a:lnTo>
                  <a:pt x="2840" y="982"/>
                </a:lnTo>
                <a:lnTo>
                  <a:pt x="2809" y="967"/>
                </a:lnTo>
                <a:lnTo>
                  <a:pt x="2780" y="953"/>
                </a:lnTo>
                <a:lnTo>
                  <a:pt x="2749" y="939"/>
                </a:lnTo>
                <a:lnTo>
                  <a:pt x="2718" y="926"/>
                </a:lnTo>
                <a:lnTo>
                  <a:pt x="2686" y="915"/>
                </a:lnTo>
                <a:lnTo>
                  <a:pt x="2654" y="904"/>
                </a:lnTo>
                <a:lnTo>
                  <a:pt x="2622" y="893"/>
                </a:lnTo>
                <a:lnTo>
                  <a:pt x="2589" y="884"/>
                </a:lnTo>
                <a:lnTo>
                  <a:pt x="2556" y="874"/>
                </a:lnTo>
                <a:lnTo>
                  <a:pt x="2523" y="867"/>
                </a:lnTo>
                <a:lnTo>
                  <a:pt x="2489" y="859"/>
                </a:lnTo>
                <a:lnTo>
                  <a:pt x="2455" y="853"/>
                </a:lnTo>
                <a:lnTo>
                  <a:pt x="2421" y="846"/>
                </a:lnTo>
                <a:lnTo>
                  <a:pt x="2387" y="842"/>
                </a:lnTo>
                <a:lnTo>
                  <a:pt x="2352" y="838"/>
                </a:lnTo>
                <a:lnTo>
                  <a:pt x="2318" y="835"/>
                </a:lnTo>
                <a:lnTo>
                  <a:pt x="2283" y="833"/>
                </a:lnTo>
                <a:lnTo>
                  <a:pt x="2246" y="832"/>
                </a:lnTo>
                <a:lnTo>
                  <a:pt x="2211" y="831"/>
                </a:lnTo>
                <a:lnTo>
                  <a:pt x="2175" y="832"/>
                </a:lnTo>
                <a:lnTo>
                  <a:pt x="2140" y="833"/>
                </a:lnTo>
                <a:lnTo>
                  <a:pt x="2105" y="835"/>
                </a:lnTo>
                <a:lnTo>
                  <a:pt x="2070" y="838"/>
                </a:lnTo>
                <a:lnTo>
                  <a:pt x="2035" y="842"/>
                </a:lnTo>
                <a:lnTo>
                  <a:pt x="2001" y="846"/>
                </a:lnTo>
                <a:lnTo>
                  <a:pt x="1966" y="853"/>
                </a:lnTo>
                <a:lnTo>
                  <a:pt x="1932" y="859"/>
                </a:lnTo>
                <a:lnTo>
                  <a:pt x="1899" y="867"/>
                </a:lnTo>
                <a:lnTo>
                  <a:pt x="1865" y="874"/>
                </a:lnTo>
                <a:lnTo>
                  <a:pt x="1832" y="884"/>
                </a:lnTo>
                <a:lnTo>
                  <a:pt x="1800" y="893"/>
                </a:lnTo>
                <a:lnTo>
                  <a:pt x="1769" y="904"/>
                </a:lnTo>
                <a:lnTo>
                  <a:pt x="1737" y="915"/>
                </a:lnTo>
                <a:lnTo>
                  <a:pt x="1705" y="926"/>
                </a:lnTo>
                <a:lnTo>
                  <a:pt x="1674" y="939"/>
                </a:lnTo>
                <a:lnTo>
                  <a:pt x="1643" y="953"/>
                </a:lnTo>
                <a:lnTo>
                  <a:pt x="1612" y="967"/>
                </a:lnTo>
                <a:lnTo>
                  <a:pt x="1582" y="982"/>
                </a:lnTo>
                <a:lnTo>
                  <a:pt x="1552" y="998"/>
                </a:lnTo>
                <a:lnTo>
                  <a:pt x="1524" y="1014"/>
                </a:lnTo>
                <a:lnTo>
                  <a:pt x="1495" y="1031"/>
                </a:lnTo>
                <a:lnTo>
                  <a:pt x="1466" y="1049"/>
                </a:lnTo>
                <a:lnTo>
                  <a:pt x="1439" y="1067"/>
                </a:lnTo>
                <a:lnTo>
                  <a:pt x="1411" y="1086"/>
                </a:lnTo>
                <a:lnTo>
                  <a:pt x="1384" y="1105"/>
                </a:lnTo>
                <a:lnTo>
                  <a:pt x="1359" y="1125"/>
                </a:lnTo>
                <a:lnTo>
                  <a:pt x="1332" y="1147"/>
                </a:lnTo>
                <a:lnTo>
                  <a:pt x="1307" y="1168"/>
                </a:lnTo>
                <a:lnTo>
                  <a:pt x="1282" y="1189"/>
                </a:lnTo>
                <a:lnTo>
                  <a:pt x="1258" y="1213"/>
                </a:lnTo>
                <a:lnTo>
                  <a:pt x="1234" y="1235"/>
                </a:lnTo>
                <a:lnTo>
                  <a:pt x="1211" y="1259"/>
                </a:lnTo>
                <a:lnTo>
                  <a:pt x="1189" y="1283"/>
                </a:lnTo>
                <a:lnTo>
                  <a:pt x="1167" y="1308"/>
                </a:lnTo>
                <a:lnTo>
                  <a:pt x="1145" y="1334"/>
                </a:lnTo>
                <a:lnTo>
                  <a:pt x="1125" y="1359"/>
                </a:lnTo>
                <a:lnTo>
                  <a:pt x="1104" y="1386"/>
                </a:lnTo>
                <a:lnTo>
                  <a:pt x="1084" y="1413"/>
                </a:lnTo>
                <a:lnTo>
                  <a:pt x="1066" y="1439"/>
                </a:lnTo>
                <a:lnTo>
                  <a:pt x="1048" y="1468"/>
                </a:lnTo>
                <a:lnTo>
                  <a:pt x="1030" y="1496"/>
                </a:lnTo>
                <a:lnTo>
                  <a:pt x="1013" y="1524"/>
                </a:lnTo>
                <a:lnTo>
                  <a:pt x="997" y="1553"/>
                </a:lnTo>
                <a:lnTo>
                  <a:pt x="981" y="1583"/>
                </a:lnTo>
                <a:lnTo>
                  <a:pt x="966" y="1613"/>
                </a:lnTo>
                <a:lnTo>
                  <a:pt x="952" y="1644"/>
                </a:lnTo>
                <a:lnTo>
                  <a:pt x="938" y="1675"/>
                </a:lnTo>
                <a:lnTo>
                  <a:pt x="926" y="1705"/>
                </a:lnTo>
                <a:lnTo>
                  <a:pt x="914" y="1737"/>
                </a:lnTo>
                <a:lnTo>
                  <a:pt x="902" y="1769"/>
                </a:lnTo>
                <a:lnTo>
                  <a:pt x="892" y="1801"/>
                </a:lnTo>
                <a:lnTo>
                  <a:pt x="882" y="1834"/>
                </a:lnTo>
                <a:lnTo>
                  <a:pt x="874" y="1867"/>
                </a:lnTo>
                <a:lnTo>
                  <a:pt x="865" y="1900"/>
                </a:lnTo>
                <a:lnTo>
                  <a:pt x="859" y="1933"/>
                </a:lnTo>
                <a:lnTo>
                  <a:pt x="851" y="1967"/>
                </a:lnTo>
                <a:lnTo>
                  <a:pt x="846" y="2001"/>
                </a:lnTo>
                <a:lnTo>
                  <a:pt x="842" y="2036"/>
                </a:lnTo>
                <a:lnTo>
                  <a:pt x="837" y="2070"/>
                </a:lnTo>
                <a:lnTo>
                  <a:pt x="834" y="2106"/>
                </a:lnTo>
                <a:lnTo>
                  <a:pt x="832" y="2141"/>
                </a:lnTo>
                <a:lnTo>
                  <a:pt x="831" y="2176"/>
                </a:lnTo>
                <a:lnTo>
                  <a:pt x="830" y="2212"/>
                </a:lnTo>
                <a:lnTo>
                  <a:pt x="831" y="2247"/>
                </a:lnTo>
                <a:lnTo>
                  <a:pt x="832" y="2283"/>
                </a:lnTo>
                <a:lnTo>
                  <a:pt x="834" y="2318"/>
                </a:lnTo>
                <a:lnTo>
                  <a:pt x="837" y="2354"/>
                </a:lnTo>
                <a:lnTo>
                  <a:pt x="842" y="2388"/>
                </a:lnTo>
                <a:lnTo>
                  <a:pt x="846" y="2423"/>
                </a:lnTo>
                <a:lnTo>
                  <a:pt x="851" y="2457"/>
                </a:lnTo>
                <a:lnTo>
                  <a:pt x="859" y="2491"/>
                </a:lnTo>
                <a:lnTo>
                  <a:pt x="865" y="2524"/>
                </a:lnTo>
                <a:lnTo>
                  <a:pt x="874" y="2557"/>
                </a:lnTo>
                <a:lnTo>
                  <a:pt x="882" y="2590"/>
                </a:lnTo>
                <a:lnTo>
                  <a:pt x="892" y="2623"/>
                </a:lnTo>
                <a:lnTo>
                  <a:pt x="902" y="2655"/>
                </a:lnTo>
                <a:lnTo>
                  <a:pt x="914" y="2687"/>
                </a:lnTo>
                <a:lnTo>
                  <a:pt x="926" y="2719"/>
                </a:lnTo>
                <a:lnTo>
                  <a:pt x="938" y="2750"/>
                </a:lnTo>
                <a:lnTo>
                  <a:pt x="952" y="2780"/>
                </a:lnTo>
                <a:lnTo>
                  <a:pt x="966" y="2811"/>
                </a:lnTo>
                <a:lnTo>
                  <a:pt x="981" y="2841"/>
                </a:lnTo>
                <a:lnTo>
                  <a:pt x="997" y="2871"/>
                </a:lnTo>
                <a:lnTo>
                  <a:pt x="1013" y="2900"/>
                </a:lnTo>
                <a:lnTo>
                  <a:pt x="1030" y="2928"/>
                </a:lnTo>
                <a:lnTo>
                  <a:pt x="1048" y="2956"/>
                </a:lnTo>
                <a:lnTo>
                  <a:pt x="1066" y="2985"/>
                </a:lnTo>
                <a:lnTo>
                  <a:pt x="1084" y="3011"/>
                </a:lnTo>
                <a:lnTo>
                  <a:pt x="1104" y="3038"/>
                </a:lnTo>
                <a:lnTo>
                  <a:pt x="1125" y="3065"/>
                </a:lnTo>
                <a:lnTo>
                  <a:pt x="1145" y="3090"/>
                </a:lnTo>
                <a:lnTo>
                  <a:pt x="1167" y="3116"/>
                </a:lnTo>
                <a:lnTo>
                  <a:pt x="1189" y="3141"/>
                </a:lnTo>
                <a:lnTo>
                  <a:pt x="1211" y="3165"/>
                </a:lnTo>
                <a:lnTo>
                  <a:pt x="1234" y="3189"/>
                </a:lnTo>
                <a:lnTo>
                  <a:pt x="1258" y="3211"/>
                </a:lnTo>
                <a:lnTo>
                  <a:pt x="1282" y="3235"/>
                </a:lnTo>
                <a:lnTo>
                  <a:pt x="1307" y="3256"/>
                </a:lnTo>
                <a:lnTo>
                  <a:pt x="1332" y="3277"/>
                </a:lnTo>
                <a:lnTo>
                  <a:pt x="1359" y="3299"/>
                </a:lnTo>
                <a:lnTo>
                  <a:pt x="1384" y="3319"/>
                </a:lnTo>
                <a:lnTo>
                  <a:pt x="1411" y="3338"/>
                </a:lnTo>
                <a:lnTo>
                  <a:pt x="1439" y="3357"/>
                </a:lnTo>
                <a:lnTo>
                  <a:pt x="1466" y="3375"/>
                </a:lnTo>
                <a:lnTo>
                  <a:pt x="1495" y="3393"/>
                </a:lnTo>
                <a:lnTo>
                  <a:pt x="1524" y="3410"/>
                </a:lnTo>
                <a:lnTo>
                  <a:pt x="1552" y="3426"/>
                </a:lnTo>
                <a:lnTo>
                  <a:pt x="1582" y="3442"/>
                </a:lnTo>
                <a:lnTo>
                  <a:pt x="1612" y="3457"/>
                </a:lnTo>
                <a:lnTo>
                  <a:pt x="1643" y="3471"/>
                </a:lnTo>
                <a:lnTo>
                  <a:pt x="1674" y="3485"/>
                </a:lnTo>
                <a:lnTo>
                  <a:pt x="1705" y="3498"/>
                </a:lnTo>
                <a:lnTo>
                  <a:pt x="1737" y="3509"/>
                </a:lnTo>
                <a:lnTo>
                  <a:pt x="1769" y="3520"/>
                </a:lnTo>
                <a:lnTo>
                  <a:pt x="1800" y="3531"/>
                </a:lnTo>
                <a:lnTo>
                  <a:pt x="1832" y="3540"/>
                </a:lnTo>
                <a:lnTo>
                  <a:pt x="1865" y="3550"/>
                </a:lnTo>
                <a:lnTo>
                  <a:pt x="1899" y="3557"/>
                </a:lnTo>
                <a:lnTo>
                  <a:pt x="1932" y="3565"/>
                </a:lnTo>
                <a:lnTo>
                  <a:pt x="1966" y="3571"/>
                </a:lnTo>
                <a:lnTo>
                  <a:pt x="2001" y="3578"/>
                </a:lnTo>
                <a:lnTo>
                  <a:pt x="2035" y="3582"/>
                </a:lnTo>
                <a:lnTo>
                  <a:pt x="2070" y="3586"/>
                </a:lnTo>
                <a:lnTo>
                  <a:pt x="2105" y="3589"/>
                </a:lnTo>
                <a:lnTo>
                  <a:pt x="2140" y="3591"/>
                </a:lnTo>
                <a:lnTo>
                  <a:pt x="2175" y="3592"/>
                </a:lnTo>
                <a:lnTo>
                  <a:pt x="2211" y="3594"/>
                </a:lnTo>
                <a:lnTo>
                  <a:pt x="2246" y="3592"/>
                </a:lnTo>
                <a:lnTo>
                  <a:pt x="2283" y="3591"/>
                </a:lnTo>
                <a:lnTo>
                  <a:pt x="2318" y="3589"/>
                </a:lnTo>
                <a:lnTo>
                  <a:pt x="2352" y="3586"/>
                </a:lnTo>
                <a:lnTo>
                  <a:pt x="2387" y="3582"/>
                </a:lnTo>
                <a:lnTo>
                  <a:pt x="2421" y="3578"/>
                </a:lnTo>
                <a:lnTo>
                  <a:pt x="2455" y="3571"/>
                </a:lnTo>
                <a:lnTo>
                  <a:pt x="2489" y="3565"/>
                </a:lnTo>
                <a:lnTo>
                  <a:pt x="2523" y="3557"/>
                </a:lnTo>
                <a:lnTo>
                  <a:pt x="2556" y="3550"/>
                </a:lnTo>
                <a:lnTo>
                  <a:pt x="2589" y="3540"/>
                </a:lnTo>
                <a:lnTo>
                  <a:pt x="2622" y="3531"/>
                </a:lnTo>
                <a:lnTo>
                  <a:pt x="2654" y="3520"/>
                </a:lnTo>
                <a:lnTo>
                  <a:pt x="2686" y="3509"/>
                </a:lnTo>
                <a:lnTo>
                  <a:pt x="2718" y="3498"/>
                </a:lnTo>
                <a:lnTo>
                  <a:pt x="2749" y="3485"/>
                </a:lnTo>
                <a:lnTo>
                  <a:pt x="2780" y="3471"/>
                </a:lnTo>
                <a:lnTo>
                  <a:pt x="2809" y="3457"/>
                </a:lnTo>
                <a:lnTo>
                  <a:pt x="2840" y="3442"/>
                </a:lnTo>
                <a:lnTo>
                  <a:pt x="2869" y="3426"/>
                </a:lnTo>
                <a:lnTo>
                  <a:pt x="2899" y="3410"/>
                </a:lnTo>
                <a:lnTo>
                  <a:pt x="2927" y="3393"/>
                </a:lnTo>
                <a:lnTo>
                  <a:pt x="2955" y="3375"/>
                </a:lnTo>
                <a:lnTo>
                  <a:pt x="2983" y="3357"/>
                </a:lnTo>
                <a:lnTo>
                  <a:pt x="3011" y="3338"/>
                </a:lnTo>
                <a:lnTo>
                  <a:pt x="3037" y="3319"/>
                </a:lnTo>
                <a:lnTo>
                  <a:pt x="3064" y="3299"/>
                </a:lnTo>
                <a:lnTo>
                  <a:pt x="3089" y="3277"/>
                </a:lnTo>
                <a:lnTo>
                  <a:pt x="3115" y="3256"/>
                </a:lnTo>
                <a:lnTo>
                  <a:pt x="3139" y="3235"/>
                </a:lnTo>
                <a:lnTo>
                  <a:pt x="3164" y="3211"/>
                </a:lnTo>
                <a:lnTo>
                  <a:pt x="3187" y="3189"/>
                </a:lnTo>
                <a:lnTo>
                  <a:pt x="3211" y="3165"/>
                </a:lnTo>
                <a:lnTo>
                  <a:pt x="3233" y="3141"/>
                </a:lnTo>
                <a:lnTo>
                  <a:pt x="3255" y="3116"/>
                </a:lnTo>
                <a:lnTo>
                  <a:pt x="3277" y="3090"/>
                </a:lnTo>
                <a:lnTo>
                  <a:pt x="3298" y="3065"/>
                </a:lnTo>
                <a:lnTo>
                  <a:pt x="3318" y="3038"/>
                </a:lnTo>
                <a:lnTo>
                  <a:pt x="3337" y="3011"/>
                </a:lnTo>
                <a:lnTo>
                  <a:pt x="3356" y="2985"/>
                </a:lnTo>
                <a:lnTo>
                  <a:pt x="3374" y="2956"/>
                </a:lnTo>
                <a:lnTo>
                  <a:pt x="3393" y="2928"/>
                </a:lnTo>
                <a:lnTo>
                  <a:pt x="3409" y="2900"/>
                </a:lnTo>
                <a:lnTo>
                  <a:pt x="3426" y="2871"/>
                </a:lnTo>
                <a:lnTo>
                  <a:pt x="3440" y="2841"/>
                </a:lnTo>
                <a:lnTo>
                  <a:pt x="3455" y="2811"/>
                </a:lnTo>
                <a:lnTo>
                  <a:pt x="3470" y="2780"/>
                </a:lnTo>
                <a:lnTo>
                  <a:pt x="3483" y="2750"/>
                </a:lnTo>
                <a:lnTo>
                  <a:pt x="3496" y="2719"/>
                </a:lnTo>
                <a:lnTo>
                  <a:pt x="3509" y="2687"/>
                </a:lnTo>
                <a:lnTo>
                  <a:pt x="3519" y="2655"/>
                </a:lnTo>
                <a:lnTo>
                  <a:pt x="3530" y="2623"/>
                </a:lnTo>
                <a:lnTo>
                  <a:pt x="3539" y="2590"/>
                </a:lnTo>
                <a:lnTo>
                  <a:pt x="3549" y="2557"/>
                </a:lnTo>
                <a:lnTo>
                  <a:pt x="3556" y="2524"/>
                </a:lnTo>
                <a:lnTo>
                  <a:pt x="3564" y="2491"/>
                </a:lnTo>
                <a:lnTo>
                  <a:pt x="3570" y="2457"/>
                </a:lnTo>
                <a:lnTo>
                  <a:pt x="3576" y="2423"/>
                </a:lnTo>
                <a:lnTo>
                  <a:pt x="3581" y="2388"/>
                </a:lnTo>
                <a:lnTo>
                  <a:pt x="3585" y="2354"/>
                </a:lnTo>
                <a:lnTo>
                  <a:pt x="3588" y="2318"/>
                </a:lnTo>
                <a:lnTo>
                  <a:pt x="3591" y="2283"/>
                </a:lnTo>
                <a:lnTo>
                  <a:pt x="3592" y="2247"/>
                </a:lnTo>
                <a:lnTo>
                  <a:pt x="3592" y="2212"/>
                </a:lnTo>
                <a:lnTo>
                  <a:pt x="3592" y="2176"/>
                </a:lnTo>
                <a:lnTo>
                  <a:pt x="3591" y="2141"/>
                </a:lnTo>
                <a:lnTo>
                  <a:pt x="3588" y="2106"/>
                </a:lnTo>
                <a:lnTo>
                  <a:pt x="3585" y="2070"/>
                </a:lnTo>
                <a:lnTo>
                  <a:pt x="3581" y="2036"/>
                </a:lnTo>
                <a:lnTo>
                  <a:pt x="3576" y="2001"/>
                </a:lnTo>
                <a:lnTo>
                  <a:pt x="3570" y="1967"/>
                </a:lnTo>
                <a:lnTo>
                  <a:pt x="3564" y="1933"/>
                </a:lnTo>
                <a:lnTo>
                  <a:pt x="3556" y="1900"/>
                </a:lnTo>
                <a:lnTo>
                  <a:pt x="3549" y="1867"/>
                </a:lnTo>
                <a:lnTo>
                  <a:pt x="3539" y="1834"/>
                </a:lnTo>
                <a:lnTo>
                  <a:pt x="3530" y="1801"/>
                </a:lnTo>
                <a:lnTo>
                  <a:pt x="3519" y="1769"/>
                </a:lnTo>
                <a:lnTo>
                  <a:pt x="3509" y="1737"/>
                </a:lnTo>
                <a:lnTo>
                  <a:pt x="3496" y="1705"/>
                </a:lnTo>
                <a:lnTo>
                  <a:pt x="3483" y="1675"/>
                </a:lnTo>
                <a:lnTo>
                  <a:pt x="3470" y="1644"/>
                </a:lnTo>
                <a:lnTo>
                  <a:pt x="3455" y="1613"/>
                </a:lnTo>
                <a:lnTo>
                  <a:pt x="3440" y="1583"/>
                </a:lnTo>
                <a:lnTo>
                  <a:pt x="3426" y="1553"/>
                </a:lnTo>
                <a:lnTo>
                  <a:pt x="3409" y="1524"/>
                </a:lnTo>
                <a:lnTo>
                  <a:pt x="3393" y="1496"/>
                </a:lnTo>
                <a:lnTo>
                  <a:pt x="3374" y="1468"/>
                </a:lnTo>
                <a:lnTo>
                  <a:pt x="3356" y="1439"/>
                </a:lnTo>
                <a:lnTo>
                  <a:pt x="3337" y="1413"/>
                </a:lnTo>
                <a:lnTo>
                  <a:pt x="3318" y="1386"/>
                </a:lnTo>
                <a:lnTo>
                  <a:pt x="3298" y="1359"/>
                </a:lnTo>
                <a:lnTo>
                  <a:pt x="3277" y="1334"/>
                </a:lnTo>
                <a:lnTo>
                  <a:pt x="3255" y="1308"/>
                </a:lnTo>
                <a:lnTo>
                  <a:pt x="3233" y="1283"/>
                </a:lnTo>
                <a:lnTo>
                  <a:pt x="3211" y="1259"/>
                </a:lnTo>
                <a:lnTo>
                  <a:pt x="3187" y="1235"/>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n-lt"/>
              <a:ea typeface="+mn-ea"/>
              <a:cs typeface="+mn-ea"/>
              <a:sym typeface="+mn-lt"/>
            </a:endParaRPr>
          </a:p>
        </p:txBody>
      </p:sp>
      <p:sp>
        <p:nvSpPr>
          <p:cNvPr id="32" name="文本框 31"/>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30" name="矩形 29"/>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1+#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1+#ppt_w/2"/>
                                          </p:val>
                                        </p:tav>
                                        <p:tav tm="100000">
                                          <p:val>
                                            <p:strVal val="#ppt_x"/>
                                          </p:val>
                                        </p:tav>
                                      </p:tavLst>
                                    </p:anim>
                                    <p:anim calcmode="lin" valueType="num">
                                      <p:cBhvr additive="base">
                                        <p:cTn id="3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500" fill="hold"/>
                                        <p:tgtEl>
                                          <p:spTgt spid="20"/>
                                        </p:tgtEl>
                                        <p:attrNameLst>
                                          <p:attrName>ppt_x</p:attrName>
                                        </p:attrNameLst>
                                      </p:cBhvr>
                                      <p:tavLst>
                                        <p:tav tm="0">
                                          <p:val>
                                            <p:strVal val="#ppt_x"/>
                                          </p:val>
                                        </p:tav>
                                        <p:tav tm="100000">
                                          <p:val>
                                            <p:strVal val="#ppt_x"/>
                                          </p:val>
                                        </p:tav>
                                      </p:tavLst>
                                    </p:anim>
                                    <p:anim calcmode="lin" valueType="num">
                                      <p:cBhvr additive="base">
                                        <p:cTn id="4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1+#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1+#ppt_w/2"/>
                                          </p:val>
                                        </p:tav>
                                        <p:tav tm="100000">
                                          <p:val>
                                            <p:strVal val="#ppt_x"/>
                                          </p:val>
                                        </p:tav>
                                      </p:tavLst>
                                    </p:anim>
                                    <p:anim calcmode="lin" valueType="num">
                                      <p:cBhvr additive="base">
                                        <p:cTn id="55" dur="500" fill="hold"/>
                                        <p:tgtEl>
                                          <p:spTgt spid="10"/>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1+#ppt_w/2"/>
                                          </p:val>
                                        </p:tav>
                                        <p:tav tm="100000">
                                          <p:val>
                                            <p:strVal val="#ppt_x"/>
                                          </p:val>
                                        </p:tav>
                                      </p:tavLst>
                                    </p:anim>
                                    <p:anim calcmode="lin" valueType="num">
                                      <p:cBhvr additive="base">
                                        <p:cTn id="59" dur="500" fill="hold"/>
                                        <p:tgtEl>
                                          <p:spTgt spid="17"/>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1+#ppt_w/2"/>
                                          </p:val>
                                        </p:tav>
                                        <p:tav tm="100000">
                                          <p:val>
                                            <p:strVal val="#ppt_x"/>
                                          </p:val>
                                        </p:tav>
                                      </p:tavLst>
                                    </p:anim>
                                    <p:anim calcmode="lin" valueType="num">
                                      <p:cBhvr additive="base">
                                        <p:cTn id="6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
                                          </p:val>
                                        </p:tav>
                                        <p:tav tm="100000">
                                          <p:val>
                                            <p:strVal val="#ppt_x"/>
                                          </p:val>
                                        </p:tav>
                                      </p:tavLst>
                                    </p:anim>
                                    <p:anim calcmode="lin" valueType="num">
                                      <p:cBhvr additive="base">
                                        <p:cTn id="69" dur="500" fill="hold"/>
                                        <p:tgtEl>
                                          <p:spTgt spid="1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anim calcmode="lin" valueType="num">
                                      <p:cBhvr additive="base">
                                        <p:cTn id="78" dur="500" fill="hold"/>
                                        <p:tgtEl>
                                          <p:spTgt spid="6"/>
                                        </p:tgtEl>
                                        <p:attrNameLst>
                                          <p:attrName>ppt_x</p:attrName>
                                        </p:attrNameLst>
                                      </p:cBhvr>
                                      <p:tavLst>
                                        <p:tav tm="0">
                                          <p:val>
                                            <p:strVal val="1+#ppt_w/2"/>
                                          </p:val>
                                        </p:tav>
                                        <p:tav tm="100000">
                                          <p:val>
                                            <p:strVal val="#ppt_x"/>
                                          </p:val>
                                        </p:tav>
                                      </p:tavLst>
                                    </p:anim>
                                    <p:anim calcmode="lin" valueType="num">
                                      <p:cBhvr additive="base">
                                        <p:cTn id="79" dur="500" fill="hold"/>
                                        <p:tgtEl>
                                          <p:spTgt spid="6"/>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 calcmode="lin" valueType="num">
                                      <p:cBhvr additive="base">
                                        <p:cTn id="82" dur="500" fill="hold"/>
                                        <p:tgtEl>
                                          <p:spTgt spid="9"/>
                                        </p:tgtEl>
                                        <p:attrNameLst>
                                          <p:attrName>ppt_x</p:attrName>
                                        </p:attrNameLst>
                                      </p:cBhvr>
                                      <p:tavLst>
                                        <p:tav tm="0">
                                          <p:val>
                                            <p:strVal val="1+#ppt_w/2"/>
                                          </p:val>
                                        </p:tav>
                                        <p:tav tm="100000">
                                          <p:val>
                                            <p:strVal val="#ppt_x"/>
                                          </p:val>
                                        </p:tav>
                                      </p:tavLst>
                                    </p:anim>
                                    <p:anim calcmode="lin" valueType="num">
                                      <p:cBhvr additive="base">
                                        <p:cTn id="83" dur="500" fill="hold"/>
                                        <p:tgtEl>
                                          <p:spTgt spid="9"/>
                                        </p:tgtEl>
                                        <p:attrNameLst>
                                          <p:attrName>ppt_y</p:attrName>
                                        </p:attrNameLst>
                                      </p:cBhvr>
                                      <p:tavLst>
                                        <p:tav tm="0">
                                          <p:val>
                                            <p:strVal val="#ppt_y"/>
                                          </p:val>
                                        </p:tav>
                                        <p:tav tm="100000">
                                          <p:val>
                                            <p:strVal val="#ppt_y"/>
                                          </p:val>
                                        </p:tav>
                                      </p:tavLst>
                                    </p:anim>
                                  </p:childTnLst>
                                </p:cTn>
                              </p:par>
                              <p:par>
                                <p:cTn id="84" presetID="2" presetClass="entr" presetSubtype="2" fill="hold" nodeType="with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1+#ppt_w/2"/>
                                          </p:val>
                                        </p:tav>
                                        <p:tav tm="100000">
                                          <p:val>
                                            <p:strVal val="#ppt_x"/>
                                          </p:val>
                                        </p:tav>
                                      </p:tavLst>
                                    </p:anim>
                                    <p:anim calcmode="lin" valueType="num">
                                      <p:cBhvr additive="base">
                                        <p:cTn id="87" dur="500" fill="hold"/>
                                        <p:tgtEl>
                                          <p:spTgt spid="18"/>
                                        </p:tgtEl>
                                        <p:attrNameLst>
                                          <p:attrName>ppt_y</p:attrName>
                                        </p:attrNameLst>
                                      </p:cBhvr>
                                      <p:tavLst>
                                        <p:tav tm="0">
                                          <p:val>
                                            <p:strVal val="#ppt_y"/>
                                          </p:val>
                                        </p:tav>
                                        <p:tav tm="100000">
                                          <p:val>
                                            <p:strVal val="#ppt_y"/>
                                          </p:val>
                                        </p:tav>
                                      </p:tavLst>
                                    </p:anim>
                                  </p:childTnLst>
                                </p:cTn>
                              </p:par>
                              <p:par>
                                <p:cTn id="88" presetID="2" presetClass="entr" presetSubtype="2" fill="hold" grpId="0" nodeType="with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additive="base">
                                        <p:cTn id="90" dur="500" fill="hold"/>
                                        <p:tgtEl>
                                          <p:spTgt spid="28"/>
                                        </p:tgtEl>
                                        <p:attrNameLst>
                                          <p:attrName>ppt_x</p:attrName>
                                        </p:attrNameLst>
                                      </p:cBhvr>
                                      <p:tavLst>
                                        <p:tav tm="0">
                                          <p:val>
                                            <p:strVal val="1+#ppt_w/2"/>
                                          </p:val>
                                        </p:tav>
                                        <p:tav tm="100000">
                                          <p:val>
                                            <p:strVal val="#ppt_x"/>
                                          </p:val>
                                        </p:tav>
                                      </p:tavLst>
                                    </p:anim>
                                    <p:anim calcmode="lin" valueType="num">
                                      <p:cBhvr additive="base">
                                        <p:cTn id="91"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left)">
                                      <p:cBhvr>
                                        <p:cTn id="101" dur="500"/>
                                        <p:tgtEl>
                                          <p:spTgt spid="2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0" nodeType="clickEffect">
                                  <p:stCondLst>
                                    <p:cond delay="2000"/>
                                  </p:stCondLst>
                                  <p:childTnLst>
                                    <p:animEffect transition="out" filter="fade">
                                      <p:cBhvr>
                                        <p:cTn id="105" dur="500"/>
                                        <p:tgtEl>
                                          <p:spTgt spid="32"/>
                                        </p:tgtEl>
                                      </p:cBhvr>
                                    </p:animEffect>
                                    <p:set>
                                      <p:cBhvr>
                                        <p:cTn id="10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p:bldP spid="10" grpId="0"/>
      <p:bldP spid="11" grpId="0" animBg="1"/>
      <p:bldP spid="12" grpId="0" animBg="1"/>
      <p:bldP spid="13" grpId="0" animBg="1"/>
      <p:bldP spid="19" grpId="0"/>
      <p:bldP spid="20" grpId="0"/>
      <p:bldP spid="21" grpId="0"/>
      <p:bldP spid="22" grpId="0"/>
      <p:bldP spid="23" grpId="0"/>
      <p:bldP spid="26" grpId="0" animBg="1"/>
      <p:bldP spid="27" grpId="0" animBg="1"/>
      <p:bldP spid="28"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2524695" y="1815548"/>
            <a:ext cx="1908000" cy="87464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此处添加标题</a:t>
            </a:r>
            <a:endParaRPr lang="zh-CN" altLang="en-US" dirty="0">
              <a:solidFill>
                <a:schemeClr val="bg1"/>
              </a:solidFill>
              <a:cs typeface="+mn-ea"/>
              <a:sym typeface="+mn-lt"/>
            </a:endParaRPr>
          </a:p>
        </p:txBody>
      </p:sp>
      <p:sp>
        <p:nvSpPr>
          <p:cNvPr id="5" name="矩形 4"/>
          <p:cNvSpPr/>
          <p:nvPr/>
        </p:nvSpPr>
        <p:spPr>
          <a:xfrm>
            <a:off x="7756337" y="1815548"/>
            <a:ext cx="1908000" cy="87464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此处添加标题</a:t>
            </a:r>
            <a:endParaRPr lang="zh-CN" altLang="en-US" dirty="0">
              <a:solidFill>
                <a:schemeClr val="bg1"/>
              </a:solidFill>
              <a:cs typeface="+mn-ea"/>
              <a:sym typeface="+mn-lt"/>
            </a:endParaRPr>
          </a:p>
        </p:txBody>
      </p:sp>
      <p:sp>
        <p:nvSpPr>
          <p:cNvPr id="6" name="矩形 5"/>
          <p:cNvSpPr/>
          <p:nvPr/>
        </p:nvSpPr>
        <p:spPr>
          <a:xfrm>
            <a:off x="5141999" y="1815548"/>
            <a:ext cx="1908000" cy="87464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此处添加标题</a:t>
            </a:r>
            <a:endParaRPr lang="zh-CN" altLang="en-US" dirty="0">
              <a:solidFill>
                <a:schemeClr val="bg1"/>
              </a:solidFill>
              <a:cs typeface="+mn-ea"/>
              <a:sym typeface="+mn-lt"/>
            </a:endParaRPr>
          </a:p>
        </p:txBody>
      </p:sp>
      <p:sp>
        <p:nvSpPr>
          <p:cNvPr id="10" name="矩形 9"/>
          <p:cNvSpPr/>
          <p:nvPr/>
        </p:nvSpPr>
        <p:spPr>
          <a:xfrm>
            <a:off x="2524539" y="3803376"/>
            <a:ext cx="1908313" cy="149749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7756181" y="3803376"/>
            <a:ext cx="1908313" cy="149749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5141843" y="3803376"/>
            <a:ext cx="1908313" cy="1497496"/>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729948" y="4119629"/>
            <a:ext cx="1497495" cy="830997"/>
          </a:xfrm>
          <a:prstGeom prst="rect">
            <a:avLst/>
          </a:prstGeom>
        </p:spPr>
        <p:txBody>
          <a:bodyPr wrap="square">
            <a:spAutoFit/>
          </a:bodyPr>
          <a:lstStyle/>
          <a:p>
            <a:pPr algn="ctr"/>
            <a:r>
              <a:rPr lang="zh-CN" altLang="en-US" sz="1200" dirty="0">
                <a:solidFill>
                  <a:schemeClr val="bg1"/>
                </a:solidFill>
                <a:cs typeface="+mn-ea"/>
                <a:sym typeface="+mn-lt"/>
              </a:rPr>
              <a:t>点击此处添加内容点击此处添加内容点击此处添加内容点击此处添加内容</a:t>
            </a:r>
            <a:endParaRPr lang="zh-CN" altLang="en-US" sz="1200" dirty="0">
              <a:solidFill>
                <a:schemeClr val="bg1"/>
              </a:solidFill>
              <a:cs typeface="+mn-ea"/>
              <a:sym typeface="+mn-lt"/>
            </a:endParaRPr>
          </a:p>
        </p:txBody>
      </p:sp>
      <p:sp>
        <p:nvSpPr>
          <p:cNvPr id="17" name="矩形 16"/>
          <p:cNvSpPr/>
          <p:nvPr/>
        </p:nvSpPr>
        <p:spPr>
          <a:xfrm>
            <a:off x="7961590" y="4119629"/>
            <a:ext cx="1497495" cy="830997"/>
          </a:xfrm>
          <a:prstGeom prst="rect">
            <a:avLst/>
          </a:prstGeom>
        </p:spPr>
        <p:txBody>
          <a:bodyPr wrap="square">
            <a:spAutoFit/>
          </a:bodyPr>
          <a:lstStyle/>
          <a:p>
            <a:pPr algn="ctr"/>
            <a:r>
              <a:rPr lang="zh-CN" altLang="en-US" sz="1200" dirty="0">
                <a:solidFill>
                  <a:schemeClr val="bg1"/>
                </a:solidFill>
                <a:cs typeface="+mn-ea"/>
                <a:sym typeface="+mn-lt"/>
              </a:rPr>
              <a:t>点击此处添加内容点击此处添加内容点击此处添加内容点击此处添加内容</a:t>
            </a:r>
            <a:endParaRPr lang="zh-CN" altLang="en-US" sz="1200" dirty="0">
              <a:solidFill>
                <a:schemeClr val="bg1"/>
              </a:solidFill>
              <a:cs typeface="+mn-ea"/>
              <a:sym typeface="+mn-lt"/>
            </a:endParaRPr>
          </a:p>
        </p:txBody>
      </p:sp>
      <p:sp>
        <p:nvSpPr>
          <p:cNvPr id="18" name="矩形 17"/>
          <p:cNvSpPr/>
          <p:nvPr/>
        </p:nvSpPr>
        <p:spPr>
          <a:xfrm>
            <a:off x="5347252" y="4119629"/>
            <a:ext cx="1497495" cy="769441"/>
          </a:xfrm>
          <a:prstGeom prst="rect">
            <a:avLst/>
          </a:prstGeom>
        </p:spPr>
        <p:txBody>
          <a:bodyPr wrap="square">
            <a:spAutoFit/>
          </a:bodyPr>
          <a:lstStyle/>
          <a:p>
            <a:pPr algn="ctr"/>
            <a:r>
              <a:rPr lang="zh-CN" altLang="en-US" sz="1100" dirty="0">
                <a:solidFill>
                  <a:schemeClr val="bg1"/>
                </a:solidFill>
                <a:cs typeface="+mn-ea"/>
                <a:sym typeface="+mn-lt"/>
              </a:rPr>
              <a:t>点击此处添加内容点击此处添加内容点击此处添加内容点击此处添加内容</a:t>
            </a:r>
            <a:endParaRPr lang="zh-CN" altLang="en-US" sz="1100" dirty="0">
              <a:solidFill>
                <a:schemeClr val="bg1"/>
              </a:solidFill>
              <a:cs typeface="+mn-ea"/>
              <a:sym typeface="+mn-lt"/>
            </a:endParaRPr>
          </a:p>
        </p:txBody>
      </p:sp>
      <p:sp>
        <p:nvSpPr>
          <p:cNvPr id="20" name="矩形 19"/>
          <p:cNvSpPr/>
          <p:nvPr/>
        </p:nvSpPr>
        <p:spPr>
          <a:xfrm>
            <a:off x="869493" y="2474847"/>
            <a:ext cx="1290610" cy="2812774"/>
          </a:xfrm>
          <a:prstGeom prst="rect">
            <a:avLst/>
          </a:prstGeom>
        </p:spPr>
        <p:txBody>
          <a:bodyPr vert="wordArtVertRtl"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21" name="矩形 20"/>
          <p:cNvSpPr/>
          <p:nvPr/>
        </p:nvSpPr>
        <p:spPr>
          <a:xfrm>
            <a:off x="9953859" y="2474847"/>
            <a:ext cx="1290610" cy="2812774"/>
          </a:xfrm>
          <a:prstGeom prst="rect">
            <a:avLst/>
          </a:prstGeom>
        </p:spPr>
        <p:txBody>
          <a:bodyPr vert="wordArtVertRtl" wrap="square">
            <a:spAutoFit/>
          </a:bodyPr>
          <a:lstStyle/>
          <a:p>
            <a:r>
              <a:rPr lang="zh-CN" altLang="en-US" sz="1400" dirty="0">
                <a:cs typeface="+mn-ea"/>
                <a:sym typeface="+mn-lt"/>
              </a:rPr>
              <a:t>点击此处添加内容点击此处添加内容点击此处添加内容点击此处添加内容，</a:t>
            </a:r>
            <a:endParaRPr lang="zh-CN" altLang="en-US" sz="1400" dirty="0">
              <a:cs typeface="+mn-ea"/>
              <a:sym typeface="+mn-lt"/>
            </a:endParaRPr>
          </a:p>
        </p:txBody>
      </p:sp>
      <p:sp>
        <p:nvSpPr>
          <p:cNvPr id="25" name="文本框 24"/>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3" name="矩形 22"/>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up)">
                                      <p:cBhvr>
                                        <p:cTn id="25" dur="500"/>
                                        <p:tgtEl>
                                          <p:spTgt spid="1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2000"/>
                                  </p:stCondLst>
                                  <p:childTnLst>
                                    <p:animEffect transition="out" filter="fad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2" grpId="0" animBg="1"/>
      <p:bldP spid="16" grpId="0"/>
      <p:bldP spid="17" grpId="0"/>
      <p:bldP spid="18" grpId="0"/>
      <p:bldP spid="20" grpId="0"/>
      <p:bldP spid="21"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组合 5"/>
          <p:cNvGrpSpPr/>
          <p:nvPr/>
        </p:nvGrpSpPr>
        <p:grpSpPr>
          <a:xfrm>
            <a:off x="934275" y="2289602"/>
            <a:ext cx="2126974" cy="1139398"/>
            <a:chOff x="2365512" y="1914938"/>
            <a:chExt cx="2126974" cy="1139398"/>
          </a:xfrm>
        </p:grpSpPr>
        <p:sp>
          <p:nvSpPr>
            <p:cNvPr id="5" name="燕尾形 4"/>
            <p:cNvSpPr/>
            <p:nvPr/>
          </p:nvSpPr>
          <p:spPr>
            <a:xfrm>
              <a:off x="2365512" y="1914938"/>
              <a:ext cx="2126974" cy="1139398"/>
            </a:xfrm>
            <a:prstGeom prst="chevron">
              <a:avLst>
                <a:gd name="adj" fmla="val 16667"/>
              </a:avLst>
            </a:pr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燕尾形 3"/>
            <p:cNvSpPr/>
            <p:nvPr/>
          </p:nvSpPr>
          <p:spPr>
            <a:xfrm>
              <a:off x="2514600" y="2015273"/>
              <a:ext cx="1828799" cy="938728"/>
            </a:xfrm>
            <a:prstGeom prst="chevron">
              <a:avLst>
                <a:gd name="adj" fmla="val 16667"/>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此处添加标题</a:t>
              </a:r>
              <a:endParaRPr lang="zh-CN" altLang="en-US" sz="1400" dirty="0">
                <a:solidFill>
                  <a:schemeClr val="bg1"/>
                </a:solidFill>
                <a:cs typeface="+mn-ea"/>
                <a:sym typeface="+mn-lt"/>
              </a:endParaRPr>
            </a:p>
          </p:txBody>
        </p:sp>
      </p:grpSp>
      <p:grpSp>
        <p:nvGrpSpPr>
          <p:cNvPr id="7" name="组合 6"/>
          <p:cNvGrpSpPr/>
          <p:nvPr/>
        </p:nvGrpSpPr>
        <p:grpSpPr>
          <a:xfrm>
            <a:off x="3004928" y="2289602"/>
            <a:ext cx="2126974" cy="1139398"/>
            <a:chOff x="2365512" y="1914938"/>
            <a:chExt cx="2126974" cy="1139398"/>
          </a:xfrm>
        </p:grpSpPr>
        <p:sp>
          <p:nvSpPr>
            <p:cNvPr id="8" name="燕尾形 7"/>
            <p:cNvSpPr/>
            <p:nvPr/>
          </p:nvSpPr>
          <p:spPr>
            <a:xfrm>
              <a:off x="2365512" y="1914938"/>
              <a:ext cx="2126974" cy="1139398"/>
            </a:xfrm>
            <a:prstGeom prst="chevron">
              <a:avLst>
                <a:gd name="adj" fmla="val 16667"/>
              </a:avLst>
            </a:pr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燕尾形 8"/>
            <p:cNvSpPr/>
            <p:nvPr/>
          </p:nvSpPr>
          <p:spPr>
            <a:xfrm>
              <a:off x="2514600" y="2015273"/>
              <a:ext cx="1828799" cy="938728"/>
            </a:xfrm>
            <a:prstGeom prst="chevron">
              <a:avLst>
                <a:gd name="adj" fmla="val 16667"/>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此处添加标题</a:t>
              </a:r>
              <a:endParaRPr lang="zh-CN" altLang="en-US" sz="1400" dirty="0">
                <a:solidFill>
                  <a:schemeClr val="bg1"/>
                </a:solidFill>
                <a:cs typeface="+mn-ea"/>
                <a:sym typeface="+mn-lt"/>
              </a:endParaRPr>
            </a:p>
          </p:txBody>
        </p:sp>
      </p:grpSp>
      <p:grpSp>
        <p:nvGrpSpPr>
          <p:cNvPr id="10" name="组合 9"/>
          <p:cNvGrpSpPr/>
          <p:nvPr/>
        </p:nvGrpSpPr>
        <p:grpSpPr>
          <a:xfrm>
            <a:off x="5075581" y="2289602"/>
            <a:ext cx="2126974" cy="1139398"/>
            <a:chOff x="2365512" y="1914938"/>
            <a:chExt cx="2126974" cy="1139398"/>
          </a:xfrm>
        </p:grpSpPr>
        <p:sp>
          <p:nvSpPr>
            <p:cNvPr id="11" name="燕尾形 10"/>
            <p:cNvSpPr/>
            <p:nvPr/>
          </p:nvSpPr>
          <p:spPr>
            <a:xfrm>
              <a:off x="2365512" y="1914938"/>
              <a:ext cx="2126974" cy="1139398"/>
            </a:xfrm>
            <a:prstGeom prst="chevron">
              <a:avLst>
                <a:gd name="adj" fmla="val 16667"/>
              </a:avLst>
            </a:pr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燕尾形 11"/>
            <p:cNvSpPr/>
            <p:nvPr/>
          </p:nvSpPr>
          <p:spPr>
            <a:xfrm>
              <a:off x="2514600" y="2015273"/>
              <a:ext cx="1828799" cy="938728"/>
            </a:xfrm>
            <a:prstGeom prst="chevron">
              <a:avLst>
                <a:gd name="adj" fmla="val 16667"/>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此处添加标题</a:t>
              </a:r>
              <a:endParaRPr lang="zh-CN" altLang="en-US" sz="1400" dirty="0">
                <a:solidFill>
                  <a:schemeClr val="bg1"/>
                </a:solidFill>
                <a:cs typeface="+mn-ea"/>
                <a:sym typeface="+mn-lt"/>
              </a:endParaRPr>
            </a:p>
          </p:txBody>
        </p:sp>
      </p:grpSp>
      <p:grpSp>
        <p:nvGrpSpPr>
          <p:cNvPr id="13" name="组合 12"/>
          <p:cNvGrpSpPr/>
          <p:nvPr/>
        </p:nvGrpSpPr>
        <p:grpSpPr>
          <a:xfrm>
            <a:off x="7146234" y="2289602"/>
            <a:ext cx="2126974" cy="1139398"/>
            <a:chOff x="2365512" y="1914938"/>
            <a:chExt cx="2126974" cy="1139398"/>
          </a:xfrm>
        </p:grpSpPr>
        <p:sp>
          <p:nvSpPr>
            <p:cNvPr id="14" name="燕尾形 13"/>
            <p:cNvSpPr/>
            <p:nvPr/>
          </p:nvSpPr>
          <p:spPr>
            <a:xfrm>
              <a:off x="2365512" y="1914938"/>
              <a:ext cx="2126974" cy="1139398"/>
            </a:xfrm>
            <a:prstGeom prst="chevron">
              <a:avLst>
                <a:gd name="adj" fmla="val 16667"/>
              </a:avLst>
            </a:pr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燕尾形 14"/>
            <p:cNvSpPr/>
            <p:nvPr/>
          </p:nvSpPr>
          <p:spPr>
            <a:xfrm>
              <a:off x="2514600" y="2015273"/>
              <a:ext cx="1828799" cy="938728"/>
            </a:xfrm>
            <a:prstGeom prst="chevron">
              <a:avLst>
                <a:gd name="adj" fmla="val 16667"/>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此处添加标题</a:t>
              </a:r>
              <a:endParaRPr lang="zh-CN" altLang="en-US" sz="1400" dirty="0">
                <a:solidFill>
                  <a:schemeClr val="bg1"/>
                </a:solidFill>
                <a:cs typeface="+mn-ea"/>
                <a:sym typeface="+mn-lt"/>
              </a:endParaRPr>
            </a:p>
          </p:txBody>
        </p:sp>
      </p:grpSp>
      <p:sp>
        <p:nvSpPr>
          <p:cNvPr id="16" name="文本框 15"/>
          <p:cNvSpPr txBox="1"/>
          <p:nvPr/>
        </p:nvSpPr>
        <p:spPr>
          <a:xfrm>
            <a:off x="1450261" y="1686631"/>
            <a:ext cx="1074333" cy="461665"/>
          </a:xfrm>
          <a:prstGeom prst="rect">
            <a:avLst/>
          </a:prstGeom>
          <a:noFill/>
        </p:spPr>
        <p:txBody>
          <a:bodyPr wrap="none" rtlCol="0">
            <a:spAutoFit/>
          </a:bodyPr>
          <a:lstStyle/>
          <a:p>
            <a:pPr algn="ctr"/>
            <a:r>
              <a:rPr lang="en-US" altLang="zh-CN" sz="2400" dirty="0">
                <a:solidFill>
                  <a:srgbClr val="61719D"/>
                </a:solidFill>
                <a:cs typeface="+mn-ea"/>
                <a:sym typeface="+mn-lt"/>
              </a:rPr>
              <a:t>Step 1</a:t>
            </a:r>
            <a:endParaRPr lang="zh-CN" altLang="en-US" sz="2400" dirty="0">
              <a:solidFill>
                <a:srgbClr val="61719D"/>
              </a:solidFill>
              <a:cs typeface="+mn-ea"/>
              <a:sym typeface="+mn-lt"/>
            </a:endParaRPr>
          </a:p>
        </p:txBody>
      </p:sp>
      <p:sp>
        <p:nvSpPr>
          <p:cNvPr id="17" name="文本框 16"/>
          <p:cNvSpPr txBox="1"/>
          <p:nvPr/>
        </p:nvSpPr>
        <p:spPr>
          <a:xfrm>
            <a:off x="3474866" y="1686631"/>
            <a:ext cx="1074333" cy="461665"/>
          </a:xfrm>
          <a:prstGeom prst="rect">
            <a:avLst/>
          </a:prstGeom>
          <a:noFill/>
        </p:spPr>
        <p:txBody>
          <a:bodyPr wrap="none" rtlCol="0">
            <a:spAutoFit/>
          </a:bodyPr>
          <a:lstStyle/>
          <a:p>
            <a:pPr algn="ctr"/>
            <a:r>
              <a:rPr lang="en-US" altLang="zh-CN" sz="2400" dirty="0">
                <a:solidFill>
                  <a:srgbClr val="61719D"/>
                </a:solidFill>
                <a:cs typeface="+mn-ea"/>
                <a:sym typeface="+mn-lt"/>
              </a:rPr>
              <a:t>Step 2</a:t>
            </a:r>
            <a:endParaRPr lang="zh-CN" altLang="en-US" sz="2400" dirty="0">
              <a:solidFill>
                <a:srgbClr val="61719D"/>
              </a:solidFill>
              <a:cs typeface="+mn-ea"/>
              <a:sym typeface="+mn-lt"/>
            </a:endParaRPr>
          </a:p>
        </p:txBody>
      </p:sp>
      <p:sp>
        <p:nvSpPr>
          <p:cNvPr id="18" name="文本框 17"/>
          <p:cNvSpPr txBox="1"/>
          <p:nvPr/>
        </p:nvSpPr>
        <p:spPr>
          <a:xfrm>
            <a:off x="5522714" y="1686631"/>
            <a:ext cx="1074333" cy="461665"/>
          </a:xfrm>
          <a:prstGeom prst="rect">
            <a:avLst/>
          </a:prstGeom>
          <a:noFill/>
        </p:spPr>
        <p:txBody>
          <a:bodyPr wrap="none" rtlCol="0">
            <a:spAutoFit/>
          </a:bodyPr>
          <a:lstStyle/>
          <a:p>
            <a:pPr algn="ctr"/>
            <a:r>
              <a:rPr lang="en-US" altLang="zh-CN" sz="2400" dirty="0">
                <a:solidFill>
                  <a:srgbClr val="61719D"/>
                </a:solidFill>
                <a:cs typeface="+mn-ea"/>
                <a:sym typeface="+mn-lt"/>
              </a:rPr>
              <a:t>Step 3</a:t>
            </a:r>
            <a:endParaRPr lang="zh-CN" altLang="en-US" sz="2400" dirty="0">
              <a:solidFill>
                <a:srgbClr val="61719D"/>
              </a:solidFill>
              <a:cs typeface="+mn-ea"/>
              <a:sym typeface="+mn-lt"/>
            </a:endParaRPr>
          </a:p>
        </p:txBody>
      </p:sp>
      <p:sp>
        <p:nvSpPr>
          <p:cNvPr id="19" name="文本框 18"/>
          <p:cNvSpPr txBox="1"/>
          <p:nvPr/>
        </p:nvSpPr>
        <p:spPr>
          <a:xfrm>
            <a:off x="7570562" y="1686631"/>
            <a:ext cx="1074333" cy="461665"/>
          </a:xfrm>
          <a:prstGeom prst="rect">
            <a:avLst/>
          </a:prstGeom>
          <a:noFill/>
        </p:spPr>
        <p:txBody>
          <a:bodyPr wrap="none" rtlCol="0">
            <a:spAutoFit/>
          </a:bodyPr>
          <a:lstStyle/>
          <a:p>
            <a:pPr algn="ctr"/>
            <a:r>
              <a:rPr lang="en-US" altLang="zh-CN" sz="2400" dirty="0">
                <a:solidFill>
                  <a:srgbClr val="61719D"/>
                </a:solidFill>
                <a:cs typeface="+mn-ea"/>
                <a:sym typeface="+mn-lt"/>
              </a:rPr>
              <a:t>Step 4</a:t>
            </a:r>
            <a:endParaRPr lang="zh-CN" altLang="en-US" sz="2400" dirty="0">
              <a:solidFill>
                <a:srgbClr val="61719D"/>
              </a:solidFill>
              <a:cs typeface="+mn-ea"/>
              <a:sym typeface="+mn-lt"/>
            </a:endParaRPr>
          </a:p>
        </p:txBody>
      </p:sp>
      <p:grpSp>
        <p:nvGrpSpPr>
          <p:cNvPr id="20" name="组合 19"/>
          <p:cNvGrpSpPr/>
          <p:nvPr/>
        </p:nvGrpSpPr>
        <p:grpSpPr>
          <a:xfrm>
            <a:off x="9216887" y="2289602"/>
            <a:ext cx="2126974" cy="1139398"/>
            <a:chOff x="2365512" y="1914938"/>
            <a:chExt cx="2126974" cy="1139398"/>
          </a:xfrm>
        </p:grpSpPr>
        <p:sp>
          <p:nvSpPr>
            <p:cNvPr id="21" name="燕尾形 20"/>
            <p:cNvSpPr/>
            <p:nvPr/>
          </p:nvSpPr>
          <p:spPr>
            <a:xfrm>
              <a:off x="2365512" y="1914938"/>
              <a:ext cx="2126974" cy="1139398"/>
            </a:xfrm>
            <a:prstGeom prst="chevron">
              <a:avLst>
                <a:gd name="adj" fmla="val 16667"/>
              </a:avLst>
            </a:pr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燕尾形 21"/>
            <p:cNvSpPr/>
            <p:nvPr/>
          </p:nvSpPr>
          <p:spPr>
            <a:xfrm>
              <a:off x="2514600" y="2015273"/>
              <a:ext cx="1828799" cy="938728"/>
            </a:xfrm>
            <a:prstGeom prst="chevron">
              <a:avLst>
                <a:gd name="adj" fmla="val 16667"/>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cs typeface="+mn-ea"/>
                  <a:sym typeface="+mn-lt"/>
                </a:rPr>
                <a:t>此处添加标题</a:t>
              </a:r>
              <a:endParaRPr lang="zh-CN" altLang="en-US" sz="1400" dirty="0">
                <a:solidFill>
                  <a:schemeClr val="bg1"/>
                </a:solidFill>
                <a:cs typeface="+mn-ea"/>
                <a:sym typeface="+mn-lt"/>
              </a:endParaRPr>
            </a:p>
          </p:txBody>
        </p:sp>
      </p:grpSp>
      <p:sp>
        <p:nvSpPr>
          <p:cNvPr id="23" name="文本框 22"/>
          <p:cNvSpPr txBox="1"/>
          <p:nvPr/>
        </p:nvSpPr>
        <p:spPr>
          <a:xfrm>
            <a:off x="9613599" y="1686631"/>
            <a:ext cx="1074333" cy="461665"/>
          </a:xfrm>
          <a:prstGeom prst="rect">
            <a:avLst/>
          </a:prstGeom>
          <a:noFill/>
        </p:spPr>
        <p:txBody>
          <a:bodyPr wrap="none" rtlCol="0">
            <a:spAutoFit/>
          </a:bodyPr>
          <a:lstStyle/>
          <a:p>
            <a:pPr algn="ctr"/>
            <a:r>
              <a:rPr lang="en-US" altLang="zh-CN" sz="2400" dirty="0">
                <a:solidFill>
                  <a:srgbClr val="61719D"/>
                </a:solidFill>
                <a:cs typeface="+mn-ea"/>
                <a:sym typeface="+mn-lt"/>
              </a:rPr>
              <a:t>Step 5</a:t>
            </a:r>
            <a:endParaRPr lang="zh-CN" altLang="en-US" sz="2400" dirty="0">
              <a:solidFill>
                <a:srgbClr val="61719D"/>
              </a:solidFill>
              <a:cs typeface="+mn-ea"/>
              <a:sym typeface="+mn-lt"/>
            </a:endParaRPr>
          </a:p>
        </p:txBody>
      </p:sp>
      <p:sp>
        <p:nvSpPr>
          <p:cNvPr id="24" name="矩形 23"/>
          <p:cNvSpPr/>
          <p:nvPr/>
        </p:nvSpPr>
        <p:spPr>
          <a:xfrm>
            <a:off x="991508" y="3671010"/>
            <a:ext cx="1937223"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25" name="矩形 24"/>
          <p:cNvSpPr/>
          <p:nvPr/>
        </p:nvSpPr>
        <p:spPr>
          <a:xfrm>
            <a:off x="3065473" y="3671010"/>
            <a:ext cx="1937223"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26" name="矩形 25"/>
          <p:cNvSpPr/>
          <p:nvPr/>
        </p:nvSpPr>
        <p:spPr>
          <a:xfrm>
            <a:off x="5139439" y="3671010"/>
            <a:ext cx="196466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27" name="矩形 26"/>
          <p:cNvSpPr/>
          <p:nvPr/>
        </p:nvSpPr>
        <p:spPr>
          <a:xfrm>
            <a:off x="7213403" y="3671010"/>
            <a:ext cx="1937223"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28" name="矩形 27"/>
          <p:cNvSpPr/>
          <p:nvPr/>
        </p:nvSpPr>
        <p:spPr>
          <a:xfrm>
            <a:off x="9287368" y="3671010"/>
            <a:ext cx="1937223"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40" name="KSO_Shape"/>
          <p:cNvSpPr/>
          <p:nvPr/>
        </p:nvSpPr>
        <p:spPr bwMode="auto">
          <a:xfrm>
            <a:off x="1399864" y="4745109"/>
            <a:ext cx="1015903" cy="891190"/>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cs typeface="+mn-ea"/>
              <a:sym typeface="+mn-lt"/>
            </a:endParaRPr>
          </a:p>
        </p:txBody>
      </p:sp>
      <p:sp>
        <p:nvSpPr>
          <p:cNvPr id="41" name="KSO_Shape"/>
          <p:cNvSpPr/>
          <p:nvPr/>
        </p:nvSpPr>
        <p:spPr bwMode="auto">
          <a:xfrm>
            <a:off x="3596792" y="4706311"/>
            <a:ext cx="837669" cy="836382"/>
          </a:xfrm>
          <a:custGeom>
            <a:avLst/>
            <a:gdLst>
              <a:gd name="connsiteX0" fmla="*/ 578320 w 578320"/>
              <a:gd name="connsiteY0" fmla="*/ 264231 h 577432"/>
              <a:gd name="connsiteX1" fmla="*/ 578320 w 578320"/>
              <a:gd name="connsiteY1" fmla="*/ 550718 h 577432"/>
              <a:gd name="connsiteX2" fmla="*/ 551572 w 578320"/>
              <a:gd name="connsiteY2" fmla="*/ 577432 h 577432"/>
              <a:gd name="connsiteX3" fmla="*/ 25826 w 578320"/>
              <a:gd name="connsiteY3" fmla="*/ 577432 h 577432"/>
              <a:gd name="connsiteX4" fmla="*/ 0 w 578320"/>
              <a:gd name="connsiteY4" fmla="*/ 550718 h 577432"/>
              <a:gd name="connsiteX5" fmla="*/ 0 w 578320"/>
              <a:gd name="connsiteY5" fmla="*/ 439255 h 577432"/>
              <a:gd name="connsiteX6" fmla="*/ 24904 w 578320"/>
              <a:gd name="connsiteY6" fmla="*/ 445703 h 577432"/>
              <a:gd name="connsiteX7" fmla="*/ 52575 w 578320"/>
              <a:gd name="connsiteY7" fmla="*/ 445703 h 577432"/>
              <a:gd name="connsiteX8" fmla="*/ 52575 w 578320"/>
              <a:gd name="connsiteY8" fmla="*/ 524925 h 577432"/>
              <a:gd name="connsiteX9" fmla="*/ 288699 w 578320"/>
              <a:gd name="connsiteY9" fmla="*/ 524925 h 577432"/>
              <a:gd name="connsiteX10" fmla="*/ 288699 w 578320"/>
              <a:gd name="connsiteY10" fmla="*/ 485314 h 577432"/>
              <a:gd name="connsiteX11" fmla="*/ 170637 w 578320"/>
              <a:gd name="connsiteY11" fmla="*/ 485314 h 577432"/>
              <a:gd name="connsiteX12" fmla="*/ 157724 w 578320"/>
              <a:gd name="connsiteY12" fmla="*/ 472418 h 577432"/>
              <a:gd name="connsiteX13" fmla="*/ 170637 w 578320"/>
              <a:gd name="connsiteY13" fmla="*/ 459521 h 577432"/>
              <a:gd name="connsiteX14" fmla="*/ 288699 w 578320"/>
              <a:gd name="connsiteY14" fmla="*/ 459521 h 577432"/>
              <a:gd name="connsiteX15" fmla="*/ 288699 w 578320"/>
              <a:gd name="connsiteY15" fmla="*/ 407014 h 577432"/>
              <a:gd name="connsiteX16" fmla="*/ 302534 w 578320"/>
              <a:gd name="connsiteY16" fmla="*/ 393196 h 577432"/>
              <a:gd name="connsiteX17" fmla="*/ 355109 w 578320"/>
              <a:gd name="connsiteY17" fmla="*/ 393196 h 577432"/>
              <a:gd name="connsiteX18" fmla="*/ 368022 w 578320"/>
              <a:gd name="connsiteY18" fmla="*/ 407014 h 577432"/>
              <a:gd name="connsiteX19" fmla="*/ 355109 w 578320"/>
              <a:gd name="connsiteY19" fmla="*/ 419910 h 577432"/>
              <a:gd name="connsiteX20" fmla="*/ 315447 w 578320"/>
              <a:gd name="connsiteY20" fmla="*/ 419910 h 577432"/>
              <a:gd name="connsiteX21" fmla="*/ 315447 w 578320"/>
              <a:gd name="connsiteY21" fmla="*/ 524925 h 577432"/>
              <a:gd name="connsiteX22" fmla="*/ 525745 w 578320"/>
              <a:gd name="connsiteY22" fmla="*/ 524925 h 577432"/>
              <a:gd name="connsiteX23" fmla="*/ 525745 w 578320"/>
              <a:gd name="connsiteY23" fmla="*/ 380300 h 577432"/>
              <a:gd name="connsiteX24" fmla="*/ 433509 w 578320"/>
              <a:gd name="connsiteY24" fmla="*/ 380300 h 577432"/>
              <a:gd name="connsiteX25" fmla="*/ 433509 w 578320"/>
              <a:gd name="connsiteY25" fmla="*/ 459521 h 577432"/>
              <a:gd name="connsiteX26" fmla="*/ 420596 w 578320"/>
              <a:gd name="connsiteY26" fmla="*/ 472418 h 577432"/>
              <a:gd name="connsiteX27" fmla="*/ 407683 w 578320"/>
              <a:gd name="connsiteY27" fmla="*/ 459521 h 577432"/>
              <a:gd name="connsiteX28" fmla="*/ 407683 w 578320"/>
              <a:gd name="connsiteY28" fmla="*/ 301999 h 577432"/>
              <a:gd name="connsiteX29" fmla="*/ 420596 w 578320"/>
              <a:gd name="connsiteY29" fmla="*/ 288182 h 577432"/>
              <a:gd name="connsiteX30" fmla="*/ 433509 w 578320"/>
              <a:gd name="connsiteY30" fmla="*/ 301999 h 577432"/>
              <a:gd name="connsiteX31" fmla="*/ 433509 w 578320"/>
              <a:gd name="connsiteY31" fmla="*/ 354507 h 577432"/>
              <a:gd name="connsiteX32" fmla="*/ 525745 w 578320"/>
              <a:gd name="connsiteY32" fmla="*/ 354507 h 577432"/>
              <a:gd name="connsiteX33" fmla="*/ 525745 w 578320"/>
              <a:gd name="connsiteY33" fmla="*/ 298315 h 577432"/>
              <a:gd name="connsiteX34" fmla="*/ 529435 w 578320"/>
              <a:gd name="connsiteY34" fmla="*/ 296472 h 577432"/>
              <a:gd name="connsiteX35" fmla="*/ 496230 w 578320"/>
              <a:gd name="connsiteY35" fmla="*/ 170384 h 577432"/>
              <a:gd name="connsiteX36" fmla="*/ 516522 w 578320"/>
              <a:gd name="connsiteY36" fmla="*/ 171304 h 577432"/>
              <a:gd name="connsiteX37" fmla="*/ 569096 w 578320"/>
              <a:gd name="connsiteY37" fmla="*/ 206288 h 577432"/>
              <a:gd name="connsiteX38" fmla="*/ 578320 w 578320"/>
              <a:gd name="connsiteY38" fmla="*/ 222859 h 577432"/>
              <a:gd name="connsiteX39" fmla="*/ 569096 w 578320"/>
              <a:gd name="connsiteY39" fmla="*/ 239430 h 577432"/>
              <a:gd name="connsiteX40" fmla="*/ 516522 w 578320"/>
              <a:gd name="connsiteY40" fmla="*/ 274413 h 577432"/>
              <a:gd name="connsiteX41" fmla="*/ 505454 w 578320"/>
              <a:gd name="connsiteY41" fmla="*/ 277175 h 577432"/>
              <a:gd name="connsiteX42" fmla="*/ 496230 w 578320"/>
              <a:gd name="connsiteY42" fmla="*/ 275333 h 577432"/>
              <a:gd name="connsiteX43" fmla="*/ 486084 w 578320"/>
              <a:gd name="connsiteY43" fmla="*/ 257842 h 577432"/>
              <a:gd name="connsiteX44" fmla="*/ 486084 w 578320"/>
              <a:gd name="connsiteY44" fmla="*/ 249556 h 577432"/>
              <a:gd name="connsiteX45" fmla="*/ 356031 w 578320"/>
              <a:gd name="connsiteY45" fmla="*/ 249556 h 577432"/>
              <a:gd name="connsiteX46" fmla="*/ 356031 w 578320"/>
              <a:gd name="connsiteY46" fmla="*/ 327808 h 577432"/>
              <a:gd name="connsiteX47" fmla="*/ 330205 w 578320"/>
              <a:gd name="connsiteY47" fmla="*/ 354506 h 577432"/>
              <a:gd name="connsiteX48" fmla="*/ 251804 w 578320"/>
              <a:gd name="connsiteY48" fmla="*/ 354506 h 577432"/>
              <a:gd name="connsiteX49" fmla="*/ 251804 w 578320"/>
              <a:gd name="connsiteY49" fmla="*/ 393171 h 577432"/>
              <a:gd name="connsiteX50" fmla="*/ 225056 w 578320"/>
              <a:gd name="connsiteY50" fmla="*/ 419869 h 577432"/>
              <a:gd name="connsiteX51" fmla="*/ 25826 w 578320"/>
              <a:gd name="connsiteY51" fmla="*/ 419869 h 577432"/>
              <a:gd name="connsiteX52" fmla="*/ 0 w 578320"/>
              <a:gd name="connsiteY52" fmla="*/ 393171 h 577432"/>
              <a:gd name="connsiteX53" fmla="*/ 25826 w 578320"/>
              <a:gd name="connsiteY53" fmla="*/ 367394 h 577432"/>
              <a:gd name="connsiteX54" fmla="*/ 199230 w 578320"/>
              <a:gd name="connsiteY54" fmla="*/ 367394 h 577432"/>
              <a:gd name="connsiteX55" fmla="*/ 199230 w 578320"/>
              <a:gd name="connsiteY55" fmla="*/ 327808 h 577432"/>
              <a:gd name="connsiteX56" fmla="*/ 225056 w 578320"/>
              <a:gd name="connsiteY56" fmla="*/ 302031 h 577432"/>
              <a:gd name="connsiteX57" fmla="*/ 303457 w 578320"/>
              <a:gd name="connsiteY57" fmla="*/ 302031 h 577432"/>
              <a:gd name="connsiteX58" fmla="*/ 303457 w 578320"/>
              <a:gd name="connsiteY58" fmla="*/ 222859 h 577432"/>
              <a:gd name="connsiteX59" fmla="*/ 330205 w 578320"/>
              <a:gd name="connsiteY59" fmla="*/ 197082 h 577432"/>
              <a:gd name="connsiteX60" fmla="*/ 486084 w 578320"/>
              <a:gd name="connsiteY60" fmla="*/ 197082 h 577432"/>
              <a:gd name="connsiteX61" fmla="*/ 486084 w 578320"/>
              <a:gd name="connsiteY61" fmla="*/ 187875 h 577432"/>
              <a:gd name="connsiteX62" fmla="*/ 496230 w 578320"/>
              <a:gd name="connsiteY62" fmla="*/ 170384 h 577432"/>
              <a:gd name="connsiteX63" fmla="*/ 25826 w 578320"/>
              <a:gd name="connsiteY63" fmla="*/ 0 h 577432"/>
              <a:gd name="connsiteX64" fmla="*/ 551572 w 578320"/>
              <a:gd name="connsiteY64" fmla="*/ 0 h 577432"/>
              <a:gd name="connsiteX65" fmla="*/ 578320 w 578320"/>
              <a:gd name="connsiteY65" fmla="*/ 25789 h 577432"/>
              <a:gd name="connsiteX66" fmla="*/ 578320 w 578320"/>
              <a:gd name="connsiteY66" fmla="*/ 182364 h 577432"/>
              <a:gd name="connsiteX67" fmla="*/ 529435 w 578320"/>
              <a:gd name="connsiteY67" fmla="*/ 150128 h 577432"/>
              <a:gd name="connsiteX68" fmla="*/ 525745 w 578320"/>
              <a:gd name="connsiteY68" fmla="*/ 147365 h 577432"/>
              <a:gd name="connsiteX69" fmla="*/ 525745 w 578320"/>
              <a:gd name="connsiteY69" fmla="*/ 52499 h 577432"/>
              <a:gd name="connsiteX70" fmla="*/ 400304 w 578320"/>
              <a:gd name="connsiteY70" fmla="*/ 52499 h 577432"/>
              <a:gd name="connsiteX71" fmla="*/ 400304 w 578320"/>
              <a:gd name="connsiteY71" fmla="*/ 130787 h 577432"/>
              <a:gd name="connsiteX72" fmla="*/ 446422 w 578320"/>
              <a:gd name="connsiteY72" fmla="*/ 130787 h 577432"/>
              <a:gd name="connsiteX73" fmla="*/ 459336 w 578320"/>
              <a:gd name="connsiteY73" fmla="*/ 144602 h 577432"/>
              <a:gd name="connsiteX74" fmla="*/ 446422 w 578320"/>
              <a:gd name="connsiteY74" fmla="*/ 157496 h 577432"/>
              <a:gd name="connsiteX75" fmla="*/ 328360 w 578320"/>
              <a:gd name="connsiteY75" fmla="*/ 157496 h 577432"/>
              <a:gd name="connsiteX76" fmla="*/ 315447 w 578320"/>
              <a:gd name="connsiteY76" fmla="*/ 144602 h 577432"/>
              <a:gd name="connsiteX77" fmla="*/ 328360 w 578320"/>
              <a:gd name="connsiteY77" fmla="*/ 130787 h 577432"/>
              <a:gd name="connsiteX78" fmla="*/ 374478 w 578320"/>
              <a:gd name="connsiteY78" fmla="*/ 130787 h 577432"/>
              <a:gd name="connsiteX79" fmla="*/ 374478 w 578320"/>
              <a:gd name="connsiteY79" fmla="*/ 52499 h 577432"/>
              <a:gd name="connsiteX80" fmla="*/ 249960 w 578320"/>
              <a:gd name="connsiteY80" fmla="*/ 52499 h 577432"/>
              <a:gd name="connsiteX81" fmla="*/ 249960 w 578320"/>
              <a:gd name="connsiteY81" fmla="*/ 170391 h 577432"/>
              <a:gd name="connsiteX82" fmla="*/ 236124 w 578320"/>
              <a:gd name="connsiteY82" fmla="*/ 183285 h 577432"/>
              <a:gd name="connsiteX83" fmla="*/ 223211 w 578320"/>
              <a:gd name="connsiteY83" fmla="*/ 170391 h 577432"/>
              <a:gd name="connsiteX84" fmla="*/ 223211 w 578320"/>
              <a:gd name="connsiteY84" fmla="*/ 52499 h 577432"/>
              <a:gd name="connsiteX85" fmla="*/ 52575 w 578320"/>
              <a:gd name="connsiteY85" fmla="*/ 52499 h 577432"/>
              <a:gd name="connsiteX86" fmla="*/ 52575 w 578320"/>
              <a:gd name="connsiteY86" fmla="*/ 130787 h 577432"/>
              <a:gd name="connsiteX87" fmla="*/ 157724 w 578320"/>
              <a:gd name="connsiteY87" fmla="*/ 130787 h 577432"/>
              <a:gd name="connsiteX88" fmla="*/ 170637 w 578320"/>
              <a:gd name="connsiteY88" fmla="*/ 144602 h 577432"/>
              <a:gd name="connsiteX89" fmla="*/ 170637 w 578320"/>
              <a:gd name="connsiteY89" fmla="*/ 222890 h 577432"/>
              <a:gd name="connsiteX90" fmla="*/ 223211 w 578320"/>
              <a:gd name="connsiteY90" fmla="*/ 222890 h 577432"/>
              <a:gd name="connsiteX91" fmla="*/ 236124 w 578320"/>
              <a:gd name="connsiteY91" fmla="*/ 235784 h 577432"/>
              <a:gd name="connsiteX92" fmla="*/ 223211 w 578320"/>
              <a:gd name="connsiteY92" fmla="*/ 249600 h 577432"/>
              <a:gd name="connsiteX93" fmla="*/ 157724 w 578320"/>
              <a:gd name="connsiteY93" fmla="*/ 249600 h 577432"/>
              <a:gd name="connsiteX94" fmla="*/ 144811 w 578320"/>
              <a:gd name="connsiteY94" fmla="*/ 235784 h 577432"/>
              <a:gd name="connsiteX95" fmla="*/ 144811 w 578320"/>
              <a:gd name="connsiteY95" fmla="*/ 157496 h 577432"/>
              <a:gd name="connsiteX96" fmla="*/ 52575 w 578320"/>
              <a:gd name="connsiteY96" fmla="*/ 157496 h 577432"/>
              <a:gd name="connsiteX97" fmla="*/ 52575 w 578320"/>
              <a:gd name="connsiteY97" fmla="*/ 302098 h 577432"/>
              <a:gd name="connsiteX98" fmla="*/ 130975 w 578320"/>
              <a:gd name="connsiteY98" fmla="*/ 302098 h 577432"/>
              <a:gd name="connsiteX99" fmla="*/ 144811 w 578320"/>
              <a:gd name="connsiteY99" fmla="*/ 314993 h 577432"/>
              <a:gd name="connsiteX100" fmla="*/ 130975 w 578320"/>
              <a:gd name="connsiteY100" fmla="*/ 327887 h 577432"/>
              <a:gd name="connsiteX101" fmla="*/ 52575 w 578320"/>
              <a:gd name="connsiteY101" fmla="*/ 327887 h 577432"/>
              <a:gd name="connsiteX102" fmla="*/ 52575 w 578320"/>
              <a:gd name="connsiteY102" fmla="*/ 340782 h 577432"/>
              <a:gd name="connsiteX103" fmla="*/ 24904 w 578320"/>
              <a:gd name="connsiteY103" fmla="*/ 340782 h 577432"/>
              <a:gd name="connsiteX104" fmla="*/ 0 w 578320"/>
              <a:gd name="connsiteY104" fmla="*/ 347229 h 577432"/>
              <a:gd name="connsiteX105" fmla="*/ 0 w 578320"/>
              <a:gd name="connsiteY105" fmla="*/ 25789 h 577432"/>
              <a:gd name="connsiteX106" fmla="*/ 25826 w 578320"/>
              <a:gd name="connsiteY106"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578320" h="577432">
                <a:moveTo>
                  <a:pt x="578320" y="264231"/>
                </a:moveTo>
                <a:lnTo>
                  <a:pt x="578320" y="550718"/>
                </a:lnTo>
                <a:cubicBezTo>
                  <a:pt x="578320" y="565457"/>
                  <a:pt x="566329" y="577432"/>
                  <a:pt x="551572" y="577432"/>
                </a:cubicBezTo>
                <a:lnTo>
                  <a:pt x="25826" y="577432"/>
                </a:lnTo>
                <a:cubicBezTo>
                  <a:pt x="11991" y="577432"/>
                  <a:pt x="0" y="565457"/>
                  <a:pt x="0" y="550718"/>
                </a:cubicBezTo>
                <a:lnTo>
                  <a:pt x="0" y="439255"/>
                </a:lnTo>
                <a:cubicBezTo>
                  <a:pt x="7379" y="443861"/>
                  <a:pt x="15680" y="445703"/>
                  <a:pt x="24904" y="445703"/>
                </a:cubicBezTo>
                <a:lnTo>
                  <a:pt x="52575" y="445703"/>
                </a:lnTo>
                <a:lnTo>
                  <a:pt x="52575" y="524925"/>
                </a:lnTo>
                <a:lnTo>
                  <a:pt x="288699" y="524925"/>
                </a:lnTo>
                <a:lnTo>
                  <a:pt x="288699" y="485314"/>
                </a:lnTo>
                <a:lnTo>
                  <a:pt x="170637" y="485314"/>
                </a:lnTo>
                <a:cubicBezTo>
                  <a:pt x="163258" y="485314"/>
                  <a:pt x="157724" y="479787"/>
                  <a:pt x="157724" y="472418"/>
                </a:cubicBezTo>
                <a:cubicBezTo>
                  <a:pt x="157724" y="465048"/>
                  <a:pt x="163258" y="459521"/>
                  <a:pt x="170637" y="459521"/>
                </a:cubicBezTo>
                <a:lnTo>
                  <a:pt x="288699" y="459521"/>
                </a:lnTo>
                <a:lnTo>
                  <a:pt x="288699" y="407014"/>
                </a:lnTo>
                <a:cubicBezTo>
                  <a:pt x="288699" y="399644"/>
                  <a:pt x="295155" y="393196"/>
                  <a:pt x="302534" y="393196"/>
                </a:cubicBezTo>
                <a:lnTo>
                  <a:pt x="355109" y="393196"/>
                </a:lnTo>
                <a:cubicBezTo>
                  <a:pt x="361565" y="393196"/>
                  <a:pt x="368022" y="399644"/>
                  <a:pt x="368022" y="407014"/>
                </a:cubicBezTo>
                <a:cubicBezTo>
                  <a:pt x="368022" y="413462"/>
                  <a:pt x="361565" y="419910"/>
                  <a:pt x="355109" y="419910"/>
                </a:cubicBezTo>
                <a:lnTo>
                  <a:pt x="315447" y="419910"/>
                </a:lnTo>
                <a:lnTo>
                  <a:pt x="315447" y="524925"/>
                </a:lnTo>
                <a:lnTo>
                  <a:pt x="525745" y="524925"/>
                </a:lnTo>
                <a:lnTo>
                  <a:pt x="525745" y="380300"/>
                </a:lnTo>
                <a:lnTo>
                  <a:pt x="433509" y="380300"/>
                </a:lnTo>
                <a:lnTo>
                  <a:pt x="433509" y="459521"/>
                </a:lnTo>
                <a:cubicBezTo>
                  <a:pt x="433509" y="465969"/>
                  <a:pt x="427975" y="472418"/>
                  <a:pt x="420596" y="472418"/>
                </a:cubicBezTo>
                <a:cubicBezTo>
                  <a:pt x="413217" y="472418"/>
                  <a:pt x="407683" y="465969"/>
                  <a:pt x="407683" y="459521"/>
                </a:cubicBezTo>
                <a:lnTo>
                  <a:pt x="407683" y="301999"/>
                </a:lnTo>
                <a:cubicBezTo>
                  <a:pt x="407683" y="294630"/>
                  <a:pt x="413217" y="288182"/>
                  <a:pt x="420596" y="288182"/>
                </a:cubicBezTo>
                <a:cubicBezTo>
                  <a:pt x="427975" y="288182"/>
                  <a:pt x="433509" y="294630"/>
                  <a:pt x="433509" y="301999"/>
                </a:cubicBezTo>
                <a:lnTo>
                  <a:pt x="433509" y="354507"/>
                </a:lnTo>
                <a:lnTo>
                  <a:pt x="525745" y="354507"/>
                </a:lnTo>
                <a:lnTo>
                  <a:pt x="525745" y="298315"/>
                </a:lnTo>
                <a:cubicBezTo>
                  <a:pt x="526668" y="297393"/>
                  <a:pt x="528513" y="297393"/>
                  <a:pt x="529435" y="296472"/>
                </a:cubicBezTo>
                <a:close/>
                <a:moveTo>
                  <a:pt x="496230" y="170384"/>
                </a:moveTo>
                <a:cubicBezTo>
                  <a:pt x="502686" y="167622"/>
                  <a:pt x="510988" y="167622"/>
                  <a:pt x="516522" y="171304"/>
                </a:cubicBezTo>
                <a:lnTo>
                  <a:pt x="569096" y="206288"/>
                </a:lnTo>
                <a:cubicBezTo>
                  <a:pt x="574631" y="209970"/>
                  <a:pt x="578320" y="216414"/>
                  <a:pt x="578320" y="222859"/>
                </a:cubicBezTo>
                <a:cubicBezTo>
                  <a:pt x="578320" y="229303"/>
                  <a:pt x="574631" y="235747"/>
                  <a:pt x="569096" y="239430"/>
                </a:cubicBezTo>
                <a:lnTo>
                  <a:pt x="516522" y="274413"/>
                </a:lnTo>
                <a:cubicBezTo>
                  <a:pt x="513755" y="276254"/>
                  <a:pt x="510065" y="277175"/>
                  <a:pt x="505454" y="277175"/>
                </a:cubicBezTo>
                <a:cubicBezTo>
                  <a:pt x="502686" y="277175"/>
                  <a:pt x="498997" y="277175"/>
                  <a:pt x="496230" y="275333"/>
                </a:cubicBezTo>
                <a:cubicBezTo>
                  <a:pt x="489773" y="271651"/>
                  <a:pt x="486084" y="265207"/>
                  <a:pt x="486084" y="257842"/>
                </a:cubicBezTo>
                <a:lnTo>
                  <a:pt x="486084" y="249556"/>
                </a:lnTo>
                <a:lnTo>
                  <a:pt x="356031" y="249556"/>
                </a:lnTo>
                <a:lnTo>
                  <a:pt x="356031" y="327808"/>
                </a:lnTo>
                <a:cubicBezTo>
                  <a:pt x="356031" y="342538"/>
                  <a:pt x="344963" y="354506"/>
                  <a:pt x="330205" y="354506"/>
                </a:cubicBezTo>
                <a:lnTo>
                  <a:pt x="251804" y="354506"/>
                </a:lnTo>
                <a:lnTo>
                  <a:pt x="251804" y="393171"/>
                </a:lnTo>
                <a:cubicBezTo>
                  <a:pt x="251804" y="407901"/>
                  <a:pt x="239814" y="419869"/>
                  <a:pt x="225056" y="419869"/>
                </a:cubicBezTo>
                <a:lnTo>
                  <a:pt x="25826" y="419869"/>
                </a:lnTo>
                <a:cubicBezTo>
                  <a:pt x="11991" y="419869"/>
                  <a:pt x="0" y="407901"/>
                  <a:pt x="0" y="393171"/>
                </a:cubicBezTo>
                <a:cubicBezTo>
                  <a:pt x="0" y="379362"/>
                  <a:pt x="11991" y="367394"/>
                  <a:pt x="25826" y="367394"/>
                </a:cubicBezTo>
                <a:lnTo>
                  <a:pt x="199230" y="367394"/>
                </a:lnTo>
                <a:lnTo>
                  <a:pt x="199230" y="327808"/>
                </a:lnTo>
                <a:cubicBezTo>
                  <a:pt x="199230" y="313078"/>
                  <a:pt x="210298" y="302031"/>
                  <a:pt x="225056" y="302031"/>
                </a:cubicBezTo>
                <a:lnTo>
                  <a:pt x="303457" y="302031"/>
                </a:lnTo>
                <a:lnTo>
                  <a:pt x="303457" y="222859"/>
                </a:lnTo>
                <a:cubicBezTo>
                  <a:pt x="303457" y="208129"/>
                  <a:pt x="315447" y="197082"/>
                  <a:pt x="330205" y="197082"/>
                </a:cubicBezTo>
                <a:lnTo>
                  <a:pt x="486084" y="197082"/>
                </a:lnTo>
                <a:lnTo>
                  <a:pt x="486084" y="187875"/>
                </a:lnTo>
                <a:cubicBezTo>
                  <a:pt x="486084" y="180511"/>
                  <a:pt x="489773" y="174066"/>
                  <a:pt x="496230" y="170384"/>
                </a:cubicBezTo>
                <a:close/>
                <a:moveTo>
                  <a:pt x="25826" y="0"/>
                </a:moveTo>
                <a:lnTo>
                  <a:pt x="551572" y="0"/>
                </a:lnTo>
                <a:cubicBezTo>
                  <a:pt x="566329" y="0"/>
                  <a:pt x="578320" y="11973"/>
                  <a:pt x="578320" y="25789"/>
                </a:cubicBezTo>
                <a:lnTo>
                  <a:pt x="578320" y="182364"/>
                </a:lnTo>
                <a:lnTo>
                  <a:pt x="529435" y="150128"/>
                </a:lnTo>
                <a:cubicBezTo>
                  <a:pt x="528513" y="149207"/>
                  <a:pt x="526668" y="148286"/>
                  <a:pt x="525745" y="147365"/>
                </a:cubicBezTo>
                <a:lnTo>
                  <a:pt x="525745" y="52499"/>
                </a:lnTo>
                <a:lnTo>
                  <a:pt x="400304" y="52499"/>
                </a:lnTo>
                <a:lnTo>
                  <a:pt x="400304" y="130787"/>
                </a:lnTo>
                <a:lnTo>
                  <a:pt x="446422" y="130787"/>
                </a:lnTo>
                <a:cubicBezTo>
                  <a:pt x="453801" y="130787"/>
                  <a:pt x="459336" y="137234"/>
                  <a:pt x="459336" y="144602"/>
                </a:cubicBezTo>
                <a:cubicBezTo>
                  <a:pt x="459336" y="151970"/>
                  <a:pt x="453801" y="157496"/>
                  <a:pt x="446422" y="157496"/>
                </a:cubicBezTo>
                <a:lnTo>
                  <a:pt x="328360" y="157496"/>
                </a:lnTo>
                <a:cubicBezTo>
                  <a:pt x="320981" y="157496"/>
                  <a:pt x="315447" y="151970"/>
                  <a:pt x="315447" y="144602"/>
                </a:cubicBezTo>
                <a:cubicBezTo>
                  <a:pt x="315447" y="137234"/>
                  <a:pt x="320981" y="130787"/>
                  <a:pt x="328360" y="130787"/>
                </a:cubicBezTo>
                <a:lnTo>
                  <a:pt x="374478" y="130787"/>
                </a:lnTo>
                <a:lnTo>
                  <a:pt x="374478" y="52499"/>
                </a:lnTo>
                <a:lnTo>
                  <a:pt x="249960" y="52499"/>
                </a:lnTo>
                <a:lnTo>
                  <a:pt x="249960" y="170391"/>
                </a:lnTo>
                <a:cubicBezTo>
                  <a:pt x="249960" y="177759"/>
                  <a:pt x="243503" y="183285"/>
                  <a:pt x="236124" y="183285"/>
                </a:cubicBezTo>
                <a:cubicBezTo>
                  <a:pt x="228745" y="183285"/>
                  <a:pt x="223211" y="177759"/>
                  <a:pt x="223211" y="170391"/>
                </a:cubicBezTo>
                <a:lnTo>
                  <a:pt x="223211" y="52499"/>
                </a:lnTo>
                <a:lnTo>
                  <a:pt x="52575" y="52499"/>
                </a:lnTo>
                <a:lnTo>
                  <a:pt x="52575" y="130787"/>
                </a:lnTo>
                <a:lnTo>
                  <a:pt x="157724" y="130787"/>
                </a:lnTo>
                <a:cubicBezTo>
                  <a:pt x="165103" y="130787"/>
                  <a:pt x="170637" y="137234"/>
                  <a:pt x="170637" y="144602"/>
                </a:cubicBezTo>
                <a:lnTo>
                  <a:pt x="170637" y="222890"/>
                </a:lnTo>
                <a:lnTo>
                  <a:pt x="223211" y="222890"/>
                </a:lnTo>
                <a:cubicBezTo>
                  <a:pt x="230590" y="222890"/>
                  <a:pt x="236124" y="229337"/>
                  <a:pt x="236124" y="235784"/>
                </a:cubicBezTo>
                <a:cubicBezTo>
                  <a:pt x="236124" y="243152"/>
                  <a:pt x="230590" y="249600"/>
                  <a:pt x="223211" y="249600"/>
                </a:cubicBezTo>
                <a:lnTo>
                  <a:pt x="157724" y="249600"/>
                </a:lnTo>
                <a:cubicBezTo>
                  <a:pt x="150345" y="249600"/>
                  <a:pt x="144811" y="243152"/>
                  <a:pt x="144811" y="235784"/>
                </a:cubicBezTo>
                <a:lnTo>
                  <a:pt x="144811" y="157496"/>
                </a:lnTo>
                <a:lnTo>
                  <a:pt x="52575" y="157496"/>
                </a:lnTo>
                <a:lnTo>
                  <a:pt x="52575" y="302098"/>
                </a:lnTo>
                <a:lnTo>
                  <a:pt x="130975" y="302098"/>
                </a:lnTo>
                <a:cubicBezTo>
                  <a:pt x="138354" y="302098"/>
                  <a:pt x="144811" y="307625"/>
                  <a:pt x="144811" y="314993"/>
                </a:cubicBezTo>
                <a:cubicBezTo>
                  <a:pt x="144811" y="322361"/>
                  <a:pt x="138354" y="327887"/>
                  <a:pt x="130975" y="327887"/>
                </a:cubicBezTo>
                <a:lnTo>
                  <a:pt x="52575" y="327887"/>
                </a:lnTo>
                <a:lnTo>
                  <a:pt x="52575" y="340782"/>
                </a:lnTo>
                <a:lnTo>
                  <a:pt x="24904" y="340782"/>
                </a:lnTo>
                <a:cubicBezTo>
                  <a:pt x="15680" y="340782"/>
                  <a:pt x="7379" y="343545"/>
                  <a:pt x="0" y="347229"/>
                </a:cubicBezTo>
                <a:lnTo>
                  <a:pt x="0" y="25789"/>
                </a:lnTo>
                <a:cubicBezTo>
                  <a:pt x="0" y="11973"/>
                  <a:pt x="11991" y="0"/>
                  <a:pt x="25826" y="0"/>
                </a:cubicBez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cs typeface="+mn-ea"/>
              <a:sym typeface="+mn-lt"/>
            </a:endParaRPr>
          </a:p>
        </p:txBody>
      </p:sp>
      <p:sp>
        <p:nvSpPr>
          <p:cNvPr id="42" name="KSO_Shape"/>
          <p:cNvSpPr/>
          <p:nvPr/>
        </p:nvSpPr>
        <p:spPr bwMode="auto">
          <a:xfrm>
            <a:off x="5660680" y="4642346"/>
            <a:ext cx="885545" cy="900938"/>
          </a:xfrm>
          <a:custGeom>
            <a:avLst/>
            <a:gdLst>
              <a:gd name="T0" fmla="*/ 1387 w 2543"/>
              <a:gd name="T1" fmla="*/ 1042 h 2591"/>
              <a:gd name="T2" fmla="*/ 1406 w 2543"/>
              <a:gd name="T3" fmla="*/ 962 h 2591"/>
              <a:gd name="T4" fmla="*/ 1484 w 2543"/>
              <a:gd name="T5" fmla="*/ 978 h 2591"/>
              <a:gd name="T6" fmla="*/ 2367 w 2543"/>
              <a:gd name="T7" fmla="*/ 2324 h 2591"/>
              <a:gd name="T8" fmla="*/ 2315 w 2543"/>
              <a:gd name="T9" fmla="*/ 2378 h 2591"/>
              <a:gd name="T10" fmla="*/ 2236 w 2543"/>
              <a:gd name="T11" fmla="*/ 2361 h 2591"/>
              <a:gd name="T12" fmla="*/ 2543 w 2543"/>
              <a:gd name="T13" fmla="*/ 262 h 2591"/>
              <a:gd name="T14" fmla="*/ 2409 w 2543"/>
              <a:gd name="T15" fmla="*/ 329 h 2591"/>
              <a:gd name="T16" fmla="*/ 2370 w 2543"/>
              <a:gd name="T17" fmla="*/ 2058 h 2591"/>
              <a:gd name="T18" fmla="*/ 1935 w 2543"/>
              <a:gd name="T19" fmla="*/ 1301 h 2591"/>
              <a:gd name="T20" fmla="*/ 1935 w 2543"/>
              <a:gd name="T21" fmla="*/ 1168 h 2591"/>
              <a:gd name="T22" fmla="*/ 1595 w 2543"/>
              <a:gd name="T23" fmla="*/ 904 h 2591"/>
              <a:gd name="T24" fmla="*/ 1333 w 2543"/>
              <a:gd name="T25" fmla="*/ 851 h 2591"/>
              <a:gd name="T26" fmla="*/ 1275 w 2543"/>
              <a:gd name="T27" fmla="*/ 1114 h 2591"/>
              <a:gd name="T28" fmla="*/ 584 w 2543"/>
              <a:gd name="T29" fmla="*/ 1168 h 2591"/>
              <a:gd name="T30" fmla="*/ 584 w 2543"/>
              <a:gd name="T31" fmla="*/ 1301 h 2591"/>
              <a:gd name="T32" fmla="*/ 1887 w 2543"/>
              <a:gd name="T33" fmla="*/ 2064 h 2591"/>
              <a:gd name="T34" fmla="*/ 1338 w 2543"/>
              <a:gd name="T35" fmla="*/ 2216 h 2591"/>
              <a:gd name="T36" fmla="*/ 1271 w 2543"/>
              <a:gd name="T37" fmla="*/ 2591 h 2591"/>
              <a:gd name="T38" fmla="*/ 1205 w 2543"/>
              <a:gd name="T39" fmla="*/ 2216 h 2591"/>
              <a:gd name="T40" fmla="*/ 200 w 2543"/>
              <a:gd name="T41" fmla="*/ 2064 h 2591"/>
              <a:gd name="T42" fmla="*/ 134 w 2543"/>
              <a:gd name="T43" fmla="*/ 329 h 2591"/>
              <a:gd name="T44" fmla="*/ 0 w 2543"/>
              <a:gd name="T45" fmla="*/ 262 h 2591"/>
              <a:gd name="T46" fmla="*/ 67 w 2543"/>
              <a:gd name="T47" fmla="*/ 0 h 2591"/>
              <a:gd name="T48" fmla="*/ 2543 w 2543"/>
              <a:gd name="T49" fmla="*/ 67 h 2591"/>
              <a:gd name="T50" fmla="*/ 1271 w 2543"/>
              <a:gd name="T51" fmla="*/ 2458 h 2591"/>
              <a:gd name="T52" fmla="*/ 1271 w 2543"/>
              <a:gd name="T53" fmla="*/ 2338 h 2591"/>
              <a:gd name="T54" fmla="*/ 2002 w 2543"/>
              <a:gd name="T55" fmla="*/ 692 h 2591"/>
              <a:gd name="T56" fmla="*/ 584 w 2543"/>
              <a:gd name="T57" fmla="*/ 625 h 2591"/>
              <a:gd name="T58" fmla="*/ 584 w 2543"/>
              <a:gd name="T59" fmla="*/ 758 h 2591"/>
              <a:gd name="T60" fmla="*/ 2002 w 2543"/>
              <a:gd name="T61" fmla="*/ 692 h 2591"/>
              <a:gd name="T62" fmla="*/ 134 w 2543"/>
              <a:gd name="T63" fmla="*/ 133 h 2591"/>
              <a:gd name="T64" fmla="*/ 200 w 2543"/>
              <a:gd name="T65" fmla="*/ 196 h 2591"/>
              <a:gd name="T66" fmla="*/ 2409 w 2543"/>
              <a:gd name="T67" fmla="*/ 196 h 2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43" h="2591">
                <a:moveTo>
                  <a:pt x="2236" y="2361"/>
                </a:moveTo>
                <a:lnTo>
                  <a:pt x="1387" y="1042"/>
                </a:lnTo>
                <a:cubicBezTo>
                  <a:pt x="1370" y="1016"/>
                  <a:pt x="1378" y="981"/>
                  <a:pt x="1404" y="964"/>
                </a:cubicBezTo>
                <a:lnTo>
                  <a:pt x="1406" y="962"/>
                </a:lnTo>
                <a:cubicBezTo>
                  <a:pt x="1415" y="956"/>
                  <a:pt x="1426" y="953"/>
                  <a:pt x="1437" y="953"/>
                </a:cubicBezTo>
                <a:cubicBezTo>
                  <a:pt x="1456" y="953"/>
                  <a:pt x="1474" y="963"/>
                  <a:pt x="1484" y="978"/>
                </a:cubicBezTo>
                <a:lnTo>
                  <a:pt x="2359" y="2281"/>
                </a:lnTo>
                <a:cubicBezTo>
                  <a:pt x="2367" y="2293"/>
                  <a:pt x="2370" y="2309"/>
                  <a:pt x="2367" y="2324"/>
                </a:cubicBezTo>
                <a:cubicBezTo>
                  <a:pt x="2364" y="2339"/>
                  <a:pt x="2355" y="2351"/>
                  <a:pt x="2343" y="2360"/>
                </a:cubicBezTo>
                <a:lnTo>
                  <a:pt x="2315" y="2378"/>
                </a:lnTo>
                <a:cubicBezTo>
                  <a:pt x="2306" y="2384"/>
                  <a:pt x="2295" y="2387"/>
                  <a:pt x="2284" y="2387"/>
                </a:cubicBezTo>
                <a:cubicBezTo>
                  <a:pt x="2265" y="2387"/>
                  <a:pt x="2247" y="2378"/>
                  <a:pt x="2236" y="2361"/>
                </a:cubicBezTo>
                <a:close/>
                <a:moveTo>
                  <a:pt x="2543" y="67"/>
                </a:moveTo>
                <a:lnTo>
                  <a:pt x="2543" y="262"/>
                </a:lnTo>
                <a:cubicBezTo>
                  <a:pt x="2543" y="299"/>
                  <a:pt x="2513" y="329"/>
                  <a:pt x="2476" y="329"/>
                </a:cubicBezTo>
                <a:lnTo>
                  <a:pt x="2409" y="329"/>
                </a:lnTo>
                <a:lnTo>
                  <a:pt x="2409" y="1998"/>
                </a:lnTo>
                <a:cubicBezTo>
                  <a:pt x="2409" y="2025"/>
                  <a:pt x="2393" y="2048"/>
                  <a:pt x="2370" y="2058"/>
                </a:cubicBezTo>
                <a:lnTo>
                  <a:pt x="1862" y="1301"/>
                </a:lnTo>
                <a:lnTo>
                  <a:pt x="1935" y="1301"/>
                </a:lnTo>
                <a:cubicBezTo>
                  <a:pt x="1972" y="1301"/>
                  <a:pt x="2002" y="1271"/>
                  <a:pt x="2002" y="1234"/>
                </a:cubicBezTo>
                <a:cubicBezTo>
                  <a:pt x="2002" y="1198"/>
                  <a:pt x="1972" y="1168"/>
                  <a:pt x="1935" y="1168"/>
                </a:cubicBezTo>
                <a:lnTo>
                  <a:pt x="1772" y="1168"/>
                </a:lnTo>
                <a:lnTo>
                  <a:pt x="1595" y="904"/>
                </a:lnTo>
                <a:cubicBezTo>
                  <a:pt x="1560" y="851"/>
                  <a:pt x="1501" y="820"/>
                  <a:pt x="1437" y="820"/>
                </a:cubicBezTo>
                <a:cubicBezTo>
                  <a:pt x="1400" y="820"/>
                  <a:pt x="1364" y="831"/>
                  <a:pt x="1333" y="851"/>
                </a:cubicBezTo>
                <a:lnTo>
                  <a:pt x="1331" y="852"/>
                </a:lnTo>
                <a:cubicBezTo>
                  <a:pt x="1244" y="909"/>
                  <a:pt x="1219" y="1027"/>
                  <a:pt x="1275" y="1114"/>
                </a:cubicBezTo>
                <a:lnTo>
                  <a:pt x="1310" y="1168"/>
                </a:lnTo>
                <a:lnTo>
                  <a:pt x="584" y="1168"/>
                </a:lnTo>
                <a:cubicBezTo>
                  <a:pt x="547" y="1168"/>
                  <a:pt x="517" y="1198"/>
                  <a:pt x="517" y="1234"/>
                </a:cubicBezTo>
                <a:cubicBezTo>
                  <a:pt x="517" y="1271"/>
                  <a:pt x="547" y="1301"/>
                  <a:pt x="584" y="1301"/>
                </a:cubicBezTo>
                <a:lnTo>
                  <a:pt x="1395" y="1301"/>
                </a:lnTo>
                <a:lnTo>
                  <a:pt x="1887" y="2064"/>
                </a:lnTo>
                <a:lnTo>
                  <a:pt x="1338" y="2064"/>
                </a:lnTo>
                <a:lnTo>
                  <a:pt x="1338" y="2216"/>
                </a:lnTo>
                <a:cubicBezTo>
                  <a:pt x="1412" y="2244"/>
                  <a:pt x="1465" y="2314"/>
                  <a:pt x="1465" y="2398"/>
                </a:cubicBezTo>
                <a:cubicBezTo>
                  <a:pt x="1465" y="2504"/>
                  <a:pt x="1378" y="2591"/>
                  <a:pt x="1271" y="2591"/>
                </a:cubicBezTo>
                <a:cubicBezTo>
                  <a:pt x="1165" y="2591"/>
                  <a:pt x="1078" y="2504"/>
                  <a:pt x="1078" y="2398"/>
                </a:cubicBezTo>
                <a:cubicBezTo>
                  <a:pt x="1078" y="2314"/>
                  <a:pt x="1131" y="2244"/>
                  <a:pt x="1205" y="2216"/>
                </a:cubicBezTo>
                <a:lnTo>
                  <a:pt x="1205" y="2064"/>
                </a:lnTo>
                <a:lnTo>
                  <a:pt x="200" y="2064"/>
                </a:lnTo>
                <a:cubicBezTo>
                  <a:pt x="164" y="2064"/>
                  <a:pt x="134" y="2034"/>
                  <a:pt x="134" y="1998"/>
                </a:cubicBezTo>
                <a:lnTo>
                  <a:pt x="134" y="329"/>
                </a:lnTo>
                <a:lnTo>
                  <a:pt x="67" y="329"/>
                </a:lnTo>
                <a:cubicBezTo>
                  <a:pt x="30" y="329"/>
                  <a:pt x="0" y="299"/>
                  <a:pt x="0" y="262"/>
                </a:cubicBezTo>
                <a:lnTo>
                  <a:pt x="0" y="67"/>
                </a:lnTo>
                <a:cubicBezTo>
                  <a:pt x="0" y="30"/>
                  <a:pt x="30" y="0"/>
                  <a:pt x="67" y="0"/>
                </a:cubicBezTo>
                <a:lnTo>
                  <a:pt x="2476" y="0"/>
                </a:lnTo>
                <a:cubicBezTo>
                  <a:pt x="2513" y="0"/>
                  <a:pt x="2543" y="30"/>
                  <a:pt x="2543" y="67"/>
                </a:cubicBezTo>
                <a:close/>
                <a:moveTo>
                  <a:pt x="1211" y="2398"/>
                </a:moveTo>
                <a:cubicBezTo>
                  <a:pt x="1211" y="2431"/>
                  <a:pt x="1238" y="2458"/>
                  <a:pt x="1271" y="2458"/>
                </a:cubicBezTo>
                <a:cubicBezTo>
                  <a:pt x="1305" y="2458"/>
                  <a:pt x="1331" y="2431"/>
                  <a:pt x="1331" y="2398"/>
                </a:cubicBezTo>
                <a:cubicBezTo>
                  <a:pt x="1331" y="2364"/>
                  <a:pt x="1305" y="2338"/>
                  <a:pt x="1271" y="2338"/>
                </a:cubicBezTo>
                <a:cubicBezTo>
                  <a:pt x="1238" y="2338"/>
                  <a:pt x="1211" y="2364"/>
                  <a:pt x="1211" y="2398"/>
                </a:cubicBezTo>
                <a:close/>
                <a:moveTo>
                  <a:pt x="2002" y="692"/>
                </a:moveTo>
                <a:cubicBezTo>
                  <a:pt x="2002" y="655"/>
                  <a:pt x="1972" y="625"/>
                  <a:pt x="1935" y="625"/>
                </a:cubicBezTo>
                <a:lnTo>
                  <a:pt x="584" y="625"/>
                </a:lnTo>
                <a:cubicBezTo>
                  <a:pt x="547" y="625"/>
                  <a:pt x="517" y="655"/>
                  <a:pt x="517" y="692"/>
                </a:cubicBezTo>
                <a:cubicBezTo>
                  <a:pt x="517" y="729"/>
                  <a:pt x="547" y="758"/>
                  <a:pt x="584" y="758"/>
                </a:cubicBezTo>
                <a:lnTo>
                  <a:pt x="1935" y="758"/>
                </a:lnTo>
                <a:cubicBezTo>
                  <a:pt x="1972" y="758"/>
                  <a:pt x="2002" y="729"/>
                  <a:pt x="2002" y="692"/>
                </a:cubicBezTo>
                <a:close/>
                <a:moveTo>
                  <a:pt x="2409" y="133"/>
                </a:moveTo>
                <a:lnTo>
                  <a:pt x="134" y="133"/>
                </a:lnTo>
                <a:lnTo>
                  <a:pt x="134" y="196"/>
                </a:lnTo>
                <a:lnTo>
                  <a:pt x="200" y="196"/>
                </a:lnTo>
                <a:lnTo>
                  <a:pt x="2343" y="196"/>
                </a:lnTo>
                <a:lnTo>
                  <a:pt x="2409" y="196"/>
                </a:lnTo>
                <a:lnTo>
                  <a:pt x="2409" y="133"/>
                </a:ln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cs typeface="+mn-ea"/>
              <a:sym typeface="+mn-lt"/>
            </a:endParaRPr>
          </a:p>
        </p:txBody>
      </p:sp>
      <p:sp>
        <p:nvSpPr>
          <p:cNvPr id="43" name="KSO_Shape"/>
          <p:cNvSpPr/>
          <p:nvPr/>
        </p:nvSpPr>
        <p:spPr bwMode="auto">
          <a:xfrm>
            <a:off x="7775690" y="4708632"/>
            <a:ext cx="685787" cy="847876"/>
          </a:xfrm>
          <a:custGeom>
            <a:avLst/>
            <a:gdLst>
              <a:gd name="connsiteX0" fmla="*/ 56946 w 489936"/>
              <a:gd name="connsiteY0" fmla="*/ 454159 h 605734"/>
              <a:gd name="connsiteX1" fmla="*/ 432989 w 489936"/>
              <a:gd name="connsiteY1" fmla="*/ 454159 h 605734"/>
              <a:gd name="connsiteX2" fmla="*/ 432989 w 489936"/>
              <a:gd name="connsiteY2" fmla="*/ 552245 h 605734"/>
              <a:gd name="connsiteX3" fmla="*/ 56946 w 489936"/>
              <a:gd name="connsiteY3" fmla="*/ 552245 h 605734"/>
              <a:gd name="connsiteX4" fmla="*/ 218027 w 489936"/>
              <a:gd name="connsiteY4" fmla="*/ 167240 h 605734"/>
              <a:gd name="connsiteX5" fmla="*/ 270224 w 489936"/>
              <a:gd name="connsiteY5" fmla="*/ 343219 h 605734"/>
              <a:gd name="connsiteX6" fmla="*/ 322421 w 489936"/>
              <a:gd name="connsiteY6" fmla="*/ 269521 h 605734"/>
              <a:gd name="connsiteX7" fmla="*/ 361990 w 489936"/>
              <a:gd name="connsiteY7" fmla="*/ 314636 h 605734"/>
              <a:gd name="connsiteX8" fmla="*/ 432989 w 489936"/>
              <a:gd name="connsiteY8" fmla="*/ 314636 h 605734"/>
              <a:gd name="connsiteX9" fmla="*/ 432989 w 489936"/>
              <a:gd name="connsiteY9" fmla="*/ 333411 h 605734"/>
              <a:gd name="connsiteX10" fmla="*/ 353290 w 489936"/>
              <a:gd name="connsiteY10" fmla="*/ 333411 h 605734"/>
              <a:gd name="connsiteX11" fmla="*/ 324105 w 489936"/>
              <a:gd name="connsiteY11" fmla="*/ 299785 h 605734"/>
              <a:gd name="connsiteX12" fmla="*/ 263208 w 489936"/>
              <a:gd name="connsiteY12" fmla="*/ 385812 h 605734"/>
              <a:gd name="connsiteX13" fmla="*/ 224762 w 489936"/>
              <a:gd name="connsiteY13" fmla="*/ 255229 h 605734"/>
              <a:gd name="connsiteX14" fmla="*/ 198664 w 489936"/>
              <a:gd name="connsiteY14" fmla="*/ 438494 h 605734"/>
              <a:gd name="connsiteX15" fmla="*/ 150395 w 489936"/>
              <a:gd name="connsiteY15" fmla="*/ 300905 h 605734"/>
              <a:gd name="connsiteX16" fmla="*/ 131313 w 489936"/>
              <a:gd name="connsiteY16" fmla="*/ 333411 h 605734"/>
              <a:gd name="connsiteX17" fmla="*/ 56946 w 489936"/>
              <a:gd name="connsiteY17" fmla="*/ 333411 h 605734"/>
              <a:gd name="connsiteX18" fmla="*/ 56946 w 489936"/>
              <a:gd name="connsiteY18" fmla="*/ 314636 h 605734"/>
              <a:gd name="connsiteX19" fmla="*/ 120368 w 489936"/>
              <a:gd name="connsiteY19" fmla="*/ 314636 h 605734"/>
              <a:gd name="connsiteX20" fmla="*/ 154605 w 489936"/>
              <a:gd name="connsiteY20" fmla="*/ 256350 h 605734"/>
              <a:gd name="connsiteX21" fmla="*/ 190806 w 489936"/>
              <a:gd name="connsiteY21" fmla="*/ 359472 h 605734"/>
              <a:gd name="connsiteX22" fmla="*/ 23290 w 489936"/>
              <a:gd name="connsiteY22" fmla="*/ 71444 h 605734"/>
              <a:gd name="connsiteX23" fmla="*/ 23290 w 489936"/>
              <a:gd name="connsiteY23" fmla="*/ 570712 h 605734"/>
              <a:gd name="connsiteX24" fmla="*/ 35076 w 489936"/>
              <a:gd name="connsiteY24" fmla="*/ 582199 h 605734"/>
              <a:gd name="connsiteX25" fmla="*/ 454860 w 489936"/>
              <a:gd name="connsiteY25" fmla="*/ 582199 h 605734"/>
              <a:gd name="connsiteX26" fmla="*/ 466646 w 489936"/>
              <a:gd name="connsiteY26" fmla="*/ 570712 h 605734"/>
              <a:gd name="connsiteX27" fmla="*/ 466646 w 489936"/>
              <a:gd name="connsiteY27" fmla="*/ 71444 h 605734"/>
              <a:gd name="connsiteX28" fmla="*/ 440550 w 489936"/>
              <a:gd name="connsiteY28" fmla="*/ 24935 h 605734"/>
              <a:gd name="connsiteX29" fmla="*/ 423713 w 489936"/>
              <a:gd name="connsiteY29" fmla="*/ 41466 h 605734"/>
              <a:gd name="connsiteX30" fmla="*/ 440550 w 489936"/>
              <a:gd name="connsiteY30" fmla="*/ 58276 h 605734"/>
              <a:gd name="connsiteX31" fmla="*/ 457105 w 489936"/>
              <a:gd name="connsiteY31" fmla="*/ 41466 h 605734"/>
              <a:gd name="connsiteX32" fmla="*/ 440550 w 489936"/>
              <a:gd name="connsiteY32" fmla="*/ 24935 h 605734"/>
              <a:gd name="connsiteX33" fmla="*/ 384148 w 489936"/>
              <a:gd name="connsiteY33" fmla="*/ 24935 h 605734"/>
              <a:gd name="connsiteX34" fmla="*/ 367312 w 489936"/>
              <a:gd name="connsiteY34" fmla="*/ 41466 h 605734"/>
              <a:gd name="connsiteX35" fmla="*/ 384148 w 489936"/>
              <a:gd name="connsiteY35" fmla="*/ 58276 h 605734"/>
              <a:gd name="connsiteX36" fmla="*/ 400984 w 489936"/>
              <a:gd name="connsiteY36" fmla="*/ 41466 h 605734"/>
              <a:gd name="connsiteX37" fmla="*/ 384148 w 489936"/>
              <a:gd name="connsiteY37" fmla="*/ 24935 h 605734"/>
              <a:gd name="connsiteX38" fmla="*/ 327746 w 489936"/>
              <a:gd name="connsiteY38" fmla="*/ 24935 h 605734"/>
              <a:gd name="connsiteX39" fmla="*/ 311191 w 489936"/>
              <a:gd name="connsiteY39" fmla="*/ 41466 h 605734"/>
              <a:gd name="connsiteX40" fmla="*/ 327746 w 489936"/>
              <a:gd name="connsiteY40" fmla="*/ 58276 h 605734"/>
              <a:gd name="connsiteX41" fmla="*/ 344583 w 489936"/>
              <a:gd name="connsiteY41" fmla="*/ 41466 h 605734"/>
              <a:gd name="connsiteX42" fmla="*/ 327746 w 489936"/>
              <a:gd name="connsiteY42" fmla="*/ 24935 h 605734"/>
              <a:gd name="connsiteX43" fmla="*/ 35076 w 489936"/>
              <a:gd name="connsiteY43" fmla="*/ 0 h 605734"/>
              <a:gd name="connsiteX44" fmla="*/ 454860 w 489936"/>
              <a:gd name="connsiteY44" fmla="*/ 0 h 605734"/>
              <a:gd name="connsiteX45" fmla="*/ 489936 w 489936"/>
              <a:gd name="connsiteY45" fmla="*/ 35022 h 605734"/>
              <a:gd name="connsiteX46" fmla="*/ 489936 w 489936"/>
              <a:gd name="connsiteY46" fmla="*/ 570712 h 605734"/>
              <a:gd name="connsiteX47" fmla="*/ 454860 w 489936"/>
              <a:gd name="connsiteY47" fmla="*/ 605734 h 605734"/>
              <a:gd name="connsiteX48" fmla="*/ 35076 w 489936"/>
              <a:gd name="connsiteY48" fmla="*/ 605734 h 605734"/>
              <a:gd name="connsiteX49" fmla="*/ 0 w 489936"/>
              <a:gd name="connsiteY49" fmla="*/ 570712 h 605734"/>
              <a:gd name="connsiteX50" fmla="*/ 0 w 489936"/>
              <a:gd name="connsiteY50" fmla="*/ 35022 h 605734"/>
              <a:gd name="connsiteX51" fmla="*/ 35076 w 489936"/>
              <a:gd name="connsiteY51" fmla="*/ 0 h 60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89936" h="605734">
                <a:moveTo>
                  <a:pt x="56946" y="454159"/>
                </a:moveTo>
                <a:lnTo>
                  <a:pt x="432989" y="454159"/>
                </a:lnTo>
                <a:lnTo>
                  <a:pt x="432989" y="552245"/>
                </a:lnTo>
                <a:lnTo>
                  <a:pt x="56946" y="552245"/>
                </a:lnTo>
                <a:close/>
                <a:moveTo>
                  <a:pt x="218027" y="167240"/>
                </a:moveTo>
                <a:lnTo>
                  <a:pt x="270224" y="343219"/>
                </a:lnTo>
                <a:lnTo>
                  <a:pt x="322421" y="269521"/>
                </a:lnTo>
                <a:lnTo>
                  <a:pt x="361990" y="314636"/>
                </a:lnTo>
                <a:lnTo>
                  <a:pt x="432989" y="314636"/>
                </a:lnTo>
                <a:lnTo>
                  <a:pt x="432989" y="333411"/>
                </a:lnTo>
                <a:lnTo>
                  <a:pt x="353290" y="333411"/>
                </a:lnTo>
                <a:lnTo>
                  <a:pt x="324105" y="299785"/>
                </a:lnTo>
                <a:lnTo>
                  <a:pt x="263208" y="385812"/>
                </a:lnTo>
                <a:lnTo>
                  <a:pt x="224762" y="255229"/>
                </a:lnTo>
                <a:lnTo>
                  <a:pt x="198664" y="438494"/>
                </a:lnTo>
                <a:lnTo>
                  <a:pt x="150395" y="300905"/>
                </a:lnTo>
                <a:lnTo>
                  <a:pt x="131313" y="333411"/>
                </a:lnTo>
                <a:lnTo>
                  <a:pt x="56946" y="333411"/>
                </a:lnTo>
                <a:lnTo>
                  <a:pt x="56946" y="314636"/>
                </a:lnTo>
                <a:lnTo>
                  <a:pt x="120368" y="314636"/>
                </a:lnTo>
                <a:lnTo>
                  <a:pt x="154605" y="256350"/>
                </a:lnTo>
                <a:lnTo>
                  <a:pt x="190806" y="359472"/>
                </a:lnTo>
                <a:close/>
                <a:moveTo>
                  <a:pt x="23290" y="71444"/>
                </a:moveTo>
                <a:lnTo>
                  <a:pt x="23290" y="570712"/>
                </a:lnTo>
                <a:cubicBezTo>
                  <a:pt x="23290" y="577156"/>
                  <a:pt x="28622" y="582199"/>
                  <a:pt x="35076" y="582199"/>
                </a:cubicBezTo>
                <a:lnTo>
                  <a:pt x="454860" y="582199"/>
                </a:lnTo>
                <a:cubicBezTo>
                  <a:pt x="461314" y="582199"/>
                  <a:pt x="466646" y="577156"/>
                  <a:pt x="466646" y="570712"/>
                </a:cubicBezTo>
                <a:lnTo>
                  <a:pt x="466646" y="71444"/>
                </a:lnTo>
                <a:close/>
                <a:moveTo>
                  <a:pt x="440550" y="24935"/>
                </a:moveTo>
                <a:cubicBezTo>
                  <a:pt x="431290" y="24935"/>
                  <a:pt x="423713" y="32220"/>
                  <a:pt x="423713" y="41466"/>
                </a:cubicBezTo>
                <a:cubicBezTo>
                  <a:pt x="423713" y="50711"/>
                  <a:pt x="431290" y="58276"/>
                  <a:pt x="440550" y="58276"/>
                </a:cubicBezTo>
                <a:cubicBezTo>
                  <a:pt x="449810" y="58276"/>
                  <a:pt x="457105" y="50711"/>
                  <a:pt x="457105" y="41466"/>
                </a:cubicBezTo>
                <a:cubicBezTo>
                  <a:pt x="457105" y="32220"/>
                  <a:pt x="449810" y="24935"/>
                  <a:pt x="440550" y="24935"/>
                </a:cubicBezTo>
                <a:close/>
                <a:moveTo>
                  <a:pt x="384148" y="24935"/>
                </a:moveTo>
                <a:cubicBezTo>
                  <a:pt x="374888" y="24935"/>
                  <a:pt x="367312" y="32220"/>
                  <a:pt x="367312" y="41466"/>
                </a:cubicBezTo>
                <a:cubicBezTo>
                  <a:pt x="367312" y="50711"/>
                  <a:pt x="374888" y="58276"/>
                  <a:pt x="384148" y="58276"/>
                </a:cubicBezTo>
                <a:cubicBezTo>
                  <a:pt x="393408" y="58276"/>
                  <a:pt x="400984" y="50711"/>
                  <a:pt x="400984" y="41466"/>
                </a:cubicBezTo>
                <a:cubicBezTo>
                  <a:pt x="400984" y="32220"/>
                  <a:pt x="393408" y="24935"/>
                  <a:pt x="384148" y="24935"/>
                </a:cubicBezTo>
                <a:close/>
                <a:moveTo>
                  <a:pt x="327746" y="24935"/>
                </a:moveTo>
                <a:cubicBezTo>
                  <a:pt x="318486" y="24935"/>
                  <a:pt x="311191" y="32220"/>
                  <a:pt x="311191" y="41466"/>
                </a:cubicBezTo>
                <a:cubicBezTo>
                  <a:pt x="311191" y="50711"/>
                  <a:pt x="318486" y="58276"/>
                  <a:pt x="327746" y="58276"/>
                </a:cubicBezTo>
                <a:cubicBezTo>
                  <a:pt x="337006" y="58276"/>
                  <a:pt x="344583" y="50711"/>
                  <a:pt x="344583" y="41466"/>
                </a:cubicBezTo>
                <a:cubicBezTo>
                  <a:pt x="344583" y="32220"/>
                  <a:pt x="337006" y="24935"/>
                  <a:pt x="327746" y="24935"/>
                </a:cubicBezTo>
                <a:close/>
                <a:moveTo>
                  <a:pt x="35076" y="0"/>
                </a:moveTo>
                <a:lnTo>
                  <a:pt x="454860" y="0"/>
                </a:lnTo>
                <a:cubicBezTo>
                  <a:pt x="474222" y="0"/>
                  <a:pt x="489936" y="15690"/>
                  <a:pt x="489936" y="35022"/>
                </a:cubicBezTo>
                <a:lnTo>
                  <a:pt x="489936" y="570712"/>
                </a:lnTo>
                <a:cubicBezTo>
                  <a:pt x="489936" y="590044"/>
                  <a:pt x="474222" y="605734"/>
                  <a:pt x="454860" y="605734"/>
                </a:cubicBezTo>
                <a:lnTo>
                  <a:pt x="35076" y="605734"/>
                </a:lnTo>
                <a:cubicBezTo>
                  <a:pt x="15714" y="605734"/>
                  <a:pt x="0" y="590044"/>
                  <a:pt x="0" y="570712"/>
                </a:cubicBezTo>
                <a:lnTo>
                  <a:pt x="0" y="35022"/>
                </a:lnTo>
                <a:cubicBezTo>
                  <a:pt x="0" y="15690"/>
                  <a:pt x="15714" y="0"/>
                  <a:pt x="35076" y="0"/>
                </a:cubicBez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cs typeface="+mn-ea"/>
              <a:sym typeface="+mn-lt"/>
            </a:endParaRPr>
          </a:p>
        </p:txBody>
      </p:sp>
      <p:sp>
        <p:nvSpPr>
          <p:cNvPr id="44" name="KSO_Shape"/>
          <p:cNvSpPr/>
          <p:nvPr/>
        </p:nvSpPr>
        <p:spPr bwMode="auto">
          <a:xfrm>
            <a:off x="9602961" y="4633027"/>
            <a:ext cx="927468" cy="918878"/>
          </a:xfrm>
          <a:custGeom>
            <a:avLst/>
            <a:gdLst>
              <a:gd name="connsiteX0" fmla="*/ 483834 w 607621"/>
              <a:gd name="connsiteY0" fmla="*/ 415419 h 601994"/>
              <a:gd name="connsiteX1" fmla="*/ 589519 w 607621"/>
              <a:gd name="connsiteY1" fmla="*/ 508706 h 601994"/>
              <a:gd name="connsiteX2" fmla="*/ 607604 w 607621"/>
              <a:gd name="connsiteY2" fmla="*/ 546981 h 601994"/>
              <a:gd name="connsiteX3" fmla="*/ 591968 w 607621"/>
              <a:gd name="connsiteY3" fmla="*/ 586383 h 601994"/>
              <a:gd name="connsiteX4" fmla="*/ 554103 w 607621"/>
              <a:gd name="connsiteY4" fmla="*/ 601994 h 601994"/>
              <a:gd name="connsiteX5" fmla="*/ 552501 w 607621"/>
              <a:gd name="connsiteY5" fmla="*/ 601994 h 601994"/>
              <a:gd name="connsiteX6" fmla="*/ 514070 w 607621"/>
              <a:gd name="connsiteY6" fmla="*/ 584032 h 601994"/>
              <a:gd name="connsiteX7" fmla="*/ 420630 w 607621"/>
              <a:gd name="connsiteY7" fmla="*/ 478520 h 601994"/>
              <a:gd name="connsiteX8" fmla="*/ 456706 w 607621"/>
              <a:gd name="connsiteY8" fmla="*/ 451342 h 601994"/>
              <a:gd name="connsiteX9" fmla="*/ 483834 w 607621"/>
              <a:gd name="connsiteY9" fmla="*/ 415419 h 601994"/>
              <a:gd name="connsiteX10" fmla="*/ 303586 w 607621"/>
              <a:gd name="connsiteY10" fmla="*/ 283885 h 601994"/>
              <a:gd name="connsiteX11" fmla="*/ 306035 w 607621"/>
              <a:gd name="connsiteY11" fmla="*/ 283979 h 601994"/>
              <a:gd name="connsiteX12" fmla="*/ 314703 w 607621"/>
              <a:gd name="connsiteY12" fmla="*/ 288119 h 601994"/>
              <a:gd name="connsiteX13" fmla="*/ 314703 w 607621"/>
              <a:gd name="connsiteY13" fmla="*/ 309665 h 601994"/>
              <a:gd name="connsiteX14" fmla="*/ 314703 w 607621"/>
              <a:gd name="connsiteY14" fmla="*/ 358026 h 601994"/>
              <a:gd name="connsiteX15" fmla="*/ 314703 w 607621"/>
              <a:gd name="connsiteY15" fmla="*/ 379572 h 601994"/>
              <a:gd name="connsiteX16" fmla="*/ 306035 w 607621"/>
              <a:gd name="connsiteY16" fmla="*/ 383618 h 601994"/>
              <a:gd name="connsiteX17" fmla="*/ 303586 w 607621"/>
              <a:gd name="connsiteY17" fmla="*/ 383806 h 601994"/>
              <a:gd name="connsiteX18" fmla="*/ 293128 w 607621"/>
              <a:gd name="connsiteY18" fmla="*/ 379572 h 601994"/>
              <a:gd name="connsiteX19" fmla="*/ 293128 w 607621"/>
              <a:gd name="connsiteY19" fmla="*/ 288119 h 601994"/>
              <a:gd name="connsiteX20" fmla="*/ 303586 w 607621"/>
              <a:gd name="connsiteY20" fmla="*/ 283885 h 601994"/>
              <a:gd name="connsiteX21" fmla="*/ 338939 w 607621"/>
              <a:gd name="connsiteY21" fmla="*/ 243862 h 601994"/>
              <a:gd name="connsiteX22" fmla="*/ 275162 w 607621"/>
              <a:gd name="connsiteY22" fmla="*/ 270200 h 601994"/>
              <a:gd name="connsiteX23" fmla="*/ 275162 w 607621"/>
              <a:gd name="connsiteY23" fmla="*/ 397561 h 601994"/>
              <a:gd name="connsiteX24" fmla="*/ 338939 w 607621"/>
              <a:gd name="connsiteY24" fmla="*/ 423899 h 601994"/>
              <a:gd name="connsiteX25" fmla="*/ 402717 w 607621"/>
              <a:gd name="connsiteY25" fmla="*/ 397561 h 601994"/>
              <a:gd name="connsiteX26" fmla="*/ 402811 w 607621"/>
              <a:gd name="connsiteY26" fmla="*/ 270200 h 601994"/>
              <a:gd name="connsiteX27" fmla="*/ 338939 w 607621"/>
              <a:gd name="connsiteY27" fmla="*/ 243862 h 601994"/>
              <a:gd name="connsiteX28" fmla="*/ 338939 w 607621"/>
              <a:gd name="connsiteY28" fmla="*/ 198148 h 601994"/>
              <a:gd name="connsiteX29" fmla="*/ 435123 w 607621"/>
              <a:gd name="connsiteY29" fmla="*/ 237842 h 601994"/>
              <a:gd name="connsiteX30" fmla="*/ 435123 w 607621"/>
              <a:gd name="connsiteY30" fmla="*/ 429919 h 601994"/>
              <a:gd name="connsiteX31" fmla="*/ 338939 w 607621"/>
              <a:gd name="connsiteY31" fmla="*/ 469613 h 601994"/>
              <a:gd name="connsiteX32" fmla="*/ 242849 w 607621"/>
              <a:gd name="connsiteY32" fmla="*/ 429919 h 601994"/>
              <a:gd name="connsiteX33" fmla="*/ 242754 w 607621"/>
              <a:gd name="connsiteY33" fmla="*/ 237842 h 601994"/>
              <a:gd name="connsiteX34" fmla="*/ 338939 w 607621"/>
              <a:gd name="connsiteY34" fmla="*/ 198148 h 601994"/>
              <a:gd name="connsiteX35" fmla="*/ 160397 w 607621"/>
              <a:gd name="connsiteY35" fmla="*/ 0 h 601994"/>
              <a:gd name="connsiteX36" fmla="*/ 258180 w 607621"/>
              <a:gd name="connsiteY36" fmla="*/ 96801 h 601994"/>
              <a:gd name="connsiteX37" fmla="*/ 258745 w 607621"/>
              <a:gd name="connsiteY37" fmla="*/ 96801 h 601994"/>
              <a:gd name="connsiteX38" fmla="*/ 279847 w 607621"/>
              <a:gd name="connsiteY38" fmla="*/ 142239 h 601994"/>
              <a:gd name="connsiteX39" fmla="*/ 250926 w 607621"/>
              <a:gd name="connsiteY39" fmla="*/ 174412 h 601994"/>
              <a:gd name="connsiteX40" fmla="*/ 207404 w 607621"/>
              <a:gd name="connsiteY40" fmla="*/ 236406 h 601994"/>
              <a:gd name="connsiteX41" fmla="*/ 201940 w 607621"/>
              <a:gd name="connsiteY41" fmla="*/ 251928 h 601994"/>
              <a:gd name="connsiteX42" fmla="*/ 203071 w 607621"/>
              <a:gd name="connsiteY42" fmla="*/ 257196 h 601994"/>
              <a:gd name="connsiteX43" fmla="*/ 228506 w 607621"/>
              <a:gd name="connsiteY43" fmla="*/ 444214 h 601994"/>
              <a:gd name="connsiteX44" fmla="*/ 275608 w 607621"/>
              <a:gd name="connsiteY44" fmla="*/ 476387 h 601994"/>
              <a:gd name="connsiteX45" fmla="*/ 41700 w 607621"/>
              <a:gd name="connsiteY45" fmla="*/ 476387 h 601994"/>
              <a:gd name="connsiteX46" fmla="*/ 9483 w 607621"/>
              <a:gd name="connsiteY46" fmla="*/ 461147 h 601994"/>
              <a:gd name="connsiteX47" fmla="*/ 816 w 607621"/>
              <a:gd name="connsiteY47" fmla="*/ 426528 h 601994"/>
              <a:gd name="connsiteX48" fmla="*/ 15323 w 607621"/>
              <a:gd name="connsiteY48" fmla="*/ 353527 h 601994"/>
              <a:gd name="connsiteX49" fmla="*/ 72787 w 607621"/>
              <a:gd name="connsiteY49" fmla="*/ 296237 h 601994"/>
              <a:gd name="connsiteX50" fmla="*/ 92476 w 607621"/>
              <a:gd name="connsiteY50" fmla="*/ 292380 h 601994"/>
              <a:gd name="connsiteX51" fmla="*/ 114991 w 607621"/>
              <a:gd name="connsiteY51" fmla="*/ 269990 h 601994"/>
              <a:gd name="connsiteX52" fmla="*/ 118759 w 607621"/>
              <a:gd name="connsiteY52" fmla="*/ 251928 h 601994"/>
              <a:gd name="connsiteX53" fmla="*/ 113295 w 607621"/>
              <a:gd name="connsiteY53" fmla="*/ 236406 h 601994"/>
              <a:gd name="connsiteX54" fmla="*/ 69773 w 607621"/>
              <a:gd name="connsiteY54" fmla="*/ 174412 h 601994"/>
              <a:gd name="connsiteX55" fmla="*/ 40947 w 607621"/>
              <a:gd name="connsiteY55" fmla="*/ 142239 h 601994"/>
              <a:gd name="connsiteX56" fmla="*/ 62048 w 607621"/>
              <a:gd name="connsiteY56" fmla="*/ 96801 h 601994"/>
              <a:gd name="connsiteX57" fmla="*/ 62708 w 607621"/>
              <a:gd name="connsiteY57" fmla="*/ 96801 h 601994"/>
              <a:gd name="connsiteX58" fmla="*/ 160397 w 607621"/>
              <a:gd name="connsiteY58" fmla="*/ 0 h 60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07621" h="601994">
                <a:moveTo>
                  <a:pt x="483834" y="415419"/>
                </a:moveTo>
                <a:lnTo>
                  <a:pt x="589519" y="508706"/>
                </a:lnTo>
                <a:cubicBezTo>
                  <a:pt x="600540" y="518393"/>
                  <a:pt x="607134" y="532310"/>
                  <a:pt x="607604" y="546981"/>
                </a:cubicBezTo>
                <a:cubicBezTo>
                  <a:pt x="607981" y="561745"/>
                  <a:pt x="602330" y="575945"/>
                  <a:pt x="591968" y="586383"/>
                </a:cubicBezTo>
                <a:cubicBezTo>
                  <a:pt x="581890" y="596446"/>
                  <a:pt x="568326" y="601994"/>
                  <a:pt x="554103" y="601994"/>
                </a:cubicBezTo>
                <a:cubicBezTo>
                  <a:pt x="553537" y="601994"/>
                  <a:pt x="552972" y="601994"/>
                  <a:pt x="552501" y="601994"/>
                </a:cubicBezTo>
                <a:cubicBezTo>
                  <a:pt x="537713" y="601524"/>
                  <a:pt x="523772" y="595035"/>
                  <a:pt x="514070" y="584032"/>
                </a:cubicBezTo>
                <a:lnTo>
                  <a:pt x="420630" y="478520"/>
                </a:lnTo>
                <a:cubicBezTo>
                  <a:pt x="433535" y="471279"/>
                  <a:pt x="445780" y="462345"/>
                  <a:pt x="456706" y="451342"/>
                </a:cubicBezTo>
                <a:cubicBezTo>
                  <a:pt x="467633" y="440434"/>
                  <a:pt x="476581" y="428302"/>
                  <a:pt x="483834" y="415419"/>
                </a:cubicBezTo>
                <a:close/>
                <a:moveTo>
                  <a:pt x="303586" y="283885"/>
                </a:moveTo>
                <a:cubicBezTo>
                  <a:pt x="304434" y="283885"/>
                  <a:pt x="305187" y="283885"/>
                  <a:pt x="306035" y="283979"/>
                </a:cubicBezTo>
                <a:cubicBezTo>
                  <a:pt x="309144" y="284544"/>
                  <a:pt x="312253" y="285673"/>
                  <a:pt x="314703" y="288119"/>
                </a:cubicBezTo>
                <a:cubicBezTo>
                  <a:pt x="320638" y="294046"/>
                  <a:pt x="320638" y="303643"/>
                  <a:pt x="314703" y="309665"/>
                </a:cubicBezTo>
                <a:cubicBezTo>
                  <a:pt x="301325" y="323025"/>
                  <a:pt x="301325" y="344666"/>
                  <a:pt x="314703" y="358026"/>
                </a:cubicBezTo>
                <a:cubicBezTo>
                  <a:pt x="320638" y="364048"/>
                  <a:pt x="320638" y="373645"/>
                  <a:pt x="314703" y="379572"/>
                </a:cubicBezTo>
                <a:cubicBezTo>
                  <a:pt x="312253" y="382018"/>
                  <a:pt x="309144" y="383147"/>
                  <a:pt x="306035" y="383618"/>
                </a:cubicBezTo>
                <a:cubicBezTo>
                  <a:pt x="305282" y="383806"/>
                  <a:pt x="304434" y="383806"/>
                  <a:pt x="303586" y="383806"/>
                </a:cubicBezTo>
                <a:cubicBezTo>
                  <a:pt x="299817" y="383806"/>
                  <a:pt x="296049" y="382583"/>
                  <a:pt x="293128" y="379572"/>
                </a:cubicBezTo>
                <a:cubicBezTo>
                  <a:pt x="267879" y="354357"/>
                  <a:pt x="267785" y="313334"/>
                  <a:pt x="293128" y="288119"/>
                </a:cubicBezTo>
                <a:cubicBezTo>
                  <a:pt x="296049" y="285108"/>
                  <a:pt x="299817" y="283885"/>
                  <a:pt x="303586" y="283885"/>
                </a:cubicBezTo>
                <a:close/>
                <a:moveTo>
                  <a:pt x="338939" y="243862"/>
                </a:moveTo>
                <a:cubicBezTo>
                  <a:pt x="315859" y="243862"/>
                  <a:pt x="292778" y="252610"/>
                  <a:pt x="275162" y="270200"/>
                </a:cubicBezTo>
                <a:cubicBezTo>
                  <a:pt x="240022" y="305285"/>
                  <a:pt x="240022" y="362476"/>
                  <a:pt x="275162" y="397561"/>
                </a:cubicBezTo>
                <a:cubicBezTo>
                  <a:pt x="292778" y="415151"/>
                  <a:pt x="315859" y="423899"/>
                  <a:pt x="338939" y="423899"/>
                </a:cubicBezTo>
                <a:cubicBezTo>
                  <a:pt x="362114" y="423899"/>
                  <a:pt x="385194" y="415151"/>
                  <a:pt x="402717" y="397561"/>
                </a:cubicBezTo>
                <a:cubicBezTo>
                  <a:pt x="437950" y="362476"/>
                  <a:pt x="437950" y="305285"/>
                  <a:pt x="402811" y="270200"/>
                </a:cubicBezTo>
                <a:cubicBezTo>
                  <a:pt x="385194" y="252610"/>
                  <a:pt x="362114" y="243862"/>
                  <a:pt x="338939" y="243862"/>
                </a:cubicBezTo>
                <a:close/>
                <a:moveTo>
                  <a:pt x="338939" y="198148"/>
                </a:moveTo>
                <a:cubicBezTo>
                  <a:pt x="373795" y="198148"/>
                  <a:pt x="408557" y="211411"/>
                  <a:pt x="435123" y="237842"/>
                </a:cubicBezTo>
                <a:cubicBezTo>
                  <a:pt x="488161" y="290800"/>
                  <a:pt x="488161" y="376961"/>
                  <a:pt x="435123" y="429919"/>
                </a:cubicBezTo>
                <a:cubicBezTo>
                  <a:pt x="408557" y="456350"/>
                  <a:pt x="373795" y="469613"/>
                  <a:pt x="338939" y="469613"/>
                </a:cubicBezTo>
                <a:cubicBezTo>
                  <a:pt x="304177" y="469613"/>
                  <a:pt x="269321" y="456350"/>
                  <a:pt x="242849" y="429919"/>
                </a:cubicBezTo>
                <a:cubicBezTo>
                  <a:pt x="189811" y="376961"/>
                  <a:pt x="189811" y="290800"/>
                  <a:pt x="242754" y="237842"/>
                </a:cubicBezTo>
                <a:cubicBezTo>
                  <a:pt x="269321" y="211411"/>
                  <a:pt x="304177" y="198148"/>
                  <a:pt x="338939" y="198148"/>
                </a:cubicBezTo>
                <a:close/>
                <a:moveTo>
                  <a:pt x="160397" y="0"/>
                </a:moveTo>
                <a:cubicBezTo>
                  <a:pt x="231708" y="0"/>
                  <a:pt x="253187" y="41204"/>
                  <a:pt x="258180" y="96801"/>
                </a:cubicBezTo>
                <a:cubicBezTo>
                  <a:pt x="258368" y="96801"/>
                  <a:pt x="258556" y="96801"/>
                  <a:pt x="258745" y="96801"/>
                </a:cubicBezTo>
                <a:cubicBezTo>
                  <a:pt x="275137" y="100470"/>
                  <a:pt x="284651" y="120790"/>
                  <a:pt x="279847" y="142239"/>
                </a:cubicBezTo>
                <a:cubicBezTo>
                  <a:pt x="275985" y="159548"/>
                  <a:pt x="264020" y="172060"/>
                  <a:pt x="250926" y="174412"/>
                </a:cubicBezTo>
                <a:cubicBezTo>
                  <a:pt x="241506" y="200000"/>
                  <a:pt x="225208" y="221637"/>
                  <a:pt x="207404" y="236406"/>
                </a:cubicBezTo>
                <a:cubicBezTo>
                  <a:pt x="202882" y="240169"/>
                  <a:pt x="200810" y="246190"/>
                  <a:pt x="201940" y="251928"/>
                </a:cubicBezTo>
                <a:lnTo>
                  <a:pt x="203071" y="257196"/>
                </a:lnTo>
                <a:cubicBezTo>
                  <a:pt x="169440" y="316651"/>
                  <a:pt x="177824" y="393603"/>
                  <a:pt x="228506" y="444214"/>
                </a:cubicBezTo>
                <a:cubicBezTo>
                  <a:pt x="242259" y="457949"/>
                  <a:pt x="258274" y="468767"/>
                  <a:pt x="275608" y="476387"/>
                </a:cubicBezTo>
                <a:lnTo>
                  <a:pt x="41700" y="476387"/>
                </a:lnTo>
                <a:cubicBezTo>
                  <a:pt x="29265" y="476387"/>
                  <a:pt x="17396" y="470837"/>
                  <a:pt x="9483" y="461147"/>
                </a:cubicBezTo>
                <a:cubicBezTo>
                  <a:pt x="1475" y="451458"/>
                  <a:pt x="-1633" y="438758"/>
                  <a:pt x="816" y="426528"/>
                </a:cubicBezTo>
                <a:lnTo>
                  <a:pt x="15323" y="353527"/>
                </a:lnTo>
                <a:cubicBezTo>
                  <a:pt x="21070" y="324553"/>
                  <a:pt x="43773" y="301975"/>
                  <a:pt x="72787" y="296237"/>
                </a:cubicBezTo>
                <a:lnTo>
                  <a:pt x="92476" y="292380"/>
                </a:lnTo>
                <a:cubicBezTo>
                  <a:pt x="103780" y="290122"/>
                  <a:pt x="112730" y="281279"/>
                  <a:pt x="114991" y="269990"/>
                </a:cubicBezTo>
                <a:lnTo>
                  <a:pt x="118759" y="251928"/>
                </a:lnTo>
                <a:cubicBezTo>
                  <a:pt x="119983" y="246190"/>
                  <a:pt x="117817" y="240169"/>
                  <a:pt x="113295" y="236406"/>
                </a:cubicBezTo>
                <a:cubicBezTo>
                  <a:pt x="95490" y="221637"/>
                  <a:pt x="79193" y="200000"/>
                  <a:pt x="69773" y="174412"/>
                </a:cubicBezTo>
                <a:cubicBezTo>
                  <a:pt x="56679" y="172060"/>
                  <a:pt x="44715" y="159548"/>
                  <a:pt x="40947" y="142239"/>
                </a:cubicBezTo>
                <a:cubicBezTo>
                  <a:pt x="36142" y="120790"/>
                  <a:pt x="45657" y="100470"/>
                  <a:pt x="62048" y="96801"/>
                </a:cubicBezTo>
                <a:cubicBezTo>
                  <a:pt x="62237" y="96801"/>
                  <a:pt x="62425" y="96801"/>
                  <a:pt x="62708" y="96801"/>
                </a:cubicBezTo>
                <a:cubicBezTo>
                  <a:pt x="67889" y="41110"/>
                  <a:pt x="90215" y="0"/>
                  <a:pt x="160397" y="0"/>
                </a:cubicBez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a:solidFill>
                <a:srgbClr val="FFFFFF"/>
              </a:solidFill>
              <a:cs typeface="+mn-ea"/>
              <a:sym typeface="+mn-lt"/>
            </a:endParaRPr>
          </a:p>
        </p:txBody>
      </p:sp>
      <p:sp>
        <p:nvSpPr>
          <p:cNvPr id="38" name="文本框 37"/>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45" name="矩形 44"/>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500"/>
                                        <p:tgtEl>
                                          <p:spTgt spid="2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500"/>
                                        <p:tgtEl>
                                          <p:spTgt spid="2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left)">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2000"/>
                                  </p:stCondLst>
                                  <p:childTnLst>
                                    <p:animEffect transition="out" filter="fade">
                                      <p:cBhvr>
                                        <p:cTn id="61" dur="500"/>
                                        <p:tgtEl>
                                          <p:spTgt spid="38"/>
                                        </p:tgtEl>
                                      </p:cBhvr>
                                    </p:animEffect>
                                    <p:set>
                                      <p:cBhvr>
                                        <p:cTn id="6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3" grpId="0"/>
      <p:bldP spid="24" grpId="0"/>
      <p:bldP spid="25" grpId="0"/>
      <p:bldP spid="26" grpId="0"/>
      <p:bldP spid="27" grpId="0"/>
      <p:bldP spid="28"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1134" y="2959061"/>
            <a:ext cx="5419185" cy="895350"/>
          </a:xfrm>
        </p:spPr>
        <p:txBody>
          <a:bodyPr>
            <a:normAutofit/>
          </a:bodyPr>
          <a:lstStyle/>
          <a:p>
            <a:r>
              <a:rPr lang="zh-CN" altLang="en-US" sz="4400" dirty="0">
                <a:solidFill>
                  <a:srgbClr val="61719D"/>
                </a:solidFill>
                <a:latin typeface="+mn-lt"/>
                <a:ea typeface="+mn-ea"/>
                <a:cs typeface="+mn-ea"/>
                <a:sym typeface="+mn-lt"/>
              </a:rPr>
              <a:t>结论建议总结</a:t>
            </a:r>
            <a:endParaRPr lang="zh-CN" altLang="en-US" sz="4400" dirty="0">
              <a:solidFill>
                <a:srgbClr val="61719D"/>
              </a:solidFill>
              <a:latin typeface="+mn-lt"/>
              <a:ea typeface="+mn-ea"/>
              <a:cs typeface="+mn-ea"/>
              <a:sym typeface="+mn-lt"/>
            </a:endParaRPr>
          </a:p>
        </p:txBody>
      </p:sp>
      <p:sp>
        <p:nvSpPr>
          <p:cNvPr id="6" name="文本占位符 5"/>
          <p:cNvSpPr>
            <a:spLocks noGrp="1"/>
          </p:cNvSpPr>
          <p:nvPr>
            <p:ph type="body" idx="1"/>
          </p:nvPr>
        </p:nvSpPr>
        <p:spPr>
          <a:xfrm>
            <a:off x="1422250" y="3854411"/>
            <a:ext cx="5419185" cy="1015623"/>
          </a:xfrm>
        </p:spPr>
        <p:txBody>
          <a:bodyPr/>
          <a:lstStyle/>
          <a:p>
            <a:pPr lvl="0">
              <a:lnSpc>
                <a:spcPct val="100000"/>
              </a:lnSpc>
            </a:pPr>
            <a:r>
              <a:rPr lang="en-US" altLang="zh-CN" dirty="0">
                <a:cs typeface="+mn-ea"/>
                <a:sym typeface="+mn-lt"/>
              </a:rPr>
              <a:t>Supporting text here.</a:t>
            </a:r>
            <a:endParaRPr lang="en-US" altLang="zh-CN" dirty="0">
              <a:cs typeface="+mn-ea"/>
              <a:sym typeface="+mn-lt"/>
            </a:endParaRPr>
          </a:p>
          <a:p>
            <a:pPr lvl="0">
              <a:lnSpc>
                <a:spcPct val="100000"/>
              </a:lnSpc>
            </a:pPr>
            <a:r>
              <a:rPr lang="en-US" altLang="zh-CN" dirty="0">
                <a:cs typeface="+mn-ea"/>
                <a:sym typeface="+mn-lt"/>
              </a:rPr>
              <a:t>When you copy &amp; paste, choose "keep text only" option.</a:t>
            </a:r>
            <a:endParaRPr lang="zh-CN" altLang="en-US" dirty="0">
              <a:cs typeface="+mn-ea"/>
              <a:sym typeface="+mn-lt"/>
            </a:endParaRPr>
          </a:p>
        </p:txBody>
      </p:sp>
      <p:sp>
        <p:nvSpPr>
          <p:cNvPr id="9" name="文本框 8"/>
          <p:cNvSpPr txBox="1"/>
          <p:nvPr/>
        </p:nvSpPr>
        <p:spPr>
          <a:xfrm>
            <a:off x="1499040" y="2091831"/>
            <a:ext cx="1023516" cy="889909"/>
          </a:xfrm>
          <a:prstGeom prst="rect">
            <a:avLst/>
          </a:prstGeom>
          <a:noFill/>
          <a:ln w="117475">
            <a:noFill/>
          </a:ln>
          <a:effectLst>
            <a:outerShdw blurRad="190500" dist="228600" dir="2700000" algn="ctr" rotWithShape="0">
              <a:srgbClr val="000000">
                <a:alpha val="30000"/>
              </a:srgbClr>
            </a:outerShdw>
          </a:effectLst>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rPr>
              <a:t>/04</a:t>
            </a:r>
            <a:endParaRPr kumimoji="0" lang="zh-CN" altLang="en-US"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 name="组合 43"/>
          <p:cNvGrpSpPr/>
          <p:nvPr/>
        </p:nvGrpSpPr>
        <p:grpSpPr>
          <a:xfrm>
            <a:off x="1307353" y="1776227"/>
            <a:ext cx="900789" cy="1003088"/>
            <a:chOff x="1042310" y="1768480"/>
            <a:chExt cx="900789" cy="1003088"/>
          </a:xfrm>
          <a:solidFill>
            <a:srgbClr val="1D345D"/>
          </a:solidFill>
        </p:grpSpPr>
        <p:sp>
          <p:nvSpPr>
            <p:cNvPr id="32" name="任意多边形 31"/>
            <p:cNvSpPr/>
            <p:nvPr/>
          </p:nvSpPr>
          <p:spPr>
            <a:xfrm rot="5400000">
              <a:off x="991161" y="1819629"/>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Freeform 898"/>
            <p:cNvSpPr>
              <a:spLocks noEditPoints="1"/>
            </p:cNvSpPr>
            <p:nvPr/>
          </p:nvSpPr>
          <p:spPr bwMode="auto">
            <a:xfrm>
              <a:off x="1213305" y="2077935"/>
              <a:ext cx="558800" cy="384176"/>
            </a:xfrm>
            <a:custGeom>
              <a:avLst/>
              <a:gdLst>
                <a:gd name="T0" fmla="*/ 107 w 210"/>
                <a:gd name="T1" fmla="*/ 101 h 144"/>
                <a:gd name="T2" fmla="*/ 94 w 210"/>
                <a:gd name="T3" fmla="*/ 89 h 144"/>
                <a:gd name="T4" fmla="*/ 94 w 210"/>
                <a:gd name="T5" fmla="*/ 80 h 144"/>
                <a:gd name="T6" fmla="*/ 100 w 210"/>
                <a:gd name="T7" fmla="*/ 67 h 144"/>
                <a:gd name="T8" fmla="*/ 102 w 210"/>
                <a:gd name="T9" fmla="*/ 50 h 144"/>
                <a:gd name="T10" fmla="*/ 101 w 210"/>
                <a:gd name="T11" fmla="*/ 32 h 144"/>
                <a:gd name="T12" fmla="*/ 96 w 210"/>
                <a:gd name="T13" fmla="*/ 11 h 144"/>
                <a:gd name="T14" fmla="*/ 88 w 210"/>
                <a:gd name="T15" fmla="*/ 7 h 144"/>
                <a:gd name="T16" fmla="*/ 46 w 210"/>
                <a:gd name="T17" fmla="*/ 45 h 144"/>
                <a:gd name="T18" fmla="*/ 48 w 210"/>
                <a:gd name="T19" fmla="*/ 69 h 144"/>
                <a:gd name="T20" fmla="*/ 53 w 210"/>
                <a:gd name="T21" fmla="*/ 81 h 144"/>
                <a:gd name="T22" fmla="*/ 54 w 210"/>
                <a:gd name="T23" fmla="*/ 89 h 144"/>
                <a:gd name="T24" fmla="*/ 41 w 210"/>
                <a:gd name="T25" fmla="*/ 101 h 144"/>
                <a:gd name="T26" fmla="*/ 1 w 210"/>
                <a:gd name="T27" fmla="*/ 122 h 144"/>
                <a:gd name="T28" fmla="*/ 147 w 210"/>
                <a:gd name="T29" fmla="*/ 144 h 144"/>
                <a:gd name="T30" fmla="*/ 130 w 210"/>
                <a:gd name="T31" fmla="*/ 111 h 144"/>
                <a:gd name="T32" fmla="*/ 155 w 210"/>
                <a:gd name="T33" fmla="*/ 103 h 144"/>
                <a:gd name="T34" fmla="*/ 146 w 210"/>
                <a:gd name="T35" fmla="*/ 95 h 144"/>
                <a:gd name="T36" fmla="*/ 146 w 210"/>
                <a:gd name="T37" fmla="*/ 88 h 144"/>
                <a:gd name="T38" fmla="*/ 150 w 210"/>
                <a:gd name="T39" fmla="*/ 79 h 144"/>
                <a:gd name="T40" fmla="*/ 152 w 210"/>
                <a:gd name="T41" fmla="*/ 67 h 144"/>
                <a:gd name="T42" fmla="*/ 151 w 210"/>
                <a:gd name="T43" fmla="*/ 54 h 144"/>
                <a:gd name="T44" fmla="*/ 147 w 210"/>
                <a:gd name="T45" fmla="*/ 39 h 144"/>
                <a:gd name="T46" fmla="*/ 142 w 210"/>
                <a:gd name="T47" fmla="*/ 36 h 144"/>
                <a:gd name="T48" fmla="*/ 111 w 210"/>
                <a:gd name="T49" fmla="*/ 63 h 144"/>
                <a:gd name="T50" fmla="*/ 113 w 210"/>
                <a:gd name="T51" fmla="*/ 80 h 144"/>
                <a:gd name="T52" fmla="*/ 116 w 210"/>
                <a:gd name="T53" fmla="*/ 89 h 144"/>
                <a:gd name="T54" fmla="*/ 117 w 210"/>
                <a:gd name="T55" fmla="*/ 95 h 144"/>
                <a:gd name="T56" fmla="*/ 122 w 210"/>
                <a:gd name="T57" fmla="*/ 104 h 144"/>
                <a:gd name="T58" fmla="*/ 136 w 210"/>
                <a:gd name="T59" fmla="*/ 109 h 144"/>
                <a:gd name="T60" fmla="*/ 151 w 210"/>
                <a:gd name="T61" fmla="*/ 121 h 144"/>
                <a:gd name="T62" fmla="*/ 151 w 210"/>
                <a:gd name="T63" fmla="*/ 130 h 144"/>
                <a:gd name="T64" fmla="*/ 184 w 210"/>
                <a:gd name="T65" fmla="*/ 134 h 144"/>
                <a:gd name="T66" fmla="*/ 171 w 210"/>
                <a:gd name="T67" fmla="*/ 110 h 144"/>
                <a:gd name="T68" fmla="*/ 201 w 210"/>
                <a:gd name="T69" fmla="*/ 108 h 144"/>
                <a:gd name="T70" fmla="*/ 186 w 210"/>
                <a:gd name="T71" fmla="*/ 102 h 144"/>
                <a:gd name="T72" fmla="*/ 181 w 210"/>
                <a:gd name="T73" fmla="*/ 97 h 144"/>
                <a:gd name="T74" fmla="*/ 184 w 210"/>
                <a:gd name="T75" fmla="*/ 88 h 144"/>
                <a:gd name="T76" fmla="*/ 187 w 210"/>
                <a:gd name="T77" fmla="*/ 83 h 144"/>
                <a:gd name="T78" fmla="*/ 186 w 210"/>
                <a:gd name="T79" fmla="*/ 76 h 144"/>
                <a:gd name="T80" fmla="*/ 186 w 210"/>
                <a:gd name="T81" fmla="*/ 61 h 144"/>
                <a:gd name="T82" fmla="*/ 182 w 210"/>
                <a:gd name="T83" fmla="*/ 58 h 144"/>
                <a:gd name="T84" fmla="*/ 165 w 210"/>
                <a:gd name="T85" fmla="*/ 57 h 144"/>
                <a:gd name="T86" fmla="*/ 158 w 210"/>
                <a:gd name="T87" fmla="*/ 79 h 144"/>
                <a:gd name="T88" fmla="*/ 162 w 210"/>
                <a:gd name="T89" fmla="*/ 87 h 144"/>
                <a:gd name="T90" fmla="*/ 165 w 210"/>
                <a:gd name="T91" fmla="*/ 97 h 144"/>
                <a:gd name="T92" fmla="*/ 161 w 210"/>
                <a:gd name="T93" fmla="*/ 102 h 144"/>
                <a:gd name="T94" fmla="*/ 173 w 210"/>
                <a:gd name="T95" fmla="*/ 107 h 144"/>
                <a:gd name="T96" fmla="*/ 187 w 210"/>
                <a:gd name="T97" fmla="*/ 117 h 144"/>
                <a:gd name="T98" fmla="*/ 187 w 210"/>
                <a:gd name="T99" fmla="*/ 118 h 144"/>
                <a:gd name="T100" fmla="*/ 187 w 210"/>
                <a:gd name="T101" fmla="*/ 125 h 144"/>
                <a:gd name="T102" fmla="*/ 210 w 210"/>
                <a:gd name="T103" fmla="*/ 11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0" h="144">
                  <a:moveTo>
                    <a:pt x="130" y="111"/>
                  </a:moveTo>
                  <a:cubicBezTo>
                    <a:pt x="122" y="108"/>
                    <a:pt x="114" y="104"/>
                    <a:pt x="107" y="101"/>
                  </a:cubicBezTo>
                  <a:cubicBezTo>
                    <a:pt x="105" y="100"/>
                    <a:pt x="102" y="100"/>
                    <a:pt x="100" y="99"/>
                  </a:cubicBezTo>
                  <a:cubicBezTo>
                    <a:pt x="98" y="98"/>
                    <a:pt x="95" y="92"/>
                    <a:pt x="94" y="89"/>
                  </a:cubicBezTo>
                  <a:cubicBezTo>
                    <a:pt x="93" y="89"/>
                    <a:pt x="91" y="89"/>
                    <a:pt x="90" y="88"/>
                  </a:cubicBezTo>
                  <a:cubicBezTo>
                    <a:pt x="90" y="84"/>
                    <a:pt x="93" y="84"/>
                    <a:pt x="94" y="80"/>
                  </a:cubicBezTo>
                  <a:cubicBezTo>
                    <a:pt x="95" y="77"/>
                    <a:pt x="94" y="73"/>
                    <a:pt x="96" y="71"/>
                  </a:cubicBezTo>
                  <a:cubicBezTo>
                    <a:pt x="97" y="69"/>
                    <a:pt x="99" y="69"/>
                    <a:pt x="100" y="67"/>
                  </a:cubicBezTo>
                  <a:cubicBezTo>
                    <a:pt x="101" y="66"/>
                    <a:pt x="102" y="63"/>
                    <a:pt x="102" y="61"/>
                  </a:cubicBezTo>
                  <a:cubicBezTo>
                    <a:pt x="103" y="58"/>
                    <a:pt x="103" y="53"/>
                    <a:pt x="102" y="50"/>
                  </a:cubicBezTo>
                  <a:cubicBezTo>
                    <a:pt x="101" y="48"/>
                    <a:pt x="100" y="48"/>
                    <a:pt x="100" y="46"/>
                  </a:cubicBezTo>
                  <a:cubicBezTo>
                    <a:pt x="100" y="43"/>
                    <a:pt x="101" y="34"/>
                    <a:pt x="101" y="32"/>
                  </a:cubicBezTo>
                  <a:cubicBezTo>
                    <a:pt x="101" y="26"/>
                    <a:pt x="101" y="22"/>
                    <a:pt x="100" y="17"/>
                  </a:cubicBezTo>
                  <a:cubicBezTo>
                    <a:pt x="100" y="17"/>
                    <a:pt x="98" y="12"/>
                    <a:pt x="96" y="11"/>
                  </a:cubicBezTo>
                  <a:cubicBezTo>
                    <a:pt x="91" y="10"/>
                    <a:pt x="91" y="10"/>
                    <a:pt x="91" y="10"/>
                  </a:cubicBezTo>
                  <a:cubicBezTo>
                    <a:pt x="88" y="7"/>
                    <a:pt x="88" y="7"/>
                    <a:pt x="88" y="7"/>
                  </a:cubicBezTo>
                  <a:cubicBezTo>
                    <a:pt x="77" y="0"/>
                    <a:pt x="64" y="5"/>
                    <a:pt x="57" y="8"/>
                  </a:cubicBezTo>
                  <a:cubicBezTo>
                    <a:pt x="48" y="11"/>
                    <a:pt x="41" y="25"/>
                    <a:pt x="46" y="45"/>
                  </a:cubicBezTo>
                  <a:cubicBezTo>
                    <a:pt x="46" y="49"/>
                    <a:pt x="44" y="50"/>
                    <a:pt x="44" y="52"/>
                  </a:cubicBezTo>
                  <a:cubicBezTo>
                    <a:pt x="44" y="56"/>
                    <a:pt x="44" y="66"/>
                    <a:pt x="48" y="69"/>
                  </a:cubicBezTo>
                  <a:cubicBezTo>
                    <a:pt x="49" y="69"/>
                    <a:pt x="51" y="70"/>
                    <a:pt x="51" y="69"/>
                  </a:cubicBezTo>
                  <a:cubicBezTo>
                    <a:pt x="52" y="73"/>
                    <a:pt x="52" y="77"/>
                    <a:pt x="53" y="81"/>
                  </a:cubicBezTo>
                  <a:cubicBezTo>
                    <a:pt x="54" y="84"/>
                    <a:pt x="56" y="84"/>
                    <a:pt x="57" y="88"/>
                  </a:cubicBezTo>
                  <a:cubicBezTo>
                    <a:pt x="54" y="89"/>
                    <a:pt x="54" y="89"/>
                    <a:pt x="54" y="89"/>
                  </a:cubicBezTo>
                  <a:cubicBezTo>
                    <a:pt x="52" y="92"/>
                    <a:pt x="50" y="98"/>
                    <a:pt x="47" y="99"/>
                  </a:cubicBezTo>
                  <a:cubicBezTo>
                    <a:pt x="45" y="100"/>
                    <a:pt x="43" y="100"/>
                    <a:pt x="41" y="101"/>
                  </a:cubicBezTo>
                  <a:cubicBezTo>
                    <a:pt x="34" y="104"/>
                    <a:pt x="25" y="108"/>
                    <a:pt x="18" y="111"/>
                  </a:cubicBezTo>
                  <a:cubicBezTo>
                    <a:pt x="11" y="114"/>
                    <a:pt x="3" y="115"/>
                    <a:pt x="1" y="122"/>
                  </a:cubicBezTo>
                  <a:cubicBezTo>
                    <a:pt x="1" y="127"/>
                    <a:pt x="0" y="138"/>
                    <a:pt x="0" y="144"/>
                  </a:cubicBezTo>
                  <a:cubicBezTo>
                    <a:pt x="147" y="144"/>
                    <a:pt x="147" y="144"/>
                    <a:pt x="147" y="144"/>
                  </a:cubicBezTo>
                  <a:cubicBezTo>
                    <a:pt x="147" y="138"/>
                    <a:pt x="147" y="127"/>
                    <a:pt x="147" y="122"/>
                  </a:cubicBezTo>
                  <a:cubicBezTo>
                    <a:pt x="145" y="115"/>
                    <a:pt x="137" y="114"/>
                    <a:pt x="130" y="111"/>
                  </a:cubicBezTo>
                  <a:close/>
                  <a:moveTo>
                    <a:pt x="171" y="110"/>
                  </a:moveTo>
                  <a:cubicBezTo>
                    <a:pt x="166" y="108"/>
                    <a:pt x="160" y="105"/>
                    <a:pt x="155" y="103"/>
                  </a:cubicBezTo>
                  <a:cubicBezTo>
                    <a:pt x="153" y="103"/>
                    <a:pt x="152" y="102"/>
                    <a:pt x="150" y="102"/>
                  </a:cubicBezTo>
                  <a:cubicBezTo>
                    <a:pt x="149" y="101"/>
                    <a:pt x="147" y="97"/>
                    <a:pt x="146" y="95"/>
                  </a:cubicBezTo>
                  <a:cubicBezTo>
                    <a:pt x="145" y="94"/>
                    <a:pt x="144" y="94"/>
                    <a:pt x="143" y="94"/>
                  </a:cubicBezTo>
                  <a:cubicBezTo>
                    <a:pt x="143" y="91"/>
                    <a:pt x="145" y="91"/>
                    <a:pt x="146" y="88"/>
                  </a:cubicBezTo>
                  <a:cubicBezTo>
                    <a:pt x="147" y="86"/>
                    <a:pt x="146" y="84"/>
                    <a:pt x="147" y="82"/>
                  </a:cubicBezTo>
                  <a:cubicBezTo>
                    <a:pt x="148" y="80"/>
                    <a:pt x="150" y="80"/>
                    <a:pt x="150" y="79"/>
                  </a:cubicBezTo>
                  <a:cubicBezTo>
                    <a:pt x="151" y="78"/>
                    <a:pt x="152" y="76"/>
                    <a:pt x="152" y="75"/>
                  </a:cubicBezTo>
                  <a:cubicBezTo>
                    <a:pt x="152" y="72"/>
                    <a:pt x="153" y="69"/>
                    <a:pt x="152" y="67"/>
                  </a:cubicBezTo>
                  <a:cubicBezTo>
                    <a:pt x="151" y="65"/>
                    <a:pt x="150" y="65"/>
                    <a:pt x="150" y="64"/>
                  </a:cubicBezTo>
                  <a:cubicBezTo>
                    <a:pt x="150" y="62"/>
                    <a:pt x="151" y="55"/>
                    <a:pt x="151" y="54"/>
                  </a:cubicBezTo>
                  <a:cubicBezTo>
                    <a:pt x="151" y="50"/>
                    <a:pt x="151" y="47"/>
                    <a:pt x="150" y="43"/>
                  </a:cubicBezTo>
                  <a:cubicBezTo>
                    <a:pt x="150" y="43"/>
                    <a:pt x="149" y="40"/>
                    <a:pt x="147" y="39"/>
                  </a:cubicBezTo>
                  <a:cubicBezTo>
                    <a:pt x="144" y="38"/>
                    <a:pt x="144" y="38"/>
                    <a:pt x="144" y="38"/>
                  </a:cubicBezTo>
                  <a:cubicBezTo>
                    <a:pt x="142" y="36"/>
                    <a:pt x="142" y="36"/>
                    <a:pt x="142" y="36"/>
                  </a:cubicBezTo>
                  <a:cubicBezTo>
                    <a:pt x="133" y="31"/>
                    <a:pt x="124" y="35"/>
                    <a:pt x="120" y="37"/>
                  </a:cubicBezTo>
                  <a:cubicBezTo>
                    <a:pt x="113" y="39"/>
                    <a:pt x="108" y="49"/>
                    <a:pt x="111" y="63"/>
                  </a:cubicBezTo>
                  <a:cubicBezTo>
                    <a:pt x="112" y="66"/>
                    <a:pt x="110" y="67"/>
                    <a:pt x="110" y="68"/>
                  </a:cubicBezTo>
                  <a:cubicBezTo>
                    <a:pt x="110" y="71"/>
                    <a:pt x="111" y="78"/>
                    <a:pt x="113" y="80"/>
                  </a:cubicBezTo>
                  <a:cubicBezTo>
                    <a:pt x="114" y="80"/>
                    <a:pt x="116" y="81"/>
                    <a:pt x="116" y="81"/>
                  </a:cubicBezTo>
                  <a:cubicBezTo>
                    <a:pt x="116" y="84"/>
                    <a:pt x="116" y="86"/>
                    <a:pt x="116" y="89"/>
                  </a:cubicBezTo>
                  <a:cubicBezTo>
                    <a:pt x="117" y="91"/>
                    <a:pt x="119" y="91"/>
                    <a:pt x="119" y="94"/>
                  </a:cubicBezTo>
                  <a:cubicBezTo>
                    <a:pt x="117" y="95"/>
                    <a:pt x="117" y="95"/>
                    <a:pt x="117" y="95"/>
                  </a:cubicBezTo>
                  <a:cubicBezTo>
                    <a:pt x="116" y="96"/>
                    <a:pt x="115" y="99"/>
                    <a:pt x="114" y="100"/>
                  </a:cubicBezTo>
                  <a:cubicBezTo>
                    <a:pt x="117" y="101"/>
                    <a:pt x="119" y="103"/>
                    <a:pt x="122" y="104"/>
                  </a:cubicBezTo>
                  <a:cubicBezTo>
                    <a:pt x="125" y="105"/>
                    <a:pt x="128" y="106"/>
                    <a:pt x="131" y="108"/>
                  </a:cubicBezTo>
                  <a:cubicBezTo>
                    <a:pt x="133" y="108"/>
                    <a:pt x="134" y="109"/>
                    <a:pt x="136" y="109"/>
                  </a:cubicBezTo>
                  <a:cubicBezTo>
                    <a:pt x="141" y="111"/>
                    <a:pt x="148" y="114"/>
                    <a:pt x="150" y="121"/>
                  </a:cubicBezTo>
                  <a:cubicBezTo>
                    <a:pt x="151" y="121"/>
                    <a:pt x="151" y="121"/>
                    <a:pt x="151" y="121"/>
                  </a:cubicBezTo>
                  <a:cubicBezTo>
                    <a:pt x="151" y="122"/>
                    <a:pt x="151" y="122"/>
                    <a:pt x="151" y="122"/>
                  </a:cubicBezTo>
                  <a:cubicBezTo>
                    <a:pt x="151" y="124"/>
                    <a:pt x="151" y="127"/>
                    <a:pt x="151" y="130"/>
                  </a:cubicBezTo>
                  <a:cubicBezTo>
                    <a:pt x="151" y="131"/>
                    <a:pt x="151" y="133"/>
                    <a:pt x="151" y="134"/>
                  </a:cubicBezTo>
                  <a:cubicBezTo>
                    <a:pt x="184" y="134"/>
                    <a:pt x="184" y="134"/>
                    <a:pt x="184" y="134"/>
                  </a:cubicBezTo>
                  <a:cubicBezTo>
                    <a:pt x="184" y="130"/>
                    <a:pt x="184" y="121"/>
                    <a:pt x="184" y="118"/>
                  </a:cubicBezTo>
                  <a:cubicBezTo>
                    <a:pt x="182" y="113"/>
                    <a:pt x="176" y="112"/>
                    <a:pt x="171" y="110"/>
                  </a:cubicBezTo>
                  <a:close/>
                  <a:moveTo>
                    <a:pt x="210" y="113"/>
                  </a:moveTo>
                  <a:cubicBezTo>
                    <a:pt x="208" y="110"/>
                    <a:pt x="204" y="109"/>
                    <a:pt x="201" y="108"/>
                  </a:cubicBezTo>
                  <a:cubicBezTo>
                    <a:pt x="197" y="106"/>
                    <a:pt x="193" y="105"/>
                    <a:pt x="190" y="103"/>
                  </a:cubicBezTo>
                  <a:cubicBezTo>
                    <a:pt x="188" y="103"/>
                    <a:pt x="187" y="103"/>
                    <a:pt x="186" y="102"/>
                  </a:cubicBezTo>
                  <a:cubicBezTo>
                    <a:pt x="185" y="101"/>
                    <a:pt x="184" y="99"/>
                    <a:pt x="183" y="97"/>
                  </a:cubicBezTo>
                  <a:cubicBezTo>
                    <a:pt x="183" y="97"/>
                    <a:pt x="182" y="97"/>
                    <a:pt x="181" y="97"/>
                  </a:cubicBezTo>
                  <a:cubicBezTo>
                    <a:pt x="181" y="95"/>
                    <a:pt x="183" y="95"/>
                    <a:pt x="183" y="93"/>
                  </a:cubicBezTo>
                  <a:cubicBezTo>
                    <a:pt x="184" y="91"/>
                    <a:pt x="183" y="89"/>
                    <a:pt x="184" y="88"/>
                  </a:cubicBezTo>
                  <a:cubicBezTo>
                    <a:pt x="185" y="87"/>
                    <a:pt x="186" y="87"/>
                    <a:pt x="186" y="86"/>
                  </a:cubicBezTo>
                  <a:cubicBezTo>
                    <a:pt x="187" y="86"/>
                    <a:pt x="187" y="84"/>
                    <a:pt x="187" y="83"/>
                  </a:cubicBezTo>
                  <a:cubicBezTo>
                    <a:pt x="188" y="82"/>
                    <a:pt x="188" y="79"/>
                    <a:pt x="187" y="78"/>
                  </a:cubicBezTo>
                  <a:cubicBezTo>
                    <a:pt x="187" y="77"/>
                    <a:pt x="186" y="77"/>
                    <a:pt x="186" y="76"/>
                  </a:cubicBezTo>
                  <a:cubicBezTo>
                    <a:pt x="186" y="74"/>
                    <a:pt x="187" y="70"/>
                    <a:pt x="187" y="69"/>
                  </a:cubicBezTo>
                  <a:cubicBezTo>
                    <a:pt x="187" y="66"/>
                    <a:pt x="187" y="64"/>
                    <a:pt x="186" y="61"/>
                  </a:cubicBezTo>
                  <a:cubicBezTo>
                    <a:pt x="186" y="61"/>
                    <a:pt x="185" y="59"/>
                    <a:pt x="184" y="58"/>
                  </a:cubicBezTo>
                  <a:cubicBezTo>
                    <a:pt x="182" y="58"/>
                    <a:pt x="182" y="58"/>
                    <a:pt x="182" y="58"/>
                  </a:cubicBezTo>
                  <a:cubicBezTo>
                    <a:pt x="180" y="57"/>
                    <a:pt x="180" y="57"/>
                    <a:pt x="180" y="57"/>
                  </a:cubicBezTo>
                  <a:cubicBezTo>
                    <a:pt x="175" y="53"/>
                    <a:pt x="168" y="55"/>
                    <a:pt x="165" y="57"/>
                  </a:cubicBezTo>
                  <a:cubicBezTo>
                    <a:pt x="160" y="58"/>
                    <a:pt x="157" y="65"/>
                    <a:pt x="159" y="75"/>
                  </a:cubicBezTo>
                  <a:cubicBezTo>
                    <a:pt x="160" y="77"/>
                    <a:pt x="158" y="78"/>
                    <a:pt x="158" y="79"/>
                  </a:cubicBezTo>
                  <a:cubicBezTo>
                    <a:pt x="158" y="81"/>
                    <a:pt x="159" y="86"/>
                    <a:pt x="160" y="87"/>
                  </a:cubicBezTo>
                  <a:cubicBezTo>
                    <a:pt x="161" y="87"/>
                    <a:pt x="162" y="87"/>
                    <a:pt x="162" y="87"/>
                  </a:cubicBezTo>
                  <a:cubicBezTo>
                    <a:pt x="162" y="89"/>
                    <a:pt x="162" y="91"/>
                    <a:pt x="163" y="93"/>
                  </a:cubicBezTo>
                  <a:cubicBezTo>
                    <a:pt x="163" y="95"/>
                    <a:pt x="164" y="95"/>
                    <a:pt x="165" y="97"/>
                  </a:cubicBezTo>
                  <a:cubicBezTo>
                    <a:pt x="163" y="97"/>
                    <a:pt x="163" y="97"/>
                    <a:pt x="163" y="97"/>
                  </a:cubicBezTo>
                  <a:cubicBezTo>
                    <a:pt x="163" y="98"/>
                    <a:pt x="162" y="101"/>
                    <a:pt x="161" y="102"/>
                  </a:cubicBezTo>
                  <a:cubicBezTo>
                    <a:pt x="162" y="103"/>
                    <a:pt x="164" y="103"/>
                    <a:pt x="166" y="104"/>
                  </a:cubicBezTo>
                  <a:cubicBezTo>
                    <a:pt x="168" y="105"/>
                    <a:pt x="171" y="106"/>
                    <a:pt x="173" y="107"/>
                  </a:cubicBezTo>
                  <a:cubicBezTo>
                    <a:pt x="174" y="107"/>
                    <a:pt x="175" y="108"/>
                    <a:pt x="176" y="108"/>
                  </a:cubicBezTo>
                  <a:cubicBezTo>
                    <a:pt x="180" y="110"/>
                    <a:pt x="185" y="111"/>
                    <a:pt x="187" y="117"/>
                  </a:cubicBezTo>
                  <a:cubicBezTo>
                    <a:pt x="187" y="117"/>
                    <a:pt x="187" y="117"/>
                    <a:pt x="187" y="117"/>
                  </a:cubicBezTo>
                  <a:cubicBezTo>
                    <a:pt x="187" y="118"/>
                    <a:pt x="187" y="118"/>
                    <a:pt x="187" y="118"/>
                  </a:cubicBezTo>
                  <a:cubicBezTo>
                    <a:pt x="187" y="119"/>
                    <a:pt x="187" y="121"/>
                    <a:pt x="187" y="124"/>
                  </a:cubicBezTo>
                  <a:cubicBezTo>
                    <a:pt x="187" y="124"/>
                    <a:pt x="187" y="124"/>
                    <a:pt x="187" y="125"/>
                  </a:cubicBezTo>
                  <a:cubicBezTo>
                    <a:pt x="210" y="125"/>
                    <a:pt x="210" y="125"/>
                    <a:pt x="210" y="125"/>
                  </a:cubicBezTo>
                  <a:cubicBezTo>
                    <a:pt x="210" y="121"/>
                    <a:pt x="210" y="116"/>
                    <a:pt x="210" y="113"/>
                  </a:cubicBezTo>
                  <a:close/>
                </a:path>
              </a:pathLst>
            </a:custGeom>
            <a:solidFill>
              <a:schemeClr val="bg1"/>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grpSp>
      <p:grpSp>
        <p:nvGrpSpPr>
          <p:cNvPr id="45" name="组合 44"/>
          <p:cNvGrpSpPr/>
          <p:nvPr/>
        </p:nvGrpSpPr>
        <p:grpSpPr>
          <a:xfrm>
            <a:off x="1307353" y="3419057"/>
            <a:ext cx="900789" cy="1003088"/>
            <a:chOff x="1042310" y="3321057"/>
            <a:chExt cx="900789" cy="1003088"/>
          </a:xfrm>
          <a:solidFill>
            <a:srgbClr val="3484CC"/>
          </a:solidFill>
        </p:grpSpPr>
        <p:sp>
          <p:nvSpPr>
            <p:cNvPr id="33" name="任意多边形 32"/>
            <p:cNvSpPr/>
            <p:nvPr/>
          </p:nvSpPr>
          <p:spPr>
            <a:xfrm rot="5400000">
              <a:off x="991161" y="33722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Freeform 804"/>
            <p:cNvSpPr/>
            <p:nvPr/>
          </p:nvSpPr>
          <p:spPr bwMode="auto">
            <a:xfrm>
              <a:off x="1267932" y="3571103"/>
              <a:ext cx="504138" cy="475698"/>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pic>
        <p:nvPicPr>
          <p:cNvPr id="29" name="图片 28"/>
          <p:cNvPicPr>
            <a:picLocks noChangeAspect="1"/>
          </p:cNvPicPr>
          <p:nvPr/>
        </p:nvPicPr>
        <p:blipFill>
          <a:blip r:embed="rId1" cstate="email"/>
          <a:stretch>
            <a:fillRect/>
          </a:stretch>
        </p:blipFill>
        <p:spPr>
          <a:xfrm>
            <a:off x="5875192" y="1776684"/>
            <a:ext cx="6222370" cy="3826758"/>
          </a:xfrm>
          <a:prstGeom prst="rect">
            <a:avLst/>
          </a:prstGeom>
          <a:effectLst>
            <a:outerShdw blurRad="431800" dist="203200" dir="2700000" algn="tl" rotWithShape="0">
              <a:prstClr val="black">
                <a:alpha val="27000"/>
              </a:prstClr>
            </a:outerShdw>
          </a:effectLst>
        </p:spPr>
      </p:pic>
      <p:grpSp>
        <p:nvGrpSpPr>
          <p:cNvPr id="5" name="组合 4"/>
          <p:cNvGrpSpPr/>
          <p:nvPr/>
        </p:nvGrpSpPr>
        <p:grpSpPr>
          <a:xfrm>
            <a:off x="1307353" y="5061887"/>
            <a:ext cx="900789" cy="1003088"/>
            <a:chOff x="1042310" y="4683134"/>
            <a:chExt cx="900789" cy="1003088"/>
          </a:xfrm>
        </p:grpSpPr>
        <p:sp>
          <p:nvSpPr>
            <p:cNvPr id="34" name="任意多边形 33"/>
            <p:cNvSpPr/>
            <p:nvPr/>
          </p:nvSpPr>
          <p:spPr>
            <a:xfrm rot="5400000">
              <a:off x="991161" y="4734283"/>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7" name="KSO_Shape"/>
            <p:cNvSpPr/>
            <p:nvPr/>
          </p:nvSpPr>
          <p:spPr bwMode="auto">
            <a:xfrm flipH="1">
              <a:off x="1386451" y="4905665"/>
              <a:ext cx="235872" cy="626209"/>
            </a:xfrm>
            <a:custGeom>
              <a:avLst/>
              <a:gdLst/>
              <a:ahLst/>
              <a:cxnLst/>
              <a:rect l="0" t="0" r="r" b="b"/>
              <a:pathLst>
                <a:path w="1190625" h="3163887">
                  <a:moveTo>
                    <a:pt x="896392" y="1026239"/>
                  </a:moveTo>
                  <a:lnTo>
                    <a:pt x="896392" y="1562636"/>
                  </a:lnTo>
                  <a:lnTo>
                    <a:pt x="905596" y="1537864"/>
                  </a:lnTo>
                  <a:lnTo>
                    <a:pt x="914166" y="1513410"/>
                  </a:lnTo>
                  <a:lnTo>
                    <a:pt x="922419" y="1489909"/>
                  </a:lnTo>
                  <a:lnTo>
                    <a:pt x="929402" y="1466726"/>
                  </a:lnTo>
                  <a:lnTo>
                    <a:pt x="936067" y="1444495"/>
                  </a:lnTo>
                  <a:lnTo>
                    <a:pt x="941780" y="1423217"/>
                  </a:lnTo>
                  <a:lnTo>
                    <a:pt x="946859" y="1401939"/>
                  </a:lnTo>
                  <a:lnTo>
                    <a:pt x="951303" y="1381931"/>
                  </a:lnTo>
                  <a:lnTo>
                    <a:pt x="955111" y="1362241"/>
                  </a:lnTo>
                  <a:lnTo>
                    <a:pt x="958285" y="1343186"/>
                  </a:lnTo>
                  <a:lnTo>
                    <a:pt x="961142" y="1325084"/>
                  </a:lnTo>
                  <a:lnTo>
                    <a:pt x="963046" y="1307299"/>
                  </a:lnTo>
                  <a:lnTo>
                    <a:pt x="964951" y="1290467"/>
                  </a:lnTo>
                  <a:lnTo>
                    <a:pt x="965903" y="1273953"/>
                  </a:lnTo>
                  <a:lnTo>
                    <a:pt x="966538" y="1258392"/>
                  </a:lnTo>
                  <a:lnTo>
                    <a:pt x="966855" y="1243148"/>
                  </a:lnTo>
                  <a:lnTo>
                    <a:pt x="966221" y="1222822"/>
                  </a:lnTo>
                  <a:lnTo>
                    <a:pt x="964951" y="1203450"/>
                  </a:lnTo>
                  <a:lnTo>
                    <a:pt x="963046" y="1185030"/>
                  </a:lnTo>
                  <a:lnTo>
                    <a:pt x="960507" y="1167881"/>
                  </a:lnTo>
                  <a:lnTo>
                    <a:pt x="957651" y="1151684"/>
                  </a:lnTo>
                  <a:lnTo>
                    <a:pt x="953842" y="1136440"/>
                  </a:lnTo>
                  <a:lnTo>
                    <a:pt x="949716" y="1122149"/>
                  </a:lnTo>
                  <a:lnTo>
                    <a:pt x="945272" y="1108810"/>
                  </a:lnTo>
                  <a:lnTo>
                    <a:pt x="940193" y="1096107"/>
                  </a:lnTo>
                  <a:lnTo>
                    <a:pt x="934798" y="1084039"/>
                  </a:lnTo>
                  <a:lnTo>
                    <a:pt x="929084" y="1072923"/>
                  </a:lnTo>
                  <a:lnTo>
                    <a:pt x="923054" y="1062443"/>
                  </a:lnTo>
                  <a:lnTo>
                    <a:pt x="916388" y="1052598"/>
                  </a:lnTo>
                  <a:lnTo>
                    <a:pt x="910040" y="1043388"/>
                  </a:lnTo>
                  <a:lnTo>
                    <a:pt x="903375" y="1034814"/>
                  </a:lnTo>
                  <a:lnTo>
                    <a:pt x="896392" y="1026239"/>
                  </a:lnTo>
                  <a:close/>
                  <a:moveTo>
                    <a:pt x="641199" y="722312"/>
                  </a:moveTo>
                  <a:lnTo>
                    <a:pt x="788474" y="722312"/>
                  </a:lnTo>
                  <a:lnTo>
                    <a:pt x="797044" y="722630"/>
                  </a:lnTo>
                  <a:lnTo>
                    <a:pt x="805297" y="723583"/>
                  </a:lnTo>
                  <a:lnTo>
                    <a:pt x="813867" y="725488"/>
                  </a:lnTo>
                  <a:lnTo>
                    <a:pt x="822119" y="727711"/>
                  </a:lnTo>
                  <a:lnTo>
                    <a:pt x="829419" y="729617"/>
                  </a:lnTo>
                  <a:lnTo>
                    <a:pt x="839259" y="732475"/>
                  </a:lnTo>
                  <a:lnTo>
                    <a:pt x="851638" y="736286"/>
                  </a:lnTo>
                  <a:lnTo>
                    <a:pt x="866238" y="741367"/>
                  </a:lnTo>
                  <a:lnTo>
                    <a:pt x="882108" y="747719"/>
                  </a:lnTo>
                  <a:lnTo>
                    <a:pt x="890678" y="751530"/>
                  </a:lnTo>
                  <a:lnTo>
                    <a:pt x="899883" y="755341"/>
                  </a:lnTo>
                  <a:lnTo>
                    <a:pt x="909088" y="760105"/>
                  </a:lnTo>
                  <a:lnTo>
                    <a:pt x="919245" y="765186"/>
                  </a:lnTo>
                  <a:lnTo>
                    <a:pt x="929084" y="770267"/>
                  </a:lnTo>
                  <a:lnTo>
                    <a:pt x="939559" y="775984"/>
                  </a:lnTo>
                  <a:lnTo>
                    <a:pt x="951620" y="783288"/>
                  </a:lnTo>
                  <a:lnTo>
                    <a:pt x="963999" y="791228"/>
                  </a:lnTo>
                  <a:lnTo>
                    <a:pt x="977012" y="799802"/>
                  </a:lnTo>
                  <a:lnTo>
                    <a:pt x="989708" y="809012"/>
                  </a:lnTo>
                  <a:lnTo>
                    <a:pt x="1002405" y="819175"/>
                  </a:lnTo>
                  <a:lnTo>
                    <a:pt x="1015418" y="829973"/>
                  </a:lnTo>
                  <a:lnTo>
                    <a:pt x="1028432" y="841406"/>
                  </a:lnTo>
                  <a:lnTo>
                    <a:pt x="1041445" y="853791"/>
                  </a:lnTo>
                  <a:lnTo>
                    <a:pt x="1054141" y="866812"/>
                  </a:lnTo>
                  <a:lnTo>
                    <a:pt x="1066838" y="881104"/>
                  </a:lnTo>
                  <a:lnTo>
                    <a:pt x="1072868" y="888408"/>
                  </a:lnTo>
                  <a:lnTo>
                    <a:pt x="1078899" y="895712"/>
                  </a:lnTo>
                  <a:lnTo>
                    <a:pt x="1085247" y="903652"/>
                  </a:lnTo>
                  <a:lnTo>
                    <a:pt x="1091278" y="911591"/>
                  </a:lnTo>
                  <a:lnTo>
                    <a:pt x="1096991" y="919531"/>
                  </a:lnTo>
                  <a:lnTo>
                    <a:pt x="1102704" y="928423"/>
                  </a:lnTo>
                  <a:lnTo>
                    <a:pt x="1108418" y="936998"/>
                  </a:lnTo>
                  <a:lnTo>
                    <a:pt x="1113813" y="945890"/>
                  </a:lnTo>
                  <a:lnTo>
                    <a:pt x="1119209" y="954783"/>
                  </a:lnTo>
                  <a:lnTo>
                    <a:pt x="1124605" y="963993"/>
                  </a:lnTo>
                  <a:lnTo>
                    <a:pt x="1129684" y="973520"/>
                  </a:lnTo>
                  <a:lnTo>
                    <a:pt x="1134445" y="983683"/>
                  </a:lnTo>
                  <a:lnTo>
                    <a:pt x="1141110" y="997021"/>
                  </a:lnTo>
                  <a:lnTo>
                    <a:pt x="1147141" y="1010677"/>
                  </a:lnTo>
                  <a:lnTo>
                    <a:pt x="1152854" y="1024651"/>
                  </a:lnTo>
                  <a:lnTo>
                    <a:pt x="1157933" y="1039577"/>
                  </a:lnTo>
                  <a:lnTo>
                    <a:pt x="1163011" y="1054504"/>
                  </a:lnTo>
                  <a:lnTo>
                    <a:pt x="1167772" y="1069748"/>
                  </a:lnTo>
                  <a:lnTo>
                    <a:pt x="1171898" y="1085309"/>
                  </a:lnTo>
                  <a:lnTo>
                    <a:pt x="1175707" y="1101506"/>
                  </a:lnTo>
                  <a:lnTo>
                    <a:pt x="1179199" y="1118020"/>
                  </a:lnTo>
                  <a:lnTo>
                    <a:pt x="1182055" y="1134534"/>
                  </a:lnTo>
                  <a:lnTo>
                    <a:pt x="1184595" y="1152001"/>
                  </a:lnTo>
                  <a:lnTo>
                    <a:pt x="1186816" y="1169469"/>
                  </a:lnTo>
                  <a:lnTo>
                    <a:pt x="1188403" y="1187253"/>
                  </a:lnTo>
                  <a:lnTo>
                    <a:pt x="1189673" y="1205673"/>
                  </a:lnTo>
                  <a:lnTo>
                    <a:pt x="1190308" y="1224093"/>
                  </a:lnTo>
                  <a:lnTo>
                    <a:pt x="1190625" y="1243148"/>
                  </a:lnTo>
                  <a:lnTo>
                    <a:pt x="1190308" y="1257756"/>
                  </a:lnTo>
                  <a:lnTo>
                    <a:pt x="1189990" y="1272365"/>
                  </a:lnTo>
                  <a:lnTo>
                    <a:pt x="1189356" y="1287292"/>
                  </a:lnTo>
                  <a:lnTo>
                    <a:pt x="1188403" y="1302218"/>
                  </a:lnTo>
                  <a:lnTo>
                    <a:pt x="1187134" y="1317780"/>
                  </a:lnTo>
                  <a:lnTo>
                    <a:pt x="1185547" y="1333341"/>
                  </a:lnTo>
                  <a:lnTo>
                    <a:pt x="1183642" y="1348903"/>
                  </a:lnTo>
                  <a:lnTo>
                    <a:pt x="1181420" y="1364782"/>
                  </a:lnTo>
                  <a:lnTo>
                    <a:pt x="1178881" y="1380979"/>
                  </a:lnTo>
                  <a:lnTo>
                    <a:pt x="1176025" y="1397493"/>
                  </a:lnTo>
                  <a:lnTo>
                    <a:pt x="1173168" y="1413690"/>
                  </a:lnTo>
                  <a:lnTo>
                    <a:pt x="1169677" y="1430839"/>
                  </a:lnTo>
                  <a:lnTo>
                    <a:pt x="1165868" y="1447671"/>
                  </a:lnTo>
                  <a:lnTo>
                    <a:pt x="1162059" y="1464820"/>
                  </a:lnTo>
                  <a:lnTo>
                    <a:pt x="1157615" y="1482605"/>
                  </a:lnTo>
                  <a:lnTo>
                    <a:pt x="1152854" y="1500390"/>
                  </a:lnTo>
                  <a:lnTo>
                    <a:pt x="1147776" y="1518174"/>
                  </a:lnTo>
                  <a:lnTo>
                    <a:pt x="1142380" y="1536594"/>
                  </a:lnTo>
                  <a:lnTo>
                    <a:pt x="1136349" y="1555014"/>
                  </a:lnTo>
                  <a:lnTo>
                    <a:pt x="1130318" y="1573434"/>
                  </a:lnTo>
                  <a:lnTo>
                    <a:pt x="1123970" y="1592489"/>
                  </a:lnTo>
                  <a:lnTo>
                    <a:pt x="1116987" y="1611543"/>
                  </a:lnTo>
                  <a:lnTo>
                    <a:pt x="1110005" y="1630916"/>
                  </a:lnTo>
                  <a:lnTo>
                    <a:pt x="1102387" y="1650924"/>
                  </a:lnTo>
                  <a:lnTo>
                    <a:pt x="1094452" y="1670614"/>
                  </a:lnTo>
                  <a:lnTo>
                    <a:pt x="1086199" y="1690622"/>
                  </a:lnTo>
                  <a:lnTo>
                    <a:pt x="1077312" y="1711582"/>
                  </a:lnTo>
                  <a:lnTo>
                    <a:pt x="1068425" y="1731907"/>
                  </a:lnTo>
                  <a:lnTo>
                    <a:pt x="1058903" y="1752868"/>
                  </a:lnTo>
                  <a:lnTo>
                    <a:pt x="1049063" y="1774463"/>
                  </a:lnTo>
                  <a:lnTo>
                    <a:pt x="1038906" y="1795741"/>
                  </a:lnTo>
                  <a:lnTo>
                    <a:pt x="1028114" y="1817655"/>
                  </a:lnTo>
                  <a:lnTo>
                    <a:pt x="1023988" y="1824959"/>
                  </a:lnTo>
                  <a:lnTo>
                    <a:pt x="1019862" y="1831628"/>
                  </a:lnTo>
                  <a:lnTo>
                    <a:pt x="1015101" y="1837980"/>
                  </a:lnTo>
                  <a:lnTo>
                    <a:pt x="1010022" y="1844014"/>
                  </a:lnTo>
                  <a:lnTo>
                    <a:pt x="1004626" y="1849413"/>
                  </a:lnTo>
                  <a:lnTo>
                    <a:pt x="998596" y="1854494"/>
                  </a:lnTo>
                  <a:lnTo>
                    <a:pt x="992565" y="1859258"/>
                  </a:lnTo>
                  <a:lnTo>
                    <a:pt x="986217" y="1863386"/>
                  </a:lnTo>
                  <a:lnTo>
                    <a:pt x="979551" y="1867515"/>
                  </a:lnTo>
                  <a:lnTo>
                    <a:pt x="972251" y="1870691"/>
                  </a:lnTo>
                  <a:lnTo>
                    <a:pt x="965268" y="1873549"/>
                  </a:lnTo>
                  <a:lnTo>
                    <a:pt x="957968" y="1875772"/>
                  </a:lnTo>
                  <a:lnTo>
                    <a:pt x="950668" y="1877678"/>
                  </a:lnTo>
                  <a:lnTo>
                    <a:pt x="943050" y="1878948"/>
                  </a:lnTo>
                  <a:lnTo>
                    <a:pt x="935432" y="1879583"/>
                  </a:lnTo>
                  <a:lnTo>
                    <a:pt x="927815" y="1879901"/>
                  </a:lnTo>
                  <a:lnTo>
                    <a:pt x="922419" y="1879901"/>
                  </a:lnTo>
                  <a:lnTo>
                    <a:pt x="916388" y="1879266"/>
                  </a:lnTo>
                  <a:lnTo>
                    <a:pt x="910992" y="1878630"/>
                  </a:lnTo>
                  <a:lnTo>
                    <a:pt x="905279" y="1877678"/>
                  </a:lnTo>
                  <a:lnTo>
                    <a:pt x="1123653" y="2955871"/>
                  </a:lnTo>
                  <a:lnTo>
                    <a:pt x="1125240" y="2964445"/>
                  </a:lnTo>
                  <a:lnTo>
                    <a:pt x="1126510" y="2973655"/>
                  </a:lnTo>
                  <a:lnTo>
                    <a:pt x="1127144" y="2982230"/>
                  </a:lnTo>
                  <a:lnTo>
                    <a:pt x="1127144" y="2990805"/>
                  </a:lnTo>
                  <a:lnTo>
                    <a:pt x="1127144" y="2999379"/>
                  </a:lnTo>
                  <a:lnTo>
                    <a:pt x="1126510" y="3007636"/>
                  </a:lnTo>
                  <a:lnTo>
                    <a:pt x="1125240" y="3016211"/>
                  </a:lnTo>
                  <a:lnTo>
                    <a:pt x="1123970" y="3024468"/>
                  </a:lnTo>
                  <a:lnTo>
                    <a:pt x="1122066" y="3032726"/>
                  </a:lnTo>
                  <a:lnTo>
                    <a:pt x="1119844" y="3040983"/>
                  </a:lnTo>
                  <a:lnTo>
                    <a:pt x="1116987" y="3048922"/>
                  </a:lnTo>
                  <a:lnTo>
                    <a:pt x="1114131" y="3056544"/>
                  </a:lnTo>
                  <a:lnTo>
                    <a:pt x="1110639" y="3064166"/>
                  </a:lnTo>
                  <a:lnTo>
                    <a:pt x="1107148" y="3071471"/>
                  </a:lnTo>
                  <a:lnTo>
                    <a:pt x="1103022" y="3078775"/>
                  </a:lnTo>
                  <a:lnTo>
                    <a:pt x="1098578" y="3086079"/>
                  </a:lnTo>
                  <a:lnTo>
                    <a:pt x="1093817" y="3092749"/>
                  </a:lnTo>
                  <a:lnTo>
                    <a:pt x="1088739" y="3099100"/>
                  </a:lnTo>
                  <a:lnTo>
                    <a:pt x="1083025" y="3105452"/>
                  </a:lnTo>
                  <a:lnTo>
                    <a:pt x="1077629" y="3111486"/>
                  </a:lnTo>
                  <a:lnTo>
                    <a:pt x="1071599" y="3117202"/>
                  </a:lnTo>
                  <a:lnTo>
                    <a:pt x="1065251" y="3122919"/>
                  </a:lnTo>
                  <a:lnTo>
                    <a:pt x="1058903" y="3128000"/>
                  </a:lnTo>
                  <a:lnTo>
                    <a:pt x="1051920" y="3133082"/>
                  </a:lnTo>
                  <a:lnTo>
                    <a:pt x="1044937" y="3137845"/>
                  </a:lnTo>
                  <a:lnTo>
                    <a:pt x="1037636" y="3141974"/>
                  </a:lnTo>
                  <a:lnTo>
                    <a:pt x="1030019" y="3146102"/>
                  </a:lnTo>
                  <a:lnTo>
                    <a:pt x="1022084" y="3149596"/>
                  </a:lnTo>
                  <a:lnTo>
                    <a:pt x="1014149" y="3152772"/>
                  </a:lnTo>
                  <a:lnTo>
                    <a:pt x="1005896" y="3155312"/>
                  </a:lnTo>
                  <a:lnTo>
                    <a:pt x="997326" y="3157853"/>
                  </a:lnTo>
                  <a:lnTo>
                    <a:pt x="988756" y="3159759"/>
                  </a:lnTo>
                  <a:lnTo>
                    <a:pt x="980186" y="3161346"/>
                  </a:lnTo>
                  <a:lnTo>
                    <a:pt x="970982" y="3162299"/>
                  </a:lnTo>
                  <a:lnTo>
                    <a:pt x="962412" y="3162934"/>
                  </a:lnTo>
                  <a:lnTo>
                    <a:pt x="953842" y="3163252"/>
                  </a:lnTo>
                  <a:lnTo>
                    <a:pt x="945272" y="3162934"/>
                  </a:lnTo>
                  <a:lnTo>
                    <a:pt x="937019" y="3162299"/>
                  </a:lnTo>
                  <a:lnTo>
                    <a:pt x="928449" y="3161346"/>
                  </a:lnTo>
                  <a:lnTo>
                    <a:pt x="920197" y="3159759"/>
                  </a:lnTo>
                  <a:lnTo>
                    <a:pt x="911627" y="3157853"/>
                  </a:lnTo>
                  <a:lnTo>
                    <a:pt x="903692" y="3155630"/>
                  </a:lnTo>
                  <a:lnTo>
                    <a:pt x="895757" y="3153089"/>
                  </a:lnTo>
                  <a:lnTo>
                    <a:pt x="888139" y="3150231"/>
                  </a:lnTo>
                  <a:lnTo>
                    <a:pt x="880521" y="3146738"/>
                  </a:lnTo>
                  <a:lnTo>
                    <a:pt x="873221" y="3142927"/>
                  </a:lnTo>
                  <a:lnTo>
                    <a:pt x="865921" y="3139116"/>
                  </a:lnTo>
                  <a:lnTo>
                    <a:pt x="858621" y="3134352"/>
                  </a:lnTo>
                  <a:lnTo>
                    <a:pt x="851955" y="3129588"/>
                  </a:lnTo>
                  <a:lnTo>
                    <a:pt x="845290" y="3124507"/>
                  </a:lnTo>
                  <a:lnTo>
                    <a:pt x="839259" y="3119108"/>
                  </a:lnTo>
                  <a:lnTo>
                    <a:pt x="833228" y="3113391"/>
                  </a:lnTo>
                  <a:lnTo>
                    <a:pt x="827198" y="3107675"/>
                  </a:lnTo>
                  <a:lnTo>
                    <a:pt x="821802" y="3101323"/>
                  </a:lnTo>
                  <a:lnTo>
                    <a:pt x="816723" y="3094654"/>
                  </a:lnTo>
                  <a:lnTo>
                    <a:pt x="811645" y="3087985"/>
                  </a:lnTo>
                  <a:lnTo>
                    <a:pt x="806884" y="3080680"/>
                  </a:lnTo>
                  <a:lnTo>
                    <a:pt x="802757" y="3073376"/>
                  </a:lnTo>
                  <a:lnTo>
                    <a:pt x="798631" y="3065754"/>
                  </a:lnTo>
                  <a:lnTo>
                    <a:pt x="795140" y="3058132"/>
                  </a:lnTo>
                  <a:lnTo>
                    <a:pt x="791966" y="3050193"/>
                  </a:lnTo>
                  <a:lnTo>
                    <a:pt x="789109" y="3041935"/>
                  </a:lnTo>
                  <a:lnTo>
                    <a:pt x="786887" y="3033361"/>
                  </a:lnTo>
                  <a:lnTo>
                    <a:pt x="784983" y="3024468"/>
                  </a:lnTo>
                  <a:lnTo>
                    <a:pt x="556134" y="1895462"/>
                  </a:lnTo>
                  <a:lnTo>
                    <a:pt x="485988" y="1895462"/>
                  </a:lnTo>
                  <a:lnTo>
                    <a:pt x="485988" y="2990805"/>
                  </a:lnTo>
                  <a:lnTo>
                    <a:pt x="485671" y="2999697"/>
                  </a:lnTo>
                  <a:lnTo>
                    <a:pt x="485036" y="3008589"/>
                  </a:lnTo>
                  <a:lnTo>
                    <a:pt x="483766" y="3017164"/>
                  </a:lnTo>
                  <a:lnTo>
                    <a:pt x="482497" y="3026056"/>
                  </a:lnTo>
                  <a:lnTo>
                    <a:pt x="480592" y="3034313"/>
                  </a:lnTo>
                  <a:lnTo>
                    <a:pt x="478053" y="3042253"/>
                  </a:lnTo>
                  <a:lnTo>
                    <a:pt x="475196" y="3050510"/>
                  </a:lnTo>
                  <a:lnTo>
                    <a:pt x="472022" y="3058132"/>
                  </a:lnTo>
                  <a:lnTo>
                    <a:pt x="468531" y="3065754"/>
                  </a:lnTo>
                  <a:lnTo>
                    <a:pt x="464722" y="3073376"/>
                  </a:lnTo>
                  <a:lnTo>
                    <a:pt x="460596" y="3080363"/>
                  </a:lnTo>
                  <a:lnTo>
                    <a:pt x="456152" y="3087667"/>
                  </a:lnTo>
                  <a:lnTo>
                    <a:pt x="451391" y="3094337"/>
                  </a:lnTo>
                  <a:lnTo>
                    <a:pt x="446313" y="3101006"/>
                  </a:lnTo>
                  <a:lnTo>
                    <a:pt x="440917" y="3107357"/>
                  </a:lnTo>
                  <a:lnTo>
                    <a:pt x="435203" y="3113074"/>
                  </a:lnTo>
                  <a:lnTo>
                    <a:pt x="429173" y="3118790"/>
                  </a:lnTo>
                  <a:lnTo>
                    <a:pt x="423142" y="3124189"/>
                  </a:lnTo>
                  <a:lnTo>
                    <a:pt x="416159" y="3129271"/>
                  </a:lnTo>
                  <a:lnTo>
                    <a:pt x="409494" y="3134034"/>
                  </a:lnTo>
                  <a:lnTo>
                    <a:pt x="402511" y="3139116"/>
                  </a:lnTo>
                  <a:lnTo>
                    <a:pt x="395210" y="3143244"/>
                  </a:lnTo>
                  <a:lnTo>
                    <a:pt x="387910" y="3147055"/>
                  </a:lnTo>
                  <a:lnTo>
                    <a:pt x="380292" y="3150231"/>
                  </a:lnTo>
                  <a:lnTo>
                    <a:pt x="372357" y="3153407"/>
                  </a:lnTo>
                  <a:lnTo>
                    <a:pt x="364105" y="3156265"/>
                  </a:lnTo>
                  <a:lnTo>
                    <a:pt x="355852" y="3158488"/>
                  </a:lnTo>
                  <a:lnTo>
                    <a:pt x="347600" y="3160394"/>
                  </a:lnTo>
                  <a:lnTo>
                    <a:pt x="339030" y="3161982"/>
                  </a:lnTo>
                  <a:lnTo>
                    <a:pt x="330460" y="3162934"/>
                  </a:lnTo>
                  <a:lnTo>
                    <a:pt x="321890" y="3163570"/>
                  </a:lnTo>
                  <a:lnTo>
                    <a:pt x="313003" y="3163887"/>
                  </a:lnTo>
                  <a:lnTo>
                    <a:pt x="303798" y="3163570"/>
                  </a:lnTo>
                  <a:lnTo>
                    <a:pt x="295228" y="3162934"/>
                  </a:lnTo>
                  <a:lnTo>
                    <a:pt x="286341" y="3161982"/>
                  </a:lnTo>
                  <a:lnTo>
                    <a:pt x="278088" y="3160394"/>
                  </a:lnTo>
                  <a:lnTo>
                    <a:pt x="269836" y="3158488"/>
                  </a:lnTo>
                  <a:lnTo>
                    <a:pt x="261583" y="3156265"/>
                  </a:lnTo>
                  <a:lnTo>
                    <a:pt x="253331" y="3153407"/>
                  </a:lnTo>
                  <a:lnTo>
                    <a:pt x="245396" y="3150231"/>
                  </a:lnTo>
                  <a:lnTo>
                    <a:pt x="237778" y="3147055"/>
                  </a:lnTo>
                  <a:lnTo>
                    <a:pt x="230478" y="3143244"/>
                  </a:lnTo>
                  <a:lnTo>
                    <a:pt x="223177" y="3139116"/>
                  </a:lnTo>
                  <a:lnTo>
                    <a:pt x="216195" y="3134034"/>
                  </a:lnTo>
                  <a:lnTo>
                    <a:pt x="209529" y="3129271"/>
                  </a:lnTo>
                  <a:lnTo>
                    <a:pt x="202864" y="3124189"/>
                  </a:lnTo>
                  <a:lnTo>
                    <a:pt x="196515" y="3118790"/>
                  </a:lnTo>
                  <a:lnTo>
                    <a:pt x="190485" y="3113074"/>
                  </a:lnTo>
                  <a:lnTo>
                    <a:pt x="184772" y="3107357"/>
                  </a:lnTo>
                  <a:lnTo>
                    <a:pt x="179376" y="3101006"/>
                  </a:lnTo>
                  <a:lnTo>
                    <a:pt x="174297" y="3094337"/>
                  </a:lnTo>
                  <a:lnTo>
                    <a:pt x="169536" y="3087667"/>
                  </a:lnTo>
                  <a:lnTo>
                    <a:pt x="165092" y="3080363"/>
                  </a:lnTo>
                  <a:lnTo>
                    <a:pt x="160966" y="3073376"/>
                  </a:lnTo>
                  <a:lnTo>
                    <a:pt x="157157" y="3065754"/>
                  </a:lnTo>
                  <a:lnTo>
                    <a:pt x="153666" y="3058132"/>
                  </a:lnTo>
                  <a:lnTo>
                    <a:pt x="150492" y="3050510"/>
                  </a:lnTo>
                  <a:lnTo>
                    <a:pt x="147953" y="3042253"/>
                  </a:lnTo>
                  <a:lnTo>
                    <a:pt x="145096" y="3034313"/>
                  </a:lnTo>
                  <a:lnTo>
                    <a:pt x="143192" y="3026056"/>
                  </a:lnTo>
                  <a:lnTo>
                    <a:pt x="141922" y="3017164"/>
                  </a:lnTo>
                  <a:lnTo>
                    <a:pt x="140652" y="3008589"/>
                  </a:lnTo>
                  <a:lnTo>
                    <a:pt x="140018" y="2999697"/>
                  </a:lnTo>
                  <a:lnTo>
                    <a:pt x="139700" y="2990805"/>
                  </a:lnTo>
                  <a:lnTo>
                    <a:pt x="139700" y="1787484"/>
                  </a:lnTo>
                  <a:lnTo>
                    <a:pt x="139700" y="1522303"/>
                  </a:lnTo>
                  <a:lnTo>
                    <a:pt x="139700" y="1265378"/>
                  </a:lnTo>
                  <a:lnTo>
                    <a:pt x="147953" y="1265378"/>
                  </a:lnTo>
                  <a:lnTo>
                    <a:pt x="155570" y="1265061"/>
                  </a:lnTo>
                  <a:lnTo>
                    <a:pt x="163188" y="1264426"/>
                  </a:lnTo>
                  <a:lnTo>
                    <a:pt x="170806" y="1263791"/>
                  </a:lnTo>
                  <a:lnTo>
                    <a:pt x="185724" y="1262203"/>
                  </a:lnTo>
                  <a:lnTo>
                    <a:pt x="200007" y="1259662"/>
                  </a:lnTo>
                  <a:lnTo>
                    <a:pt x="214607" y="1256486"/>
                  </a:lnTo>
                  <a:lnTo>
                    <a:pt x="228573" y="1252358"/>
                  </a:lnTo>
                  <a:lnTo>
                    <a:pt x="241904" y="1247911"/>
                  </a:lnTo>
                  <a:lnTo>
                    <a:pt x="254918" y="1242830"/>
                  </a:lnTo>
                  <a:lnTo>
                    <a:pt x="268249" y="1237431"/>
                  </a:lnTo>
                  <a:lnTo>
                    <a:pt x="280628" y="1231715"/>
                  </a:lnTo>
                  <a:lnTo>
                    <a:pt x="292689" y="1225363"/>
                  </a:lnTo>
                  <a:lnTo>
                    <a:pt x="304433" y="1218376"/>
                  </a:lnTo>
                  <a:lnTo>
                    <a:pt x="316177" y="1211389"/>
                  </a:lnTo>
                  <a:lnTo>
                    <a:pt x="327286" y="1204085"/>
                  </a:lnTo>
                  <a:lnTo>
                    <a:pt x="338078" y="1195828"/>
                  </a:lnTo>
                  <a:lnTo>
                    <a:pt x="348552" y="1187888"/>
                  </a:lnTo>
                  <a:lnTo>
                    <a:pt x="358709" y="1179631"/>
                  </a:lnTo>
                  <a:lnTo>
                    <a:pt x="368548" y="1171056"/>
                  </a:lnTo>
                  <a:lnTo>
                    <a:pt x="378071" y="1162482"/>
                  </a:lnTo>
                  <a:lnTo>
                    <a:pt x="387275" y="1153589"/>
                  </a:lnTo>
                  <a:lnTo>
                    <a:pt x="395845" y="1144380"/>
                  </a:lnTo>
                  <a:lnTo>
                    <a:pt x="404415" y="1135487"/>
                  </a:lnTo>
                  <a:lnTo>
                    <a:pt x="412350" y="1126595"/>
                  </a:lnTo>
                  <a:lnTo>
                    <a:pt x="419968" y="1117385"/>
                  </a:lnTo>
                  <a:lnTo>
                    <a:pt x="427903" y="1108493"/>
                  </a:lnTo>
                  <a:lnTo>
                    <a:pt x="434886" y="1099600"/>
                  </a:lnTo>
                  <a:lnTo>
                    <a:pt x="447900" y="1082133"/>
                  </a:lnTo>
                  <a:lnTo>
                    <a:pt x="459643" y="1065301"/>
                  </a:lnTo>
                  <a:lnTo>
                    <a:pt x="470118" y="1049740"/>
                  </a:lnTo>
                  <a:lnTo>
                    <a:pt x="480592" y="1033543"/>
                  </a:lnTo>
                  <a:lnTo>
                    <a:pt x="491066" y="1017029"/>
                  </a:lnTo>
                  <a:lnTo>
                    <a:pt x="501223" y="999879"/>
                  </a:lnTo>
                  <a:lnTo>
                    <a:pt x="511698" y="982095"/>
                  </a:lnTo>
                  <a:lnTo>
                    <a:pt x="521855" y="963357"/>
                  </a:lnTo>
                  <a:lnTo>
                    <a:pt x="532329" y="944620"/>
                  </a:lnTo>
                  <a:lnTo>
                    <a:pt x="543121" y="925248"/>
                  </a:lnTo>
                  <a:lnTo>
                    <a:pt x="553595" y="904922"/>
                  </a:lnTo>
                  <a:lnTo>
                    <a:pt x="564387" y="884279"/>
                  </a:lnTo>
                  <a:lnTo>
                    <a:pt x="575179" y="863001"/>
                  </a:lnTo>
                  <a:lnTo>
                    <a:pt x="585653" y="841088"/>
                  </a:lnTo>
                  <a:lnTo>
                    <a:pt x="597079" y="818857"/>
                  </a:lnTo>
                  <a:lnTo>
                    <a:pt x="618980" y="771855"/>
                  </a:lnTo>
                  <a:lnTo>
                    <a:pt x="641199" y="722312"/>
                  </a:lnTo>
                  <a:close/>
                  <a:moveTo>
                    <a:pt x="527838" y="527050"/>
                  </a:moveTo>
                  <a:lnTo>
                    <a:pt x="533244" y="527368"/>
                  </a:lnTo>
                  <a:lnTo>
                    <a:pt x="538967" y="528003"/>
                  </a:lnTo>
                  <a:lnTo>
                    <a:pt x="544373" y="528638"/>
                  </a:lnTo>
                  <a:lnTo>
                    <a:pt x="549778" y="529590"/>
                  </a:lnTo>
                  <a:lnTo>
                    <a:pt x="555184" y="530860"/>
                  </a:lnTo>
                  <a:lnTo>
                    <a:pt x="560589" y="532448"/>
                  </a:lnTo>
                  <a:lnTo>
                    <a:pt x="565995" y="534353"/>
                  </a:lnTo>
                  <a:lnTo>
                    <a:pt x="571400" y="536575"/>
                  </a:lnTo>
                  <a:lnTo>
                    <a:pt x="577124" y="539433"/>
                  </a:lnTo>
                  <a:lnTo>
                    <a:pt x="582530" y="542608"/>
                  </a:lnTo>
                  <a:lnTo>
                    <a:pt x="587935" y="545783"/>
                  </a:lnTo>
                  <a:lnTo>
                    <a:pt x="593341" y="549275"/>
                  </a:lnTo>
                  <a:lnTo>
                    <a:pt x="598110" y="553085"/>
                  </a:lnTo>
                  <a:lnTo>
                    <a:pt x="602880" y="557213"/>
                  </a:lnTo>
                  <a:lnTo>
                    <a:pt x="607014" y="561658"/>
                  </a:lnTo>
                  <a:lnTo>
                    <a:pt x="611147" y="566103"/>
                  </a:lnTo>
                  <a:lnTo>
                    <a:pt x="614963" y="570548"/>
                  </a:lnTo>
                  <a:lnTo>
                    <a:pt x="618461" y="575628"/>
                  </a:lnTo>
                  <a:lnTo>
                    <a:pt x="621640" y="580390"/>
                  </a:lnTo>
                  <a:lnTo>
                    <a:pt x="624820" y="585788"/>
                  </a:lnTo>
                  <a:lnTo>
                    <a:pt x="627364" y="590868"/>
                  </a:lnTo>
                  <a:lnTo>
                    <a:pt x="629908" y="596583"/>
                  </a:lnTo>
                  <a:lnTo>
                    <a:pt x="632134" y="602298"/>
                  </a:lnTo>
                  <a:lnTo>
                    <a:pt x="633724" y="608013"/>
                  </a:lnTo>
                  <a:lnTo>
                    <a:pt x="634995" y="612458"/>
                  </a:lnTo>
                  <a:lnTo>
                    <a:pt x="636267" y="617220"/>
                  </a:lnTo>
                  <a:lnTo>
                    <a:pt x="636903" y="621665"/>
                  </a:lnTo>
                  <a:lnTo>
                    <a:pt x="637539" y="626428"/>
                  </a:lnTo>
                  <a:lnTo>
                    <a:pt x="638175" y="631190"/>
                  </a:lnTo>
                  <a:lnTo>
                    <a:pt x="638175" y="635953"/>
                  </a:lnTo>
                  <a:lnTo>
                    <a:pt x="638175" y="640715"/>
                  </a:lnTo>
                  <a:lnTo>
                    <a:pt x="638175" y="645478"/>
                  </a:lnTo>
                  <a:lnTo>
                    <a:pt x="637857" y="650558"/>
                  </a:lnTo>
                  <a:lnTo>
                    <a:pt x="637221" y="655638"/>
                  </a:lnTo>
                  <a:lnTo>
                    <a:pt x="636267" y="660400"/>
                  </a:lnTo>
                  <a:lnTo>
                    <a:pt x="635313" y="665163"/>
                  </a:lnTo>
                  <a:lnTo>
                    <a:pt x="634041" y="669925"/>
                  </a:lnTo>
                  <a:lnTo>
                    <a:pt x="632770" y="674688"/>
                  </a:lnTo>
                  <a:lnTo>
                    <a:pt x="630862" y="679450"/>
                  </a:lnTo>
                  <a:lnTo>
                    <a:pt x="628954" y="683895"/>
                  </a:lnTo>
                  <a:lnTo>
                    <a:pt x="611465" y="723583"/>
                  </a:lnTo>
                  <a:lnTo>
                    <a:pt x="589207" y="772478"/>
                  </a:lnTo>
                  <a:lnTo>
                    <a:pt x="577760" y="795973"/>
                  </a:lnTo>
                  <a:lnTo>
                    <a:pt x="567267" y="818515"/>
                  </a:lnTo>
                  <a:lnTo>
                    <a:pt x="556456" y="840423"/>
                  </a:lnTo>
                  <a:lnTo>
                    <a:pt x="545963" y="861378"/>
                  </a:lnTo>
                  <a:lnTo>
                    <a:pt x="535469" y="882015"/>
                  </a:lnTo>
                  <a:lnTo>
                    <a:pt x="524976" y="901700"/>
                  </a:lnTo>
                  <a:lnTo>
                    <a:pt x="514801" y="920433"/>
                  </a:lnTo>
                  <a:lnTo>
                    <a:pt x="504944" y="939166"/>
                  </a:lnTo>
                  <a:lnTo>
                    <a:pt x="495087" y="956628"/>
                  </a:lnTo>
                  <a:lnTo>
                    <a:pt x="485229" y="973773"/>
                  </a:lnTo>
                  <a:lnTo>
                    <a:pt x="475372" y="990283"/>
                  </a:lnTo>
                  <a:lnTo>
                    <a:pt x="465833" y="1005841"/>
                  </a:lnTo>
                  <a:lnTo>
                    <a:pt x="456612" y="1021081"/>
                  </a:lnTo>
                  <a:lnTo>
                    <a:pt x="447390" y="1036003"/>
                  </a:lnTo>
                  <a:lnTo>
                    <a:pt x="437215" y="1051243"/>
                  </a:lnTo>
                  <a:lnTo>
                    <a:pt x="427358" y="1065848"/>
                  </a:lnTo>
                  <a:lnTo>
                    <a:pt x="417183" y="1079501"/>
                  </a:lnTo>
                  <a:lnTo>
                    <a:pt x="407644" y="1093153"/>
                  </a:lnTo>
                  <a:lnTo>
                    <a:pt x="398104" y="1105853"/>
                  </a:lnTo>
                  <a:lnTo>
                    <a:pt x="388565" y="1118236"/>
                  </a:lnTo>
                  <a:lnTo>
                    <a:pt x="379026" y="1129666"/>
                  </a:lnTo>
                  <a:lnTo>
                    <a:pt x="369487" y="1140778"/>
                  </a:lnTo>
                  <a:lnTo>
                    <a:pt x="359947" y="1151256"/>
                  </a:lnTo>
                  <a:lnTo>
                    <a:pt x="350408" y="1161416"/>
                  </a:lnTo>
                  <a:lnTo>
                    <a:pt x="341187" y="1170623"/>
                  </a:lnTo>
                  <a:lnTo>
                    <a:pt x="331648" y="1179513"/>
                  </a:lnTo>
                  <a:lnTo>
                    <a:pt x="322108" y="1188086"/>
                  </a:lnTo>
                  <a:lnTo>
                    <a:pt x="312887" y="1196023"/>
                  </a:lnTo>
                  <a:lnTo>
                    <a:pt x="302712" y="1203961"/>
                  </a:lnTo>
                  <a:lnTo>
                    <a:pt x="293173" y="1210946"/>
                  </a:lnTo>
                  <a:lnTo>
                    <a:pt x="286495" y="1215391"/>
                  </a:lnTo>
                  <a:lnTo>
                    <a:pt x="279818" y="1219836"/>
                  </a:lnTo>
                  <a:lnTo>
                    <a:pt x="273140" y="1223963"/>
                  </a:lnTo>
                  <a:lnTo>
                    <a:pt x="266145" y="1227773"/>
                  </a:lnTo>
                  <a:lnTo>
                    <a:pt x="259149" y="1231266"/>
                  </a:lnTo>
                  <a:lnTo>
                    <a:pt x="251518" y="1234758"/>
                  </a:lnTo>
                  <a:lnTo>
                    <a:pt x="244205" y="1237933"/>
                  </a:lnTo>
                  <a:lnTo>
                    <a:pt x="236573" y="1240791"/>
                  </a:lnTo>
                  <a:lnTo>
                    <a:pt x="229260" y="1243331"/>
                  </a:lnTo>
                  <a:lnTo>
                    <a:pt x="221310" y="1245871"/>
                  </a:lnTo>
                  <a:lnTo>
                    <a:pt x="213679" y="1247776"/>
                  </a:lnTo>
                  <a:lnTo>
                    <a:pt x="205730" y="1249363"/>
                  </a:lnTo>
                  <a:lnTo>
                    <a:pt x="197144" y="1250951"/>
                  </a:lnTo>
                  <a:lnTo>
                    <a:pt x="188877" y="1251903"/>
                  </a:lnTo>
                  <a:lnTo>
                    <a:pt x="180610" y="1252538"/>
                  </a:lnTo>
                  <a:lnTo>
                    <a:pt x="172024" y="1252538"/>
                  </a:lnTo>
                  <a:lnTo>
                    <a:pt x="171388" y="1252538"/>
                  </a:lnTo>
                  <a:lnTo>
                    <a:pt x="163439" y="1252538"/>
                  </a:lnTo>
                  <a:lnTo>
                    <a:pt x="155490" y="1251586"/>
                  </a:lnTo>
                  <a:lnTo>
                    <a:pt x="147858" y="1250633"/>
                  </a:lnTo>
                  <a:lnTo>
                    <a:pt x="139591" y="1249363"/>
                  </a:lnTo>
                  <a:lnTo>
                    <a:pt x="132278" y="1247776"/>
                  </a:lnTo>
                  <a:lnTo>
                    <a:pt x="124964" y="1245871"/>
                  </a:lnTo>
                  <a:lnTo>
                    <a:pt x="117969" y="1243648"/>
                  </a:lnTo>
                  <a:lnTo>
                    <a:pt x="110973" y="1241108"/>
                  </a:lnTo>
                  <a:lnTo>
                    <a:pt x="106840" y="1239203"/>
                  </a:lnTo>
                  <a:lnTo>
                    <a:pt x="102706" y="1236981"/>
                  </a:lnTo>
                  <a:lnTo>
                    <a:pt x="97300" y="1234758"/>
                  </a:lnTo>
                  <a:lnTo>
                    <a:pt x="92213" y="1232218"/>
                  </a:lnTo>
                  <a:lnTo>
                    <a:pt x="91895" y="1231901"/>
                  </a:lnTo>
                  <a:lnTo>
                    <a:pt x="85217" y="1228091"/>
                  </a:lnTo>
                  <a:lnTo>
                    <a:pt x="79176" y="1223646"/>
                  </a:lnTo>
                  <a:lnTo>
                    <a:pt x="72180" y="1218566"/>
                  </a:lnTo>
                  <a:lnTo>
                    <a:pt x="65821" y="1213168"/>
                  </a:lnTo>
                  <a:lnTo>
                    <a:pt x="59779" y="1207771"/>
                  </a:lnTo>
                  <a:lnTo>
                    <a:pt x="54374" y="1202373"/>
                  </a:lnTo>
                  <a:lnTo>
                    <a:pt x="48968" y="1196341"/>
                  </a:lnTo>
                  <a:lnTo>
                    <a:pt x="44517" y="1190308"/>
                  </a:lnTo>
                  <a:lnTo>
                    <a:pt x="40065" y="1184593"/>
                  </a:lnTo>
                  <a:lnTo>
                    <a:pt x="35613" y="1178561"/>
                  </a:lnTo>
                  <a:lnTo>
                    <a:pt x="32116" y="1172846"/>
                  </a:lnTo>
                  <a:lnTo>
                    <a:pt x="28618" y="1166813"/>
                  </a:lnTo>
                  <a:lnTo>
                    <a:pt x="25756" y="1160781"/>
                  </a:lnTo>
                  <a:lnTo>
                    <a:pt x="22894" y="1155066"/>
                  </a:lnTo>
                  <a:lnTo>
                    <a:pt x="18125" y="1143318"/>
                  </a:lnTo>
                  <a:lnTo>
                    <a:pt x="13991" y="1132206"/>
                  </a:lnTo>
                  <a:lnTo>
                    <a:pt x="10175" y="1119823"/>
                  </a:lnTo>
                  <a:lnTo>
                    <a:pt x="7314" y="1107758"/>
                  </a:lnTo>
                  <a:lnTo>
                    <a:pt x="5088" y="1095693"/>
                  </a:lnTo>
                  <a:lnTo>
                    <a:pt x="3180" y="1083311"/>
                  </a:lnTo>
                  <a:lnTo>
                    <a:pt x="1590" y="1071563"/>
                  </a:lnTo>
                  <a:lnTo>
                    <a:pt x="954" y="1059498"/>
                  </a:lnTo>
                  <a:lnTo>
                    <a:pt x="318" y="1047751"/>
                  </a:lnTo>
                  <a:lnTo>
                    <a:pt x="0" y="1035686"/>
                  </a:lnTo>
                  <a:lnTo>
                    <a:pt x="318" y="1018541"/>
                  </a:lnTo>
                  <a:lnTo>
                    <a:pt x="1590" y="1001396"/>
                  </a:lnTo>
                  <a:lnTo>
                    <a:pt x="3180" y="984251"/>
                  </a:lnTo>
                  <a:lnTo>
                    <a:pt x="5406" y="967106"/>
                  </a:lnTo>
                  <a:lnTo>
                    <a:pt x="8585" y="949961"/>
                  </a:lnTo>
                  <a:lnTo>
                    <a:pt x="12083" y="933133"/>
                  </a:lnTo>
                  <a:lnTo>
                    <a:pt x="16535" y="915988"/>
                  </a:lnTo>
                  <a:lnTo>
                    <a:pt x="21622" y="899160"/>
                  </a:lnTo>
                  <a:lnTo>
                    <a:pt x="27346" y="882650"/>
                  </a:lnTo>
                  <a:lnTo>
                    <a:pt x="30526" y="874078"/>
                  </a:lnTo>
                  <a:lnTo>
                    <a:pt x="34023" y="865823"/>
                  </a:lnTo>
                  <a:lnTo>
                    <a:pt x="37839" y="857568"/>
                  </a:lnTo>
                  <a:lnTo>
                    <a:pt x="41655" y="849313"/>
                  </a:lnTo>
                  <a:lnTo>
                    <a:pt x="45788" y="841058"/>
                  </a:lnTo>
                  <a:lnTo>
                    <a:pt x="50240" y="833120"/>
                  </a:lnTo>
                  <a:lnTo>
                    <a:pt x="55010" y="825183"/>
                  </a:lnTo>
                  <a:lnTo>
                    <a:pt x="60097" y="817245"/>
                  </a:lnTo>
                  <a:lnTo>
                    <a:pt x="65503" y="808990"/>
                  </a:lnTo>
                  <a:lnTo>
                    <a:pt x="71226" y="801053"/>
                  </a:lnTo>
                  <a:lnTo>
                    <a:pt x="77268" y="793433"/>
                  </a:lnTo>
                  <a:lnTo>
                    <a:pt x="83945" y="785813"/>
                  </a:lnTo>
                  <a:lnTo>
                    <a:pt x="91259" y="778510"/>
                  </a:lnTo>
                  <a:lnTo>
                    <a:pt x="99208" y="771208"/>
                  </a:lnTo>
                  <a:lnTo>
                    <a:pt x="104296" y="766445"/>
                  </a:lnTo>
                  <a:lnTo>
                    <a:pt x="110019" y="761683"/>
                  </a:lnTo>
                  <a:lnTo>
                    <a:pt x="116061" y="756920"/>
                  </a:lnTo>
                  <a:lnTo>
                    <a:pt x="122420" y="752475"/>
                  </a:lnTo>
                  <a:lnTo>
                    <a:pt x="129098" y="748348"/>
                  </a:lnTo>
                  <a:lnTo>
                    <a:pt x="136093" y="744538"/>
                  </a:lnTo>
                  <a:lnTo>
                    <a:pt x="143407" y="740728"/>
                  </a:lnTo>
                  <a:lnTo>
                    <a:pt x="151038" y="737235"/>
                  </a:lnTo>
                  <a:lnTo>
                    <a:pt x="158987" y="734060"/>
                  </a:lnTo>
                  <a:lnTo>
                    <a:pt x="166937" y="731520"/>
                  </a:lnTo>
                  <a:lnTo>
                    <a:pt x="175204" y="728980"/>
                  </a:lnTo>
                  <a:lnTo>
                    <a:pt x="183471" y="727075"/>
                  </a:lnTo>
                  <a:lnTo>
                    <a:pt x="192375" y="725170"/>
                  </a:lnTo>
                  <a:lnTo>
                    <a:pt x="200960" y="724218"/>
                  </a:lnTo>
                  <a:lnTo>
                    <a:pt x="210181" y="723265"/>
                  </a:lnTo>
                  <a:lnTo>
                    <a:pt x="219403" y="723265"/>
                  </a:lnTo>
                  <a:lnTo>
                    <a:pt x="227352" y="723583"/>
                  </a:lnTo>
                  <a:lnTo>
                    <a:pt x="234983" y="724535"/>
                  </a:lnTo>
                  <a:lnTo>
                    <a:pt x="241343" y="723900"/>
                  </a:lnTo>
                  <a:lnTo>
                    <a:pt x="248020" y="723583"/>
                  </a:lnTo>
                  <a:lnTo>
                    <a:pt x="335145" y="723583"/>
                  </a:lnTo>
                  <a:lnTo>
                    <a:pt x="311933" y="772478"/>
                  </a:lnTo>
                  <a:lnTo>
                    <a:pt x="290947" y="816293"/>
                  </a:lnTo>
                  <a:lnTo>
                    <a:pt x="270279" y="857250"/>
                  </a:lnTo>
                  <a:lnTo>
                    <a:pt x="260103" y="876935"/>
                  </a:lnTo>
                  <a:lnTo>
                    <a:pt x="250246" y="895350"/>
                  </a:lnTo>
                  <a:lnTo>
                    <a:pt x="240389" y="913131"/>
                  </a:lnTo>
                  <a:lnTo>
                    <a:pt x="231168" y="929958"/>
                  </a:lnTo>
                  <a:lnTo>
                    <a:pt x="221946" y="945833"/>
                  </a:lnTo>
                  <a:lnTo>
                    <a:pt x="213043" y="960438"/>
                  </a:lnTo>
                  <a:lnTo>
                    <a:pt x="204458" y="974091"/>
                  </a:lnTo>
                  <a:lnTo>
                    <a:pt x="195555" y="986791"/>
                  </a:lnTo>
                  <a:lnTo>
                    <a:pt x="187605" y="998221"/>
                  </a:lnTo>
                  <a:lnTo>
                    <a:pt x="179974" y="1008063"/>
                  </a:lnTo>
                  <a:lnTo>
                    <a:pt x="172660" y="1016953"/>
                  </a:lnTo>
                  <a:lnTo>
                    <a:pt x="165665" y="1024256"/>
                  </a:lnTo>
                  <a:lnTo>
                    <a:pt x="168527" y="1024573"/>
                  </a:lnTo>
                  <a:lnTo>
                    <a:pt x="172978" y="1021081"/>
                  </a:lnTo>
                  <a:lnTo>
                    <a:pt x="177748" y="1016953"/>
                  </a:lnTo>
                  <a:lnTo>
                    <a:pt x="183153" y="1011873"/>
                  </a:lnTo>
                  <a:lnTo>
                    <a:pt x="188877" y="1005841"/>
                  </a:lnTo>
                  <a:lnTo>
                    <a:pt x="195555" y="999173"/>
                  </a:lnTo>
                  <a:lnTo>
                    <a:pt x="202868" y="991236"/>
                  </a:lnTo>
                  <a:lnTo>
                    <a:pt x="210181" y="982346"/>
                  </a:lnTo>
                  <a:lnTo>
                    <a:pt x="218131" y="972186"/>
                  </a:lnTo>
                  <a:lnTo>
                    <a:pt x="229260" y="957581"/>
                  </a:lnTo>
                  <a:lnTo>
                    <a:pt x="241025" y="941071"/>
                  </a:lnTo>
                  <a:lnTo>
                    <a:pt x="253426" y="922338"/>
                  </a:lnTo>
                  <a:lnTo>
                    <a:pt x="266781" y="902018"/>
                  </a:lnTo>
                  <a:lnTo>
                    <a:pt x="280772" y="879475"/>
                  </a:lnTo>
                  <a:lnTo>
                    <a:pt x="294763" y="854710"/>
                  </a:lnTo>
                  <a:lnTo>
                    <a:pt x="309707" y="828358"/>
                  </a:lnTo>
                  <a:lnTo>
                    <a:pt x="325606" y="799465"/>
                  </a:lnTo>
                  <a:lnTo>
                    <a:pt x="344367" y="763270"/>
                  </a:lnTo>
                  <a:lnTo>
                    <a:pt x="364081" y="723583"/>
                  </a:lnTo>
                  <a:lnTo>
                    <a:pt x="376800" y="697548"/>
                  </a:lnTo>
                  <a:lnTo>
                    <a:pt x="389519" y="670560"/>
                  </a:lnTo>
                  <a:lnTo>
                    <a:pt x="402238" y="641985"/>
                  </a:lnTo>
                  <a:lnTo>
                    <a:pt x="415593" y="612458"/>
                  </a:lnTo>
                  <a:lnTo>
                    <a:pt x="423860" y="594360"/>
                  </a:lnTo>
                  <a:lnTo>
                    <a:pt x="426404" y="588963"/>
                  </a:lnTo>
                  <a:lnTo>
                    <a:pt x="428948" y="583883"/>
                  </a:lnTo>
                  <a:lnTo>
                    <a:pt x="431810" y="579120"/>
                  </a:lnTo>
                  <a:lnTo>
                    <a:pt x="434989" y="574675"/>
                  </a:lnTo>
                  <a:lnTo>
                    <a:pt x="438169" y="570230"/>
                  </a:lnTo>
                  <a:lnTo>
                    <a:pt x="441667" y="565785"/>
                  </a:lnTo>
                  <a:lnTo>
                    <a:pt x="445483" y="561975"/>
                  </a:lnTo>
                  <a:lnTo>
                    <a:pt x="449298" y="558165"/>
                  </a:lnTo>
                  <a:lnTo>
                    <a:pt x="453432" y="554355"/>
                  </a:lnTo>
                  <a:lnTo>
                    <a:pt x="457566" y="550863"/>
                  </a:lnTo>
                  <a:lnTo>
                    <a:pt x="461699" y="547688"/>
                  </a:lnTo>
                  <a:lnTo>
                    <a:pt x="466151" y="544830"/>
                  </a:lnTo>
                  <a:lnTo>
                    <a:pt x="470921" y="541973"/>
                  </a:lnTo>
                  <a:lnTo>
                    <a:pt x="475690" y="539433"/>
                  </a:lnTo>
                  <a:lnTo>
                    <a:pt x="480778" y="536893"/>
                  </a:lnTo>
                  <a:lnTo>
                    <a:pt x="485547" y="534988"/>
                  </a:lnTo>
                  <a:lnTo>
                    <a:pt x="490635" y="533083"/>
                  </a:lnTo>
                  <a:lnTo>
                    <a:pt x="495723" y="531495"/>
                  </a:lnTo>
                  <a:lnTo>
                    <a:pt x="501128" y="530225"/>
                  </a:lnTo>
                  <a:lnTo>
                    <a:pt x="506216" y="528955"/>
                  </a:lnTo>
                  <a:lnTo>
                    <a:pt x="511621" y="528320"/>
                  </a:lnTo>
                  <a:lnTo>
                    <a:pt x="517027" y="527685"/>
                  </a:lnTo>
                  <a:lnTo>
                    <a:pt x="522114" y="527368"/>
                  </a:lnTo>
                  <a:lnTo>
                    <a:pt x="527838" y="527050"/>
                  </a:lnTo>
                  <a:close/>
                  <a:moveTo>
                    <a:pt x="510850" y="0"/>
                  </a:moveTo>
                  <a:lnTo>
                    <a:pt x="518478" y="0"/>
                  </a:lnTo>
                  <a:lnTo>
                    <a:pt x="526424" y="0"/>
                  </a:lnTo>
                  <a:lnTo>
                    <a:pt x="534369" y="317"/>
                  </a:lnTo>
                  <a:lnTo>
                    <a:pt x="542315" y="952"/>
                  </a:lnTo>
                  <a:lnTo>
                    <a:pt x="550260" y="1587"/>
                  </a:lnTo>
                  <a:lnTo>
                    <a:pt x="557888" y="2539"/>
                  </a:lnTo>
                  <a:lnTo>
                    <a:pt x="565833" y="3491"/>
                  </a:lnTo>
                  <a:lnTo>
                    <a:pt x="573779" y="5077"/>
                  </a:lnTo>
                  <a:lnTo>
                    <a:pt x="581724" y="6347"/>
                  </a:lnTo>
                  <a:lnTo>
                    <a:pt x="589988" y="8251"/>
                  </a:lnTo>
                  <a:lnTo>
                    <a:pt x="597615" y="10155"/>
                  </a:lnTo>
                  <a:lnTo>
                    <a:pt x="605561" y="12376"/>
                  </a:lnTo>
                  <a:lnTo>
                    <a:pt x="613189" y="14597"/>
                  </a:lnTo>
                  <a:lnTo>
                    <a:pt x="620816" y="17136"/>
                  </a:lnTo>
                  <a:lnTo>
                    <a:pt x="628126" y="19675"/>
                  </a:lnTo>
                  <a:lnTo>
                    <a:pt x="635436" y="22531"/>
                  </a:lnTo>
                  <a:lnTo>
                    <a:pt x="642746" y="25386"/>
                  </a:lnTo>
                  <a:lnTo>
                    <a:pt x="650374" y="28560"/>
                  </a:lnTo>
                  <a:lnTo>
                    <a:pt x="657366" y="32050"/>
                  </a:lnTo>
                  <a:lnTo>
                    <a:pt x="664358" y="35541"/>
                  </a:lnTo>
                  <a:lnTo>
                    <a:pt x="671032" y="39032"/>
                  </a:lnTo>
                  <a:lnTo>
                    <a:pt x="677706" y="43157"/>
                  </a:lnTo>
                  <a:lnTo>
                    <a:pt x="690737" y="51408"/>
                  </a:lnTo>
                  <a:lnTo>
                    <a:pt x="703767" y="59976"/>
                  </a:lnTo>
                  <a:lnTo>
                    <a:pt x="715845" y="69178"/>
                  </a:lnTo>
                  <a:lnTo>
                    <a:pt x="727286" y="79016"/>
                  </a:lnTo>
                  <a:lnTo>
                    <a:pt x="738410" y="89488"/>
                  </a:lnTo>
                  <a:lnTo>
                    <a:pt x="748898" y="100594"/>
                  </a:lnTo>
                  <a:lnTo>
                    <a:pt x="759386" y="111701"/>
                  </a:lnTo>
                  <a:lnTo>
                    <a:pt x="768603" y="123442"/>
                  </a:lnTo>
                  <a:lnTo>
                    <a:pt x="777502" y="135501"/>
                  </a:lnTo>
                  <a:lnTo>
                    <a:pt x="785765" y="148194"/>
                  </a:lnTo>
                  <a:lnTo>
                    <a:pt x="793393" y="161522"/>
                  </a:lnTo>
                  <a:lnTo>
                    <a:pt x="800385" y="174850"/>
                  </a:lnTo>
                  <a:lnTo>
                    <a:pt x="806741" y="188496"/>
                  </a:lnTo>
                  <a:lnTo>
                    <a:pt x="812780" y="202141"/>
                  </a:lnTo>
                  <a:lnTo>
                    <a:pt x="817865" y="216738"/>
                  </a:lnTo>
                  <a:lnTo>
                    <a:pt x="822315" y="231335"/>
                  </a:lnTo>
                  <a:lnTo>
                    <a:pt x="825811" y="245933"/>
                  </a:lnTo>
                  <a:lnTo>
                    <a:pt x="828989" y="261165"/>
                  </a:lnTo>
                  <a:lnTo>
                    <a:pt x="831213" y="276397"/>
                  </a:lnTo>
                  <a:lnTo>
                    <a:pt x="832485" y="291629"/>
                  </a:lnTo>
                  <a:lnTo>
                    <a:pt x="833120" y="299245"/>
                  </a:lnTo>
                  <a:lnTo>
                    <a:pt x="833438" y="306861"/>
                  </a:lnTo>
                  <a:lnTo>
                    <a:pt x="833438" y="314794"/>
                  </a:lnTo>
                  <a:lnTo>
                    <a:pt x="833438" y="322727"/>
                  </a:lnTo>
                  <a:lnTo>
                    <a:pt x="833120" y="330661"/>
                  </a:lnTo>
                  <a:lnTo>
                    <a:pt x="832485" y="338277"/>
                  </a:lnTo>
                  <a:lnTo>
                    <a:pt x="831849" y="346210"/>
                  </a:lnTo>
                  <a:lnTo>
                    <a:pt x="830896" y="354143"/>
                  </a:lnTo>
                  <a:lnTo>
                    <a:pt x="829624" y="362077"/>
                  </a:lnTo>
                  <a:lnTo>
                    <a:pt x="828353" y="369693"/>
                  </a:lnTo>
                  <a:lnTo>
                    <a:pt x="826764" y="377943"/>
                  </a:lnTo>
                  <a:lnTo>
                    <a:pt x="825175" y="385877"/>
                  </a:lnTo>
                  <a:lnTo>
                    <a:pt x="822950" y="394762"/>
                  </a:lnTo>
                  <a:lnTo>
                    <a:pt x="820725" y="403330"/>
                  </a:lnTo>
                  <a:lnTo>
                    <a:pt x="817865" y="411898"/>
                  </a:lnTo>
                  <a:lnTo>
                    <a:pt x="815005" y="420466"/>
                  </a:lnTo>
                  <a:lnTo>
                    <a:pt x="811826" y="429034"/>
                  </a:lnTo>
                  <a:lnTo>
                    <a:pt x="808330" y="436967"/>
                  </a:lnTo>
                  <a:lnTo>
                    <a:pt x="804834" y="445218"/>
                  </a:lnTo>
                  <a:lnTo>
                    <a:pt x="801021" y="453151"/>
                  </a:lnTo>
                  <a:lnTo>
                    <a:pt x="797207" y="460767"/>
                  </a:lnTo>
                  <a:lnTo>
                    <a:pt x="793075" y="468383"/>
                  </a:lnTo>
                  <a:lnTo>
                    <a:pt x="788626" y="475999"/>
                  </a:lnTo>
                  <a:lnTo>
                    <a:pt x="784176" y="483615"/>
                  </a:lnTo>
                  <a:lnTo>
                    <a:pt x="779409" y="490596"/>
                  </a:lnTo>
                  <a:lnTo>
                    <a:pt x="774641" y="497578"/>
                  </a:lnTo>
                  <a:lnTo>
                    <a:pt x="769556" y="504559"/>
                  </a:lnTo>
                  <a:lnTo>
                    <a:pt x="764153" y="511223"/>
                  </a:lnTo>
                  <a:lnTo>
                    <a:pt x="758750" y="517887"/>
                  </a:lnTo>
                  <a:lnTo>
                    <a:pt x="753030" y="524234"/>
                  </a:lnTo>
                  <a:lnTo>
                    <a:pt x="747309" y="530581"/>
                  </a:lnTo>
                  <a:lnTo>
                    <a:pt x="741270" y="536610"/>
                  </a:lnTo>
                  <a:lnTo>
                    <a:pt x="735232" y="542639"/>
                  </a:lnTo>
                  <a:lnTo>
                    <a:pt x="728875" y="548351"/>
                  </a:lnTo>
                  <a:lnTo>
                    <a:pt x="722519" y="554063"/>
                  </a:lnTo>
                  <a:lnTo>
                    <a:pt x="716162" y="559458"/>
                  </a:lnTo>
                  <a:lnTo>
                    <a:pt x="709488" y="564535"/>
                  </a:lnTo>
                  <a:lnTo>
                    <a:pt x="702814" y="569613"/>
                  </a:lnTo>
                  <a:lnTo>
                    <a:pt x="695504" y="574373"/>
                  </a:lnTo>
                  <a:lnTo>
                    <a:pt x="688512" y="579133"/>
                  </a:lnTo>
                  <a:lnTo>
                    <a:pt x="681202" y="583575"/>
                  </a:lnTo>
                  <a:lnTo>
                    <a:pt x="673892" y="587701"/>
                  </a:lnTo>
                  <a:lnTo>
                    <a:pt x="666582" y="591826"/>
                  </a:lnTo>
                  <a:lnTo>
                    <a:pt x="659273" y="595951"/>
                  </a:lnTo>
                  <a:lnTo>
                    <a:pt x="658001" y="591509"/>
                  </a:lnTo>
                  <a:lnTo>
                    <a:pt x="656412" y="587383"/>
                  </a:lnTo>
                  <a:lnTo>
                    <a:pt x="653870" y="581037"/>
                  </a:lnTo>
                  <a:lnTo>
                    <a:pt x="650691" y="575007"/>
                  </a:lnTo>
                  <a:lnTo>
                    <a:pt x="647513" y="568978"/>
                  </a:lnTo>
                  <a:lnTo>
                    <a:pt x="644017" y="562949"/>
                  </a:lnTo>
                  <a:lnTo>
                    <a:pt x="639885" y="557554"/>
                  </a:lnTo>
                  <a:lnTo>
                    <a:pt x="635754" y="551842"/>
                  </a:lnTo>
                  <a:lnTo>
                    <a:pt x="631304" y="546765"/>
                  </a:lnTo>
                  <a:lnTo>
                    <a:pt x="626855" y="541687"/>
                  </a:lnTo>
                  <a:lnTo>
                    <a:pt x="622088" y="536610"/>
                  </a:lnTo>
                  <a:lnTo>
                    <a:pt x="617002" y="532167"/>
                  </a:lnTo>
                  <a:lnTo>
                    <a:pt x="611599" y="528042"/>
                  </a:lnTo>
                  <a:lnTo>
                    <a:pt x="606197" y="523916"/>
                  </a:lnTo>
                  <a:lnTo>
                    <a:pt x="600476" y="520108"/>
                  </a:lnTo>
                  <a:lnTo>
                    <a:pt x="594755" y="516618"/>
                  </a:lnTo>
                  <a:lnTo>
                    <a:pt x="588081" y="513444"/>
                  </a:lnTo>
                  <a:lnTo>
                    <a:pt x="582042" y="510588"/>
                  </a:lnTo>
                  <a:lnTo>
                    <a:pt x="575368" y="507732"/>
                  </a:lnTo>
                  <a:lnTo>
                    <a:pt x="568376" y="505511"/>
                  </a:lnTo>
                  <a:lnTo>
                    <a:pt x="561702" y="503290"/>
                  </a:lnTo>
                  <a:lnTo>
                    <a:pt x="554710" y="501703"/>
                  </a:lnTo>
                  <a:lnTo>
                    <a:pt x="547718" y="500434"/>
                  </a:lnTo>
                  <a:lnTo>
                    <a:pt x="540408" y="499482"/>
                  </a:lnTo>
                  <a:lnTo>
                    <a:pt x="533416" y="498847"/>
                  </a:lnTo>
                  <a:lnTo>
                    <a:pt x="525788" y="498847"/>
                  </a:lnTo>
                  <a:lnTo>
                    <a:pt x="520703" y="498847"/>
                  </a:lnTo>
                  <a:lnTo>
                    <a:pt x="515618" y="499164"/>
                  </a:lnTo>
                  <a:lnTo>
                    <a:pt x="505447" y="500434"/>
                  </a:lnTo>
                  <a:lnTo>
                    <a:pt x="495277" y="502020"/>
                  </a:lnTo>
                  <a:lnTo>
                    <a:pt x="485743" y="504559"/>
                  </a:lnTo>
                  <a:lnTo>
                    <a:pt x="475890" y="508050"/>
                  </a:lnTo>
                  <a:lnTo>
                    <a:pt x="466673" y="511858"/>
                  </a:lnTo>
                  <a:lnTo>
                    <a:pt x="457774" y="516300"/>
                  </a:lnTo>
                  <a:lnTo>
                    <a:pt x="449193" y="521378"/>
                  </a:lnTo>
                  <a:lnTo>
                    <a:pt x="441248" y="527090"/>
                  </a:lnTo>
                  <a:lnTo>
                    <a:pt x="433620" y="533437"/>
                  </a:lnTo>
                  <a:lnTo>
                    <a:pt x="426310" y="540735"/>
                  </a:lnTo>
                  <a:lnTo>
                    <a:pt x="419000" y="548034"/>
                  </a:lnTo>
                  <a:lnTo>
                    <a:pt x="412962" y="555967"/>
                  </a:lnTo>
                  <a:lnTo>
                    <a:pt x="407241" y="564218"/>
                  </a:lnTo>
                  <a:lnTo>
                    <a:pt x="402156" y="573103"/>
                  </a:lnTo>
                  <a:lnTo>
                    <a:pt x="399931" y="577863"/>
                  </a:lnTo>
                  <a:lnTo>
                    <a:pt x="397706" y="582306"/>
                  </a:lnTo>
                  <a:lnTo>
                    <a:pt x="389443" y="601663"/>
                  </a:lnTo>
                  <a:lnTo>
                    <a:pt x="377048" y="595634"/>
                  </a:lnTo>
                  <a:lnTo>
                    <a:pt x="364653" y="588970"/>
                  </a:lnTo>
                  <a:lnTo>
                    <a:pt x="352894" y="582306"/>
                  </a:lnTo>
                  <a:lnTo>
                    <a:pt x="341452" y="574690"/>
                  </a:lnTo>
                  <a:lnTo>
                    <a:pt x="330646" y="567074"/>
                  </a:lnTo>
                  <a:lnTo>
                    <a:pt x="319840" y="558823"/>
                  </a:lnTo>
                  <a:lnTo>
                    <a:pt x="309352" y="550255"/>
                  </a:lnTo>
                  <a:lnTo>
                    <a:pt x="299500" y="541053"/>
                  </a:lnTo>
                  <a:lnTo>
                    <a:pt x="290283" y="531533"/>
                  </a:lnTo>
                  <a:lnTo>
                    <a:pt x="281384" y="521695"/>
                  </a:lnTo>
                  <a:lnTo>
                    <a:pt x="272803" y="511540"/>
                  </a:lnTo>
                  <a:lnTo>
                    <a:pt x="264857" y="501068"/>
                  </a:lnTo>
                  <a:lnTo>
                    <a:pt x="257230" y="490279"/>
                  </a:lnTo>
                  <a:lnTo>
                    <a:pt x="249602" y="478855"/>
                  </a:lnTo>
                  <a:lnTo>
                    <a:pt x="242928" y="467431"/>
                  </a:lnTo>
                  <a:lnTo>
                    <a:pt x="236571" y="455690"/>
                  </a:lnTo>
                  <a:lnTo>
                    <a:pt x="231168" y="443631"/>
                  </a:lnTo>
                  <a:lnTo>
                    <a:pt x="225765" y="431572"/>
                  </a:lnTo>
                  <a:lnTo>
                    <a:pt x="220998" y="418879"/>
                  </a:lnTo>
                  <a:lnTo>
                    <a:pt x="216866" y="406186"/>
                  </a:lnTo>
                  <a:lnTo>
                    <a:pt x="213370" y="393175"/>
                  </a:lnTo>
                  <a:lnTo>
                    <a:pt x="210192" y="380165"/>
                  </a:lnTo>
                  <a:lnTo>
                    <a:pt x="207650" y="366837"/>
                  </a:lnTo>
                  <a:lnTo>
                    <a:pt x="205743" y="353509"/>
                  </a:lnTo>
                  <a:lnTo>
                    <a:pt x="204471" y="340181"/>
                  </a:lnTo>
                  <a:lnTo>
                    <a:pt x="203518" y="326535"/>
                  </a:lnTo>
                  <a:lnTo>
                    <a:pt x="203200" y="312573"/>
                  </a:lnTo>
                  <a:lnTo>
                    <a:pt x="203836" y="298927"/>
                  </a:lnTo>
                  <a:lnTo>
                    <a:pt x="204789" y="284965"/>
                  </a:lnTo>
                  <a:lnTo>
                    <a:pt x="206378" y="271319"/>
                  </a:lnTo>
                  <a:lnTo>
                    <a:pt x="208603" y="257039"/>
                  </a:lnTo>
                  <a:lnTo>
                    <a:pt x="211463" y="243077"/>
                  </a:lnTo>
                  <a:lnTo>
                    <a:pt x="213370" y="235143"/>
                  </a:lnTo>
                  <a:lnTo>
                    <a:pt x="215595" y="227527"/>
                  </a:lnTo>
                  <a:lnTo>
                    <a:pt x="217820" y="219912"/>
                  </a:lnTo>
                  <a:lnTo>
                    <a:pt x="220362" y="212296"/>
                  </a:lnTo>
                  <a:lnTo>
                    <a:pt x="223223" y="204680"/>
                  </a:lnTo>
                  <a:lnTo>
                    <a:pt x="225765" y="197381"/>
                  </a:lnTo>
                  <a:lnTo>
                    <a:pt x="228944" y="190082"/>
                  </a:lnTo>
                  <a:lnTo>
                    <a:pt x="232122" y="182784"/>
                  </a:lnTo>
                  <a:lnTo>
                    <a:pt x="235300" y="175802"/>
                  </a:lnTo>
                  <a:lnTo>
                    <a:pt x="238796" y="168821"/>
                  </a:lnTo>
                  <a:lnTo>
                    <a:pt x="242610" y="162157"/>
                  </a:lnTo>
                  <a:lnTo>
                    <a:pt x="246424" y="155493"/>
                  </a:lnTo>
                  <a:lnTo>
                    <a:pt x="254369" y="142165"/>
                  </a:lnTo>
                  <a:lnTo>
                    <a:pt x="263586" y="129472"/>
                  </a:lnTo>
                  <a:lnTo>
                    <a:pt x="272803" y="117413"/>
                  </a:lnTo>
                  <a:lnTo>
                    <a:pt x="282655" y="105989"/>
                  </a:lnTo>
                  <a:lnTo>
                    <a:pt x="292826" y="94882"/>
                  </a:lnTo>
                  <a:lnTo>
                    <a:pt x="303631" y="84093"/>
                  </a:lnTo>
                  <a:lnTo>
                    <a:pt x="315391" y="73938"/>
                  </a:lnTo>
                  <a:lnTo>
                    <a:pt x="327150" y="64736"/>
                  </a:lnTo>
                  <a:lnTo>
                    <a:pt x="339227" y="55850"/>
                  </a:lnTo>
                  <a:lnTo>
                    <a:pt x="351940" y="47600"/>
                  </a:lnTo>
                  <a:lnTo>
                    <a:pt x="364653" y="39984"/>
                  </a:lnTo>
                  <a:lnTo>
                    <a:pt x="378319" y="32685"/>
                  </a:lnTo>
                  <a:lnTo>
                    <a:pt x="391985" y="26338"/>
                  </a:lnTo>
                  <a:lnTo>
                    <a:pt x="405970" y="20627"/>
                  </a:lnTo>
                  <a:lnTo>
                    <a:pt x="420272" y="15549"/>
                  </a:lnTo>
                  <a:lnTo>
                    <a:pt x="434891" y="11107"/>
                  </a:lnTo>
                  <a:lnTo>
                    <a:pt x="449829" y="7616"/>
                  </a:lnTo>
                  <a:lnTo>
                    <a:pt x="464766" y="4443"/>
                  </a:lnTo>
                  <a:lnTo>
                    <a:pt x="480022" y="2221"/>
                  </a:lnTo>
                  <a:lnTo>
                    <a:pt x="495277" y="952"/>
                  </a:lnTo>
                  <a:lnTo>
                    <a:pt x="502905" y="317"/>
                  </a:lnTo>
                  <a:lnTo>
                    <a:pt x="510850" y="0"/>
                  </a:lnTo>
                  <a:close/>
                </a:path>
              </a:pathLst>
            </a:custGeom>
            <a:solidFill>
              <a:schemeClr val="bg1"/>
            </a:solidFill>
            <a:ln>
              <a:noFill/>
            </a:ln>
          </p:spPr>
          <p:txBody>
            <a:bodyPr anchor="ctr">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latin typeface="+mn-lt"/>
                <a:ea typeface="+mn-ea"/>
                <a:cs typeface="+mn-ea"/>
                <a:sym typeface="+mn-lt"/>
              </a:endParaRPr>
            </a:p>
          </p:txBody>
        </p:sp>
      </p:grpSp>
      <p:sp>
        <p:nvSpPr>
          <p:cNvPr id="58" name="矩形 57"/>
          <p:cNvSpPr/>
          <p:nvPr/>
        </p:nvSpPr>
        <p:spPr>
          <a:xfrm>
            <a:off x="2437976" y="1550622"/>
            <a:ext cx="1569660" cy="369332"/>
          </a:xfrm>
          <a:prstGeom prst="rect">
            <a:avLst/>
          </a:prstGeom>
        </p:spPr>
        <p:txBody>
          <a:bodyPr wrap="none">
            <a:spAutoFit/>
          </a:bodyPr>
          <a:lstStyle/>
          <a:p>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59" name="矩形 58"/>
          <p:cNvSpPr/>
          <p:nvPr/>
        </p:nvSpPr>
        <p:spPr>
          <a:xfrm>
            <a:off x="2437976" y="1889731"/>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60" name="矩形 59"/>
          <p:cNvSpPr/>
          <p:nvPr/>
        </p:nvSpPr>
        <p:spPr>
          <a:xfrm>
            <a:off x="2437976" y="3148362"/>
            <a:ext cx="1569660" cy="369332"/>
          </a:xfrm>
          <a:prstGeom prst="rect">
            <a:avLst/>
          </a:prstGeom>
        </p:spPr>
        <p:txBody>
          <a:bodyPr wrap="none">
            <a:spAutoFit/>
          </a:bodyPr>
          <a:lstStyle/>
          <a:p>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61" name="矩形 60"/>
          <p:cNvSpPr/>
          <p:nvPr/>
        </p:nvSpPr>
        <p:spPr>
          <a:xfrm>
            <a:off x="2437976" y="3502219"/>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62" name="矩形 61"/>
          <p:cNvSpPr/>
          <p:nvPr/>
        </p:nvSpPr>
        <p:spPr>
          <a:xfrm>
            <a:off x="2437976" y="4770685"/>
            <a:ext cx="1569660" cy="369332"/>
          </a:xfrm>
          <a:prstGeom prst="rect">
            <a:avLst/>
          </a:prstGeom>
        </p:spPr>
        <p:txBody>
          <a:bodyPr wrap="none">
            <a:spAutoFit/>
          </a:bodyPr>
          <a:lstStyle/>
          <a:p>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63" name="矩形 62"/>
          <p:cNvSpPr/>
          <p:nvPr/>
        </p:nvSpPr>
        <p:spPr>
          <a:xfrm>
            <a:off x="2437976" y="5168786"/>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30" name="文本框 29"/>
          <p:cNvSpPr txBox="1"/>
          <p:nvPr/>
        </p:nvSpPr>
        <p:spPr>
          <a:xfrm>
            <a:off x="12192000" y="7122695"/>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4" name="矩形 23"/>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sp>
        <p:nvSpPr>
          <p:cNvPr id="3" name="矩形 2"/>
          <p:cNvSpPr/>
          <p:nvPr/>
        </p:nvSpPr>
        <p:spPr>
          <a:xfrm>
            <a:off x="7010400" y="2252870"/>
            <a:ext cx="3975652" cy="2517815"/>
          </a:xfrm>
          <a:prstGeom prst="rect">
            <a:avLst/>
          </a:prstGeom>
          <a:solidFill>
            <a:srgbClr val="8497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500" fill="hold"/>
                                        <p:tgtEl>
                                          <p:spTgt spid="58"/>
                                        </p:tgtEl>
                                        <p:attrNameLst>
                                          <p:attrName>ppt_x</p:attrName>
                                        </p:attrNameLst>
                                      </p:cBhvr>
                                      <p:tavLst>
                                        <p:tav tm="0">
                                          <p:val>
                                            <p:strVal val="0-#ppt_w/2"/>
                                          </p:val>
                                        </p:tav>
                                        <p:tav tm="100000">
                                          <p:val>
                                            <p:strVal val="#ppt_x"/>
                                          </p:val>
                                        </p:tav>
                                      </p:tavLst>
                                    </p:anim>
                                    <p:anim calcmode="lin" valueType="num">
                                      <p:cBhvr additive="base">
                                        <p:cTn id="12" dur="5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0-#ppt_w/2"/>
                                          </p:val>
                                        </p:tav>
                                        <p:tav tm="100000">
                                          <p:val>
                                            <p:strVal val="#ppt_x"/>
                                          </p:val>
                                        </p:tav>
                                      </p:tavLst>
                                    </p:anim>
                                    <p:anim calcmode="lin" valueType="num">
                                      <p:cBhvr additive="base">
                                        <p:cTn id="1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0-#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0-#ppt_w/2"/>
                                          </p:val>
                                        </p:tav>
                                        <p:tav tm="100000">
                                          <p:val>
                                            <p:strVal val="#ppt_x"/>
                                          </p:val>
                                        </p:tav>
                                      </p:tavLst>
                                    </p:anim>
                                    <p:anim calcmode="lin" valueType="num">
                                      <p:cBhvr additive="base">
                                        <p:cTn id="26" dur="500" fill="hold"/>
                                        <p:tgtEl>
                                          <p:spTgt spid="6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additive="base">
                                        <p:cTn id="29" dur="500" fill="hold"/>
                                        <p:tgtEl>
                                          <p:spTgt spid="61"/>
                                        </p:tgtEl>
                                        <p:attrNameLst>
                                          <p:attrName>ppt_x</p:attrName>
                                        </p:attrNameLst>
                                      </p:cBhvr>
                                      <p:tavLst>
                                        <p:tav tm="0">
                                          <p:val>
                                            <p:strVal val="0-#ppt_w/2"/>
                                          </p:val>
                                        </p:tav>
                                        <p:tav tm="100000">
                                          <p:val>
                                            <p:strVal val="#ppt_x"/>
                                          </p:val>
                                        </p:tav>
                                      </p:tavLst>
                                    </p:anim>
                                    <p:anim calcmode="lin" valueType="num">
                                      <p:cBhvr additive="base">
                                        <p:cTn id="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0-#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0-#ppt_w/2"/>
                                          </p:val>
                                        </p:tav>
                                        <p:tav tm="100000">
                                          <p:val>
                                            <p:strVal val="#ppt_x"/>
                                          </p:val>
                                        </p:tav>
                                      </p:tavLst>
                                    </p:anim>
                                    <p:anim calcmode="lin" valueType="num">
                                      <p:cBhvr additive="base">
                                        <p:cTn id="44"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200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4" name="图表 13"/>
          <p:cNvGraphicFramePr/>
          <p:nvPr/>
        </p:nvGraphicFramePr>
        <p:xfrm>
          <a:off x="755752" y="1784929"/>
          <a:ext cx="5888390" cy="4436010"/>
        </p:xfrm>
        <a:graphic>
          <a:graphicData uri="http://schemas.openxmlformats.org/drawingml/2006/chart">
            <c:chart xmlns:c="http://schemas.openxmlformats.org/drawingml/2006/chart" xmlns:r="http://schemas.openxmlformats.org/officeDocument/2006/relationships" r:id="rId1"/>
          </a:graphicData>
        </a:graphic>
      </p:graphicFrame>
      <p:sp>
        <p:nvSpPr>
          <p:cNvPr id="30" name="矩形 29"/>
          <p:cNvSpPr/>
          <p:nvPr/>
        </p:nvSpPr>
        <p:spPr>
          <a:xfrm>
            <a:off x="2630130" y="1513642"/>
            <a:ext cx="1569660" cy="369332"/>
          </a:xfrm>
          <a:prstGeom prst="rect">
            <a:avLst/>
          </a:prstGeom>
        </p:spPr>
        <p:txBody>
          <a:bodyPr wrap="none">
            <a:spAutoFit/>
          </a:bodyPr>
          <a:lstStyle/>
          <a:p>
            <a:r>
              <a:rPr lang="zh-CN" altLang="en-US" dirty="0">
                <a:cs typeface="+mn-ea"/>
                <a:sym typeface="+mn-lt"/>
              </a:rPr>
              <a:t>此处添加标题</a:t>
            </a:r>
            <a:endParaRPr lang="zh-CN" altLang="en-US" dirty="0">
              <a:cs typeface="+mn-ea"/>
              <a:sym typeface="+mn-lt"/>
            </a:endParaRPr>
          </a:p>
        </p:txBody>
      </p:sp>
      <p:grpSp>
        <p:nvGrpSpPr>
          <p:cNvPr id="2" name="组合 1"/>
          <p:cNvGrpSpPr/>
          <p:nvPr/>
        </p:nvGrpSpPr>
        <p:grpSpPr>
          <a:xfrm>
            <a:off x="6499281" y="1894338"/>
            <a:ext cx="900789" cy="1003088"/>
            <a:chOff x="7109735" y="1695557"/>
            <a:chExt cx="900789" cy="1003088"/>
          </a:xfrm>
        </p:grpSpPr>
        <p:sp>
          <p:nvSpPr>
            <p:cNvPr id="35" name="任意多边形 34"/>
            <p:cNvSpPr/>
            <p:nvPr/>
          </p:nvSpPr>
          <p:spPr>
            <a:xfrm rot="5400000">
              <a:off x="7058586" y="1746706"/>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8497B0"/>
            </a:solidFill>
            <a:ln w="254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KSO_Shape"/>
            <p:cNvSpPr/>
            <p:nvPr/>
          </p:nvSpPr>
          <p:spPr bwMode="auto">
            <a:xfrm>
              <a:off x="7326261" y="1998825"/>
              <a:ext cx="475635" cy="382886"/>
            </a:xfrm>
            <a:custGeom>
              <a:avLst/>
              <a:gdLst>
                <a:gd name="T0" fmla="*/ 913166 w 4940"/>
                <a:gd name="T1" fmla="*/ 216832 h 3973"/>
                <a:gd name="T2" fmla="*/ 832184 w 4940"/>
                <a:gd name="T3" fmla="*/ 139667 h 3973"/>
                <a:gd name="T4" fmla="*/ 750431 w 4940"/>
                <a:gd name="T5" fmla="*/ 81408 h 3973"/>
                <a:gd name="T6" fmla="*/ 668293 w 4940"/>
                <a:gd name="T7" fmla="*/ 40897 h 3973"/>
                <a:gd name="T8" fmla="*/ 586925 w 4940"/>
                <a:gd name="T9" fmla="*/ 14661 h 3973"/>
                <a:gd name="T10" fmla="*/ 506715 w 4940"/>
                <a:gd name="T11" fmla="*/ 2315 h 3973"/>
                <a:gd name="T12" fmla="*/ 429203 w 4940"/>
                <a:gd name="T13" fmla="*/ 772 h 3973"/>
                <a:gd name="T14" fmla="*/ 354777 w 4940"/>
                <a:gd name="T15" fmla="*/ 8102 h 3973"/>
                <a:gd name="T16" fmla="*/ 285364 w 4940"/>
                <a:gd name="T17" fmla="*/ 22763 h 3973"/>
                <a:gd name="T18" fmla="*/ 220965 w 4940"/>
                <a:gd name="T19" fmla="*/ 42826 h 3973"/>
                <a:gd name="T20" fmla="*/ 136898 w 4940"/>
                <a:gd name="T21" fmla="*/ 77164 h 3973"/>
                <a:gd name="T22" fmla="*/ 52060 w 4940"/>
                <a:gd name="T23" fmla="*/ 123077 h 3973"/>
                <a:gd name="T24" fmla="*/ 0 w 4940"/>
                <a:gd name="T25" fmla="*/ 158573 h 3973"/>
                <a:gd name="T26" fmla="*/ 23523 w 4940"/>
                <a:gd name="T27" fmla="*/ 1411336 h 3973"/>
                <a:gd name="T28" fmla="*/ 90237 w 4940"/>
                <a:gd name="T29" fmla="*/ 1371211 h 3973"/>
                <a:gd name="T30" fmla="*/ 191271 w 4940"/>
                <a:gd name="T31" fmla="*/ 1323755 h 3973"/>
                <a:gd name="T32" fmla="*/ 252200 w 4940"/>
                <a:gd name="T33" fmla="*/ 1302149 h 3973"/>
                <a:gd name="T34" fmla="*/ 319300 w 4940"/>
                <a:gd name="T35" fmla="*/ 1284787 h 3973"/>
                <a:gd name="T36" fmla="*/ 391798 w 4940"/>
                <a:gd name="T37" fmla="*/ 1273212 h 3973"/>
                <a:gd name="T38" fmla="*/ 467381 w 4940"/>
                <a:gd name="T39" fmla="*/ 1270511 h 3973"/>
                <a:gd name="T40" fmla="*/ 546434 w 4940"/>
                <a:gd name="T41" fmla="*/ 1277070 h 3973"/>
                <a:gd name="T42" fmla="*/ 627802 w 4940"/>
                <a:gd name="T43" fmla="*/ 1295975 h 3973"/>
                <a:gd name="T44" fmla="*/ 709555 w 4940"/>
                <a:gd name="T45" fmla="*/ 1329156 h 3973"/>
                <a:gd name="T46" fmla="*/ 791693 w 4940"/>
                <a:gd name="T47" fmla="*/ 1378155 h 3973"/>
                <a:gd name="T48" fmla="*/ 873061 w 4940"/>
                <a:gd name="T49" fmla="*/ 1445288 h 3973"/>
                <a:gd name="T50" fmla="*/ 952500 w 4940"/>
                <a:gd name="T51" fmla="*/ 1532870 h 3973"/>
                <a:gd name="T52" fmla="*/ 1011887 w 4940"/>
                <a:gd name="T53" fmla="*/ 1465351 h 3973"/>
                <a:gd name="T54" fmla="*/ 1092868 w 4940"/>
                <a:gd name="T55" fmla="*/ 1393588 h 3973"/>
                <a:gd name="T56" fmla="*/ 1175007 w 4940"/>
                <a:gd name="T57" fmla="*/ 1339959 h 3973"/>
                <a:gd name="T58" fmla="*/ 1256760 w 4940"/>
                <a:gd name="T59" fmla="*/ 1302920 h 3973"/>
                <a:gd name="T60" fmla="*/ 1338128 w 4940"/>
                <a:gd name="T61" fmla="*/ 1280928 h 3973"/>
                <a:gd name="T62" fmla="*/ 1417952 w 4940"/>
                <a:gd name="T63" fmla="*/ 1270897 h 3973"/>
                <a:gd name="T64" fmla="*/ 1494692 w 4940"/>
                <a:gd name="T65" fmla="*/ 1271669 h 3973"/>
                <a:gd name="T66" fmla="*/ 1567962 w 4940"/>
                <a:gd name="T67" fmla="*/ 1281314 h 3973"/>
                <a:gd name="T68" fmla="*/ 1635832 w 4940"/>
                <a:gd name="T69" fmla="*/ 1297519 h 3973"/>
                <a:gd name="T70" fmla="*/ 1698689 w 4940"/>
                <a:gd name="T71" fmla="*/ 1318353 h 3973"/>
                <a:gd name="T72" fmla="*/ 1792397 w 4940"/>
                <a:gd name="T73" fmla="*/ 1359250 h 3973"/>
                <a:gd name="T74" fmla="*/ 1868365 w 4940"/>
                <a:gd name="T75" fmla="*/ 1402848 h 3973"/>
                <a:gd name="T76" fmla="*/ 1905000 w 4940"/>
                <a:gd name="T77" fmla="*/ 158573 h 3973"/>
                <a:gd name="T78" fmla="*/ 1868365 w 4940"/>
                <a:gd name="T79" fmla="*/ 133109 h 3973"/>
                <a:gd name="T80" fmla="*/ 1792397 w 4940"/>
                <a:gd name="T81" fmla="*/ 89511 h 3973"/>
                <a:gd name="T82" fmla="*/ 1698689 w 4940"/>
                <a:gd name="T83" fmla="*/ 47842 h 3973"/>
                <a:gd name="T84" fmla="*/ 1635832 w 4940"/>
                <a:gd name="T85" fmla="*/ 27393 h 3973"/>
                <a:gd name="T86" fmla="*/ 1567962 w 4940"/>
                <a:gd name="T87" fmla="*/ 11575 h 3973"/>
                <a:gd name="T88" fmla="*/ 1494692 w 4940"/>
                <a:gd name="T89" fmla="*/ 1929 h 3973"/>
                <a:gd name="T90" fmla="*/ 1417952 w 4940"/>
                <a:gd name="T91" fmla="*/ 1157 h 3973"/>
                <a:gd name="T92" fmla="*/ 1338128 w 4940"/>
                <a:gd name="T93" fmla="*/ 10417 h 3973"/>
                <a:gd name="T94" fmla="*/ 1256760 w 4940"/>
                <a:gd name="T95" fmla="*/ 33181 h 3973"/>
                <a:gd name="T96" fmla="*/ 1175007 w 4940"/>
                <a:gd name="T97" fmla="*/ 70220 h 3973"/>
                <a:gd name="T98" fmla="*/ 1092868 w 4940"/>
                <a:gd name="T99" fmla="*/ 123463 h 3973"/>
                <a:gd name="T100" fmla="*/ 1011887 w 4940"/>
                <a:gd name="T101" fmla="*/ 195612 h 3973"/>
                <a:gd name="T102" fmla="*/ 952500 w 4940"/>
                <a:gd name="T103" fmla="*/ 262745 h 3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bg1"/>
            </a:solidFill>
            <a:ln>
              <a:noFill/>
            </a:ln>
            <a:effectLst>
              <a:outerShdw blurRad="190500" dist="228600" dir="2700000" algn="ctr">
                <a:srgbClr val="000000">
                  <a:alpha val="30000"/>
                </a:srgbClr>
              </a:outerShdw>
            </a:effectLst>
            <a:sp3d prstMaterial="matte">
              <a:bevelT w="127000" h="63500" prst="softRound"/>
            </a:sp3d>
          </p:spPr>
          <p:txBody>
            <a:bodyPr anchor="ctr">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latin typeface="+mn-lt"/>
                <a:ea typeface="+mn-ea"/>
                <a:cs typeface="+mn-ea"/>
                <a:sym typeface="+mn-lt"/>
              </a:endParaRPr>
            </a:p>
          </p:txBody>
        </p:sp>
      </p:grpSp>
      <p:grpSp>
        <p:nvGrpSpPr>
          <p:cNvPr id="5" name="组合 4"/>
          <p:cNvGrpSpPr/>
          <p:nvPr/>
        </p:nvGrpSpPr>
        <p:grpSpPr>
          <a:xfrm>
            <a:off x="6499281" y="3433930"/>
            <a:ext cx="900789" cy="1003088"/>
            <a:chOff x="7109735" y="3235149"/>
            <a:chExt cx="900789" cy="1003088"/>
          </a:xfrm>
        </p:grpSpPr>
        <p:sp>
          <p:nvSpPr>
            <p:cNvPr id="38" name="任意多边形 37"/>
            <p:cNvSpPr/>
            <p:nvPr/>
          </p:nvSpPr>
          <p:spPr>
            <a:xfrm rot="5400000">
              <a:off x="7058586" y="3286298"/>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BBCEDC"/>
            </a:solidFill>
            <a:ln w="254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2" name="KSO_Shape"/>
            <p:cNvSpPr/>
            <p:nvPr/>
          </p:nvSpPr>
          <p:spPr bwMode="auto">
            <a:xfrm flipH="1">
              <a:off x="7326262" y="3552411"/>
              <a:ext cx="505132" cy="405789"/>
            </a:xfrm>
            <a:custGeom>
              <a:avLst/>
              <a:gdLst>
                <a:gd name="T0" fmla="*/ 2147483646 w 288"/>
                <a:gd name="T1" fmla="*/ 0 h 232"/>
                <a:gd name="T2" fmla="*/ 0 w 288"/>
                <a:gd name="T3" fmla="*/ 2147483646 h 232"/>
                <a:gd name="T4" fmla="*/ 2147483646 w 288"/>
                <a:gd name="T5" fmla="*/ 2147483646 h 232"/>
                <a:gd name="T6" fmla="*/ 2147483646 w 288"/>
                <a:gd name="T7" fmla="*/ 2147483646 h 232"/>
                <a:gd name="T8" fmla="*/ 2147483646 w 288"/>
                <a:gd name="T9" fmla="*/ 2147483646 h 232"/>
                <a:gd name="T10" fmla="*/ 2147483646 w 288"/>
                <a:gd name="T11" fmla="*/ 2147483646 h 232"/>
                <a:gd name="T12" fmla="*/ 2147483646 w 288"/>
                <a:gd name="T13" fmla="*/ 2147483646 h 232"/>
                <a:gd name="T14" fmla="*/ 2147483646 w 288"/>
                <a:gd name="T15" fmla="*/ 0 h 232"/>
                <a:gd name="T16" fmla="*/ 2147483646 w 288"/>
                <a:gd name="T17" fmla="*/ 2147483646 h 232"/>
                <a:gd name="T18" fmla="*/ 2147483646 w 288"/>
                <a:gd name="T19" fmla="*/ 2147483646 h 232"/>
                <a:gd name="T20" fmla="*/ 2147483646 w 288"/>
                <a:gd name="T21" fmla="*/ 2147483646 h 232"/>
                <a:gd name="T22" fmla="*/ 2147483646 w 288"/>
                <a:gd name="T23" fmla="*/ 2147483646 h 232"/>
                <a:gd name="T24" fmla="*/ 2147483646 w 288"/>
                <a:gd name="T25" fmla="*/ 2147483646 h 232"/>
                <a:gd name="T26" fmla="*/ 2147483646 w 288"/>
                <a:gd name="T27" fmla="*/ 2147483646 h 232"/>
                <a:gd name="T28" fmla="*/ 2147483646 w 288"/>
                <a:gd name="T29" fmla="*/ 2147483646 h 232"/>
                <a:gd name="T30" fmla="*/ 2147483646 w 288"/>
                <a:gd name="T31" fmla="*/ 2147483646 h 232"/>
                <a:gd name="T32" fmla="*/ 2147483646 w 288"/>
                <a:gd name="T33" fmla="*/ 2147483646 h 232"/>
                <a:gd name="T34" fmla="*/ 2147483646 w 288"/>
                <a:gd name="T35" fmla="*/ 2147483646 h 232"/>
                <a:gd name="T36" fmla="*/ 2147483646 w 288"/>
                <a:gd name="T37" fmla="*/ 2147483646 h 232"/>
                <a:gd name="T38" fmla="*/ 2147483646 w 288"/>
                <a:gd name="T39" fmla="*/ 2147483646 h 232"/>
                <a:gd name="T40" fmla="*/ 2147483646 w 288"/>
                <a:gd name="T41" fmla="*/ 2147483646 h 232"/>
                <a:gd name="T42" fmla="*/ 2147483646 w 288"/>
                <a:gd name="T43" fmla="*/ 2147483646 h 232"/>
                <a:gd name="T44" fmla="*/ 2147483646 w 288"/>
                <a:gd name="T45" fmla="*/ 2147483646 h 232"/>
                <a:gd name="T46" fmla="*/ 2147483646 w 288"/>
                <a:gd name="T47" fmla="*/ 2147483646 h 232"/>
                <a:gd name="T48" fmla="*/ 2147483646 w 288"/>
                <a:gd name="T49" fmla="*/ 2147483646 h 232"/>
                <a:gd name="T50" fmla="*/ 2147483646 w 288"/>
                <a:gd name="T51" fmla="*/ 2147483646 h 232"/>
                <a:gd name="T52" fmla="*/ 2147483646 w 288"/>
                <a:gd name="T53" fmla="*/ 2147483646 h 232"/>
                <a:gd name="T54" fmla="*/ 2147483646 w 288"/>
                <a:gd name="T55" fmla="*/ 2147483646 h 232"/>
                <a:gd name="T56" fmla="*/ 2147483646 w 288"/>
                <a:gd name="T57" fmla="*/ 2147483646 h 232"/>
                <a:gd name="T58" fmla="*/ 2147483646 w 288"/>
                <a:gd name="T59" fmla="*/ 2147483646 h 232"/>
                <a:gd name="T60" fmla="*/ 2147483646 w 288"/>
                <a:gd name="T61" fmla="*/ 2147483646 h 232"/>
                <a:gd name="T62" fmla="*/ 2147483646 w 288"/>
                <a:gd name="T63" fmla="*/ 2147483646 h 232"/>
                <a:gd name="T64" fmla="*/ 2147483646 w 288"/>
                <a:gd name="T65" fmla="*/ 2147483646 h 232"/>
                <a:gd name="T66" fmla="*/ 2147483646 w 288"/>
                <a:gd name="T67" fmla="*/ 2147483646 h 232"/>
                <a:gd name="T68" fmla="*/ 2147483646 w 288"/>
                <a:gd name="T69" fmla="*/ 2147483646 h 232"/>
                <a:gd name="T70" fmla="*/ 2147483646 w 288"/>
                <a:gd name="T71" fmla="*/ 2147483646 h 232"/>
                <a:gd name="T72" fmla="*/ 2147483646 w 288"/>
                <a:gd name="T73" fmla="*/ 2147483646 h 232"/>
                <a:gd name="T74" fmla="*/ 2147483646 w 288"/>
                <a:gd name="T75" fmla="*/ 2147483646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bg1"/>
            </a:solidFill>
            <a:ln>
              <a:noFill/>
            </a:ln>
            <a:effectLst>
              <a:outerShdw blurRad="190500" dist="228600" dir="2700000" algn="ctr">
                <a:srgbClr val="000000">
                  <a:alpha val="30000"/>
                </a:srgbClr>
              </a:outerShdw>
            </a:effectLst>
            <a:sp3d prstMaterial="matte">
              <a:bevelT w="127000" h="63500" prst="softRound"/>
            </a:sp3d>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n-lt"/>
                <a:ea typeface="+mn-ea"/>
                <a:cs typeface="+mn-ea"/>
                <a:sym typeface="+mn-lt"/>
              </a:endParaRPr>
            </a:p>
          </p:txBody>
        </p:sp>
      </p:grpSp>
      <p:grpSp>
        <p:nvGrpSpPr>
          <p:cNvPr id="6" name="组合 5"/>
          <p:cNvGrpSpPr/>
          <p:nvPr/>
        </p:nvGrpSpPr>
        <p:grpSpPr>
          <a:xfrm>
            <a:off x="6499281" y="4973522"/>
            <a:ext cx="900789" cy="1003088"/>
            <a:chOff x="7109735" y="4774741"/>
            <a:chExt cx="900789" cy="1003088"/>
          </a:xfrm>
        </p:grpSpPr>
        <p:sp>
          <p:nvSpPr>
            <p:cNvPr id="41" name="任意多边形 40"/>
            <p:cNvSpPr/>
            <p:nvPr/>
          </p:nvSpPr>
          <p:spPr>
            <a:xfrm rot="5400000">
              <a:off x="7058586" y="4825890"/>
              <a:ext cx="1003088" cy="900789"/>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BEC3C7"/>
            </a:solidFill>
            <a:ln w="254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5" name="KSO_Shape"/>
            <p:cNvSpPr/>
            <p:nvPr/>
          </p:nvSpPr>
          <p:spPr>
            <a:xfrm>
              <a:off x="7326261" y="5114339"/>
              <a:ext cx="505132" cy="337597"/>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bg1"/>
            </a:solidFill>
            <a:ln>
              <a:noFill/>
            </a:ln>
            <a:effectLst>
              <a:outerShdw blurRad="190500" dist="228600" dir="2700000" algn="ctr">
                <a:srgbClr val="000000">
                  <a:alpha val="30000"/>
                </a:srgbClr>
              </a:outerShdw>
            </a:effectLst>
            <a:sp3d prstMaterial="matte">
              <a:bevelT w="127000" h="635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chemeClr val="tx1"/>
                </a:solidFill>
                <a:cs typeface="+mn-ea"/>
                <a:sym typeface="+mn-lt"/>
              </a:endParaRPr>
            </a:p>
          </p:txBody>
        </p:sp>
      </p:grpSp>
      <p:sp>
        <p:nvSpPr>
          <p:cNvPr id="58" name="矩形 57"/>
          <p:cNvSpPr/>
          <p:nvPr/>
        </p:nvSpPr>
        <p:spPr>
          <a:xfrm>
            <a:off x="7746970" y="1813101"/>
            <a:ext cx="1569660" cy="369332"/>
          </a:xfrm>
          <a:prstGeom prst="rect">
            <a:avLst/>
          </a:prstGeom>
        </p:spPr>
        <p:txBody>
          <a:bodyPr wrap="none">
            <a:spAutoFit/>
          </a:bodyPr>
          <a:lstStyle/>
          <a:p>
            <a:r>
              <a:rPr lang="zh-CN" altLang="en-US" dirty="0">
                <a:solidFill>
                  <a:srgbClr val="1D345D"/>
                </a:solidFill>
                <a:cs typeface="+mn-ea"/>
                <a:sym typeface="+mn-lt"/>
              </a:rPr>
              <a:t>此处添加标题</a:t>
            </a:r>
            <a:endParaRPr lang="zh-CN" altLang="en-US" dirty="0">
              <a:solidFill>
                <a:srgbClr val="1D345D"/>
              </a:solidFill>
              <a:cs typeface="+mn-ea"/>
              <a:sym typeface="+mn-lt"/>
            </a:endParaRPr>
          </a:p>
        </p:txBody>
      </p:sp>
      <p:sp>
        <p:nvSpPr>
          <p:cNvPr id="59" name="矩形 58"/>
          <p:cNvSpPr/>
          <p:nvPr/>
        </p:nvSpPr>
        <p:spPr>
          <a:xfrm>
            <a:off x="7746970" y="2152210"/>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60" name="矩形 59"/>
          <p:cNvSpPr/>
          <p:nvPr/>
        </p:nvSpPr>
        <p:spPr>
          <a:xfrm>
            <a:off x="7746970" y="3369429"/>
            <a:ext cx="1569660" cy="369332"/>
          </a:xfrm>
          <a:prstGeom prst="rect">
            <a:avLst/>
          </a:prstGeom>
        </p:spPr>
        <p:txBody>
          <a:bodyPr wrap="none">
            <a:spAutoFit/>
          </a:bodyPr>
          <a:lstStyle/>
          <a:p>
            <a:r>
              <a:rPr lang="zh-CN" altLang="en-US" dirty="0">
                <a:solidFill>
                  <a:srgbClr val="1D345D"/>
                </a:solidFill>
                <a:cs typeface="+mn-ea"/>
                <a:sym typeface="+mn-lt"/>
              </a:rPr>
              <a:t>此处添加标题</a:t>
            </a:r>
            <a:endParaRPr lang="zh-CN" altLang="en-US" dirty="0">
              <a:solidFill>
                <a:srgbClr val="1D345D"/>
              </a:solidFill>
              <a:cs typeface="+mn-ea"/>
              <a:sym typeface="+mn-lt"/>
            </a:endParaRPr>
          </a:p>
        </p:txBody>
      </p:sp>
      <p:sp>
        <p:nvSpPr>
          <p:cNvPr id="61" name="矩形 60"/>
          <p:cNvSpPr/>
          <p:nvPr/>
        </p:nvSpPr>
        <p:spPr>
          <a:xfrm>
            <a:off x="7746970" y="3708538"/>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62" name="矩形 61"/>
          <p:cNvSpPr/>
          <p:nvPr/>
        </p:nvSpPr>
        <p:spPr>
          <a:xfrm>
            <a:off x="7746970" y="4915179"/>
            <a:ext cx="1569660" cy="369332"/>
          </a:xfrm>
          <a:prstGeom prst="rect">
            <a:avLst/>
          </a:prstGeom>
        </p:spPr>
        <p:txBody>
          <a:bodyPr wrap="none">
            <a:spAutoFit/>
          </a:bodyPr>
          <a:lstStyle/>
          <a:p>
            <a:r>
              <a:rPr lang="zh-CN" altLang="en-US" dirty="0">
                <a:solidFill>
                  <a:srgbClr val="1D345D"/>
                </a:solidFill>
                <a:cs typeface="+mn-ea"/>
                <a:sym typeface="+mn-lt"/>
              </a:rPr>
              <a:t>此处添加标题</a:t>
            </a:r>
            <a:endParaRPr lang="zh-CN" altLang="en-US" dirty="0">
              <a:solidFill>
                <a:srgbClr val="1D345D"/>
              </a:solidFill>
              <a:cs typeface="+mn-ea"/>
              <a:sym typeface="+mn-lt"/>
            </a:endParaRPr>
          </a:p>
        </p:txBody>
      </p:sp>
      <p:sp>
        <p:nvSpPr>
          <p:cNvPr id="63" name="矩形 62"/>
          <p:cNvSpPr/>
          <p:nvPr/>
        </p:nvSpPr>
        <p:spPr>
          <a:xfrm>
            <a:off x="7746970" y="5254288"/>
            <a:ext cx="3746086" cy="757130"/>
          </a:xfrm>
          <a:prstGeom prst="rect">
            <a:avLst/>
          </a:prstGeom>
        </p:spPr>
        <p:txBody>
          <a:bodyPr wrap="square">
            <a:spAutoFit/>
          </a:bodyPr>
          <a:lstStyle/>
          <a:p>
            <a:pPr>
              <a:lnSpc>
                <a:spcPct val="120000"/>
              </a:lnSpc>
            </a:pPr>
            <a:r>
              <a:rPr lang="zh-CN" altLang="en-US" sz="1200" dirty="0">
                <a:cs typeface="+mn-ea"/>
                <a:sym typeface="+mn-lt"/>
              </a:rPr>
              <a:t>点击此处添加内容点击此处添加内容，点击此处添加内容点击此处添加内容。点击此处添加内容点击此处添加内容，点击此处添加内容点击此处添加内容</a:t>
            </a:r>
            <a:r>
              <a:rPr lang="en-US" altLang="zh-CN" sz="1200" dirty="0">
                <a:cs typeface="+mn-ea"/>
                <a:sym typeface="+mn-lt"/>
              </a:rPr>
              <a:t>.</a:t>
            </a:r>
            <a:endParaRPr lang="zh-CN" altLang="en-US" sz="1200" dirty="0">
              <a:cs typeface="+mn-ea"/>
              <a:sym typeface="+mn-lt"/>
            </a:endParaRPr>
          </a:p>
        </p:txBody>
      </p:sp>
      <p:sp>
        <p:nvSpPr>
          <p:cNvPr id="27" name="文本框 26"/>
          <p:cNvSpPr txBox="1"/>
          <p:nvPr/>
        </p:nvSpPr>
        <p:spPr>
          <a:xfrm>
            <a:off x="12192000" y="7122695"/>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2" name="矩形 21"/>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left)">
                                      <p:cBhvr>
                                        <p:cTn id="18" dur="500"/>
                                        <p:tgtEl>
                                          <p:spTgt spid="5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2000"/>
                                  </p:stCondLst>
                                  <p:childTnLst>
                                    <p:animEffect transition="out" filter="fade">
                                      <p:cBhvr>
                                        <p:cTn id="47" dur="500"/>
                                        <p:tgtEl>
                                          <p:spTgt spid="27"/>
                                        </p:tgtEl>
                                      </p:cBhvr>
                                    </p:animEffect>
                                    <p:set>
                                      <p:cBhvr>
                                        <p:cTn id="4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30" grpId="0"/>
      <p:bldP spid="58" grpId="0"/>
      <p:bldP spid="59" grpId="0"/>
      <p:bldP spid="60" grpId="0"/>
      <p:bldP spid="61" grpId="0"/>
      <p:bldP spid="62" grpId="0"/>
      <p:bldP spid="63"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环形箭头 3"/>
          <p:cNvSpPr/>
          <p:nvPr/>
        </p:nvSpPr>
        <p:spPr>
          <a:xfrm>
            <a:off x="5021607" y="1077473"/>
            <a:ext cx="2608149" cy="2608546"/>
          </a:xfrm>
          <a:prstGeom prst="circularArrow">
            <a:avLst>
              <a:gd name="adj1" fmla="val 10980"/>
              <a:gd name="adj2" fmla="val 1142322"/>
              <a:gd name="adj3" fmla="val 4500000"/>
              <a:gd name="adj4" fmla="val 10800000"/>
              <a:gd name="adj5" fmla="val 12500"/>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5" name="形状 4"/>
          <p:cNvSpPr/>
          <p:nvPr/>
        </p:nvSpPr>
        <p:spPr>
          <a:xfrm>
            <a:off x="4297203" y="2576276"/>
            <a:ext cx="2608149" cy="2608546"/>
          </a:xfrm>
          <a:prstGeom prst="leftCircularArrow">
            <a:avLst>
              <a:gd name="adj1" fmla="val 10980"/>
              <a:gd name="adj2" fmla="val 1142322"/>
              <a:gd name="adj3" fmla="val 6300000"/>
              <a:gd name="adj4" fmla="val 18900000"/>
              <a:gd name="adj5" fmla="val 12500"/>
            </a:avLst>
          </a:prstGeom>
          <a:solidFill>
            <a:schemeClr val="accent5">
              <a:lumMod val="75000"/>
            </a:schemeClr>
          </a:solidFill>
          <a:ln>
            <a:noFill/>
          </a:ln>
          <a:effectLst>
            <a:outerShdw blurRad="190500" dist="228600" dir="2700000" algn="ctr">
              <a:srgbClr val="000000">
                <a:alpha val="30000"/>
              </a:srgb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6" name="空心弧 5"/>
          <p:cNvSpPr/>
          <p:nvPr/>
        </p:nvSpPr>
        <p:spPr>
          <a:xfrm>
            <a:off x="5207239" y="4254437"/>
            <a:ext cx="2240804" cy="2241702"/>
          </a:xfrm>
          <a:prstGeom prst="blockArc">
            <a:avLst>
              <a:gd name="adj1" fmla="val 13500000"/>
              <a:gd name="adj2" fmla="val 10800000"/>
              <a:gd name="adj3" fmla="val 12740"/>
            </a:avLst>
          </a:prstGeom>
          <a:solidFill>
            <a:srgbClr val="61719D"/>
          </a:solidFill>
          <a:ln>
            <a:noFill/>
          </a:ln>
          <a:effectLst>
            <a:outerShdw blurRad="190500" dist="228600" dir="2700000" algn="ctr">
              <a:srgbClr val="000000">
                <a:alpha val="30000"/>
              </a:srgb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7" name="矩形 6"/>
          <p:cNvSpPr/>
          <p:nvPr/>
        </p:nvSpPr>
        <p:spPr>
          <a:xfrm>
            <a:off x="1315455" y="1842206"/>
            <a:ext cx="3856382" cy="1126462"/>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8" name="矩形 7"/>
          <p:cNvSpPr/>
          <p:nvPr/>
        </p:nvSpPr>
        <p:spPr>
          <a:xfrm>
            <a:off x="7414594" y="3561520"/>
            <a:ext cx="3856382" cy="1126462"/>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9" name="矩形 8"/>
          <p:cNvSpPr/>
          <p:nvPr/>
        </p:nvSpPr>
        <p:spPr>
          <a:xfrm>
            <a:off x="1146317" y="5201634"/>
            <a:ext cx="3856382" cy="1126462"/>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10" name="KSO_Shape"/>
          <p:cNvSpPr/>
          <p:nvPr/>
        </p:nvSpPr>
        <p:spPr bwMode="auto">
          <a:xfrm>
            <a:off x="6056244" y="1901545"/>
            <a:ext cx="610980" cy="796930"/>
          </a:xfrm>
          <a:custGeom>
            <a:avLst/>
            <a:gdLst>
              <a:gd name="T0" fmla="*/ 704528 w 4844"/>
              <a:gd name="T1" fmla="*/ 1336636 h 6318"/>
              <a:gd name="T2" fmla="*/ 797459 w 4844"/>
              <a:gd name="T3" fmla="*/ 1364677 h 6318"/>
              <a:gd name="T4" fmla="*/ 920563 w 4844"/>
              <a:gd name="T5" fmla="*/ 1365280 h 6318"/>
              <a:gd name="T6" fmla="*/ 1065693 w 4844"/>
              <a:gd name="T7" fmla="*/ 1313720 h 6318"/>
              <a:gd name="T8" fmla="*/ 1188495 w 4844"/>
              <a:gd name="T9" fmla="*/ 1220551 h 6318"/>
              <a:gd name="T10" fmla="*/ 1269961 w 4844"/>
              <a:gd name="T11" fmla="*/ 1130396 h 6318"/>
              <a:gd name="T12" fmla="*/ 1352332 w 4844"/>
              <a:gd name="T13" fmla="*/ 1012502 h 6318"/>
              <a:gd name="T14" fmla="*/ 1443452 w 4844"/>
              <a:gd name="T15" fmla="*/ 845461 h 6318"/>
              <a:gd name="T16" fmla="*/ 1334530 w 4844"/>
              <a:gd name="T17" fmla="*/ 792996 h 6318"/>
              <a:gd name="T18" fmla="*/ 1167676 w 4844"/>
              <a:gd name="T19" fmla="*/ 794805 h 6318"/>
              <a:gd name="T20" fmla="*/ 996598 w 4844"/>
              <a:gd name="T21" fmla="*/ 825259 h 6318"/>
              <a:gd name="T22" fmla="*/ 842416 w 4844"/>
              <a:gd name="T23" fmla="*/ 893704 h 6318"/>
              <a:gd name="T24" fmla="*/ 771813 w 4844"/>
              <a:gd name="T25" fmla="*/ 950389 h 6318"/>
              <a:gd name="T26" fmla="*/ 712674 w 4844"/>
              <a:gd name="T27" fmla="*/ 1023357 h 6318"/>
              <a:gd name="T28" fmla="*/ 668924 w 4844"/>
              <a:gd name="T29" fmla="*/ 1115019 h 6318"/>
              <a:gd name="T30" fmla="*/ 643579 w 4844"/>
              <a:gd name="T31" fmla="*/ 1226883 h 6318"/>
              <a:gd name="T32" fmla="*/ 691554 w 4844"/>
              <a:gd name="T33" fmla="*/ 1710821 h 6318"/>
              <a:gd name="T34" fmla="*/ 604053 w 4844"/>
              <a:gd name="T35" fmla="*/ 1548906 h 6318"/>
              <a:gd name="T36" fmla="*/ 570562 w 4844"/>
              <a:gd name="T37" fmla="*/ 1438549 h 6318"/>
              <a:gd name="T38" fmla="*/ 554571 w 4844"/>
              <a:gd name="T39" fmla="*/ 1314926 h 6318"/>
              <a:gd name="T40" fmla="*/ 561812 w 4844"/>
              <a:gd name="T41" fmla="*/ 1177132 h 6318"/>
              <a:gd name="T42" fmla="*/ 596510 w 4844"/>
              <a:gd name="T43" fmla="*/ 1026372 h 6318"/>
              <a:gd name="T44" fmla="*/ 664097 w 4844"/>
              <a:gd name="T45" fmla="*/ 861743 h 6318"/>
              <a:gd name="T46" fmla="*/ 766683 w 4844"/>
              <a:gd name="T47" fmla="*/ 629271 h 6318"/>
              <a:gd name="T48" fmla="*/ 814054 w 4844"/>
              <a:gd name="T49" fmla="*/ 410368 h 6318"/>
              <a:gd name="T50" fmla="*/ 800778 w 4844"/>
              <a:gd name="T51" fmla="*/ 247246 h 6318"/>
              <a:gd name="T52" fmla="*/ 748278 w 4844"/>
              <a:gd name="T53" fmla="*/ 132367 h 6318"/>
              <a:gd name="T54" fmla="*/ 678580 w 4844"/>
              <a:gd name="T55" fmla="*/ 57892 h 6318"/>
              <a:gd name="T56" fmla="*/ 591984 w 4844"/>
              <a:gd name="T57" fmla="*/ 6935 h 6318"/>
              <a:gd name="T58" fmla="*/ 606769 w 4844"/>
              <a:gd name="T59" fmla="*/ 19900 h 6318"/>
              <a:gd name="T60" fmla="*/ 679183 w 4844"/>
              <a:gd name="T61" fmla="*/ 88044 h 6318"/>
              <a:gd name="T62" fmla="*/ 730175 w 4844"/>
              <a:gd name="T63" fmla="*/ 175786 h 6318"/>
              <a:gd name="T64" fmla="*/ 756425 w 4844"/>
              <a:gd name="T65" fmla="*/ 299710 h 6318"/>
              <a:gd name="T66" fmla="*/ 738019 w 4844"/>
              <a:gd name="T67" fmla="*/ 464340 h 6318"/>
              <a:gd name="T68" fmla="*/ 656252 w 4844"/>
              <a:gd name="T69" fmla="*/ 673594 h 6318"/>
              <a:gd name="T70" fmla="*/ 602243 w 4844"/>
              <a:gd name="T71" fmla="*/ 735104 h 6318"/>
              <a:gd name="T72" fmla="*/ 604657 w 4844"/>
              <a:gd name="T73" fmla="*/ 637714 h 6318"/>
              <a:gd name="T74" fmla="*/ 587459 w 4844"/>
              <a:gd name="T75" fmla="*/ 550273 h 6318"/>
              <a:gd name="T76" fmla="*/ 548536 w 4844"/>
              <a:gd name="T77" fmla="*/ 464642 h 6318"/>
              <a:gd name="T78" fmla="*/ 442027 w 4844"/>
              <a:gd name="T79" fmla="*/ 338305 h 6318"/>
              <a:gd name="T80" fmla="*/ 308665 w 4844"/>
              <a:gd name="T81" fmla="*/ 244231 h 6318"/>
              <a:gd name="T82" fmla="*/ 160518 w 4844"/>
              <a:gd name="T83" fmla="*/ 174278 h 6318"/>
              <a:gd name="T84" fmla="*/ 0 w 4844"/>
              <a:gd name="T85" fmla="*/ 123925 h 6318"/>
              <a:gd name="T86" fmla="*/ 25647 w 4844"/>
              <a:gd name="T87" fmla="*/ 404639 h 6318"/>
              <a:gd name="T88" fmla="*/ 84181 w 4844"/>
              <a:gd name="T89" fmla="*/ 609672 h 6318"/>
              <a:gd name="T90" fmla="*/ 165647 w 4844"/>
              <a:gd name="T91" fmla="*/ 749577 h 6318"/>
              <a:gd name="T92" fmla="*/ 259484 w 4844"/>
              <a:gd name="T93" fmla="*/ 837018 h 6318"/>
              <a:gd name="T94" fmla="*/ 355130 w 4844"/>
              <a:gd name="T95" fmla="*/ 883452 h 6318"/>
              <a:gd name="T96" fmla="*/ 442631 w 4844"/>
              <a:gd name="T97" fmla="*/ 900337 h 6318"/>
              <a:gd name="T98" fmla="*/ 486984 w 4844"/>
              <a:gd name="T99" fmla="*/ 950691 h 6318"/>
              <a:gd name="T100" fmla="*/ 416682 w 4844"/>
              <a:gd name="T101" fmla="*/ 1097229 h 6318"/>
              <a:gd name="T102" fmla="*/ 376251 w 4844"/>
              <a:gd name="T103" fmla="*/ 1234119 h 6318"/>
              <a:gd name="T104" fmla="*/ 360863 w 4844"/>
              <a:gd name="T105" fmla="*/ 1359853 h 6318"/>
              <a:gd name="T106" fmla="*/ 366294 w 4844"/>
              <a:gd name="T107" fmla="*/ 1474430 h 6318"/>
              <a:gd name="T108" fmla="*/ 400993 w 4844"/>
              <a:gd name="T109" fmla="*/ 1619763 h 6318"/>
              <a:gd name="T110" fmla="*/ 421510 w 4844"/>
              <a:gd name="T111" fmla="*/ 1735848 h 6318"/>
              <a:gd name="T112" fmla="*/ 300216 w 4844"/>
              <a:gd name="T113" fmla="*/ 1770522 h 6318"/>
              <a:gd name="T114" fmla="*/ 209699 w 4844"/>
              <a:gd name="T115" fmla="*/ 1820273 h 6318"/>
              <a:gd name="T116" fmla="*/ 158104 w 4844"/>
              <a:gd name="T117" fmla="*/ 1882386 h 6318"/>
              <a:gd name="T118" fmla="*/ 1013193 w 4844"/>
              <a:gd name="T119" fmla="*/ 1873642 h 6318"/>
              <a:gd name="T120" fmla="*/ 952848 w 4844"/>
              <a:gd name="T121" fmla="*/ 1811227 h 6318"/>
              <a:gd name="T122" fmla="*/ 852373 w 4844"/>
              <a:gd name="T123" fmla="*/ 1761778 h 6318"/>
              <a:gd name="T124" fmla="*/ 720218 w 4844"/>
              <a:gd name="T125" fmla="*/ 1730119 h 63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844" h="6318">
                <a:moveTo>
                  <a:pt x="2116" y="4309"/>
                </a:moveTo>
                <a:lnTo>
                  <a:pt x="2116" y="4309"/>
                </a:lnTo>
                <a:lnTo>
                  <a:pt x="2133" y="4322"/>
                </a:lnTo>
                <a:lnTo>
                  <a:pt x="2153" y="4335"/>
                </a:lnTo>
                <a:lnTo>
                  <a:pt x="2181" y="4353"/>
                </a:lnTo>
                <a:lnTo>
                  <a:pt x="2217" y="4374"/>
                </a:lnTo>
                <a:lnTo>
                  <a:pt x="2259" y="4396"/>
                </a:lnTo>
                <a:lnTo>
                  <a:pt x="2308" y="4421"/>
                </a:lnTo>
                <a:lnTo>
                  <a:pt x="2335" y="4433"/>
                </a:lnTo>
                <a:lnTo>
                  <a:pt x="2364" y="4444"/>
                </a:lnTo>
                <a:lnTo>
                  <a:pt x="2393" y="4456"/>
                </a:lnTo>
                <a:lnTo>
                  <a:pt x="2425" y="4468"/>
                </a:lnTo>
                <a:lnTo>
                  <a:pt x="2458" y="4480"/>
                </a:lnTo>
                <a:lnTo>
                  <a:pt x="2492" y="4490"/>
                </a:lnTo>
                <a:lnTo>
                  <a:pt x="2528" y="4500"/>
                </a:lnTo>
                <a:lnTo>
                  <a:pt x="2565" y="4509"/>
                </a:lnTo>
                <a:lnTo>
                  <a:pt x="2604" y="4518"/>
                </a:lnTo>
                <a:lnTo>
                  <a:pt x="2643" y="4526"/>
                </a:lnTo>
                <a:lnTo>
                  <a:pt x="2684" y="4531"/>
                </a:lnTo>
                <a:lnTo>
                  <a:pt x="2726" y="4537"/>
                </a:lnTo>
                <a:lnTo>
                  <a:pt x="2770" y="4540"/>
                </a:lnTo>
                <a:lnTo>
                  <a:pt x="2813" y="4542"/>
                </a:lnTo>
                <a:lnTo>
                  <a:pt x="2859" y="4543"/>
                </a:lnTo>
                <a:lnTo>
                  <a:pt x="2906" y="4542"/>
                </a:lnTo>
                <a:lnTo>
                  <a:pt x="2954" y="4540"/>
                </a:lnTo>
                <a:lnTo>
                  <a:pt x="3002" y="4535"/>
                </a:lnTo>
                <a:lnTo>
                  <a:pt x="3051" y="4528"/>
                </a:lnTo>
                <a:lnTo>
                  <a:pt x="3101" y="4519"/>
                </a:lnTo>
                <a:lnTo>
                  <a:pt x="3152" y="4508"/>
                </a:lnTo>
                <a:lnTo>
                  <a:pt x="3205" y="4494"/>
                </a:lnTo>
                <a:lnTo>
                  <a:pt x="3257" y="4479"/>
                </a:lnTo>
                <a:lnTo>
                  <a:pt x="3311" y="4460"/>
                </a:lnTo>
                <a:lnTo>
                  <a:pt x="3366" y="4439"/>
                </a:lnTo>
                <a:lnTo>
                  <a:pt x="3420" y="4414"/>
                </a:lnTo>
                <a:lnTo>
                  <a:pt x="3476" y="4387"/>
                </a:lnTo>
                <a:lnTo>
                  <a:pt x="3532" y="4357"/>
                </a:lnTo>
                <a:lnTo>
                  <a:pt x="3589" y="4324"/>
                </a:lnTo>
                <a:lnTo>
                  <a:pt x="3646" y="4287"/>
                </a:lnTo>
                <a:lnTo>
                  <a:pt x="3704" y="4247"/>
                </a:lnTo>
                <a:lnTo>
                  <a:pt x="3762" y="4202"/>
                </a:lnTo>
                <a:lnTo>
                  <a:pt x="3821" y="4155"/>
                </a:lnTo>
                <a:lnTo>
                  <a:pt x="3850" y="4130"/>
                </a:lnTo>
                <a:lnTo>
                  <a:pt x="3880" y="4104"/>
                </a:lnTo>
                <a:lnTo>
                  <a:pt x="3909" y="4077"/>
                </a:lnTo>
                <a:lnTo>
                  <a:pt x="3939" y="4048"/>
                </a:lnTo>
                <a:lnTo>
                  <a:pt x="3969" y="4019"/>
                </a:lnTo>
                <a:lnTo>
                  <a:pt x="3998" y="3989"/>
                </a:lnTo>
                <a:lnTo>
                  <a:pt x="4028" y="3959"/>
                </a:lnTo>
                <a:lnTo>
                  <a:pt x="4058" y="3927"/>
                </a:lnTo>
                <a:lnTo>
                  <a:pt x="4088" y="3893"/>
                </a:lnTo>
                <a:lnTo>
                  <a:pt x="4118" y="3859"/>
                </a:lnTo>
                <a:lnTo>
                  <a:pt x="4149" y="3824"/>
                </a:lnTo>
                <a:lnTo>
                  <a:pt x="4179" y="3787"/>
                </a:lnTo>
                <a:lnTo>
                  <a:pt x="4209" y="3749"/>
                </a:lnTo>
                <a:lnTo>
                  <a:pt x="4239" y="3710"/>
                </a:lnTo>
                <a:lnTo>
                  <a:pt x="4269" y="3671"/>
                </a:lnTo>
                <a:lnTo>
                  <a:pt x="4300" y="3630"/>
                </a:lnTo>
                <a:lnTo>
                  <a:pt x="4330" y="3588"/>
                </a:lnTo>
                <a:lnTo>
                  <a:pt x="4361" y="3544"/>
                </a:lnTo>
                <a:lnTo>
                  <a:pt x="4391" y="3500"/>
                </a:lnTo>
                <a:lnTo>
                  <a:pt x="4421" y="3454"/>
                </a:lnTo>
                <a:lnTo>
                  <a:pt x="4451" y="3407"/>
                </a:lnTo>
                <a:lnTo>
                  <a:pt x="4482" y="3358"/>
                </a:lnTo>
                <a:lnTo>
                  <a:pt x="4512" y="3309"/>
                </a:lnTo>
                <a:lnTo>
                  <a:pt x="4542" y="3257"/>
                </a:lnTo>
                <a:lnTo>
                  <a:pt x="4572" y="3206"/>
                </a:lnTo>
                <a:lnTo>
                  <a:pt x="4603" y="3153"/>
                </a:lnTo>
                <a:lnTo>
                  <a:pt x="4633" y="3097"/>
                </a:lnTo>
                <a:lnTo>
                  <a:pt x="4664" y="3041"/>
                </a:lnTo>
                <a:lnTo>
                  <a:pt x="4694" y="2984"/>
                </a:lnTo>
                <a:lnTo>
                  <a:pt x="4724" y="2925"/>
                </a:lnTo>
                <a:lnTo>
                  <a:pt x="4784" y="2804"/>
                </a:lnTo>
                <a:lnTo>
                  <a:pt x="4844" y="2675"/>
                </a:lnTo>
                <a:lnTo>
                  <a:pt x="4813" y="2671"/>
                </a:lnTo>
                <a:lnTo>
                  <a:pt x="4778" y="2665"/>
                </a:lnTo>
                <a:lnTo>
                  <a:pt x="4728" y="2659"/>
                </a:lnTo>
                <a:lnTo>
                  <a:pt x="4667" y="2651"/>
                </a:lnTo>
                <a:lnTo>
                  <a:pt x="4595" y="2643"/>
                </a:lnTo>
                <a:lnTo>
                  <a:pt x="4513" y="2636"/>
                </a:lnTo>
                <a:lnTo>
                  <a:pt x="4423" y="2630"/>
                </a:lnTo>
                <a:lnTo>
                  <a:pt x="4324" y="2625"/>
                </a:lnTo>
                <a:lnTo>
                  <a:pt x="4272" y="2624"/>
                </a:lnTo>
                <a:lnTo>
                  <a:pt x="4219" y="2624"/>
                </a:lnTo>
                <a:lnTo>
                  <a:pt x="4163" y="2624"/>
                </a:lnTo>
                <a:lnTo>
                  <a:pt x="4107" y="2624"/>
                </a:lnTo>
                <a:lnTo>
                  <a:pt x="4049" y="2626"/>
                </a:lnTo>
                <a:lnTo>
                  <a:pt x="3990" y="2628"/>
                </a:lnTo>
                <a:lnTo>
                  <a:pt x="3930" y="2632"/>
                </a:lnTo>
                <a:lnTo>
                  <a:pt x="3870" y="2636"/>
                </a:lnTo>
                <a:lnTo>
                  <a:pt x="3808" y="2642"/>
                </a:lnTo>
                <a:lnTo>
                  <a:pt x="3746" y="2648"/>
                </a:lnTo>
                <a:lnTo>
                  <a:pt x="3683" y="2657"/>
                </a:lnTo>
                <a:lnTo>
                  <a:pt x="3620" y="2666"/>
                </a:lnTo>
                <a:lnTo>
                  <a:pt x="3557" y="2677"/>
                </a:lnTo>
                <a:lnTo>
                  <a:pt x="3494" y="2690"/>
                </a:lnTo>
                <a:lnTo>
                  <a:pt x="3430" y="2704"/>
                </a:lnTo>
                <a:lnTo>
                  <a:pt x="3367" y="2720"/>
                </a:lnTo>
                <a:lnTo>
                  <a:pt x="3303" y="2737"/>
                </a:lnTo>
                <a:lnTo>
                  <a:pt x="3241" y="2756"/>
                </a:lnTo>
                <a:lnTo>
                  <a:pt x="3178" y="2777"/>
                </a:lnTo>
                <a:lnTo>
                  <a:pt x="3117" y="2800"/>
                </a:lnTo>
                <a:lnTo>
                  <a:pt x="3055" y="2825"/>
                </a:lnTo>
                <a:lnTo>
                  <a:pt x="2995" y="2851"/>
                </a:lnTo>
                <a:lnTo>
                  <a:pt x="2936" y="2880"/>
                </a:lnTo>
                <a:lnTo>
                  <a:pt x="2877" y="2913"/>
                </a:lnTo>
                <a:lnTo>
                  <a:pt x="2820" y="2946"/>
                </a:lnTo>
                <a:lnTo>
                  <a:pt x="2792" y="2964"/>
                </a:lnTo>
                <a:lnTo>
                  <a:pt x="2764" y="2982"/>
                </a:lnTo>
                <a:lnTo>
                  <a:pt x="2738" y="3001"/>
                </a:lnTo>
                <a:lnTo>
                  <a:pt x="2711" y="3020"/>
                </a:lnTo>
                <a:lnTo>
                  <a:pt x="2684" y="3041"/>
                </a:lnTo>
                <a:lnTo>
                  <a:pt x="2658" y="3061"/>
                </a:lnTo>
                <a:lnTo>
                  <a:pt x="2632" y="3082"/>
                </a:lnTo>
                <a:lnTo>
                  <a:pt x="2607" y="3105"/>
                </a:lnTo>
                <a:lnTo>
                  <a:pt x="2582" y="3128"/>
                </a:lnTo>
                <a:lnTo>
                  <a:pt x="2558" y="3152"/>
                </a:lnTo>
                <a:lnTo>
                  <a:pt x="2533" y="3175"/>
                </a:lnTo>
                <a:lnTo>
                  <a:pt x="2510" y="3199"/>
                </a:lnTo>
                <a:lnTo>
                  <a:pt x="2488" y="3225"/>
                </a:lnTo>
                <a:lnTo>
                  <a:pt x="2465" y="3252"/>
                </a:lnTo>
                <a:lnTo>
                  <a:pt x="2443" y="3279"/>
                </a:lnTo>
                <a:lnTo>
                  <a:pt x="2422" y="3307"/>
                </a:lnTo>
                <a:lnTo>
                  <a:pt x="2402" y="3334"/>
                </a:lnTo>
                <a:lnTo>
                  <a:pt x="2382" y="3363"/>
                </a:lnTo>
                <a:lnTo>
                  <a:pt x="2362" y="3394"/>
                </a:lnTo>
                <a:lnTo>
                  <a:pt x="2343" y="3424"/>
                </a:lnTo>
                <a:lnTo>
                  <a:pt x="2325" y="3456"/>
                </a:lnTo>
                <a:lnTo>
                  <a:pt x="2307" y="3487"/>
                </a:lnTo>
                <a:lnTo>
                  <a:pt x="2290" y="3521"/>
                </a:lnTo>
                <a:lnTo>
                  <a:pt x="2275" y="3554"/>
                </a:lnTo>
                <a:lnTo>
                  <a:pt x="2259" y="3589"/>
                </a:lnTo>
                <a:lnTo>
                  <a:pt x="2243" y="3624"/>
                </a:lnTo>
                <a:lnTo>
                  <a:pt x="2230" y="3660"/>
                </a:lnTo>
                <a:lnTo>
                  <a:pt x="2217" y="3698"/>
                </a:lnTo>
                <a:lnTo>
                  <a:pt x="2204" y="3736"/>
                </a:lnTo>
                <a:lnTo>
                  <a:pt x="2192" y="3774"/>
                </a:lnTo>
                <a:lnTo>
                  <a:pt x="2181" y="3814"/>
                </a:lnTo>
                <a:lnTo>
                  <a:pt x="2171" y="3854"/>
                </a:lnTo>
                <a:lnTo>
                  <a:pt x="2162" y="3895"/>
                </a:lnTo>
                <a:lnTo>
                  <a:pt x="2153" y="3938"/>
                </a:lnTo>
                <a:lnTo>
                  <a:pt x="2145" y="3981"/>
                </a:lnTo>
                <a:lnTo>
                  <a:pt x="2139" y="4025"/>
                </a:lnTo>
                <a:lnTo>
                  <a:pt x="2133" y="4069"/>
                </a:lnTo>
                <a:lnTo>
                  <a:pt x="2127" y="4116"/>
                </a:lnTo>
                <a:lnTo>
                  <a:pt x="2123" y="4163"/>
                </a:lnTo>
                <a:lnTo>
                  <a:pt x="2121" y="4210"/>
                </a:lnTo>
                <a:lnTo>
                  <a:pt x="2117" y="4259"/>
                </a:lnTo>
                <a:lnTo>
                  <a:pt x="2116" y="4309"/>
                </a:lnTo>
                <a:close/>
                <a:moveTo>
                  <a:pt x="2334" y="5731"/>
                </a:moveTo>
                <a:lnTo>
                  <a:pt x="2334" y="5731"/>
                </a:lnTo>
                <a:lnTo>
                  <a:pt x="2292" y="5674"/>
                </a:lnTo>
                <a:lnTo>
                  <a:pt x="2252" y="5615"/>
                </a:lnTo>
                <a:lnTo>
                  <a:pt x="2213" y="5554"/>
                </a:lnTo>
                <a:lnTo>
                  <a:pt x="2174" y="5489"/>
                </a:lnTo>
                <a:lnTo>
                  <a:pt x="2136" y="5424"/>
                </a:lnTo>
                <a:lnTo>
                  <a:pt x="2101" y="5355"/>
                </a:lnTo>
                <a:lnTo>
                  <a:pt x="2066" y="5285"/>
                </a:lnTo>
                <a:lnTo>
                  <a:pt x="2034" y="5212"/>
                </a:lnTo>
                <a:lnTo>
                  <a:pt x="2017" y="5175"/>
                </a:lnTo>
                <a:lnTo>
                  <a:pt x="2002" y="5137"/>
                </a:lnTo>
                <a:lnTo>
                  <a:pt x="1988" y="5099"/>
                </a:lnTo>
                <a:lnTo>
                  <a:pt x="1973" y="5060"/>
                </a:lnTo>
                <a:lnTo>
                  <a:pt x="1960" y="5020"/>
                </a:lnTo>
                <a:lnTo>
                  <a:pt x="1947" y="4980"/>
                </a:lnTo>
                <a:lnTo>
                  <a:pt x="1934" y="4939"/>
                </a:lnTo>
                <a:lnTo>
                  <a:pt x="1922" y="4898"/>
                </a:lnTo>
                <a:lnTo>
                  <a:pt x="1911" y="4857"/>
                </a:lnTo>
                <a:lnTo>
                  <a:pt x="1901" y="4815"/>
                </a:lnTo>
                <a:lnTo>
                  <a:pt x="1891" y="4771"/>
                </a:lnTo>
                <a:lnTo>
                  <a:pt x="1882" y="4728"/>
                </a:lnTo>
                <a:lnTo>
                  <a:pt x="1874" y="4684"/>
                </a:lnTo>
                <a:lnTo>
                  <a:pt x="1866" y="4639"/>
                </a:lnTo>
                <a:lnTo>
                  <a:pt x="1860" y="4594"/>
                </a:lnTo>
                <a:lnTo>
                  <a:pt x="1854" y="4548"/>
                </a:lnTo>
                <a:lnTo>
                  <a:pt x="1848" y="4502"/>
                </a:lnTo>
                <a:lnTo>
                  <a:pt x="1844" y="4455"/>
                </a:lnTo>
                <a:lnTo>
                  <a:pt x="1841" y="4409"/>
                </a:lnTo>
                <a:lnTo>
                  <a:pt x="1838" y="4361"/>
                </a:lnTo>
                <a:lnTo>
                  <a:pt x="1837" y="4311"/>
                </a:lnTo>
                <a:lnTo>
                  <a:pt x="1836" y="4262"/>
                </a:lnTo>
                <a:lnTo>
                  <a:pt x="1837" y="4213"/>
                </a:lnTo>
                <a:lnTo>
                  <a:pt x="1838" y="4163"/>
                </a:lnTo>
                <a:lnTo>
                  <a:pt x="1841" y="4112"/>
                </a:lnTo>
                <a:lnTo>
                  <a:pt x="1844" y="4061"/>
                </a:lnTo>
                <a:lnTo>
                  <a:pt x="1850" y="4009"/>
                </a:lnTo>
                <a:lnTo>
                  <a:pt x="1855" y="3957"/>
                </a:lnTo>
                <a:lnTo>
                  <a:pt x="1862" y="3904"/>
                </a:lnTo>
                <a:lnTo>
                  <a:pt x="1870" y="3851"/>
                </a:lnTo>
                <a:lnTo>
                  <a:pt x="1879" y="3796"/>
                </a:lnTo>
                <a:lnTo>
                  <a:pt x="1889" y="3742"/>
                </a:lnTo>
                <a:lnTo>
                  <a:pt x="1901" y="3687"/>
                </a:lnTo>
                <a:lnTo>
                  <a:pt x="1913" y="3631"/>
                </a:lnTo>
                <a:lnTo>
                  <a:pt x="1927" y="3575"/>
                </a:lnTo>
                <a:lnTo>
                  <a:pt x="1942" y="3518"/>
                </a:lnTo>
                <a:lnTo>
                  <a:pt x="1959" y="3460"/>
                </a:lnTo>
                <a:lnTo>
                  <a:pt x="1977" y="3404"/>
                </a:lnTo>
                <a:lnTo>
                  <a:pt x="1996" y="3344"/>
                </a:lnTo>
                <a:lnTo>
                  <a:pt x="2017" y="3285"/>
                </a:lnTo>
                <a:lnTo>
                  <a:pt x="2038" y="3226"/>
                </a:lnTo>
                <a:lnTo>
                  <a:pt x="2062" y="3166"/>
                </a:lnTo>
                <a:lnTo>
                  <a:pt x="2086" y="3106"/>
                </a:lnTo>
                <a:lnTo>
                  <a:pt x="2113" y="3044"/>
                </a:lnTo>
                <a:lnTo>
                  <a:pt x="2141" y="2983"/>
                </a:lnTo>
                <a:lnTo>
                  <a:pt x="2170" y="2921"/>
                </a:lnTo>
                <a:lnTo>
                  <a:pt x="2201" y="2858"/>
                </a:lnTo>
                <a:lnTo>
                  <a:pt x="2232" y="2795"/>
                </a:lnTo>
                <a:lnTo>
                  <a:pt x="2288" y="2685"/>
                </a:lnTo>
                <a:lnTo>
                  <a:pt x="2340" y="2579"/>
                </a:lnTo>
                <a:lnTo>
                  <a:pt x="2387" y="2476"/>
                </a:lnTo>
                <a:lnTo>
                  <a:pt x="2432" y="2374"/>
                </a:lnTo>
                <a:lnTo>
                  <a:pt x="2472" y="2276"/>
                </a:lnTo>
                <a:lnTo>
                  <a:pt x="2508" y="2180"/>
                </a:lnTo>
                <a:lnTo>
                  <a:pt x="2541" y="2087"/>
                </a:lnTo>
                <a:lnTo>
                  <a:pt x="2571" y="1996"/>
                </a:lnTo>
                <a:lnTo>
                  <a:pt x="2597" y="1909"/>
                </a:lnTo>
                <a:lnTo>
                  <a:pt x="2620" y="1823"/>
                </a:lnTo>
                <a:lnTo>
                  <a:pt x="2640" y="1741"/>
                </a:lnTo>
                <a:lnTo>
                  <a:pt x="2658" y="1660"/>
                </a:lnTo>
                <a:lnTo>
                  <a:pt x="2672" y="1582"/>
                </a:lnTo>
                <a:lnTo>
                  <a:pt x="2684" y="1506"/>
                </a:lnTo>
                <a:lnTo>
                  <a:pt x="2693" y="1433"/>
                </a:lnTo>
                <a:lnTo>
                  <a:pt x="2698" y="1361"/>
                </a:lnTo>
                <a:lnTo>
                  <a:pt x="2702" y="1293"/>
                </a:lnTo>
                <a:lnTo>
                  <a:pt x="2704" y="1226"/>
                </a:lnTo>
                <a:lnTo>
                  <a:pt x="2703" y="1162"/>
                </a:lnTo>
                <a:lnTo>
                  <a:pt x="2700" y="1100"/>
                </a:lnTo>
                <a:lnTo>
                  <a:pt x="2694" y="1040"/>
                </a:lnTo>
                <a:lnTo>
                  <a:pt x="2686" y="982"/>
                </a:lnTo>
                <a:lnTo>
                  <a:pt x="2677" y="926"/>
                </a:lnTo>
                <a:lnTo>
                  <a:pt x="2666" y="873"/>
                </a:lnTo>
                <a:lnTo>
                  <a:pt x="2654" y="820"/>
                </a:lnTo>
                <a:lnTo>
                  <a:pt x="2639" y="771"/>
                </a:lnTo>
                <a:lnTo>
                  <a:pt x="2624" y="723"/>
                </a:lnTo>
                <a:lnTo>
                  <a:pt x="2607" y="677"/>
                </a:lnTo>
                <a:lnTo>
                  <a:pt x="2588" y="633"/>
                </a:lnTo>
                <a:lnTo>
                  <a:pt x="2568" y="591"/>
                </a:lnTo>
                <a:lnTo>
                  <a:pt x="2548" y="551"/>
                </a:lnTo>
                <a:lnTo>
                  <a:pt x="2526" y="511"/>
                </a:lnTo>
                <a:lnTo>
                  <a:pt x="2503" y="475"/>
                </a:lnTo>
                <a:lnTo>
                  <a:pt x="2480" y="439"/>
                </a:lnTo>
                <a:lnTo>
                  <a:pt x="2455" y="406"/>
                </a:lnTo>
                <a:lnTo>
                  <a:pt x="2431" y="373"/>
                </a:lnTo>
                <a:lnTo>
                  <a:pt x="2405" y="343"/>
                </a:lnTo>
                <a:lnTo>
                  <a:pt x="2379" y="314"/>
                </a:lnTo>
                <a:lnTo>
                  <a:pt x="2354" y="287"/>
                </a:lnTo>
                <a:lnTo>
                  <a:pt x="2327" y="262"/>
                </a:lnTo>
                <a:lnTo>
                  <a:pt x="2301" y="237"/>
                </a:lnTo>
                <a:lnTo>
                  <a:pt x="2275" y="214"/>
                </a:lnTo>
                <a:lnTo>
                  <a:pt x="2249" y="192"/>
                </a:lnTo>
                <a:lnTo>
                  <a:pt x="2223" y="172"/>
                </a:lnTo>
                <a:lnTo>
                  <a:pt x="2197" y="153"/>
                </a:lnTo>
                <a:lnTo>
                  <a:pt x="2172" y="136"/>
                </a:lnTo>
                <a:lnTo>
                  <a:pt x="2147" y="119"/>
                </a:lnTo>
                <a:lnTo>
                  <a:pt x="2123" y="104"/>
                </a:lnTo>
                <a:lnTo>
                  <a:pt x="2076" y="78"/>
                </a:lnTo>
                <a:lnTo>
                  <a:pt x="2034" y="55"/>
                </a:lnTo>
                <a:lnTo>
                  <a:pt x="1996" y="36"/>
                </a:lnTo>
                <a:lnTo>
                  <a:pt x="1962" y="23"/>
                </a:lnTo>
                <a:lnTo>
                  <a:pt x="1935" y="12"/>
                </a:lnTo>
                <a:lnTo>
                  <a:pt x="1915" y="5"/>
                </a:lnTo>
                <a:lnTo>
                  <a:pt x="1898" y="0"/>
                </a:lnTo>
                <a:lnTo>
                  <a:pt x="1912" y="6"/>
                </a:lnTo>
                <a:lnTo>
                  <a:pt x="1930" y="15"/>
                </a:lnTo>
                <a:lnTo>
                  <a:pt x="1952" y="29"/>
                </a:lnTo>
                <a:lnTo>
                  <a:pt x="1980" y="45"/>
                </a:lnTo>
                <a:lnTo>
                  <a:pt x="2011" y="66"/>
                </a:lnTo>
                <a:lnTo>
                  <a:pt x="2047" y="92"/>
                </a:lnTo>
                <a:lnTo>
                  <a:pt x="2085" y="123"/>
                </a:lnTo>
                <a:lnTo>
                  <a:pt x="2125" y="158"/>
                </a:lnTo>
                <a:lnTo>
                  <a:pt x="2146" y="177"/>
                </a:lnTo>
                <a:lnTo>
                  <a:pt x="2168" y="197"/>
                </a:lnTo>
                <a:lnTo>
                  <a:pt x="2188" y="219"/>
                </a:lnTo>
                <a:lnTo>
                  <a:pt x="2209" y="242"/>
                </a:lnTo>
                <a:lnTo>
                  <a:pt x="2230" y="266"/>
                </a:lnTo>
                <a:lnTo>
                  <a:pt x="2251" y="292"/>
                </a:lnTo>
                <a:lnTo>
                  <a:pt x="2272" y="319"/>
                </a:lnTo>
                <a:lnTo>
                  <a:pt x="2292" y="346"/>
                </a:lnTo>
                <a:lnTo>
                  <a:pt x="2313" y="377"/>
                </a:lnTo>
                <a:lnTo>
                  <a:pt x="2331" y="407"/>
                </a:lnTo>
                <a:lnTo>
                  <a:pt x="2352" y="439"/>
                </a:lnTo>
                <a:lnTo>
                  <a:pt x="2369" y="474"/>
                </a:lnTo>
                <a:lnTo>
                  <a:pt x="2387" y="508"/>
                </a:lnTo>
                <a:lnTo>
                  <a:pt x="2404" y="545"/>
                </a:lnTo>
                <a:lnTo>
                  <a:pt x="2420" y="583"/>
                </a:lnTo>
                <a:lnTo>
                  <a:pt x="2435" y="622"/>
                </a:lnTo>
                <a:lnTo>
                  <a:pt x="2449" y="663"/>
                </a:lnTo>
                <a:lnTo>
                  <a:pt x="2461" y="706"/>
                </a:lnTo>
                <a:lnTo>
                  <a:pt x="2472" y="750"/>
                </a:lnTo>
                <a:lnTo>
                  <a:pt x="2482" y="796"/>
                </a:lnTo>
                <a:lnTo>
                  <a:pt x="2491" y="843"/>
                </a:lnTo>
                <a:lnTo>
                  <a:pt x="2498" y="892"/>
                </a:lnTo>
                <a:lnTo>
                  <a:pt x="2503" y="942"/>
                </a:lnTo>
                <a:lnTo>
                  <a:pt x="2507" y="994"/>
                </a:lnTo>
                <a:lnTo>
                  <a:pt x="2509" y="1048"/>
                </a:lnTo>
                <a:lnTo>
                  <a:pt x="2509" y="1104"/>
                </a:lnTo>
                <a:lnTo>
                  <a:pt x="2507" y="1161"/>
                </a:lnTo>
                <a:lnTo>
                  <a:pt x="2502" y="1220"/>
                </a:lnTo>
                <a:lnTo>
                  <a:pt x="2495" y="1280"/>
                </a:lnTo>
                <a:lnTo>
                  <a:pt x="2488" y="1342"/>
                </a:lnTo>
                <a:lnTo>
                  <a:pt x="2476" y="1406"/>
                </a:lnTo>
                <a:lnTo>
                  <a:pt x="2463" y="1472"/>
                </a:lnTo>
                <a:lnTo>
                  <a:pt x="2446" y="1540"/>
                </a:lnTo>
                <a:lnTo>
                  <a:pt x="2429" y="1609"/>
                </a:lnTo>
                <a:lnTo>
                  <a:pt x="2407" y="1680"/>
                </a:lnTo>
                <a:lnTo>
                  <a:pt x="2383" y="1754"/>
                </a:lnTo>
                <a:lnTo>
                  <a:pt x="2356" y="1829"/>
                </a:lnTo>
                <a:lnTo>
                  <a:pt x="2326" y="1906"/>
                </a:lnTo>
                <a:lnTo>
                  <a:pt x="2294" y="1985"/>
                </a:lnTo>
                <a:lnTo>
                  <a:pt x="2257" y="2066"/>
                </a:lnTo>
                <a:lnTo>
                  <a:pt x="2218" y="2149"/>
                </a:lnTo>
                <a:lnTo>
                  <a:pt x="2175" y="2234"/>
                </a:lnTo>
                <a:lnTo>
                  <a:pt x="2128" y="2321"/>
                </a:lnTo>
                <a:lnTo>
                  <a:pt x="2079" y="2409"/>
                </a:lnTo>
                <a:lnTo>
                  <a:pt x="2026" y="2500"/>
                </a:lnTo>
                <a:lnTo>
                  <a:pt x="1969" y="2593"/>
                </a:lnTo>
                <a:lnTo>
                  <a:pt x="1977" y="2554"/>
                </a:lnTo>
                <a:lnTo>
                  <a:pt x="1985" y="2515"/>
                </a:lnTo>
                <a:lnTo>
                  <a:pt x="1990" y="2476"/>
                </a:lnTo>
                <a:lnTo>
                  <a:pt x="1996" y="2438"/>
                </a:lnTo>
                <a:lnTo>
                  <a:pt x="2000" y="2401"/>
                </a:lnTo>
                <a:lnTo>
                  <a:pt x="2004" y="2363"/>
                </a:lnTo>
                <a:lnTo>
                  <a:pt x="2007" y="2327"/>
                </a:lnTo>
                <a:lnTo>
                  <a:pt x="2008" y="2290"/>
                </a:lnTo>
                <a:lnTo>
                  <a:pt x="2009" y="2255"/>
                </a:lnTo>
                <a:lnTo>
                  <a:pt x="2009" y="2219"/>
                </a:lnTo>
                <a:lnTo>
                  <a:pt x="2008" y="2185"/>
                </a:lnTo>
                <a:lnTo>
                  <a:pt x="2007" y="2150"/>
                </a:lnTo>
                <a:lnTo>
                  <a:pt x="2004" y="2115"/>
                </a:lnTo>
                <a:lnTo>
                  <a:pt x="2000" y="2082"/>
                </a:lnTo>
                <a:lnTo>
                  <a:pt x="1996" y="2048"/>
                </a:lnTo>
                <a:lnTo>
                  <a:pt x="1991" y="2015"/>
                </a:lnTo>
                <a:lnTo>
                  <a:pt x="1986" y="1983"/>
                </a:lnTo>
                <a:lnTo>
                  <a:pt x="1979" y="1950"/>
                </a:lnTo>
                <a:lnTo>
                  <a:pt x="1972" y="1919"/>
                </a:lnTo>
                <a:lnTo>
                  <a:pt x="1964" y="1888"/>
                </a:lnTo>
                <a:lnTo>
                  <a:pt x="1956" y="1857"/>
                </a:lnTo>
                <a:lnTo>
                  <a:pt x="1947" y="1825"/>
                </a:lnTo>
                <a:lnTo>
                  <a:pt x="1937" y="1795"/>
                </a:lnTo>
                <a:lnTo>
                  <a:pt x="1925" y="1766"/>
                </a:lnTo>
                <a:lnTo>
                  <a:pt x="1914" y="1736"/>
                </a:lnTo>
                <a:lnTo>
                  <a:pt x="1902" y="1707"/>
                </a:lnTo>
                <a:lnTo>
                  <a:pt x="1890" y="1679"/>
                </a:lnTo>
                <a:lnTo>
                  <a:pt x="1876" y="1650"/>
                </a:lnTo>
                <a:lnTo>
                  <a:pt x="1863" y="1622"/>
                </a:lnTo>
                <a:lnTo>
                  <a:pt x="1848" y="1596"/>
                </a:lnTo>
                <a:lnTo>
                  <a:pt x="1818" y="1541"/>
                </a:lnTo>
                <a:lnTo>
                  <a:pt x="1786" y="1489"/>
                </a:lnTo>
                <a:lnTo>
                  <a:pt x="1751" y="1438"/>
                </a:lnTo>
                <a:lnTo>
                  <a:pt x="1716" y="1388"/>
                </a:lnTo>
                <a:lnTo>
                  <a:pt x="1678" y="1340"/>
                </a:lnTo>
                <a:lnTo>
                  <a:pt x="1638" y="1293"/>
                </a:lnTo>
                <a:lnTo>
                  <a:pt x="1596" y="1249"/>
                </a:lnTo>
                <a:lnTo>
                  <a:pt x="1554" y="1205"/>
                </a:lnTo>
                <a:lnTo>
                  <a:pt x="1510" y="1163"/>
                </a:lnTo>
                <a:lnTo>
                  <a:pt x="1465" y="1122"/>
                </a:lnTo>
                <a:lnTo>
                  <a:pt x="1419" y="1081"/>
                </a:lnTo>
                <a:lnTo>
                  <a:pt x="1371" y="1044"/>
                </a:lnTo>
                <a:lnTo>
                  <a:pt x="1323" y="1006"/>
                </a:lnTo>
                <a:lnTo>
                  <a:pt x="1274" y="970"/>
                </a:lnTo>
                <a:lnTo>
                  <a:pt x="1225" y="935"/>
                </a:lnTo>
                <a:lnTo>
                  <a:pt x="1175" y="902"/>
                </a:lnTo>
                <a:lnTo>
                  <a:pt x="1125" y="871"/>
                </a:lnTo>
                <a:lnTo>
                  <a:pt x="1074" y="839"/>
                </a:lnTo>
                <a:lnTo>
                  <a:pt x="1023" y="810"/>
                </a:lnTo>
                <a:lnTo>
                  <a:pt x="973" y="781"/>
                </a:lnTo>
                <a:lnTo>
                  <a:pt x="922" y="755"/>
                </a:lnTo>
                <a:lnTo>
                  <a:pt x="871" y="729"/>
                </a:lnTo>
                <a:lnTo>
                  <a:pt x="821" y="703"/>
                </a:lnTo>
                <a:lnTo>
                  <a:pt x="771" y="680"/>
                </a:lnTo>
                <a:lnTo>
                  <a:pt x="722" y="658"/>
                </a:lnTo>
                <a:lnTo>
                  <a:pt x="673" y="635"/>
                </a:lnTo>
                <a:lnTo>
                  <a:pt x="625" y="615"/>
                </a:lnTo>
                <a:lnTo>
                  <a:pt x="532" y="578"/>
                </a:lnTo>
                <a:lnTo>
                  <a:pt x="444" y="545"/>
                </a:lnTo>
                <a:lnTo>
                  <a:pt x="360" y="515"/>
                </a:lnTo>
                <a:lnTo>
                  <a:pt x="283" y="489"/>
                </a:lnTo>
                <a:lnTo>
                  <a:pt x="214" y="468"/>
                </a:lnTo>
                <a:lnTo>
                  <a:pt x="153" y="450"/>
                </a:lnTo>
                <a:lnTo>
                  <a:pt x="101" y="436"/>
                </a:lnTo>
                <a:lnTo>
                  <a:pt x="27" y="417"/>
                </a:lnTo>
                <a:lnTo>
                  <a:pt x="0" y="411"/>
                </a:lnTo>
                <a:lnTo>
                  <a:pt x="3" y="528"/>
                </a:lnTo>
                <a:lnTo>
                  <a:pt x="8" y="642"/>
                </a:lnTo>
                <a:lnTo>
                  <a:pt x="15" y="752"/>
                </a:lnTo>
                <a:lnTo>
                  <a:pt x="22" y="858"/>
                </a:lnTo>
                <a:lnTo>
                  <a:pt x="32" y="962"/>
                </a:lnTo>
                <a:lnTo>
                  <a:pt x="44" y="1062"/>
                </a:lnTo>
                <a:lnTo>
                  <a:pt x="56" y="1158"/>
                </a:lnTo>
                <a:lnTo>
                  <a:pt x="69" y="1252"/>
                </a:lnTo>
                <a:lnTo>
                  <a:pt x="85" y="1342"/>
                </a:lnTo>
                <a:lnTo>
                  <a:pt x="102" y="1429"/>
                </a:lnTo>
                <a:lnTo>
                  <a:pt x="121" y="1514"/>
                </a:lnTo>
                <a:lnTo>
                  <a:pt x="140" y="1594"/>
                </a:lnTo>
                <a:lnTo>
                  <a:pt x="160" y="1673"/>
                </a:lnTo>
                <a:lnTo>
                  <a:pt x="182" y="1748"/>
                </a:lnTo>
                <a:lnTo>
                  <a:pt x="204" y="1821"/>
                </a:lnTo>
                <a:lnTo>
                  <a:pt x="229" y="1890"/>
                </a:lnTo>
                <a:lnTo>
                  <a:pt x="253" y="1957"/>
                </a:lnTo>
                <a:lnTo>
                  <a:pt x="279" y="2022"/>
                </a:lnTo>
                <a:lnTo>
                  <a:pt x="307" y="2083"/>
                </a:lnTo>
                <a:lnTo>
                  <a:pt x="334" y="2141"/>
                </a:lnTo>
                <a:lnTo>
                  <a:pt x="363" y="2198"/>
                </a:lnTo>
                <a:lnTo>
                  <a:pt x="392" y="2251"/>
                </a:lnTo>
                <a:lnTo>
                  <a:pt x="422" y="2303"/>
                </a:lnTo>
                <a:lnTo>
                  <a:pt x="453" y="2352"/>
                </a:lnTo>
                <a:lnTo>
                  <a:pt x="484" y="2399"/>
                </a:lnTo>
                <a:lnTo>
                  <a:pt x="517" y="2443"/>
                </a:lnTo>
                <a:lnTo>
                  <a:pt x="549" y="2486"/>
                </a:lnTo>
                <a:lnTo>
                  <a:pt x="582" y="2526"/>
                </a:lnTo>
                <a:lnTo>
                  <a:pt x="616" y="2564"/>
                </a:lnTo>
                <a:lnTo>
                  <a:pt x="649" y="2599"/>
                </a:lnTo>
                <a:lnTo>
                  <a:pt x="684" y="2634"/>
                </a:lnTo>
                <a:lnTo>
                  <a:pt x="718" y="2666"/>
                </a:lnTo>
                <a:lnTo>
                  <a:pt x="754" y="2696"/>
                </a:lnTo>
                <a:lnTo>
                  <a:pt x="789" y="2724"/>
                </a:lnTo>
                <a:lnTo>
                  <a:pt x="824" y="2751"/>
                </a:lnTo>
                <a:lnTo>
                  <a:pt x="860" y="2776"/>
                </a:lnTo>
                <a:lnTo>
                  <a:pt x="895" y="2799"/>
                </a:lnTo>
                <a:lnTo>
                  <a:pt x="930" y="2820"/>
                </a:lnTo>
                <a:lnTo>
                  <a:pt x="966" y="2840"/>
                </a:lnTo>
                <a:lnTo>
                  <a:pt x="1002" y="2858"/>
                </a:lnTo>
                <a:lnTo>
                  <a:pt x="1038" y="2875"/>
                </a:lnTo>
                <a:lnTo>
                  <a:pt x="1072" y="2891"/>
                </a:lnTo>
                <a:lnTo>
                  <a:pt x="1108" y="2905"/>
                </a:lnTo>
                <a:lnTo>
                  <a:pt x="1142" y="2917"/>
                </a:lnTo>
                <a:lnTo>
                  <a:pt x="1177" y="2930"/>
                </a:lnTo>
                <a:lnTo>
                  <a:pt x="1212" y="2940"/>
                </a:lnTo>
                <a:lnTo>
                  <a:pt x="1245" y="2949"/>
                </a:lnTo>
                <a:lnTo>
                  <a:pt x="1278" y="2957"/>
                </a:lnTo>
                <a:lnTo>
                  <a:pt x="1312" y="2964"/>
                </a:lnTo>
                <a:lnTo>
                  <a:pt x="1344" y="2971"/>
                </a:lnTo>
                <a:lnTo>
                  <a:pt x="1376" y="2975"/>
                </a:lnTo>
                <a:lnTo>
                  <a:pt x="1407" y="2980"/>
                </a:lnTo>
                <a:lnTo>
                  <a:pt x="1438" y="2983"/>
                </a:lnTo>
                <a:lnTo>
                  <a:pt x="1467" y="2986"/>
                </a:lnTo>
                <a:lnTo>
                  <a:pt x="1525" y="2990"/>
                </a:lnTo>
                <a:lnTo>
                  <a:pt x="1579" y="2991"/>
                </a:lnTo>
                <a:lnTo>
                  <a:pt x="1629" y="2990"/>
                </a:lnTo>
                <a:lnTo>
                  <a:pt x="1674" y="2986"/>
                </a:lnTo>
                <a:lnTo>
                  <a:pt x="1717" y="2983"/>
                </a:lnTo>
                <a:lnTo>
                  <a:pt x="1681" y="3040"/>
                </a:lnTo>
                <a:lnTo>
                  <a:pt x="1647" y="3097"/>
                </a:lnTo>
                <a:lnTo>
                  <a:pt x="1614" y="3153"/>
                </a:lnTo>
                <a:lnTo>
                  <a:pt x="1583" y="3208"/>
                </a:lnTo>
                <a:lnTo>
                  <a:pt x="1553" y="3263"/>
                </a:lnTo>
                <a:lnTo>
                  <a:pt x="1525" y="3319"/>
                </a:lnTo>
                <a:lnTo>
                  <a:pt x="1498" y="3373"/>
                </a:lnTo>
                <a:lnTo>
                  <a:pt x="1471" y="3427"/>
                </a:lnTo>
                <a:lnTo>
                  <a:pt x="1447" y="3481"/>
                </a:lnTo>
                <a:lnTo>
                  <a:pt x="1425" y="3534"/>
                </a:lnTo>
                <a:lnTo>
                  <a:pt x="1402" y="3587"/>
                </a:lnTo>
                <a:lnTo>
                  <a:pt x="1381" y="3639"/>
                </a:lnTo>
                <a:lnTo>
                  <a:pt x="1362" y="3691"/>
                </a:lnTo>
                <a:lnTo>
                  <a:pt x="1343" y="3743"/>
                </a:lnTo>
                <a:lnTo>
                  <a:pt x="1326" y="3794"/>
                </a:lnTo>
                <a:lnTo>
                  <a:pt x="1311" y="3845"/>
                </a:lnTo>
                <a:lnTo>
                  <a:pt x="1295" y="3895"/>
                </a:lnTo>
                <a:lnTo>
                  <a:pt x="1282" y="3946"/>
                </a:lnTo>
                <a:lnTo>
                  <a:pt x="1270" y="3995"/>
                </a:lnTo>
                <a:lnTo>
                  <a:pt x="1257" y="4044"/>
                </a:lnTo>
                <a:lnTo>
                  <a:pt x="1247" y="4093"/>
                </a:lnTo>
                <a:lnTo>
                  <a:pt x="1237" y="4141"/>
                </a:lnTo>
                <a:lnTo>
                  <a:pt x="1229" y="4189"/>
                </a:lnTo>
                <a:lnTo>
                  <a:pt x="1222" y="4236"/>
                </a:lnTo>
                <a:lnTo>
                  <a:pt x="1215" y="4282"/>
                </a:lnTo>
                <a:lnTo>
                  <a:pt x="1209" y="4329"/>
                </a:lnTo>
                <a:lnTo>
                  <a:pt x="1205" y="4375"/>
                </a:lnTo>
                <a:lnTo>
                  <a:pt x="1200" y="4421"/>
                </a:lnTo>
                <a:lnTo>
                  <a:pt x="1198" y="4465"/>
                </a:lnTo>
                <a:lnTo>
                  <a:pt x="1196" y="4510"/>
                </a:lnTo>
                <a:lnTo>
                  <a:pt x="1195" y="4555"/>
                </a:lnTo>
                <a:lnTo>
                  <a:pt x="1195" y="4598"/>
                </a:lnTo>
                <a:lnTo>
                  <a:pt x="1195" y="4641"/>
                </a:lnTo>
                <a:lnTo>
                  <a:pt x="1196" y="4684"/>
                </a:lnTo>
                <a:lnTo>
                  <a:pt x="1198" y="4726"/>
                </a:lnTo>
                <a:lnTo>
                  <a:pt x="1200" y="4768"/>
                </a:lnTo>
                <a:lnTo>
                  <a:pt x="1205" y="4809"/>
                </a:lnTo>
                <a:lnTo>
                  <a:pt x="1208" y="4850"/>
                </a:lnTo>
                <a:lnTo>
                  <a:pt x="1214" y="4890"/>
                </a:lnTo>
                <a:lnTo>
                  <a:pt x="1219" y="4931"/>
                </a:lnTo>
                <a:lnTo>
                  <a:pt x="1225" y="4970"/>
                </a:lnTo>
                <a:lnTo>
                  <a:pt x="1232" y="5009"/>
                </a:lnTo>
                <a:lnTo>
                  <a:pt x="1239" y="5048"/>
                </a:lnTo>
                <a:lnTo>
                  <a:pt x="1247" y="5086"/>
                </a:lnTo>
                <a:lnTo>
                  <a:pt x="1265" y="5160"/>
                </a:lnTo>
                <a:lnTo>
                  <a:pt x="1284" y="5233"/>
                </a:lnTo>
                <a:lnTo>
                  <a:pt x="1306" y="5303"/>
                </a:lnTo>
                <a:lnTo>
                  <a:pt x="1329" y="5372"/>
                </a:lnTo>
                <a:lnTo>
                  <a:pt x="1354" y="5438"/>
                </a:lnTo>
                <a:lnTo>
                  <a:pt x="1380" y="5503"/>
                </a:lnTo>
                <a:lnTo>
                  <a:pt x="1408" y="5565"/>
                </a:lnTo>
                <a:lnTo>
                  <a:pt x="1437" y="5625"/>
                </a:lnTo>
                <a:lnTo>
                  <a:pt x="1466" y="5685"/>
                </a:lnTo>
                <a:lnTo>
                  <a:pt x="1496" y="5740"/>
                </a:lnTo>
                <a:lnTo>
                  <a:pt x="1446" y="5748"/>
                </a:lnTo>
                <a:lnTo>
                  <a:pt x="1397" y="5757"/>
                </a:lnTo>
                <a:lnTo>
                  <a:pt x="1348" y="5767"/>
                </a:lnTo>
                <a:lnTo>
                  <a:pt x="1300" y="5777"/>
                </a:lnTo>
                <a:lnTo>
                  <a:pt x="1253" y="5789"/>
                </a:lnTo>
                <a:lnTo>
                  <a:pt x="1207" y="5800"/>
                </a:lnTo>
                <a:lnTo>
                  <a:pt x="1162" y="5814"/>
                </a:lnTo>
                <a:lnTo>
                  <a:pt x="1119" y="5827"/>
                </a:lnTo>
                <a:lnTo>
                  <a:pt x="1077" y="5841"/>
                </a:lnTo>
                <a:lnTo>
                  <a:pt x="1035" y="5856"/>
                </a:lnTo>
                <a:lnTo>
                  <a:pt x="995" y="5872"/>
                </a:lnTo>
                <a:lnTo>
                  <a:pt x="956" y="5887"/>
                </a:lnTo>
                <a:lnTo>
                  <a:pt x="919" y="5904"/>
                </a:lnTo>
                <a:lnTo>
                  <a:pt x="882" y="5922"/>
                </a:lnTo>
                <a:lnTo>
                  <a:pt x="848" y="5940"/>
                </a:lnTo>
                <a:lnTo>
                  <a:pt x="814" y="5958"/>
                </a:lnTo>
                <a:lnTo>
                  <a:pt x="782" y="5977"/>
                </a:lnTo>
                <a:lnTo>
                  <a:pt x="752" y="5997"/>
                </a:lnTo>
                <a:lnTo>
                  <a:pt x="723" y="6017"/>
                </a:lnTo>
                <a:lnTo>
                  <a:pt x="695" y="6037"/>
                </a:lnTo>
                <a:lnTo>
                  <a:pt x="669" y="6058"/>
                </a:lnTo>
                <a:lnTo>
                  <a:pt x="645" y="6080"/>
                </a:lnTo>
                <a:lnTo>
                  <a:pt x="623" y="6102"/>
                </a:lnTo>
                <a:lnTo>
                  <a:pt x="601" y="6125"/>
                </a:lnTo>
                <a:lnTo>
                  <a:pt x="582" y="6147"/>
                </a:lnTo>
                <a:lnTo>
                  <a:pt x="565" y="6171"/>
                </a:lnTo>
                <a:lnTo>
                  <a:pt x="550" y="6194"/>
                </a:lnTo>
                <a:lnTo>
                  <a:pt x="536" y="6219"/>
                </a:lnTo>
                <a:lnTo>
                  <a:pt x="524" y="6243"/>
                </a:lnTo>
                <a:lnTo>
                  <a:pt x="514" y="6268"/>
                </a:lnTo>
                <a:lnTo>
                  <a:pt x="507" y="6292"/>
                </a:lnTo>
                <a:lnTo>
                  <a:pt x="501" y="6318"/>
                </a:lnTo>
                <a:lnTo>
                  <a:pt x="3395" y="6318"/>
                </a:lnTo>
                <a:lnTo>
                  <a:pt x="3389" y="6292"/>
                </a:lnTo>
                <a:lnTo>
                  <a:pt x="3381" y="6266"/>
                </a:lnTo>
                <a:lnTo>
                  <a:pt x="3370" y="6240"/>
                </a:lnTo>
                <a:lnTo>
                  <a:pt x="3358" y="6214"/>
                </a:lnTo>
                <a:lnTo>
                  <a:pt x="3343" y="6190"/>
                </a:lnTo>
                <a:lnTo>
                  <a:pt x="3327" y="6165"/>
                </a:lnTo>
                <a:lnTo>
                  <a:pt x="3309" y="6141"/>
                </a:lnTo>
                <a:lnTo>
                  <a:pt x="3287" y="6117"/>
                </a:lnTo>
                <a:lnTo>
                  <a:pt x="3265" y="6094"/>
                </a:lnTo>
                <a:lnTo>
                  <a:pt x="3242" y="6072"/>
                </a:lnTo>
                <a:lnTo>
                  <a:pt x="3216" y="6049"/>
                </a:lnTo>
                <a:lnTo>
                  <a:pt x="3188" y="6028"/>
                </a:lnTo>
                <a:lnTo>
                  <a:pt x="3158" y="6007"/>
                </a:lnTo>
                <a:lnTo>
                  <a:pt x="3128" y="5986"/>
                </a:lnTo>
                <a:lnTo>
                  <a:pt x="3094" y="5966"/>
                </a:lnTo>
                <a:lnTo>
                  <a:pt x="3061" y="5947"/>
                </a:lnTo>
                <a:lnTo>
                  <a:pt x="3024" y="5928"/>
                </a:lnTo>
                <a:lnTo>
                  <a:pt x="2987" y="5909"/>
                </a:lnTo>
                <a:lnTo>
                  <a:pt x="2948" y="5892"/>
                </a:lnTo>
                <a:lnTo>
                  <a:pt x="2908" y="5874"/>
                </a:lnTo>
                <a:lnTo>
                  <a:pt x="2867" y="5858"/>
                </a:lnTo>
                <a:lnTo>
                  <a:pt x="2825" y="5843"/>
                </a:lnTo>
                <a:lnTo>
                  <a:pt x="2780" y="5828"/>
                </a:lnTo>
                <a:lnTo>
                  <a:pt x="2735" y="5814"/>
                </a:lnTo>
                <a:lnTo>
                  <a:pt x="2688" y="5800"/>
                </a:lnTo>
                <a:lnTo>
                  <a:pt x="2640" y="5788"/>
                </a:lnTo>
                <a:lnTo>
                  <a:pt x="2593" y="5777"/>
                </a:lnTo>
                <a:lnTo>
                  <a:pt x="2542" y="5766"/>
                </a:lnTo>
                <a:lnTo>
                  <a:pt x="2492" y="5756"/>
                </a:lnTo>
                <a:lnTo>
                  <a:pt x="2440" y="5747"/>
                </a:lnTo>
                <a:lnTo>
                  <a:pt x="2387" y="5738"/>
                </a:lnTo>
                <a:lnTo>
                  <a:pt x="2334" y="5731"/>
                </a:lnTo>
                <a:close/>
              </a:path>
            </a:pathLst>
          </a:custGeom>
          <a:solidFill>
            <a:schemeClr val="tx2">
              <a:lumMod val="60000"/>
              <a:lumOff val="40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1" name="KSO_Shape"/>
          <p:cNvSpPr/>
          <p:nvPr/>
        </p:nvSpPr>
        <p:spPr bwMode="auto">
          <a:xfrm>
            <a:off x="5156752" y="3482008"/>
            <a:ext cx="846483" cy="791462"/>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chemeClr val="accent5">
              <a:lumMod val="75000"/>
            </a:schemeClr>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2" name="KSO_Shape"/>
          <p:cNvSpPr/>
          <p:nvPr/>
        </p:nvSpPr>
        <p:spPr bwMode="auto">
          <a:xfrm>
            <a:off x="6056244" y="4950188"/>
            <a:ext cx="675516" cy="796286"/>
          </a:xfrm>
          <a:custGeom>
            <a:avLst/>
            <a:gdLst>
              <a:gd name="T0" fmla="*/ 894085 w 4268"/>
              <a:gd name="T1" fmla="*/ 1679836 h 5034"/>
              <a:gd name="T2" fmla="*/ 695736 w 4268"/>
              <a:gd name="T3" fmla="*/ 1585986 h 5034"/>
              <a:gd name="T4" fmla="*/ 499280 w 4268"/>
              <a:gd name="T5" fmla="*/ 1455429 h 5034"/>
              <a:gd name="T6" fmla="*/ 311151 w 4268"/>
              <a:gd name="T7" fmla="*/ 1274163 h 5034"/>
              <a:gd name="T8" fmla="*/ 154818 w 4268"/>
              <a:gd name="T9" fmla="*/ 1035375 h 5034"/>
              <a:gd name="T10" fmla="*/ 85169 w 4268"/>
              <a:gd name="T11" fmla="*/ 858272 h 5034"/>
              <a:gd name="T12" fmla="*/ 47316 w 4268"/>
              <a:gd name="T13" fmla="*/ 693656 h 5034"/>
              <a:gd name="T14" fmla="*/ 27633 w 4268"/>
              <a:gd name="T15" fmla="*/ 597914 h 5034"/>
              <a:gd name="T16" fmla="*/ 757 w 4268"/>
              <a:gd name="T17" fmla="*/ 830647 h 5034"/>
              <a:gd name="T18" fmla="*/ 11356 w 4268"/>
              <a:gd name="T19" fmla="*/ 1056567 h 5034"/>
              <a:gd name="T20" fmla="*/ 50723 w 4268"/>
              <a:gd name="T21" fmla="*/ 1251079 h 5034"/>
              <a:gd name="T22" fmla="*/ 127564 w 4268"/>
              <a:gd name="T23" fmla="*/ 1457700 h 5034"/>
              <a:gd name="T24" fmla="*/ 227117 w 4268"/>
              <a:gd name="T25" fmla="*/ 1628749 h 5034"/>
              <a:gd name="T26" fmla="*/ 332348 w 4268"/>
              <a:gd name="T27" fmla="*/ 1749467 h 5034"/>
              <a:gd name="T28" fmla="*/ 444771 w 4268"/>
              <a:gd name="T29" fmla="*/ 1832342 h 5034"/>
              <a:gd name="T30" fmla="*/ 560980 w 4268"/>
              <a:gd name="T31" fmla="*/ 1881538 h 5034"/>
              <a:gd name="T32" fmla="*/ 676431 w 4268"/>
              <a:gd name="T33" fmla="*/ 1903108 h 5034"/>
              <a:gd name="T34" fmla="*/ 843362 w 4268"/>
              <a:gd name="T35" fmla="*/ 1892512 h 5034"/>
              <a:gd name="T36" fmla="*/ 1038683 w 4268"/>
              <a:gd name="T37" fmla="*/ 1858832 h 5034"/>
              <a:gd name="T38" fmla="*/ 1322201 w 4268"/>
              <a:gd name="T39" fmla="*/ 1838775 h 5034"/>
              <a:gd name="T40" fmla="*/ 1516008 w 4268"/>
              <a:gd name="T41" fmla="*/ 1785039 h 5034"/>
              <a:gd name="T42" fmla="*/ 1579979 w 4268"/>
              <a:gd name="T43" fmla="*/ 1750602 h 5034"/>
              <a:gd name="T44" fmla="*/ 1398664 w 4268"/>
              <a:gd name="T45" fmla="*/ 1771037 h 5034"/>
              <a:gd name="T46" fmla="*/ 1156406 w 4268"/>
              <a:gd name="T47" fmla="*/ 1752872 h 5034"/>
              <a:gd name="T48" fmla="*/ 157089 w 4268"/>
              <a:gd name="T49" fmla="*/ 73036 h 5034"/>
              <a:gd name="T50" fmla="*/ 126807 w 4268"/>
              <a:gd name="T51" fmla="*/ 278522 h 5034"/>
              <a:gd name="T52" fmla="*/ 120751 w 4268"/>
              <a:gd name="T53" fmla="*/ 466979 h 5034"/>
              <a:gd name="T54" fmla="*/ 135135 w 4268"/>
              <a:gd name="T55" fmla="*/ 637271 h 5034"/>
              <a:gd name="T56" fmla="*/ 171474 w 4268"/>
              <a:gd name="T57" fmla="*/ 576344 h 5034"/>
              <a:gd name="T58" fmla="*/ 238473 w 4268"/>
              <a:gd name="T59" fmla="*/ 459788 h 5034"/>
              <a:gd name="T60" fmla="*/ 209705 w 4268"/>
              <a:gd name="T61" fmla="*/ 571803 h 5034"/>
              <a:gd name="T62" fmla="*/ 193428 w 4268"/>
              <a:gd name="T63" fmla="*/ 742095 h 5034"/>
              <a:gd name="T64" fmla="*/ 209326 w 4268"/>
              <a:gd name="T65" fmla="*/ 910495 h 5034"/>
              <a:gd name="T66" fmla="*/ 282761 w 4268"/>
              <a:gd name="T67" fmla="*/ 1059973 h 5034"/>
              <a:gd name="T68" fmla="*/ 341812 w 4268"/>
              <a:gd name="T69" fmla="*/ 1099330 h 5034"/>
              <a:gd name="T70" fmla="*/ 369066 w 4268"/>
              <a:gd name="T71" fmla="*/ 912765 h 5034"/>
              <a:gd name="T72" fmla="*/ 420924 w 4268"/>
              <a:gd name="T73" fmla="*/ 767449 h 5034"/>
              <a:gd name="T74" fmla="*/ 430009 w 4268"/>
              <a:gd name="T75" fmla="*/ 818537 h 5034"/>
              <a:gd name="T76" fmla="*/ 428116 w 4268"/>
              <a:gd name="T77" fmla="*/ 1022887 h 5034"/>
              <a:gd name="T78" fmla="*/ 465212 w 4268"/>
              <a:gd name="T79" fmla="*/ 1249565 h 5034"/>
              <a:gd name="T80" fmla="*/ 610567 w 4268"/>
              <a:gd name="T81" fmla="*/ 1416073 h 5034"/>
              <a:gd name="T82" fmla="*/ 668103 w 4268"/>
              <a:gd name="T83" fmla="*/ 1328278 h 5034"/>
              <a:gd name="T84" fmla="*/ 670753 w 4268"/>
              <a:gd name="T85" fmla="*/ 1121657 h 5034"/>
              <a:gd name="T86" fmla="*/ 705578 w 4268"/>
              <a:gd name="T87" fmla="*/ 961961 h 5034"/>
              <a:gd name="T88" fmla="*/ 719205 w 4268"/>
              <a:gd name="T89" fmla="*/ 1091004 h 5034"/>
              <a:gd name="T90" fmla="*/ 760464 w 4268"/>
              <a:gd name="T91" fmla="*/ 1298760 h 5034"/>
              <a:gd name="T92" fmla="*/ 840713 w 4268"/>
              <a:gd name="T93" fmla="*/ 1521654 h 5034"/>
              <a:gd name="T94" fmla="*/ 1029977 w 4268"/>
              <a:gd name="T95" fmla="*/ 1631776 h 5034"/>
              <a:gd name="T96" fmla="*/ 1163976 w 4268"/>
              <a:gd name="T97" fmla="*/ 1661672 h 5034"/>
              <a:gd name="T98" fmla="*/ 1198044 w 4268"/>
              <a:gd name="T99" fmla="*/ 1469052 h 5034"/>
              <a:gd name="T100" fmla="*/ 1196151 w 4268"/>
              <a:gd name="T101" fmla="*/ 1309735 h 5034"/>
              <a:gd name="T102" fmla="*/ 1159434 w 4268"/>
              <a:gd name="T103" fmla="*/ 1126198 h 5034"/>
              <a:gd name="T104" fmla="*/ 1071237 w 4268"/>
              <a:gd name="T105" fmla="*/ 931308 h 5034"/>
              <a:gd name="T106" fmla="*/ 914147 w 4268"/>
              <a:gd name="T107" fmla="*/ 737932 h 5034"/>
              <a:gd name="T108" fmla="*/ 674917 w 4268"/>
              <a:gd name="T109" fmla="*/ 549097 h 5034"/>
              <a:gd name="T110" fmla="*/ 403890 w 4268"/>
              <a:gd name="T111" fmla="*/ 298579 h 5034"/>
              <a:gd name="T112" fmla="*/ 239987 w 4268"/>
              <a:gd name="T113" fmla="*/ 101797 h 503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268" h="5034">
                <a:moveTo>
                  <a:pt x="2846" y="4597"/>
                </a:moveTo>
                <a:lnTo>
                  <a:pt x="2846" y="4597"/>
                </a:lnTo>
                <a:lnTo>
                  <a:pt x="2803" y="4585"/>
                </a:lnTo>
                <a:lnTo>
                  <a:pt x="2749" y="4571"/>
                </a:lnTo>
                <a:lnTo>
                  <a:pt x="2687" y="4553"/>
                </a:lnTo>
                <a:lnTo>
                  <a:pt x="2617" y="4531"/>
                </a:lnTo>
                <a:lnTo>
                  <a:pt x="2538" y="4504"/>
                </a:lnTo>
                <a:lnTo>
                  <a:pt x="2454" y="4474"/>
                </a:lnTo>
                <a:lnTo>
                  <a:pt x="2362" y="4439"/>
                </a:lnTo>
                <a:lnTo>
                  <a:pt x="2265" y="4399"/>
                </a:lnTo>
                <a:lnTo>
                  <a:pt x="2215" y="4378"/>
                </a:lnTo>
                <a:lnTo>
                  <a:pt x="2164" y="4355"/>
                </a:lnTo>
                <a:lnTo>
                  <a:pt x="2112" y="4331"/>
                </a:lnTo>
                <a:lnTo>
                  <a:pt x="2059" y="4305"/>
                </a:lnTo>
                <a:lnTo>
                  <a:pt x="2004" y="4279"/>
                </a:lnTo>
                <a:lnTo>
                  <a:pt x="1950" y="4251"/>
                </a:lnTo>
                <a:lnTo>
                  <a:pt x="1894" y="4222"/>
                </a:lnTo>
                <a:lnTo>
                  <a:pt x="1838" y="4191"/>
                </a:lnTo>
                <a:lnTo>
                  <a:pt x="1781" y="4158"/>
                </a:lnTo>
                <a:lnTo>
                  <a:pt x="1724" y="4125"/>
                </a:lnTo>
                <a:lnTo>
                  <a:pt x="1666" y="4089"/>
                </a:lnTo>
                <a:lnTo>
                  <a:pt x="1608" y="4052"/>
                </a:lnTo>
                <a:lnTo>
                  <a:pt x="1550" y="4014"/>
                </a:lnTo>
                <a:lnTo>
                  <a:pt x="1492" y="3974"/>
                </a:lnTo>
                <a:lnTo>
                  <a:pt x="1434" y="3933"/>
                </a:lnTo>
                <a:lnTo>
                  <a:pt x="1376" y="3891"/>
                </a:lnTo>
                <a:lnTo>
                  <a:pt x="1319" y="3846"/>
                </a:lnTo>
                <a:lnTo>
                  <a:pt x="1261" y="3800"/>
                </a:lnTo>
                <a:lnTo>
                  <a:pt x="1204" y="3752"/>
                </a:lnTo>
                <a:lnTo>
                  <a:pt x="1147" y="3702"/>
                </a:lnTo>
                <a:lnTo>
                  <a:pt x="1092" y="3651"/>
                </a:lnTo>
                <a:lnTo>
                  <a:pt x="1036" y="3598"/>
                </a:lnTo>
                <a:lnTo>
                  <a:pt x="981" y="3543"/>
                </a:lnTo>
                <a:lnTo>
                  <a:pt x="927" y="3487"/>
                </a:lnTo>
                <a:lnTo>
                  <a:pt x="874" y="3428"/>
                </a:lnTo>
                <a:lnTo>
                  <a:pt x="822" y="3367"/>
                </a:lnTo>
                <a:lnTo>
                  <a:pt x="770" y="3305"/>
                </a:lnTo>
                <a:lnTo>
                  <a:pt x="720" y="3241"/>
                </a:lnTo>
                <a:lnTo>
                  <a:pt x="671" y="3174"/>
                </a:lnTo>
                <a:lnTo>
                  <a:pt x="624" y="3106"/>
                </a:lnTo>
                <a:lnTo>
                  <a:pt x="577" y="3037"/>
                </a:lnTo>
                <a:lnTo>
                  <a:pt x="533" y="2965"/>
                </a:lnTo>
                <a:lnTo>
                  <a:pt x="489" y="2891"/>
                </a:lnTo>
                <a:lnTo>
                  <a:pt x="448" y="2814"/>
                </a:lnTo>
                <a:lnTo>
                  <a:pt x="409" y="2736"/>
                </a:lnTo>
                <a:lnTo>
                  <a:pt x="371" y="2656"/>
                </a:lnTo>
                <a:lnTo>
                  <a:pt x="334" y="2573"/>
                </a:lnTo>
                <a:lnTo>
                  <a:pt x="318" y="2531"/>
                </a:lnTo>
                <a:lnTo>
                  <a:pt x="301" y="2489"/>
                </a:lnTo>
                <a:lnTo>
                  <a:pt x="284" y="2445"/>
                </a:lnTo>
                <a:lnTo>
                  <a:pt x="268" y="2402"/>
                </a:lnTo>
                <a:lnTo>
                  <a:pt x="253" y="2357"/>
                </a:lnTo>
                <a:lnTo>
                  <a:pt x="238" y="2312"/>
                </a:lnTo>
                <a:lnTo>
                  <a:pt x="225" y="2268"/>
                </a:lnTo>
                <a:lnTo>
                  <a:pt x="212" y="2221"/>
                </a:lnTo>
                <a:lnTo>
                  <a:pt x="198" y="2175"/>
                </a:lnTo>
                <a:lnTo>
                  <a:pt x="186" y="2127"/>
                </a:lnTo>
                <a:lnTo>
                  <a:pt x="174" y="2080"/>
                </a:lnTo>
                <a:lnTo>
                  <a:pt x="163" y="2031"/>
                </a:lnTo>
                <a:lnTo>
                  <a:pt x="152" y="1983"/>
                </a:lnTo>
                <a:lnTo>
                  <a:pt x="142" y="1933"/>
                </a:lnTo>
                <a:lnTo>
                  <a:pt x="134" y="1884"/>
                </a:lnTo>
                <a:lnTo>
                  <a:pt x="125" y="1833"/>
                </a:lnTo>
                <a:lnTo>
                  <a:pt x="117" y="1781"/>
                </a:lnTo>
                <a:lnTo>
                  <a:pt x="110" y="1730"/>
                </a:lnTo>
                <a:lnTo>
                  <a:pt x="103" y="1678"/>
                </a:lnTo>
                <a:lnTo>
                  <a:pt x="98" y="1624"/>
                </a:lnTo>
                <a:lnTo>
                  <a:pt x="92" y="1571"/>
                </a:lnTo>
                <a:lnTo>
                  <a:pt x="88" y="1517"/>
                </a:lnTo>
                <a:lnTo>
                  <a:pt x="84" y="1533"/>
                </a:lnTo>
                <a:lnTo>
                  <a:pt x="73" y="1580"/>
                </a:lnTo>
                <a:lnTo>
                  <a:pt x="59" y="1654"/>
                </a:lnTo>
                <a:lnTo>
                  <a:pt x="50" y="1702"/>
                </a:lnTo>
                <a:lnTo>
                  <a:pt x="41" y="1756"/>
                </a:lnTo>
                <a:lnTo>
                  <a:pt x="33" y="1816"/>
                </a:lnTo>
                <a:lnTo>
                  <a:pt x="24" y="1881"/>
                </a:lnTo>
                <a:lnTo>
                  <a:pt x="18" y="1952"/>
                </a:lnTo>
                <a:lnTo>
                  <a:pt x="11" y="2028"/>
                </a:lnTo>
                <a:lnTo>
                  <a:pt x="5" y="2109"/>
                </a:lnTo>
                <a:lnTo>
                  <a:pt x="2" y="2195"/>
                </a:lnTo>
                <a:lnTo>
                  <a:pt x="0" y="2286"/>
                </a:lnTo>
                <a:lnTo>
                  <a:pt x="1" y="2379"/>
                </a:lnTo>
                <a:lnTo>
                  <a:pt x="3" y="2477"/>
                </a:lnTo>
                <a:lnTo>
                  <a:pt x="6" y="2528"/>
                </a:lnTo>
                <a:lnTo>
                  <a:pt x="9" y="2579"/>
                </a:lnTo>
                <a:lnTo>
                  <a:pt x="13" y="2631"/>
                </a:lnTo>
                <a:lnTo>
                  <a:pt x="18" y="2684"/>
                </a:lnTo>
                <a:lnTo>
                  <a:pt x="23" y="2737"/>
                </a:lnTo>
                <a:lnTo>
                  <a:pt x="30" y="2792"/>
                </a:lnTo>
                <a:lnTo>
                  <a:pt x="38" y="2847"/>
                </a:lnTo>
                <a:lnTo>
                  <a:pt x="45" y="2902"/>
                </a:lnTo>
                <a:lnTo>
                  <a:pt x="54" y="2958"/>
                </a:lnTo>
                <a:lnTo>
                  <a:pt x="65" y="3015"/>
                </a:lnTo>
                <a:lnTo>
                  <a:pt x="77" y="3072"/>
                </a:lnTo>
                <a:lnTo>
                  <a:pt x="89" y="3130"/>
                </a:lnTo>
                <a:lnTo>
                  <a:pt x="102" y="3189"/>
                </a:lnTo>
                <a:lnTo>
                  <a:pt x="117" y="3247"/>
                </a:lnTo>
                <a:lnTo>
                  <a:pt x="134" y="3306"/>
                </a:lnTo>
                <a:lnTo>
                  <a:pt x="150" y="3366"/>
                </a:lnTo>
                <a:lnTo>
                  <a:pt x="169" y="3425"/>
                </a:lnTo>
                <a:lnTo>
                  <a:pt x="188" y="3486"/>
                </a:lnTo>
                <a:lnTo>
                  <a:pt x="209" y="3546"/>
                </a:lnTo>
                <a:lnTo>
                  <a:pt x="232" y="3607"/>
                </a:lnTo>
                <a:lnTo>
                  <a:pt x="256" y="3667"/>
                </a:lnTo>
                <a:lnTo>
                  <a:pt x="282" y="3729"/>
                </a:lnTo>
                <a:lnTo>
                  <a:pt x="309" y="3790"/>
                </a:lnTo>
                <a:lnTo>
                  <a:pt x="337" y="3852"/>
                </a:lnTo>
                <a:lnTo>
                  <a:pt x="367" y="3913"/>
                </a:lnTo>
                <a:lnTo>
                  <a:pt x="399" y="3974"/>
                </a:lnTo>
                <a:lnTo>
                  <a:pt x="431" y="4036"/>
                </a:lnTo>
                <a:lnTo>
                  <a:pt x="467" y="4097"/>
                </a:lnTo>
                <a:lnTo>
                  <a:pt x="504" y="4158"/>
                </a:lnTo>
                <a:lnTo>
                  <a:pt x="542" y="4218"/>
                </a:lnTo>
                <a:lnTo>
                  <a:pt x="571" y="4262"/>
                </a:lnTo>
                <a:lnTo>
                  <a:pt x="600" y="4304"/>
                </a:lnTo>
                <a:lnTo>
                  <a:pt x="629" y="4346"/>
                </a:lnTo>
                <a:lnTo>
                  <a:pt x="659" y="4385"/>
                </a:lnTo>
                <a:lnTo>
                  <a:pt x="689" y="4423"/>
                </a:lnTo>
                <a:lnTo>
                  <a:pt x="720" y="4459"/>
                </a:lnTo>
                <a:lnTo>
                  <a:pt x="750" y="4495"/>
                </a:lnTo>
                <a:lnTo>
                  <a:pt x="782" y="4529"/>
                </a:lnTo>
                <a:lnTo>
                  <a:pt x="814" y="4562"/>
                </a:lnTo>
                <a:lnTo>
                  <a:pt x="845" y="4593"/>
                </a:lnTo>
                <a:lnTo>
                  <a:pt x="878" y="4623"/>
                </a:lnTo>
                <a:lnTo>
                  <a:pt x="910" y="4652"/>
                </a:lnTo>
                <a:lnTo>
                  <a:pt x="942" y="4680"/>
                </a:lnTo>
                <a:lnTo>
                  <a:pt x="976" y="4707"/>
                </a:lnTo>
                <a:lnTo>
                  <a:pt x="1008" y="4732"/>
                </a:lnTo>
                <a:lnTo>
                  <a:pt x="1042" y="4756"/>
                </a:lnTo>
                <a:lnTo>
                  <a:pt x="1075" y="4779"/>
                </a:lnTo>
                <a:lnTo>
                  <a:pt x="1108" y="4801"/>
                </a:lnTo>
                <a:lnTo>
                  <a:pt x="1142" y="4822"/>
                </a:lnTo>
                <a:lnTo>
                  <a:pt x="1175" y="4842"/>
                </a:lnTo>
                <a:lnTo>
                  <a:pt x="1210" y="4860"/>
                </a:lnTo>
                <a:lnTo>
                  <a:pt x="1243" y="4878"/>
                </a:lnTo>
                <a:lnTo>
                  <a:pt x="1277" y="4894"/>
                </a:lnTo>
                <a:lnTo>
                  <a:pt x="1311" y="4910"/>
                </a:lnTo>
                <a:lnTo>
                  <a:pt x="1346" y="4924"/>
                </a:lnTo>
                <a:lnTo>
                  <a:pt x="1380" y="4938"/>
                </a:lnTo>
                <a:lnTo>
                  <a:pt x="1414" y="4950"/>
                </a:lnTo>
                <a:lnTo>
                  <a:pt x="1449" y="4961"/>
                </a:lnTo>
                <a:lnTo>
                  <a:pt x="1482" y="4972"/>
                </a:lnTo>
                <a:lnTo>
                  <a:pt x="1517" y="4981"/>
                </a:lnTo>
                <a:lnTo>
                  <a:pt x="1550" y="4990"/>
                </a:lnTo>
                <a:lnTo>
                  <a:pt x="1585" y="4998"/>
                </a:lnTo>
                <a:lnTo>
                  <a:pt x="1618" y="5006"/>
                </a:lnTo>
                <a:lnTo>
                  <a:pt x="1653" y="5011"/>
                </a:lnTo>
                <a:lnTo>
                  <a:pt x="1686" y="5017"/>
                </a:lnTo>
                <a:lnTo>
                  <a:pt x="1720" y="5022"/>
                </a:lnTo>
                <a:lnTo>
                  <a:pt x="1753" y="5026"/>
                </a:lnTo>
                <a:lnTo>
                  <a:pt x="1787" y="5029"/>
                </a:lnTo>
                <a:lnTo>
                  <a:pt x="1820" y="5032"/>
                </a:lnTo>
                <a:lnTo>
                  <a:pt x="1852" y="5033"/>
                </a:lnTo>
                <a:lnTo>
                  <a:pt x="1886" y="5034"/>
                </a:lnTo>
                <a:lnTo>
                  <a:pt x="1918" y="5034"/>
                </a:lnTo>
                <a:lnTo>
                  <a:pt x="1983" y="5033"/>
                </a:lnTo>
                <a:lnTo>
                  <a:pt x="2047" y="5028"/>
                </a:lnTo>
                <a:lnTo>
                  <a:pt x="2108" y="5022"/>
                </a:lnTo>
                <a:lnTo>
                  <a:pt x="2169" y="5013"/>
                </a:lnTo>
                <a:lnTo>
                  <a:pt x="2228" y="5001"/>
                </a:lnTo>
                <a:lnTo>
                  <a:pt x="2286" y="4989"/>
                </a:lnTo>
                <a:lnTo>
                  <a:pt x="2343" y="4975"/>
                </a:lnTo>
                <a:lnTo>
                  <a:pt x="2397" y="4958"/>
                </a:lnTo>
                <a:lnTo>
                  <a:pt x="2449" y="4940"/>
                </a:lnTo>
                <a:lnTo>
                  <a:pt x="2501" y="4921"/>
                </a:lnTo>
                <a:lnTo>
                  <a:pt x="2549" y="4901"/>
                </a:lnTo>
                <a:lnTo>
                  <a:pt x="2648" y="4908"/>
                </a:lnTo>
                <a:lnTo>
                  <a:pt x="2744" y="4912"/>
                </a:lnTo>
                <a:lnTo>
                  <a:pt x="2839" y="4914"/>
                </a:lnTo>
                <a:lnTo>
                  <a:pt x="2930" y="4914"/>
                </a:lnTo>
                <a:lnTo>
                  <a:pt x="3018" y="4911"/>
                </a:lnTo>
                <a:lnTo>
                  <a:pt x="3104" y="4907"/>
                </a:lnTo>
                <a:lnTo>
                  <a:pt x="3188" y="4900"/>
                </a:lnTo>
                <a:lnTo>
                  <a:pt x="3268" y="4892"/>
                </a:lnTo>
                <a:lnTo>
                  <a:pt x="3346" y="4882"/>
                </a:lnTo>
                <a:lnTo>
                  <a:pt x="3421" y="4871"/>
                </a:lnTo>
                <a:lnTo>
                  <a:pt x="3493" y="4859"/>
                </a:lnTo>
                <a:lnTo>
                  <a:pt x="3563" y="4845"/>
                </a:lnTo>
                <a:lnTo>
                  <a:pt x="3628" y="4831"/>
                </a:lnTo>
                <a:lnTo>
                  <a:pt x="3692" y="4815"/>
                </a:lnTo>
                <a:lnTo>
                  <a:pt x="3752" y="4800"/>
                </a:lnTo>
                <a:lnTo>
                  <a:pt x="3809" y="4784"/>
                </a:lnTo>
                <a:lnTo>
                  <a:pt x="3864" y="4767"/>
                </a:lnTo>
                <a:lnTo>
                  <a:pt x="3914" y="4750"/>
                </a:lnTo>
                <a:lnTo>
                  <a:pt x="3962" y="4734"/>
                </a:lnTo>
                <a:lnTo>
                  <a:pt x="4005" y="4717"/>
                </a:lnTo>
                <a:lnTo>
                  <a:pt x="4047" y="4701"/>
                </a:lnTo>
                <a:lnTo>
                  <a:pt x="4085" y="4686"/>
                </a:lnTo>
                <a:lnTo>
                  <a:pt x="4149" y="4658"/>
                </a:lnTo>
                <a:lnTo>
                  <a:pt x="4201" y="4633"/>
                </a:lnTo>
                <a:lnTo>
                  <a:pt x="4237" y="4613"/>
                </a:lnTo>
                <a:lnTo>
                  <a:pt x="4268" y="4597"/>
                </a:lnTo>
                <a:lnTo>
                  <a:pt x="4222" y="4612"/>
                </a:lnTo>
                <a:lnTo>
                  <a:pt x="4174" y="4626"/>
                </a:lnTo>
                <a:lnTo>
                  <a:pt x="4125" y="4638"/>
                </a:lnTo>
                <a:lnTo>
                  <a:pt x="4073" y="4648"/>
                </a:lnTo>
                <a:lnTo>
                  <a:pt x="4022" y="4657"/>
                </a:lnTo>
                <a:lnTo>
                  <a:pt x="3969" y="4663"/>
                </a:lnTo>
                <a:lnTo>
                  <a:pt x="3915" y="4670"/>
                </a:lnTo>
                <a:lnTo>
                  <a:pt x="3860" y="4675"/>
                </a:lnTo>
                <a:lnTo>
                  <a:pt x="3806" y="4677"/>
                </a:lnTo>
                <a:lnTo>
                  <a:pt x="3751" y="4679"/>
                </a:lnTo>
                <a:lnTo>
                  <a:pt x="3695" y="4680"/>
                </a:lnTo>
                <a:lnTo>
                  <a:pt x="3641" y="4680"/>
                </a:lnTo>
                <a:lnTo>
                  <a:pt x="3586" y="4679"/>
                </a:lnTo>
                <a:lnTo>
                  <a:pt x="3531" y="4678"/>
                </a:lnTo>
                <a:lnTo>
                  <a:pt x="3478" y="4676"/>
                </a:lnTo>
                <a:lnTo>
                  <a:pt x="3425" y="4672"/>
                </a:lnTo>
                <a:lnTo>
                  <a:pt x="3323" y="4663"/>
                </a:lnTo>
                <a:lnTo>
                  <a:pt x="3226" y="4655"/>
                </a:lnTo>
                <a:lnTo>
                  <a:pt x="3136" y="4643"/>
                </a:lnTo>
                <a:lnTo>
                  <a:pt x="3055" y="4632"/>
                </a:lnTo>
                <a:lnTo>
                  <a:pt x="2985" y="4621"/>
                </a:lnTo>
                <a:lnTo>
                  <a:pt x="2924" y="4611"/>
                </a:lnTo>
                <a:lnTo>
                  <a:pt x="2846" y="4597"/>
                </a:lnTo>
                <a:close/>
                <a:moveTo>
                  <a:pt x="456" y="0"/>
                </a:moveTo>
                <a:lnTo>
                  <a:pt x="456" y="0"/>
                </a:lnTo>
                <a:lnTo>
                  <a:pt x="441" y="65"/>
                </a:lnTo>
                <a:lnTo>
                  <a:pt x="428" y="130"/>
                </a:lnTo>
                <a:lnTo>
                  <a:pt x="415" y="193"/>
                </a:lnTo>
                <a:lnTo>
                  <a:pt x="402" y="256"/>
                </a:lnTo>
                <a:lnTo>
                  <a:pt x="391" y="318"/>
                </a:lnTo>
                <a:lnTo>
                  <a:pt x="381" y="379"/>
                </a:lnTo>
                <a:lnTo>
                  <a:pt x="371" y="441"/>
                </a:lnTo>
                <a:lnTo>
                  <a:pt x="362" y="501"/>
                </a:lnTo>
                <a:lnTo>
                  <a:pt x="354" y="561"/>
                </a:lnTo>
                <a:lnTo>
                  <a:pt x="348" y="620"/>
                </a:lnTo>
                <a:lnTo>
                  <a:pt x="341" y="678"/>
                </a:lnTo>
                <a:lnTo>
                  <a:pt x="335" y="736"/>
                </a:lnTo>
                <a:lnTo>
                  <a:pt x="331" y="794"/>
                </a:lnTo>
                <a:lnTo>
                  <a:pt x="326" y="851"/>
                </a:lnTo>
                <a:lnTo>
                  <a:pt x="323" y="907"/>
                </a:lnTo>
                <a:lnTo>
                  <a:pt x="321" y="963"/>
                </a:lnTo>
                <a:lnTo>
                  <a:pt x="319" y="1019"/>
                </a:lnTo>
                <a:lnTo>
                  <a:pt x="318" y="1073"/>
                </a:lnTo>
                <a:lnTo>
                  <a:pt x="318" y="1127"/>
                </a:lnTo>
                <a:lnTo>
                  <a:pt x="318" y="1180"/>
                </a:lnTo>
                <a:lnTo>
                  <a:pt x="319" y="1234"/>
                </a:lnTo>
                <a:lnTo>
                  <a:pt x="320" y="1286"/>
                </a:lnTo>
                <a:lnTo>
                  <a:pt x="322" y="1338"/>
                </a:lnTo>
                <a:lnTo>
                  <a:pt x="325" y="1389"/>
                </a:lnTo>
                <a:lnTo>
                  <a:pt x="329" y="1439"/>
                </a:lnTo>
                <a:lnTo>
                  <a:pt x="333" y="1489"/>
                </a:lnTo>
                <a:lnTo>
                  <a:pt x="339" y="1539"/>
                </a:lnTo>
                <a:lnTo>
                  <a:pt x="344" y="1588"/>
                </a:lnTo>
                <a:lnTo>
                  <a:pt x="350" y="1636"/>
                </a:lnTo>
                <a:lnTo>
                  <a:pt x="357" y="1684"/>
                </a:lnTo>
                <a:lnTo>
                  <a:pt x="364" y="1732"/>
                </a:lnTo>
                <a:lnTo>
                  <a:pt x="372" y="1779"/>
                </a:lnTo>
                <a:lnTo>
                  <a:pt x="381" y="1742"/>
                </a:lnTo>
                <a:lnTo>
                  <a:pt x="390" y="1708"/>
                </a:lnTo>
                <a:lnTo>
                  <a:pt x="400" y="1673"/>
                </a:lnTo>
                <a:lnTo>
                  <a:pt x="410" y="1641"/>
                </a:lnTo>
                <a:lnTo>
                  <a:pt x="431" y="1580"/>
                </a:lnTo>
                <a:lnTo>
                  <a:pt x="453" y="1523"/>
                </a:lnTo>
                <a:lnTo>
                  <a:pt x="475" y="1471"/>
                </a:lnTo>
                <a:lnTo>
                  <a:pt x="497" y="1425"/>
                </a:lnTo>
                <a:lnTo>
                  <a:pt x="519" y="1382"/>
                </a:lnTo>
                <a:lnTo>
                  <a:pt x="540" y="1344"/>
                </a:lnTo>
                <a:lnTo>
                  <a:pt x="560" y="1312"/>
                </a:lnTo>
                <a:lnTo>
                  <a:pt x="579" y="1283"/>
                </a:lnTo>
                <a:lnTo>
                  <a:pt x="595" y="1259"/>
                </a:lnTo>
                <a:lnTo>
                  <a:pt x="610" y="1240"/>
                </a:lnTo>
                <a:lnTo>
                  <a:pt x="630" y="1215"/>
                </a:lnTo>
                <a:lnTo>
                  <a:pt x="638" y="1206"/>
                </a:lnTo>
                <a:lnTo>
                  <a:pt x="622" y="1249"/>
                </a:lnTo>
                <a:lnTo>
                  <a:pt x="608" y="1293"/>
                </a:lnTo>
                <a:lnTo>
                  <a:pt x="595" y="1338"/>
                </a:lnTo>
                <a:lnTo>
                  <a:pt x="583" y="1381"/>
                </a:lnTo>
                <a:lnTo>
                  <a:pt x="572" y="1425"/>
                </a:lnTo>
                <a:lnTo>
                  <a:pt x="562" y="1468"/>
                </a:lnTo>
                <a:lnTo>
                  <a:pt x="554" y="1511"/>
                </a:lnTo>
                <a:lnTo>
                  <a:pt x="546" y="1555"/>
                </a:lnTo>
                <a:lnTo>
                  <a:pt x="538" y="1598"/>
                </a:lnTo>
                <a:lnTo>
                  <a:pt x="533" y="1641"/>
                </a:lnTo>
                <a:lnTo>
                  <a:pt x="527" y="1683"/>
                </a:lnTo>
                <a:lnTo>
                  <a:pt x="523" y="1725"/>
                </a:lnTo>
                <a:lnTo>
                  <a:pt x="519" y="1766"/>
                </a:lnTo>
                <a:lnTo>
                  <a:pt x="516" y="1807"/>
                </a:lnTo>
                <a:lnTo>
                  <a:pt x="513" y="1885"/>
                </a:lnTo>
                <a:lnTo>
                  <a:pt x="511" y="1961"/>
                </a:lnTo>
                <a:lnTo>
                  <a:pt x="511" y="2033"/>
                </a:lnTo>
                <a:lnTo>
                  <a:pt x="513" y="2102"/>
                </a:lnTo>
                <a:lnTo>
                  <a:pt x="516" y="2164"/>
                </a:lnTo>
                <a:lnTo>
                  <a:pt x="521" y="2222"/>
                </a:lnTo>
                <a:lnTo>
                  <a:pt x="525" y="2274"/>
                </a:lnTo>
                <a:lnTo>
                  <a:pt x="530" y="2320"/>
                </a:lnTo>
                <a:lnTo>
                  <a:pt x="535" y="2359"/>
                </a:lnTo>
                <a:lnTo>
                  <a:pt x="553" y="2406"/>
                </a:lnTo>
                <a:lnTo>
                  <a:pt x="572" y="2453"/>
                </a:lnTo>
                <a:lnTo>
                  <a:pt x="592" y="2499"/>
                </a:lnTo>
                <a:lnTo>
                  <a:pt x="613" y="2543"/>
                </a:lnTo>
                <a:lnTo>
                  <a:pt x="633" y="2588"/>
                </a:lnTo>
                <a:lnTo>
                  <a:pt x="656" y="2631"/>
                </a:lnTo>
                <a:lnTo>
                  <a:pt x="678" y="2675"/>
                </a:lnTo>
                <a:lnTo>
                  <a:pt x="700" y="2717"/>
                </a:lnTo>
                <a:lnTo>
                  <a:pt x="724" y="2760"/>
                </a:lnTo>
                <a:lnTo>
                  <a:pt x="747" y="2801"/>
                </a:lnTo>
                <a:lnTo>
                  <a:pt x="772" y="2841"/>
                </a:lnTo>
                <a:lnTo>
                  <a:pt x="796" y="2881"/>
                </a:lnTo>
                <a:lnTo>
                  <a:pt x="822" y="2920"/>
                </a:lnTo>
                <a:lnTo>
                  <a:pt x="847" y="2959"/>
                </a:lnTo>
                <a:lnTo>
                  <a:pt x="873" y="2997"/>
                </a:lnTo>
                <a:lnTo>
                  <a:pt x="900" y="3034"/>
                </a:lnTo>
                <a:lnTo>
                  <a:pt x="901" y="2968"/>
                </a:lnTo>
                <a:lnTo>
                  <a:pt x="903" y="2905"/>
                </a:lnTo>
                <a:lnTo>
                  <a:pt x="907" y="2842"/>
                </a:lnTo>
                <a:lnTo>
                  <a:pt x="912" y="2782"/>
                </a:lnTo>
                <a:lnTo>
                  <a:pt x="918" y="2723"/>
                </a:lnTo>
                <a:lnTo>
                  <a:pt x="926" y="2666"/>
                </a:lnTo>
                <a:lnTo>
                  <a:pt x="933" y="2611"/>
                </a:lnTo>
                <a:lnTo>
                  <a:pt x="942" y="2559"/>
                </a:lnTo>
                <a:lnTo>
                  <a:pt x="953" y="2508"/>
                </a:lnTo>
                <a:lnTo>
                  <a:pt x="963" y="2458"/>
                </a:lnTo>
                <a:lnTo>
                  <a:pt x="975" y="2412"/>
                </a:lnTo>
                <a:lnTo>
                  <a:pt x="987" y="2366"/>
                </a:lnTo>
                <a:lnTo>
                  <a:pt x="999" y="2323"/>
                </a:lnTo>
                <a:lnTo>
                  <a:pt x="1011" y="2282"/>
                </a:lnTo>
                <a:lnTo>
                  <a:pt x="1025" y="2243"/>
                </a:lnTo>
                <a:lnTo>
                  <a:pt x="1038" y="2206"/>
                </a:lnTo>
                <a:lnTo>
                  <a:pt x="1050" y="2171"/>
                </a:lnTo>
                <a:lnTo>
                  <a:pt x="1064" y="2138"/>
                </a:lnTo>
                <a:lnTo>
                  <a:pt x="1088" y="2079"/>
                </a:lnTo>
                <a:lnTo>
                  <a:pt x="1112" y="2028"/>
                </a:lnTo>
                <a:lnTo>
                  <a:pt x="1133" y="1987"/>
                </a:lnTo>
                <a:lnTo>
                  <a:pt x="1151" y="1954"/>
                </a:lnTo>
                <a:lnTo>
                  <a:pt x="1164" y="1930"/>
                </a:lnTo>
                <a:lnTo>
                  <a:pt x="1175" y="1911"/>
                </a:lnTo>
                <a:lnTo>
                  <a:pt x="1163" y="1974"/>
                </a:lnTo>
                <a:lnTo>
                  <a:pt x="1152" y="2037"/>
                </a:lnTo>
                <a:lnTo>
                  <a:pt x="1143" y="2099"/>
                </a:lnTo>
                <a:lnTo>
                  <a:pt x="1136" y="2163"/>
                </a:lnTo>
                <a:lnTo>
                  <a:pt x="1130" y="2225"/>
                </a:lnTo>
                <a:lnTo>
                  <a:pt x="1126" y="2287"/>
                </a:lnTo>
                <a:lnTo>
                  <a:pt x="1123" y="2348"/>
                </a:lnTo>
                <a:lnTo>
                  <a:pt x="1122" y="2409"/>
                </a:lnTo>
                <a:lnTo>
                  <a:pt x="1121" y="2470"/>
                </a:lnTo>
                <a:lnTo>
                  <a:pt x="1122" y="2530"/>
                </a:lnTo>
                <a:lnTo>
                  <a:pt x="1124" y="2588"/>
                </a:lnTo>
                <a:lnTo>
                  <a:pt x="1127" y="2646"/>
                </a:lnTo>
                <a:lnTo>
                  <a:pt x="1131" y="2703"/>
                </a:lnTo>
                <a:lnTo>
                  <a:pt x="1136" y="2758"/>
                </a:lnTo>
                <a:lnTo>
                  <a:pt x="1142" y="2813"/>
                </a:lnTo>
                <a:lnTo>
                  <a:pt x="1147" y="2866"/>
                </a:lnTo>
                <a:lnTo>
                  <a:pt x="1154" y="2917"/>
                </a:lnTo>
                <a:lnTo>
                  <a:pt x="1162" y="2967"/>
                </a:lnTo>
                <a:lnTo>
                  <a:pt x="1178" y="3063"/>
                </a:lnTo>
                <a:lnTo>
                  <a:pt x="1194" y="3151"/>
                </a:lnTo>
                <a:lnTo>
                  <a:pt x="1211" y="3230"/>
                </a:lnTo>
                <a:lnTo>
                  <a:pt x="1229" y="3302"/>
                </a:lnTo>
                <a:lnTo>
                  <a:pt x="1245" y="3364"/>
                </a:lnTo>
                <a:lnTo>
                  <a:pt x="1259" y="3415"/>
                </a:lnTo>
                <a:lnTo>
                  <a:pt x="1270" y="3456"/>
                </a:lnTo>
                <a:lnTo>
                  <a:pt x="1338" y="3518"/>
                </a:lnTo>
                <a:lnTo>
                  <a:pt x="1406" y="3578"/>
                </a:lnTo>
                <a:lnTo>
                  <a:pt x="1474" y="3635"/>
                </a:lnTo>
                <a:lnTo>
                  <a:pt x="1543" y="3690"/>
                </a:lnTo>
                <a:lnTo>
                  <a:pt x="1613" y="3742"/>
                </a:lnTo>
                <a:lnTo>
                  <a:pt x="1683" y="3792"/>
                </a:lnTo>
                <a:lnTo>
                  <a:pt x="1752" y="3839"/>
                </a:lnTo>
                <a:lnTo>
                  <a:pt x="1822" y="3885"/>
                </a:lnTo>
                <a:lnTo>
                  <a:pt x="1807" y="3807"/>
                </a:lnTo>
                <a:lnTo>
                  <a:pt x="1793" y="3730"/>
                </a:lnTo>
                <a:lnTo>
                  <a:pt x="1782" y="3655"/>
                </a:lnTo>
                <a:lnTo>
                  <a:pt x="1773" y="3582"/>
                </a:lnTo>
                <a:lnTo>
                  <a:pt x="1765" y="3510"/>
                </a:lnTo>
                <a:lnTo>
                  <a:pt x="1761" y="3441"/>
                </a:lnTo>
                <a:lnTo>
                  <a:pt x="1758" y="3374"/>
                </a:lnTo>
                <a:lnTo>
                  <a:pt x="1755" y="3309"/>
                </a:lnTo>
                <a:lnTo>
                  <a:pt x="1755" y="3246"/>
                </a:lnTo>
                <a:lnTo>
                  <a:pt x="1757" y="3186"/>
                </a:lnTo>
                <a:lnTo>
                  <a:pt x="1759" y="3127"/>
                </a:lnTo>
                <a:lnTo>
                  <a:pt x="1762" y="3070"/>
                </a:lnTo>
                <a:lnTo>
                  <a:pt x="1767" y="3016"/>
                </a:lnTo>
                <a:lnTo>
                  <a:pt x="1772" y="2964"/>
                </a:lnTo>
                <a:lnTo>
                  <a:pt x="1779" y="2915"/>
                </a:lnTo>
                <a:lnTo>
                  <a:pt x="1786" y="2868"/>
                </a:lnTo>
                <a:lnTo>
                  <a:pt x="1793" y="2823"/>
                </a:lnTo>
                <a:lnTo>
                  <a:pt x="1801" y="2781"/>
                </a:lnTo>
                <a:lnTo>
                  <a:pt x="1809" y="2742"/>
                </a:lnTo>
                <a:lnTo>
                  <a:pt x="1818" y="2705"/>
                </a:lnTo>
                <a:lnTo>
                  <a:pt x="1835" y="2639"/>
                </a:lnTo>
                <a:lnTo>
                  <a:pt x="1850" y="2584"/>
                </a:lnTo>
                <a:lnTo>
                  <a:pt x="1864" y="2542"/>
                </a:lnTo>
                <a:lnTo>
                  <a:pt x="1875" y="2511"/>
                </a:lnTo>
                <a:lnTo>
                  <a:pt x="1885" y="2485"/>
                </a:lnTo>
                <a:lnTo>
                  <a:pt x="1884" y="2552"/>
                </a:lnTo>
                <a:lnTo>
                  <a:pt x="1884" y="2620"/>
                </a:lnTo>
                <a:lnTo>
                  <a:pt x="1886" y="2686"/>
                </a:lnTo>
                <a:lnTo>
                  <a:pt x="1889" y="2753"/>
                </a:lnTo>
                <a:lnTo>
                  <a:pt x="1894" y="2819"/>
                </a:lnTo>
                <a:lnTo>
                  <a:pt x="1900" y="2883"/>
                </a:lnTo>
                <a:lnTo>
                  <a:pt x="1908" y="2948"/>
                </a:lnTo>
                <a:lnTo>
                  <a:pt x="1917" y="3012"/>
                </a:lnTo>
                <a:lnTo>
                  <a:pt x="1928" y="3075"/>
                </a:lnTo>
                <a:lnTo>
                  <a:pt x="1939" y="3137"/>
                </a:lnTo>
                <a:lnTo>
                  <a:pt x="1952" y="3198"/>
                </a:lnTo>
                <a:lnTo>
                  <a:pt x="1965" y="3258"/>
                </a:lnTo>
                <a:lnTo>
                  <a:pt x="1979" y="3317"/>
                </a:lnTo>
                <a:lnTo>
                  <a:pt x="1993" y="3375"/>
                </a:lnTo>
                <a:lnTo>
                  <a:pt x="2009" y="3432"/>
                </a:lnTo>
                <a:lnTo>
                  <a:pt x="2024" y="3487"/>
                </a:lnTo>
                <a:lnTo>
                  <a:pt x="2041" y="3541"/>
                </a:lnTo>
                <a:lnTo>
                  <a:pt x="2057" y="3594"/>
                </a:lnTo>
                <a:lnTo>
                  <a:pt x="2073" y="3644"/>
                </a:lnTo>
                <a:lnTo>
                  <a:pt x="2091" y="3694"/>
                </a:lnTo>
                <a:lnTo>
                  <a:pt x="2125" y="3787"/>
                </a:lnTo>
                <a:lnTo>
                  <a:pt x="2158" y="3873"/>
                </a:lnTo>
                <a:lnTo>
                  <a:pt x="2190" y="3951"/>
                </a:lnTo>
                <a:lnTo>
                  <a:pt x="2221" y="4021"/>
                </a:lnTo>
                <a:lnTo>
                  <a:pt x="2248" y="4081"/>
                </a:lnTo>
                <a:lnTo>
                  <a:pt x="2272" y="4131"/>
                </a:lnTo>
                <a:lnTo>
                  <a:pt x="2354" y="4169"/>
                </a:lnTo>
                <a:lnTo>
                  <a:pt x="2435" y="4204"/>
                </a:lnTo>
                <a:lnTo>
                  <a:pt x="2512" y="4235"/>
                </a:lnTo>
                <a:lnTo>
                  <a:pt x="2586" y="4264"/>
                </a:lnTo>
                <a:lnTo>
                  <a:pt x="2656" y="4290"/>
                </a:lnTo>
                <a:lnTo>
                  <a:pt x="2721" y="4312"/>
                </a:lnTo>
                <a:lnTo>
                  <a:pt x="2783" y="4332"/>
                </a:lnTo>
                <a:lnTo>
                  <a:pt x="2839" y="4350"/>
                </a:lnTo>
                <a:lnTo>
                  <a:pt x="2890" y="4365"/>
                </a:lnTo>
                <a:lnTo>
                  <a:pt x="2936" y="4378"/>
                </a:lnTo>
                <a:lnTo>
                  <a:pt x="3008" y="4397"/>
                </a:lnTo>
                <a:lnTo>
                  <a:pt x="3054" y="4407"/>
                </a:lnTo>
                <a:lnTo>
                  <a:pt x="3069" y="4410"/>
                </a:lnTo>
                <a:lnTo>
                  <a:pt x="3075" y="4391"/>
                </a:lnTo>
                <a:lnTo>
                  <a:pt x="3091" y="4339"/>
                </a:lnTo>
                <a:lnTo>
                  <a:pt x="3101" y="4300"/>
                </a:lnTo>
                <a:lnTo>
                  <a:pt x="3112" y="4253"/>
                </a:lnTo>
                <a:lnTo>
                  <a:pt x="3123" y="4200"/>
                </a:lnTo>
                <a:lnTo>
                  <a:pt x="3134" y="4139"/>
                </a:lnTo>
                <a:lnTo>
                  <a:pt x="3144" y="4073"/>
                </a:lnTo>
                <a:lnTo>
                  <a:pt x="3154" y="4001"/>
                </a:lnTo>
                <a:lnTo>
                  <a:pt x="3162" y="3923"/>
                </a:lnTo>
                <a:lnTo>
                  <a:pt x="3165" y="3882"/>
                </a:lnTo>
                <a:lnTo>
                  <a:pt x="3168" y="3839"/>
                </a:lnTo>
                <a:lnTo>
                  <a:pt x="3170" y="3796"/>
                </a:lnTo>
                <a:lnTo>
                  <a:pt x="3171" y="3751"/>
                </a:lnTo>
                <a:lnTo>
                  <a:pt x="3171" y="3705"/>
                </a:lnTo>
                <a:lnTo>
                  <a:pt x="3171" y="3659"/>
                </a:lnTo>
                <a:lnTo>
                  <a:pt x="3170" y="3611"/>
                </a:lnTo>
                <a:lnTo>
                  <a:pt x="3168" y="3562"/>
                </a:lnTo>
                <a:lnTo>
                  <a:pt x="3164" y="3512"/>
                </a:lnTo>
                <a:lnTo>
                  <a:pt x="3160" y="3461"/>
                </a:lnTo>
                <a:lnTo>
                  <a:pt x="3154" y="3410"/>
                </a:lnTo>
                <a:lnTo>
                  <a:pt x="3148" y="3359"/>
                </a:lnTo>
                <a:lnTo>
                  <a:pt x="3140" y="3305"/>
                </a:lnTo>
                <a:lnTo>
                  <a:pt x="3131" y="3251"/>
                </a:lnTo>
                <a:lnTo>
                  <a:pt x="3121" y="3198"/>
                </a:lnTo>
                <a:lnTo>
                  <a:pt x="3109" y="3143"/>
                </a:lnTo>
                <a:lnTo>
                  <a:pt x="3095" y="3087"/>
                </a:lnTo>
                <a:lnTo>
                  <a:pt x="3080" y="3032"/>
                </a:lnTo>
                <a:lnTo>
                  <a:pt x="3063" y="2976"/>
                </a:lnTo>
                <a:lnTo>
                  <a:pt x="3045" y="2919"/>
                </a:lnTo>
                <a:lnTo>
                  <a:pt x="3025" y="2863"/>
                </a:lnTo>
                <a:lnTo>
                  <a:pt x="3003" y="2805"/>
                </a:lnTo>
                <a:lnTo>
                  <a:pt x="2979" y="2748"/>
                </a:lnTo>
                <a:lnTo>
                  <a:pt x="2953" y="2692"/>
                </a:lnTo>
                <a:lnTo>
                  <a:pt x="2926" y="2634"/>
                </a:lnTo>
                <a:lnTo>
                  <a:pt x="2895" y="2576"/>
                </a:lnTo>
                <a:lnTo>
                  <a:pt x="2864" y="2519"/>
                </a:lnTo>
                <a:lnTo>
                  <a:pt x="2830" y="2461"/>
                </a:lnTo>
                <a:lnTo>
                  <a:pt x="2793" y="2403"/>
                </a:lnTo>
                <a:lnTo>
                  <a:pt x="2755" y="2346"/>
                </a:lnTo>
                <a:lnTo>
                  <a:pt x="2714" y="2288"/>
                </a:lnTo>
                <a:lnTo>
                  <a:pt x="2670" y="2231"/>
                </a:lnTo>
                <a:lnTo>
                  <a:pt x="2624" y="2174"/>
                </a:lnTo>
                <a:lnTo>
                  <a:pt x="2576" y="2117"/>
                </a:lnTo>
                <a:lnTo>
                  <a:pt x="2525" y="2061"/>
                </a:lnTo>
                <a:lnTo>
                  <a:pt x="2472" y="2006"/>
                </a:lnTo>
                <a:lnTo>
                  <a:pt x="2415" y="1950"/>
                </a:lnTo>
                <a:lnTo>
                  <a:pt x="2356" y="1895"/>
                </a:lnTo>
                <a:lnTo>
                  <a:pt x="2293" y="1842"/>
                </a:lnTo>
                <a:lnTo>
                  <a:pt x="2228" y="1788"/>
                </a:lnTo>
                <a:lnTo>
                  <a:pt x="2160" y="1735"/>
                </a:lnTo>
                <a:lnTo>
                  <a:pt x="2089" y="1682"/>
                </a:lnTo>
                <a:lnTo>
                  <a:pt x="1983" y="1605"/>
                </a:lnTo>
                <a:lnTo>
                  <a:pt x="1881" y="1528"/>
                </a:lnTo>
                <a:lnTo>
                  <a:pt x="1783" y="1451"/>
                </a:lnTo>
                <a:lnTo>
                  <a:pt x="1688" y="1374"/>
                </a:lnTo>
                <a:lnTo>
                  <a:pt x="1598" y="1297"/>
                </a:lnTo>
                <a:lnTo>
                  <a:pt x="1511" y="1222"/>
                </a:lnTo>
                <a:lnTo>
                  <a:pt x="1429" y="1147"/>
                </a:lnTo>
                <a:lnTo>
                  <a:pt x="1349" y="1073"/>
                </a:lnTo>
                <a:lnTo>
                  <a:pt x="1274" y="1000"/>
                </a:lnTo>
                <a:lnTo>
                  <a:pt x="1201" y="928"/>
                </a:lnTo>
                <a:lnTo>
                  <a:pt x="1132" y="858"/>
                </a:lnTo>
                <a:lnTo>
                  <a:pt x="1067" y="789"/>
                </a:lnTo>
                <a:lnTo>
                  <a:pt x="1006" y="722"/>
                </a:lnTo>
                <a:lnTo>
                  <a:pt x="948" y="657"/>
                </a:lnTo>
                <a:lnTo>
                  <a:pt x="893" y="594"/>
                </a:lnTo>
                <a:lnTo>
                  <a:pt x="842" y="533"/>
                </a:lnTo>
                <a:lnTo>
                  <a:pt x="794" y="475"/>
                </a:lnTo>
                <a:lnTo>
                  <a:pt x="749" y="420"/>
                </a:lnTo>
                <a:lnTo>
                  <a:pt x="708" y="366"/>
                </a:lnTo>
                <a:lnTo>
                  <a:pt x="670" y="316"/>
                </a:lnTo>
                <a:lnTo>
                  <a:pt x="634" y="269"/>
                </a:lnTo>
                <a:lnTo>
                  <a:pt x="603" y="225"/>
                </a:lnTo>
                <a:lnTo>
                  <a:pt x="550" y="147"/>
                </a:lnTo>
                <a:lnTo>
                  <a:pt x="508" y="85"/>
                </a:lnTo>
                <a:lnTo>
                  <a:pt x="479" y="39"/>
                </a:lnTo>
                <a:lnTo>
                  <a:pt x="456" y="0"/>
                </a:lnTo>
                <a:close/>
              </a:path>
            </a:pathLst>
          </a:custGeom>
          <a:solidFill>
            <a:srgbClr val="61719D"/>
          </a:solidFill>
          <a:ln>
            <a:noFill/>
          </a:ln>
          <a:effectLst>
            <a:outerShdw blurRad="190500" dist="228600" dir="2700000" algn="ctr">
              <a:srgbClr val="000000">
                <a:alpha val="30000"/>
              </a:srgbClr>
            </a:outerShdw>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3" name="矩形 12"/>
          <p:cNvSpPr/>
          <p:nvPr/>
        </p:nvSpPr>
        <p:spPr>
          <a:xfrm>
            <a:off x="3491487" y="1444106"/>
            <a:ext cx="1569660" cy="369332"/>
          </a:xfrm>
          <a:prstGeom prst="rect">
            <a:avLst/>
          </a:prstGeom>
        </p:spPr>
        <p:txBody>
          <a:bodyPr wrap="none">
            <a:spAutoFit/>
          </a:bodyPr>
          <a:lstStyle/>
          <a:p>
            <a:pPr algn="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4" name="矩形 13"/>
          <p:cNvSpPr/>
          <p:nvPr/>
        </p:nvSpPr>
        <p:spPr>
          <a:xfrm>
            <a:off x="3299331" y="4763775"/>
            <a:ext cx="1569660" cy="369332"/>
          </a:xfrm>
          <a:prstGeom prst="rect">
            <a:avLst/>
          </a:prstGeom>
        </p:spPr>
        <p:txBody>
          <a:bodyPr wrap="none">
            <a:spAutoFit/>
          </a:bodyPr>
          <a:lstStyle/>
          <a:p>
            <a:pPr algn="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5" name="矩形 14"/>
          <p:cNvSpPr/>
          <p:nvPr/>
        </p:nvSpPr>
        <p:spPr>
          <a:xfrm>
            <a:off x="7427385" y="3140383"/>
            <a:ext cx="1569660" cy="369332"/>
          </a:xfrm>
          <a:prstGeom prst="rect">
            <a:avLst/>
          </a:prstGeom>
        </p:spPr>
        <p:txBody>
          <a:bodyPr wrap="none">
            <a:spAutoFit/>
          </a:bodyPr>
          <a:lstStyle/>
          <a:p>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9" name="文本框 18"/>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8" name="矩形 17"/>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heel(1)">
                                      <p:cBhvr>
                                        <p:cTn id="21" dur="2000"/>
                                        <p:tgtEl>
                                          <p:spTgt spid="1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2000"/>
                                        <p:tgtEl>
                                          <p:spTgt spid="12"/>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righ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200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p:bldP spid="14" grpId="0"/>
      <p:bldP spid="15"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p:nvPr/>
        </p:nvSpPr>
        <p:spPr>
          <a:xfrm>
            <a:off x="5196000" y="2939818"/>
            <a:ext cx="900000" cy="900000"/>
          </a:xfrm>
          <a:prstGeom prst="roundRect">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1D345D"/>
              </a:solidFill>
              <a:cs typeface="+mn-ea"/>
              <a:sym typeface="+mn-lt"/>
            </a:endParaRPr>
          </a:p>
        </p:txBody>
      </p:sp>
      <p:sp>
        <p:nvSpPr>
          <p:cNvPr id="6" name="圆角矩形 5"/>
          <p:cNvSpPr/>
          <p:nvPr/>
        </p:nvSpPr>
        <p:spPr>
          <a:xfrm>
            <a:off x="6096000" y="3839818"/>
            <a:ext cx="900000" cy="900000"/>
          </a:xfrm>
          <a:prstGeom prst="roundRect">
            <a:avLst/>
          </a:prstGeom>
          <a:solidFill>
            <a:srgbClr val="BEC3C7"/>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1D345D"/>
              </a:solidFill>
              <a:cs typeface="+mn-ea"/>
              <a:sym typeface="+mn-lt"/>
            </a:endParaRPr>
          </a:p>
        </p:txBody>
      </p:sp>
      <p:sp>
        <p:nvSpPr>
          <p:cNvPr id="7" name="圆角矩形 6"/>
          <p:cNvSpPr/>
          <p:nvPr/>
        </p:nvSpPr>
        <p:spPr>
          <a:xfrm>
            <a:off x="4293704" y="1997766"/>
            <a:ext cx="1424609" cy="1424609"/>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1719D"/>
                </a:solidFill>
                <a:cs typeface="+mn-ea"/>
                <a:sym typeface="+mn-lt"/>
              </a:rPr>
              <a:t>OPTIONAL</a:t>
            </a:r>
            <a:endParaRPr lang="en-US" altLang="zh-CN" dirty="0">
              <a:solidFill>
                <a:srgbClr val="61719D"/>
              </a:solidFill>
              <a:cs typeface="+mn-ea"/>
              <a:sym typeface="+mn-lt"/>
            </a:endParaRPr>
          </a:p>
          <a:p>
            <a:pPr algn="ctr"/>
            <a:r>
              <a:rPr lang="en-US" altLang="zh-CN" dirty="0">
                <a:solidFill>
                  <a:srgbClr val="61719D"/>
                </a:solidFill>
                <a:cs typeface="+mn-ea"/>
                <a:sym typeface="+mn-lt"/>
              </a:rPr>
              <a:t>FRAME</a:t>
            </a:r>
            <a:endParaRPr lang="zh-CN" altLang="en-US" dirty="0">
              <a:solidFill>
                <a:srgbClr val="61719D"/>
              </a:solidFill>
              <a:cs typeface="+mn-ea"/>
              <a:sym typeface="+mn-lt"/>
            </a:endParaRPr>
          </a:p>
        </p:txBody>
      </p:sp>
      <p:sp>
        <p:nvSpPr>
          <p:cNvPr id="8" name="圆角矩形 7"/>
          <p:cNvSpPr/>
          <p:nvPr/>
        </p:nvSpPr>
        <p:spPr>
          <a:xfrm>
            <a:off x="6460435" y="4191000"/>
            <a:ext cx="1424609" cy="1424609"/>
          </a:xfrm>
          <a:prstGeom prst="roundRect">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1719D"/>
                </a:solidFill>
                <a:cs typeface="+mn-ea"/>
                <a:sym typeface="+mn-lt"/>
              </a:rPr>
              <a:t>OPTIONAL</a:t>
            </a:r>
            <a:endParaRPr lang="en-US" altLang="zh-CN" dirty="0">
              <a:solidFill>
                <a:srgbClr val="61719D"/>
              </a:solidFill>
              <a:cs typeface="+mn-ea"/>
              <a:sym typeface="+mn-lt"/>
            </a:endParaRPr>
          </a:p>
          <a:p>
            <a:pPr algn="ctr"/>
            <a:r>
              <a:rPr lang="en-US" altLang="zh-CN" dirty="0">
                <a:solidFill>
                  <a:srgbClr val="61719D"/>
                </a:solidFill>
                <a:cs typeface="+mn-ea"/>
                <a:sym typeface="+mn-lt"/>
              </a:rPr>
              <a:t>FRAME</a:t>
            </a:r>
            <a:endParaRPr lang="zh-CN" altLang="en-US" dirty="0">
              <a:solidFill>
                <a:srgbClr val="61719D"/>
              </a:solidFill>
              <a:cs typeface="+mn-ea"/>
              <a:sym typeface="+mn-lt"/>
            </a:endParaRPr>
          </a:p>
        </p:txBody>
      </p:sp>
      <p:sp>
        <p:nvSpPr>
          <p:cNvPr id="9" name="矩形 8"/>
          <p:cNvSpPr/>
          <p:nvPr/>
        </p:nvSpPr>
        <p:spPr>
          <a:xfrm>
            <a:off x="6096000" y="1965499"/>
            <a:ext cx="2236510" cy="400110"/>
          </a:xfrm>
          <a:prstGeom prst="rect">
            <a:avLst/>
          </a:prstGeom>
        </p:spPr>
        <p:txBody>
          <a:bodyPr wrap="none">
            <a:spAutoFit/>
          </a:bodyPr>
          <a:lstStyle/>
          <a:p>
            <a:r>
              <a:rPr lang="zh-CN" altLang="en-US" sz="2000" b="1" dirty="0">
                <a:solidFill>
                  <a:srgbClr val="61719D"/>
                </a:solidFill>
                <a:cs typeface="+mn-ea"/>
                <a:sym typeface="+mn-lt"/>
              </a:rPr>
              <a:t>点击添加标题内容</a:t>
            </a:r>
            <a:endParaRPr lang="zh-CN" altLang="en-US" sz="2000" b="1" dirty="0">
              <a:solidFill>
                <a:srgbClr val="61719D"/>
              </a:solidFill>
              <a:cs typeface="+mn-ea"/>
              <a:sym typeface="+mn-lt"/>
            </a:endParaRPr>
          </a:p>
        </p:txBody>
      </p:sp>
      <p:sp>
        <p:nvSpPr>
          <p:cNvPr id="10" name="文本框 9"/>
          <p:cNvSpPr txBox="1"/>
          <p:nvPr/>
        </p:nvSpPr>
        <p:spPr>
          <a:xfrm>
            <a:off x="6374300" y="2439410"/>
            <a:ext cx="4214187" cy="1200329"/>
          </a:xfrm>
          <a:prstGeom prst="rect">
            <a:avLst/>
          </a:prstGeom>
          <a:noFill/>
        </p:spPr>
        <p:txBody>
          <a:bodyPr wrap="square" rtlCol="0">
            <a:spAutoFit/>
          </a:bodyPr>
          <a:lstStyle/>
          <a:p>
            <a:pPr>
              <a:lnSpc>
                <a:spcPct val="150000"/>
              </a:lnSpc>
            </a:pPr>
            <a:r>
              <a:rPr lang="zh-CN" altLang="en-US" sz="12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cs typeface="+mn-ea"/>
              <a:sym typeface="+mn-lt"/>
            </a:endParaRPr>
          </a:p>
        </p:txBody>
      </p:sp>
      <p:sp>
        <p:nvSpPr>
          <p:cNvPr id="11" name="矩形 10"/>
          <p:cNvSpPr/>
          <p:nvPr/>
        </p:nvSpPr>
        <p:spPr>
          <a:xfrm>
            <a:off x="3969026" y="5245412"/>
            <a:ext cx="2236510" cy="400110"/>
          </a:xfrm>
          <a:prstGeom prst="rect">
            <a:avLst/>
          </a:prstGeom>
        </p:spPr>
        <p:txBody>
          <a:bodyPr wrap="none">
            <a:spAutoFit/>
          </a:bodyPr>
          <a:lstStyle/>
          <a:p>
            <a:r>
              <a:rPr lang="zh-CN" altLang="en-US" sz="2000" b="1" dirty="0">
                <a:solidFill>
                  <a:srgbClr val="61719D"/>
                </a:solidFill>
                <a:cs typeface="+mn-ea"/>
                <a:sym typeface="+mn-lt"/>
              </a:rPr>
              <a:t>点击添加标题内容</a:t>
            </a:r>
            <a:endParaRPr lang="zh-CN" altLang="en-US" sz="2000" b="1" dirty="0">
              <a:solidFill>
                <a:srgbClr val="61719D"/>
              </a:solidFill>
              <a:cs typeface="+mn-ea"/>
              <a:sym typeface="+mn-lt"/>
            </a:endParaRPr>
          </a:p>
        </p:txBody>
      </p:sp>
      <p:sp>
        <p:nvSpPr>
          <p:cNvPr id="12" name="文本框 11"/>
          <p:cNvSpPr txBox="1"/>
          <p:nvPr/>
        </p:nvSpPr>
        <p:spPr>
          <a:xfrm>
            <a:off x="1729413" y="4115810"/>
            <a:ext cx="4214187" cy="1200329"/>
          </a:xfrm>
          <a:prstGeom prst="rect">
            <a:avLst/>
          </a:prstGeom>
          <a:noFill/>
        </p:spPr>
        <p:txBody>
          <a:bodyPr wrap="square" rtlCol="0">
            <a:spAutoFit/>
          </a:bodyPr>
          <a:lstStyle/>
          <a:p>
            <a:pPr>
              <a:lnSpc>
                <a:spcPct val="150000"/>
              </a:lnSpc>
            </a:pPr>
            <a:r>
              <a:rPr lang="zh-CN" altLang="en-US" sz="12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cs typeface="+mn-ea"/>
              <a:sym typeface="+mn-lt"/>
            </a:endParaRPr>
          </a:p>
        </p:txBody>
      </p:sp>
      <p:sp>
        <p:nvSpPr>
          <p:cNvPr id="18" name="文本框 17"/>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6" name="矩形 15"/>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 name="图片 2"/>
          <p:cNvPicPr>
            <a:picLocks noChangeAspect="1"/>
          </p:cNvPicPr>
          <p:nvPr/>
        </p:nvPicPr>
        <p:blipFill>
          <a:blip r:embed="rId1" cstate="email"/>
          <a:stretch>
            <a:fillRect/>
          </a:stretch>
        </p:blipFill>
        <p:spPr>
          <a:xfrm>
            <a:off x="1047613" y="1730927"/>
            <a:ext cx="3057247" cy="2038165"/>
          </a:xfrm>
          <a:prstGeom prst="roundRect">
            <a:avLst/>
          </a:prstGeom>
        </p:spPr>
      </p:pic>
      <p:pic>
        <p:nvPicPr>
          <p:cNvPr id="15" name="图片 14"/>
          <p:cNvPicPr>
            <a:picLocks noChangeAspect="1"/>
          </p:cNvPicPr>
          <p:nvPr/>
        </p:nvPicPr>
        <p:blipFill>
          <a:blip r:embed="rId2" cstate="email"/>
          <a:stretch>
            <a:fillRect/>
          </a:stretch>
        </p:blipFill>
        <p:spPr>
          <a:xfrm>
            <a:off x="8332510" y="4289818"/>
            <a:ext cx="3057247" cy="2038165"/>
          </a:xfrm>
          <a:prstGeom prst="round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p:tgtEl>
                                          <p:spTgt spid="6"/>
                                        </p:tgtEl>
                                        <p:attrNameLst>
                                          <p:attrName>ppt_x</p:attrName>
                                        </p:attrNameLst>
                                      </p:cBhvr>
                                      <p:tavLst>
                                        <p:tav tm="0">
                                          <p:val>
                                            <p:strVal val="#ppt_x-#ppt_w*1.125000"/>
                                          </p:val>
                                        </p:tav>
                                        <p:tav tm="100000">
                                          <p:val>
                                            <p:strVal val="#ppt_x"/>
                                          </p:val>
                                        </p:tav>
                                      </p:tavLst>
                                    </p:anim>
                                    <p:animEffect transition="in" filter="wipe(right)">
                                      <p:cBhvr>
                                        <p:cTn id="26" dur="500"/>
                                        <p:tgtEl>
                                          <p:spTgt spid="6"/>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200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p:bldP spid="10" grpId="0"/>
      <p:bldP spid="11" grpId="0"/>
      <p:bldP spid="12"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7007" y="2159328"/>
            <a:ext cx="6299893" cy="1421355"/>
          </a:xfrm>
        </p:spPr>
        <p:txBody>
          <a:bodyPr>
            <a:noAutofit/>
          </a:bodyPr>
          <a:lstStyle/>
          <a:p>
            <a:pPr>
              <a:lnSpc>
                <a:spcPct val="100000"/>
              </a:lnSpc>
            </a:pPr>
            <a:r>
              <a:rPr lang="zh-CN" altLang="en-US" sz="6000" dirty="0" smtClean="0">
                <a:latin typeface="+mn-lt"/>
                <a:ea typeface="+mn-ea"/>
                <a:cs typeface="+mn-ea"/>
                <a:sym typeface="+mn-lt"/>
              </a:rPr>
              <a:t>中南大学</a:t>
            </a:r>
            <a:r>
              <a:rPr lang="en-US" altLang="zh-CN" sz="6000" dirty="0" smtClean="0">
                <a:latin typeface="+mn-lt"/>
                <a:ea typeface="+mn-ea"/>
                <a:cs typeface="+mn-ea"/>
                <a:sym typeface="+mn-lt"/>
              </a:rPr>
              <a:t>PPT</a:t>
            </a:r>
            <a:r>
              <a:rPr lang="zh-CN" altLang="en-US" sz="6000" dirty="0" smtClean="0">
                <a:latin typeface="+mn-lt"/>
                <a:ea typeface="+mn-ea"/>
                <a:cs typeface="+mn-ea"/>
                <a:sym typeface="+mn-lt"/>
              </a:rPr>
              <a:t>模板</a:t>
            </a:r>
            <a:endParaRPr lang="zh-CN" altLang="en-US" sz="6000" dirty="0">
              <a:latin typeface="+mn-lt"/>
              <a:ea typeface="+mn-ea"/>
              <a:cs typeface="+mn-ea"/>
              <a:sym typeface="+mn-lt"/>
            </a:endParaRPr>
          </a:p>
        </p:txBody>
      </p:sp>
      <p:sp>
        <p:nvSpPr>
          <p:cNvPr id="6" name="文本占位符 5"/>
          <p:cNvSpPr>
            <a:spLocks noGrp="1"/>
          </p:cNvSpPr>
          <p:nvPr>
            <p:ph type="body" sz="quarter" idx="10"/>
          </p:nvPr>
        </p:nvSpPr>
        <p:spPr>
          <a:xfrm>
            <a:off x="2183097" y="4191799"/>
            <a:ext cx="2080430" cy="347870"/>
          </a:xfrm>
        </p:spPr>
        <p:txBody>
          <a:bodyPr/>
          <a:lstStyle/>
          <a:p>
            <a:r>
              <a:rPr lang="zh-CN" altLang="en-US" sz="1600" b="1" dirty="0">
                <a:cs typeface="+mn-ea"/>
                <a:sym typeface="+mn-lt"/>
              </a:rPr>
              <a:t>汇报人</a:t>
            </a:r>
            <a:r>
              <a:rPr lang="zh-CN" altLang="en-US" sz="1600" b="1" dirty="0" smtClean="0">
                <a:cs typeface="+mn-ea"/>
                <a:sym typeface="+mn-lt"/>
              </a:rPr>
              <a:t>：小北</a:t>
            </a:r>
            <a:endParaRPr lang="zh-CN" altLang="en-US" sz="1600" b="1" dirty="0" smtClean="0">
              <a:cs typeface="+mn-ea"/>
              <a:sym typeface="+mn-lt"/>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708616" y="1090691"/>
            <a:ext cx="1216674" cy="12343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21134" y="2959061"/>
            <a:ext cx="5419185" cy="895350"/>
          </a:xfrm>
        </p:spPr>
        <p:txBody>
          <a:bodyPr>
            <a:normAutofit/>
          </a:bodyPr>
          <a:lstStyle/>
          <a:p>
            <a:r>
              <a:rPr lang="zh-CN" altLang="en-US" sz="4400" dirty="0">
                <a:solidFill>
                  <a:srgbClr val="61719D"/>
                </a:solidFill>
                <a:latin typeface="+mn-lt"/>
                <a:ea typeface="+mn-ea"/>
                <a:cs typeface="+mn-ea"/>
                <a:sym typeface="+mn-lt"/>
              </a:rPr>
              <a:t>选题意义</a:t>
            </a:r>
            <a:endParaRPr lang="zh-CN" altLang="en-US" sz="4400" dirty="0">
              <a:solidFill>
                <a:srgbClr val="61719D"/>
              </a:solidFill>
              <a:latin typeface="+mn-lt"/>
              <a:ea typeface="+mn-ea"/>
              <a:cs typeface="+mn-ea"/>
              <a:sym typeface="+mn-lt"/>
            </a:endParaRPr>
          </a:p>
        </p:txBody>
      </p:sp>
      <p:sp>
        <p:nvSpPr>
          <p:cNvPr id="6" name="文本占位符 5"/>
          <p:cNvSpPr>
            <a:spLocks noGrp="1"/>
          </p:cNvSpPr>
          <p:nvPr>
            <p:ph type="body" idx="1"/>
          </p:nvPr>
        </p:nvSpPr>
        <p:spPr>
          <a:xfrm>
            <a:off x="1422250" y="3854411"/>
            <a:ext cx="5419185" cy="1015623"/>
          </a:xfrm>
        </p:spPr>
        <p:txBody>
          <a:bodyPr/>
          <a:lstStyle/>
          <a:p>
            <a:pPr lvl="0">
              <a:lnSpc>
                <a:spcPct val="100000"/>
              </a:lnSpc>
            </a:pPr>
            <a:r>
              <a:rPr lang="en-US" altLang="zh-CN" dirty="0">
                <a:cs typeface="+mn-ea"/>
                <a:sym typeface="+mn-lt"/>
              </a:rPr>
              <a:t>Supporting text here.</a:t>
            </a:r>
            <a:endParaRPr lang="en-US" altLang="zh-CN" dirty="0">
              <a:cs typeface="+mn-ea"/>
              <a:sym typeface="+mn-lt"/>
            </a:endParaRPr>
          </a:p>
          <a:p>
            <a:pPr lvl="0">
              <a:lnSpc>
                <a:spcPct val="100000"/>
              </a:lnSpc>
            </a:pPr>
            <a:r>
              <a:rPr lang="en-US" altLang="zh-CN" dirty="0">
                <a:cs typeface="+mn-ea"/>
                <a:sym typeface="+mn-lt"/>
              </a:rPr>
              <a:t>When you copy &amp; paste, choose "keep text only" option.</a:t>
            </a:r>
            <a:endParaRPr lang="zh-CN" altLang="en-US" dirty="0">
              <a:cs typeface="+mn-ea"/>
              <a:sym typeface="+mn-lt"/>
            </a:endParaRPr>
          </a:p>
        </p:txBody>
      </p:sp>
      <p:sp>
        <p:nvSpPr>
          <p:cNvPr id="9" name="文本框 8"/>
          <p:cNvSpPr txBox="1"/>
          <p:nvPr/>
        </p:nvSpPr>
        <p:spPr>
          <a:xfrm>
            <a:off x="1499040" y="2091831"/>
            <a:ext cx="1023516" cy="889909"/>
          </a:xfrm>
          <a:prstGeom prst="rect">
            <a:avLst/>
          </a:prstGeom>
          <a:noFill/>
          <a:ln w="117475">
            <a:noFill/>
          </a:ln>
          <a:effectLst>
            <a:outerShdw blurRad="190500" dist="228600" dir="2700000" algn="ctr" rotWithShape="0">
              <a:srgbClr val="000000">
                <a:alpha val="30000"/>
              </a:srgbClr>
            </a:outerShdw>
          </a:effectLst>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rPr>
              <a:t>/01</a:t>
            </a:r>
            <a:endParaRPr kumimoji="0" lang="zh-CN" altLang="en-US" sz="1800" b="0" i="0" u="none" strike="noStrike" kern="1200" cap="none" spc="100" normalizeH="0" baseline="0" noProof="0" dirty="0">
              <a:ln>
                <a:noFill/>
              </a:ln>
              <a:solidFill>
                <a:srgbClr val="61719D"/>
              </a:solidFill>
              <a:effectLst/>
              <a:uLnTx/>
              <a:uFillTx/>
              <a:latin typeface="Impact" panose="020B0806030902050204" pitchFamily="34" charset="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圆角矩形 3"/>
          <p:cNvSpPr>
            <a:spLocks noChangeAspect="1"/>
          </p:cNvSpPr>
          <p:nvPr/>
        </p:nvSpPr>
        <p:spPr>
          <a:xfrm>
            <a:off x="1325218" y="2020951"/>
            <a:ext cx="1974574"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7" name="圆角矩形 6"/>
          <p:cNvSpPr>
            <a:spLocks noChangeAspect="1"/>
          </p:cNvSpPr>
          <p:nvPr/>
        </p:nvSpPr>
        <p:spPr>
          <a:xfrm>
            <a:off x="1325218" y="3211993"/>
            <a:ext cx="1974574"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9" name="圆角矩形 8"/>
          <p:cNvSpPr>
            <a:spLocks noChangeAspect="1"/>
          </p:cNvSpPr>
          <p:nvPr/>
        </p:nvSpPr>
        <p:spPr>
          <a:xfrm>
            <a:off x="1325218" y="4403035"/>
            <a:ext cx="1974574" cy="967410"/>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10" name="圆角矩形 9"/>
          <p:cNvSpPr/>
          <p:nvPr/>
        </p:nvSpPr>
        <p:spPr>
          <a:xfrm>
            <a:off x="3998840" y="2004390"/>
            <a:ext cx="3650974" cy="3415748"/>
          </a:xfrm>
          <a:prstGeom prst="roundRect">
            <a:avLst>
              <a:gd name="adj" fmla="val 7043"/>
            </a:avLst>
          </a:pr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7885047" y="2080737"/>
            <a:ext cx="3458816" cy="1477328"/>
          </a:xfrm>
          <a:prstGeom prst="rect">
            <a:avLst/>
          </a:prstGeom>
          <a:noFill/>
        </p:spPr>
        <p:txBody>
          <a:bodyPr wrap="square" rtlCol="0">
            <a:spAutoFit/>
          </a:bodyPr>
          <a:lstStyle/>
          <a:p>
            <a:pPr indent="457200">
              <a:lnSpc>
                <a:spcPct val="150000"/>
              </a:lnSpc>
            </a:pPr>
            <a:r>
              <a:rPr lang="zh-CN" altLang="en-US" sz="12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cs typeface="+mn-ea"/>
              <a:sym typeface="+mn-lt"/>
            </a:endParaRPr>
          </a:p>
        </p:txBody>
      </p:sp>
      <p:sp>
        <p:nvSpPr>
          <p:cNvPr id="16" name="文本框 15"/>
          <p:cNvSpPr txBox="1"/>
          <p:nvPr/>
        </p:nvSpPr>
        <p:spPr>
          <a:xfrm>
            <a:off x="7885047" y="3783641"/>
            <a:ext cx="3458816" cy="1477328"/>
          </a:xfrm>
          <a:prstGeom prst="rect">
            <a:avLst/>
          </a:prstGeom>
          <a:noFill/>
        </p:spPr>
        <p:txBody>
          <a:bodyPr wrap="square" rtlCol="0">
            <a:spAutoFit/>
          </a:bodyPr>
          <a:lstStyle/>
          <a:p>
            <a:pPr indent="457200">
              <a:lnSpc>
                <a:spcPct val="150000"/>
              </a:lnSpc>
            </a:pPr>
            <a:r>
              <a:rPr lang="zh-CN" altLang="en-US" sz="12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200" dirty="0">
              <a:cs typeface="+mn-ea"/>
              <a:sym typeface="+mn-lt"/>
            </a:endParaRPr>
          </a:p>
        </p:txBody>
      </p:sp>
      <p:sp>
        <p:nvSpPr>
          <p:cNvPr id="20" name="文本框 19"/>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8" name="矩形 17"/>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 name="图片 2"/>
          <p:cNvPicPr>
            <a:picLocks noChangeAspect="1"/>
          </p:cNvPicPr>
          <p:nvPr/>
        </p:nvPicPr>
        <p:blipFill>
          <a:blip r:embed="rId1" cstate="email"/>
          <a:stretch>
            <a:fillRect/>
          </a:stretch>
        </p:blipFill>
        <p:spPr>
          <a:xfrm>
            <a:off x="4386470" y="2398643"/>
            <a:ext cx="2941982" cy="2743200"/>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2000"/>
                                  </p:stCondLst>
                                  <p:childTnLst>
                                    <p:animEffect transition="out" filter="fade">
                                      <p:cBhvr>
                                        <p:cTn id="42" dur="500"/>
                                        <p:tgtEl>
                                          <p:spTgt spid="20"/>
                                        </p:tgtEl>
                                      </p:cBhvr>
                                    </p:animEffect>
                                    <p:set>
                                      <p:cBhvr>
                                        <p:cTn id="4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0" grpId="0" animBg="1"/>
      <p:bldP spid="15" grpId="0"/>
      <p:bldP spid="16"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3"/>
          <p:cNvSpPr/>
          <p:nvPr/>
        </p:nvSpPr>
        <p:spPr>
          <a:xfrm>
            <a:off x="4618214" y="2267953"/>
            <a:ext cx="2955571" cy="265415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BBCEDC"/>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 name="任意多边形 4"/>
          <p:cNvSpPr/>
          <p:nvPr/>
        </p:nvSpPr>
        <p:spPr>
          <a:xfrm>
            <a:off x="4804085" y="2434868"/>
            <a:ext cx="2583829" cy="2320322"/>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 name="任意多边形 5"/>
          <p:cNvSpPr/>
          <p:nvPr/>
        </p:nvSpPr>
        <p:spPr>
          <a:xfrm rot="5400000">
            <a:off x="3856988" y="2110903"/>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61719D"/>
          </a:solidFill>
          <a:ln w="3175">
            <a:no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任意多边形 6"/>
          <p:cNvSpPr/>
          <p:nvPr/>
        </p:nvSpPr>
        <p:spPr>
          <a:xfrm rot="5400000">
            <a:off x="3856988" y="4214933"/>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61719D"/>
          </a:solidFill>
          <a:ln w="3175">
            <a:no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任意多边形 7"/>
          <p:cNvSpPr/>
          <p:nvPr/>
        </p:nvSpPr>
        <p:spPr>
          <a:xfrm rot="5400000">
            <a:off x="7434976" y="4255876"/>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61719D"/>
          </a:solidFill>
          <a:ln w="3175">
            <a:no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任意多边形 8"/>
          <p:cNvSpPr/>
          <p:nvPr/>
        </p:nvSpPr>
        <p:spPr>
          <a:xfrm rot="5400000">
            <a:off x="7434976" y="2142748"/>
            <a:ext cx="882368" cy="79238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solidFill>
            <a:srgbClr val="61719D"/>
          </a:solidFill>
          <a:ln w="3175">
            <a:no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矩形 9"/>
          <p:cNvSpPr/>
          <p:nvPr/>
        </p:nvSpPr>
        <p:spPr>
          <a:xfrm>
            <a:off x="2100009" y="1949085"/>
            <a:ext cx="1569660" cy="369332"/>
          </a:xfrm>
          <a:prstGeom prst="rect">
            <a:avLst/>
          </a:prstGeom>
        </p:spPr>
        <p:txBody>
          <a:bodyPr wrap="none">
            <a:spAutoFit/>
          </a:bodyPr>
          <a:lstStyle/>
          <a:p>
            <a:pPr algn="ct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1" name="矩形 10"/>
          <p:cNvSpPr/>
          <p:nvPr/>
        </p:nvSpPr>
        <p:spPr>
          <a:xfrm>
            <a:off x="815123" y="2347186"/>
            <a:ext cx="2920181" cy="867930"/>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12" name="矩形 11"/>
          <p:cNvSpPr/>
          <p:nvPr/>
        </p:nvSpPr>
        <p:spPr>
          <a:xfrm>
            <a:off x="2061341" y="4107706"/>
            <a:ext cx="1569660" cy="369332"/>
          </a:xfrm>
          <a:prstGeom prst="rect">
            <a:avLst/>
          </a:prstGeom>
        </p:spPr>
        <p:txBody>
          <a:bodyPr wrap="none">
            <a:spAutoFit/>
          </a:bodyPr>
          <a:lstStyle/>
          <a:p>
            <a:pPr algn="ct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3" name="矩形 12"/>
          <p:cNvSpPr/>
          <p:nvPr/>
        </p:nvSpPr>
        <p:spPr>
          <a:xfrm>
            <a:off x="776455" y="4505807"/>
            <a:ext cx="2920181" cy="867930"/>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14" name="矩形 13"/>
          <p:cNvSpPr/>
          <p:nvPr/>
        </p:nvSpPr>
        <p:spPr>
          <a:xfrm>
            <a:off x="8477769" y="1963833"/>
            <a:ext cx="1569660" cy="369332"/>
          </a:xfrm>
          <a:prstGeom prst="rect">
            <a:avLst/>
          </a:prstGeom>
        </p:spPr>
        <p:txBody>
          <a:bodyPr wrap="none">
            <a:spAutoFit/>
          </a:bodyPr>
          <a:lstStyle/>
          <a:p>
            <a:pPr algn="ct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5" name="矩形 14"/>
          <p:cNvSpPr/>
          <p:nvPr/>
        </p:nvSpPr>
        <p:spPr>
          <a:xfrm>
            <a:off x="8505490" y="2347186"/>
            <a:ext cx="2920181" cy="867930"/>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16" name="矩形 15"/>
          <p:cNvSpPr/>
          <p:nvPr/>
        </p:nvSpPr>
        <p:spPr>
          <a:xfrm>
            <a:off x="8507339" y="4026920"/>
            <a:ext cx="1569660" cy="369332"/>
          </a:xfrm>
          <a:prstGeom prst="rect">
            <a:avLst/>
          </a:prstGeom>
        </p:spPr>
        <p:txBody>
          <a:bodyPr wrap="none">
            <a:spAutoFit/>
          </a:bodyPr>
          <a:lstStyle/>
          <a:p>
            <a:pPr algn="ctr"/>
            <a:r>
              <a:rPr lang="zh-CN" altLang="en-US" dirty="0">
                <a:solidFill>
                  <a:srgbClr val="61719D"/>
                </a:solidFill>
                <a:cs typeface="+mn-ea"/>
                <a:sym typeface="+mn-lt"/>
              </a:rPr>
              <a:t>此处添加标题</a:t>
            </a:r>
            <a:endParaRPr lang="zh-CN" altLang="en-US" dirty="0">
              <a:solidFill>
                <a:srgbClr val="61719D"/>
              </a:solidFill>
              <a:cs typeface="+mn-ea"/>
              <a:sym typeface="+mn-lt"/>
            </a:endParaRPr>
          </a:p>
        </p:txBody>
      </p:sp>
      <p:sp>
        <p:nvSpPr>
          <p:cNvPr id="17" name="矩形 16"/>
          <p:cNvSpPr/>
          <p:nvPr/>
        </p:nvSpPr>
        <p:spPr>
          <a:xfrm>
            <a:off x="8535060" y="4410273"/>
            <a:ext cx="2920181" cy="867930"/>
          </a:xfrm>
          <a:prstGeom prst="rect">
            <a:avLst/>
          </a:prstGeom>
        </p:spPr>
        <p:txBody>
          <a:bodyPr wrap="square">
            <a:spAutoFit/>
          </a:bodyPr>
          <a:lstStyle/>
          <a:p>
            <a:pPr>
              <a:lnSpc>
                <a:spcPct val="120000"/>
              </a:lnSpc>
            </a:pPr>
            <a:r>
              <a:rPr lang="zh-CN" altLang="en-US" sz="1400" dirty="0">
                <a:cs typeface="+mn-ea"/>
                <a:sym typeface="+mn-lt"/>
              </a:rPr>
              <a:t>点击此处添加内容点击此处添加内容，点击此处添加内容点击此处添加内容</a:t>
            </a:r>
            <a:r>
              <a:rPr lang="en-US" altLang="zh-CN" sz="1400" dirty="0">
                <a:cs typeface="+mn-ea"/>
                <a:sym typeface="+mn-lt"/>
              </a:rPr>
              <a:t>.</a:t>
            </a:r>
            <a:endParaRPr lang="zh-CN" altLang="en-US" sz="1400" dirty="0">
              <a:cs typeface="+mn-ea"/>
              <a:sym typeface="+mn-lt"/>
            </a:endParaRPr>
          </a:p>
        </p:txBody>
      </p:sp>
      <p:sp>
        <p:nvSpPr>
          <p:cNvPr id="18" name="KSO_Shape"/>
          <p:cNvSpPr/>
          <p:nvPr/>
        </p:nvSpPr>
        <p:spPr bwMode="auto">
          <a:xfrm>
            <a:off x="4141290" y="2304204"/>
            <a:ext cx="294232" cy="434826"/>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latin typeface="+mn-lt"/>
              <a:ea typeface="+mn-ea"/>
              <a:cs typeface="+mn-ea"/>
              <a:sym typeface="+mn-lt"/>
            </a:endParaRPr>
          </a:p>
        </p:txBody>
      </p:sp>
      <p:sp>
        <p:nvSpPr>
          <p:cNvPr id="19" name="KSO_Shape"/>
          <p:cNvSpPr/>
          <p:nvPr/>
        </p:nvSpPr>
        <p:spPr bwMode="auto">
          <a:xfrm>
            <a:off x="7586449" y="2382043"/>
            <a:ext cx="574912" cy="262543"/>
          </a:xfrm>
          <a:custGeom>
            <a:avLst/>
            <a:gdLst>
              <a:gd name="T0" fmla="*/ 1220689 w 7881"/>
              <a:gd name="T1" fmla="*/ 725 h 3603"/>
              <a:gd name="T2" fmla="*/ 1051968 w 7881"/>
              <a:gd name="T3" fmla="*/ 3382 h 3603"/>
              <a:gd name="T4" fmla="*/ 1054144 w 7881"/>
              <a:gd name="T5" fmla="*/ 60146 h 3603"/>
              <a:gd name="T6" fmla="*/ 1851096 w 7881"/>
              <a:gd name="T7" fmla="*/ 779241 h 3603"/>
              <a:gd name="T8" fmla="*/ 137539 w 7881"/>
              <a:gd name="T9" fmla="*/ 799289 h 3603"/>
              <a:gd name="T10" fmla="*/ 3626 w 7881"/>
              <a:gd name="T11" fmla="*/ 715471 h 3603"/>
              <a:gd name="T12" fmla="*/ 626540 w 7881"/>
              <a:gd name="T13" fmla="*/ 686727 h 3603"/>
              <a:gd name="T14" fmla="*/ 1709690 w 7881"/>
              <a:gd name="T15" fmla="*/ 786729 h 3603"/>
              <a:gd name="T16" fmla="*/ 1569008 w 7881"/>
              <a:gd name="T17" fmla="*/ 870063 h 3603"/>
              <a:gd name="T18" fmla="*/ 1435820 w 7881"/>
              <a:gd name="T19" fmla="*/ 766680 h 3603"/>
              <a:gd name="T20" fmla="*/ 1482956 w 7881"/>
              <a:gd name="T21" fmla="*/ 609189 h 3603"/>
              <a:gd name="T22" fmla="*/ 1647084 w 7881"/>
              <a:gd name="T23" fmla="*/ 593247 h 3603"/>
              <a:gd name="T24" fmla="*/ 1655544 w 7881"/>
              <a:gd name="T25" fmla="*/ 722959 h 3603"/>
              <a:gd name="T26" fmla="*/ 1604058 w 7881"/>
              <a:gd name="T27" fmla="*/ 649045 h 3603"/>
              <a:gd name="T28" fmla="*/ 1518489 w 7881"/>
              <a:gd name="T29" fmla="*/ 670060 h 3603"/>
              <a:gd name="T30" fmla="*/ 1505919 w 7881"/>
              <a:gd name="T31" fmla="*/ 757018 h 3603"/>
              <a:gd name="T32" fmla="*/ 1580853 w 7881"/>
              <a:gd name="T33" fmla="*/ 801222 h 3603"/>
              <a:gd name="T34" fmla="*/ 1652160 w 7881"/>
              <a:gd name="T35" fmla="*/ 746390 h 3603"/>
              <a:gd name="T36" fmla="*/ 540246 w 7881"/>
              <a:gd name="T37" fmla="*/ 827068 h 3603"/>
              <a:gd name="T38" fmla="*/ 378534 w 7881"/>
              <a:gd name="T39" fmla="*/ 858711 h 3603"/>
              <a:gd name="T40" fmla="*/ 288373 w 7881"/>
              <a:gd name="T41" fmla="*/ 722959 h 3603"/>
              <a:gd name="T42" fmla="*/ 385303 w 7881"/>
              <a:gd name="T43" fmla="*/ 584551 h 3603"/>
              <a:gd name="T44" fmla="*/ 545322 w 7881"/>
              <a:gd name="T45" fmla="*/ 623682 h 3603"/>
              <a:gd name="T46" fmla="*/ 509789 w 7881"/>
              <a:gd name="T47" fmla="*/ 695906 h 3603"/>
              <a:gd name="T48" fmla="*/ 435822 w 7881"/>
              <a:gd name="T49" fmla="*/ 644214 h 3603"/>
              <a:gd name="T50" fmla="*/ 363548 w 7881"/>
              <a:gd name="T51" fmla="*/ 692283 h 3603"/>
              <a:gd name="T52" fmla="*/ 380226 w 7881"/>
              <a:gd name="T53" fmla="*/ 778516 h 3603"/>
              <a:gd name="T54" fmla="*/ 466521 w 7881"/>
              <a:gd name="T55" fmla="*/ 795183 h 3603"/>
              <a:gd name="T56" fmla="*/ 514623 w 7881"/>
              <a:gd name="T57" fmla="*/ 722959 h 3603"/>
              <a:gd name="T58" fmla="*/ 769638 w 7881"/>
              <a:gd name="T59" fmla="*/ 508221 h 3603"/>
              <a:gd name="T60" fmla="*/ 746917 w 7881"/>
              <a:gd name="T61" fmla="*/ 467641 h 3603"/>
              <a:gd name="T62" fmla="*/ 671742 w 7881"/>
              <a:gd name="T63" fmla="*/ 494453 h 3603"/>
              <a:gd name="T64" fmla="*/ 691321 w 7881"/>
              <a:gd name="T65" fmla="*/ 473438 h 3603"/>
              <a:gd name="T66" fmla="*/ 1726852 w 7881"/>
              <a:gd name="T67" fmla="*/ 597836 h 3603"/>
              <a:gd name="T68" fmla="*/ 1600915 w 7881"/>
              <a:gd name="T69" fmla="*/ 527787 h 3603"/>
              <a:gd name="T70" fmla="*/ 1535409 w 7881"/>
              <a:gd name="T71" fmla="*/ 267879 h 3603"/>
              <a:gd name="T72" fmla="*/ 1523807 w 7881"/>
              <a:gd name="T73" fmla="*/ 459428 h 3603"/>
              <a:gd name="T74" fmla="*/ 1454916 w 7881"/>
              <a:gd name="T75" fmla="*/ 569092 h 3603"/>
              <a:gd name="T76" fmla="*/ 907903 w 7881"/>
              <a:gd name="T77" fmla="*/ 222709 h 3603"/>
              <a:gd name="T78" fmla="*/ 624123 w 7881"/>
              <a:gd name="T79" fmla="*/ 381166 h 3603"/>
              <a:gd name="T80" fmla="*/ 533236 w 7881"/>
              <a:gd name="T81" fmla="*/ 552667 h 3603"/>
              <a:gd name="T82" fmla="*/ 393038 w 7881"/>
              <a:gd name="T83" fmla="*/ 531169 h 3603"/>
              <a:gd name="T84" fmla="*/ 274836 w 7881"/>
              <a:gd name="T85" fmla="*/ 611846 h 3603"/>
              <a:gd name="T86" fmla="*/ 53662 w 7881"/>
              <a:gd name="T87" fmla="*/ 476095 h 3603"/>
              <a:gd name="T88" fmla="*/ 477156 w 7881"/>
              <a:gd name="T89" fmla="*/ 335755 h 3603"/>
              <a:gd name="T90" fmla="*/ 1009909 w 7881"/>
              <a:gd name="T91" fmla="*/ 124640 h 3603"/>
              <a:gd name="T92" fmla="*/ 1429777 w 7881"/>
              <a:gd name="T93" fmla="*/ 151693 h 3603"/>
              <a:gd name="T94" fmla="*/ 1830792 w 7881"/>
              <a:gd name="T95" fmla="*/ 324160 h 3603"/>
              <a:gd name="T96" fmla="*/ 1904033 w 7881"/>
              <a:gd name="T97" fmla="*/ 396867 h 3603"/>
              <a:gd name="T98" fmla="*/ 186367 w 7881"/>
              <a:gd name="T99" fmla="*/ 531410 h 3603"/>
              <a:gd name="T100" fmla="*/ 281846 w 7881"/>
              <a:gd name="T101" fmla="*/ 478752 h 3603"/>
              <a:gd name="T102" fmla="*/ 893399 w 7881"/>
              <a:gd name="T103" fmla="*/ 519091 h 3603"/>
              <a:gd name="T104" fmla="*/ 937876 w 7881"/>
              <a:gd name="T105" fmla="*/ 522714 h 3603"/>
              <a:gd name="T106" fmla="*/ 905727 w 7881"/>
              <a:gd name="T107" fmla="*/ 495178 h 3603"/>
              <a:gd name="T108" fmla="*/ 946094 w 7881"/>
              <a:gd name="T109" fmla="*/ 455563 h 3603"/>
              <a:gd name="T110" fmla="*/ 888807 w 7881"/>
              <a:gd name="T111" fmla="*/ 495178 h 3603"/>
              <a:gd name="T112" fmla="*/ 726370 w 7881"/>
              <a:gd name="T113" fmla="*/ 526579 h 3603"/>
              <a:gd name="T114" fmla="*/ 787284 w 7881"/>
              <a:gd name="T115" fmla="*/ 505081 h 3603"/>
              <a:gd name="T116" fmla="*/ 744741 w 7881"/>
              <a:gd name="T117" fmla="*/ 452906 h 3603"/>
              <a:gd name="T118" fmla="*/ 675851 w 7881"/>
              <a:gd name="T119" fmla="*/ 508463 h 3603"/>
              <a:gd name="T120" fmla="*/ 708967 w 7881"/>
              <a:gd name="T121" fmla="*/ 472230 h 3603"/>
              <a:gd name="T122" fmla="*/ 1294172 w 7881"/>
              <a:gd name="T123" fmla="*/ 543488 h 3603"/>
              <a:gd name="T124" fmla="*/ 1807587 w 7881"/>
              <a:gd name="T125" fmla="*/ 406770 h 36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881" h="3603">
                <a:moveTo>
                  <a:pt x="5141" y="115"/>
                </a:moveTo>
                <a:lnTo>
                  <a:pt x="5141" y="143"/>
                </a:lnTo>
                <a:lnTo>
                  <a:pt x="5140" y="156"/>
                </a:lnTo>
                <a:lnTo>
                  <a:pt x="5139" y="167"/>
                </a:lnTo>
                <a:lnTo>
                  <a:pt x="5136" y="178"/>
                </a:lnTo>
                <a:lnTo>
                  <a:pt x="5133" y="189"/>
                </a:lnTo>
                <a:lnTo>
                  <a:pt x="5127" y="198"/>
                </a:lnTo>
                <a:lnTo>
                  <a:pt x="5122" y="208"/>
                </a:lnTo>
                <a:lnTo>
                  <a:pt x="5115" y="217"/>
                </a:lnTo>
                <a:lnTo>
                  <a:pt x="5107" y="225"/>
                </a:lnTo>
                <a:lnTo>
                  <a:pt x="5100" y="233"/>
                </a:lnTo>
                <a:lnTo>
                  <a:pt x="5091" y="239"/>
                </a:lnTo>
                <a:lnTo>
                  <a:pt x="5081" y="245"/>
                </a:lnTo>
                <a:lnTo>
                  <a:pt x="5071" y="249"/>
                </a:lnTo>
                <a:lnTo>
                  <a:pt x="5061" y="254"/>
                </a:lnTo>
                <a:lnTo>
                  <a:pt x="5050" y="256"/>
                </a:lnTo>
                <a:lnTo>
                  <a:pt x="5038" y="258"/>
                </a:lnTo>
                <a:lnTo>
                  <a:pt x="5027" y="259"/>
                </a:lnTo>
                <a:lnTo>
                  <a:pt x="4868" y="259"/>
                </a:lnTo>
                <a:lnTo>
                  <a:pt x="4868" y="0"/>
                </a:lnTo>
                <a:lnTo>
                  <a:pt x="5027" y="0"/>
                </a:lnTo>
                <a:lnTo>
                  <a:pt x="5038" y="0"/>
                </a:lnTo>
                <a:lnTo>
                  <a:pt x="5050" y="3"/>
                </a:lnTo>
                <a:lnTo>
                  <a:pt x="5061" y="5"/>
                </a:lnTo>
                <a:lnTo>
                  <a:pt x="5071" y="9"/>
                </a:lnTo>
                <a:lnTo>
                  <a:pt x="5081" y="14"/>
                </a:lnTo>
                <a:lnTo>
                  <a:pt x="5091" y="19"/>
                </a:lnTo>
                <a:lnTo>
                  <a:pt x="5100" y="26"/>
                </a:lnTo>
                <a:lnTo>
                  <a:pt x="5107" y="33"/>
                </a:lnTo>
                <a:lnTo>
                  <a:pt x="5115" y="42"/>
                </a:lnTo>
                <a:lnTo>
                  <a:pt x="5122" y="51"/>
                </a:lnTo>
                <a:lnTo>
                  <a:pt x="5127" y="60"/>
                </a:lnTo>
                <a:lnTo>
                  <a:pt x="5133" y="70"/>
                </a:lnTo>
                <a:lnTo>
                  <a:pt x="5136" y="81"/>
                </a:lnTo>
                <a:lnTo>
                  <a:pt x="5139" y="92"/>
                </a:lnTo>
                <a:lnTo>
                  <a:pt x="5140" y="103"/>
                </a:lnTo>
                <a:lnTo>
                  <a:pt x="5141" y="115"/>
                </a:lnTo>
                <a:close/>
                <a:moveTo>
                  <a:pt x="4407" y="259"/>
                </a:moveTo>
                <a:lnTo>
                  <a:pt x="4565" y="259"/>
                </a:lnTo>
                <a:lnTo>
                  <a:pt x="4565" y="0"/>
                </a:lnTo>
                <a:lnTo>
                  <a:pt x="4407" y="0"/>
                </a:lnTo>
                <a:lnTo>
                  <a:pt x="4394" y="0"/>
                </a:lnTo>
                <a:lnTo>
                  <a:pt x="4383" y="3"/>
                </a:lnTo>
                <a:lnTo>
                  <a:pt x="4372" y="5"/>
                </a:lnTo>
                <a:lnTo>
                  <a:pt x="4361" y="9"/>
                </a:lnTo>
                <a:lnTo>
                  <a:pt x="4352" y="14"/>
                </a:lnTo>
                <a:lnTo>
                  <a:pt x="4342" y="19"/>
                </a:lnTo>
                <a:lnTo>
                  <a:pt x="4333" y="26"/>
                </a:lnTo>
                <a:lnTo>
                  <a:pt x="4325" y="33"/>
                </a:lnTo>
                <a:lnTo>
                  <a:pt x="4317" y="42"/>
                </a:lnTo>
                <a:lnTo>
                  <a:pt x="4311" y="51"/>
                </a:lnTo>
                <a:lnTo>
                  <a:pt x="4305" y="60"/>
                </a:lnTo>
                <a:lnTo>
                  <a:pt x="4301" y="70"/>
                </a:lnTo>
                <a:lnTo>
                  <a:pt x="4296" y="81"/>
                </a:lnTo>
                <a:lnTo>
                  <a:pt x="4293" y="92"/>
                </a:lnTo>
                <a:lnTo>
                  <a:pt x="4292" y="103"/>
                </a:lnTo>
                <a:lnTo>
                  <a:pt x="4291" y="115"/>
                </a:lnTo>
                <a:lnTo>
                  <a:pt x="4291" y="143"/>
                </a:lnTo>
                <a:lnTo>
                  <a:pt x="4292" y="156"/>
                </a:lnTo>
                <a:lnTo>
                  <a:pt x="4293" y="167"/>
                </a:lnTo>
                <a:lnTo>
                  <a:pt x="4296" y="178"/>
                </a:lnTo>
                <a:lnTo>
                  <a:pt x="4301" y="189"/>
                </a:lnTo>
                <a:lnTo>
                  <a:pt x="4305" y="198"/>
                </a:lnTo>
                <a:lnTo>
                  <a:pt x="4311" y="208"/>
                </a:lnTo>
                <a:lnTo>
                  <a:pt x="4317" y="217"/>
                </a:lnTo>
                <a:lnTo>
                  <a:pt x="4325" y="225"/>
                </a:lnTo>
                <a:lnTo>
                  <a:pt x="4333" y="233"/>
                </a:lnTo>
                <a:lnTo>
                  <a:pt x="4342" y="239"/>
                </a:lnTo>
                <a:lnTo>
                  <a:pt x="4352" y="245"/>
                </a:lnTo>
                <a:lnTo>
                  <a:pt x="4361" y="249"/>
                </a:lnTo>
                <a:lnTo>
                  <a:pt x="4372" y="254"/>
                </a:lnTo>
                <a:lnTo>
                  <a:pt x="4383" y="256"/>
                </a:lnTo>
                <a:lnTo>
                  <a:pt x="4394" y="258"/>
                </a:lnTo>
                <a:lnTo>
                  <a:pt x="4407" y="259"/>
                </a:lnTo>
                <a:close/>
                <a:moveTo>
                  <a:pt x="7879" y="3028"/>
                </a:moveTo>
                <a:lnTo>
                  <a:pt x="7879" y="3028"/>
                </a:lnTo>
                <a:lnTo>
                  <a:pt x="7878" y="3053"/>
                </a:lnTo>
                <a:lnTo>
                  <a:pt x="7876" y="3076"/>
                </a:lnTo>
                <a:lnTo>
                  <a:pt x="7871" y="3096"/>
                </a:lnTo>
                <a:lnTo>
                  <a:pt x="7865" y="3115"/>
                </a:lnTo>
                <a:lnTo>
                  <a:pt x="7858" y="3131"/>
                </a:lnTo>
                <a:lnTo>
                  <a:pt x="7848" y="3146"/>
                </a:lnTo>
                <a:lnTo>
                  <a:pt x="7838" y="3159"/>
                </a:lnTo>
                <a:lnTo>
                  <a:pt x="7827" y="3171"/>
                </a:lnTo>
                <a:lnTo>
                  <a:pt x="7815" y="3181"/>
                </a:lnTo>
                <a:lnTo>
                  <a:pt x="7801" y="3190"/>
                </a:lnTo>
                <a:lnTo>
                  <a:pt x="7788" y="3197"/>
                </a:lnTo>
                <a:lnTo>
                  <a:pt x="7772" y="3203"/>
                </a:lnTo>
                <a:lnTo>
                  <a:pt x="7757" y="3208"/>
                </a:lnTo>
                <a:lnTo>
                  <a:pt x="7740" y="3213"/>
                </a:lnTo>
                <a:lnTo>
                  <a:pt x="7725" y="3217"/>
                </a:lnTo>
                <a:lnTo>
                  <a:pt x="7707" y="3219"/>
                </a:lnTo>
                <a:lnTo>
                  <a:pt x="7658" y="3226"/>
                </a:lnTo>
                <a:lnTo>
                  <a:pt x="7583" y="3234"/>
                </a:lnTo>
                <a:lnTo>
                  <a:pt x="7475" y="3244"/>
                </a:lnTo>
                <a:lnTo>
                  <a:pt x="7324" y="3255"/>
                </a:lnTo>
                <a:lnTo>
                  <a:pt x="7324" y="2982"/>
                </a:lnTo>
                <a:lnTo>
                  <a:pt x="7324" y="2953"/>
                </a:lnTo>
                <a:lnTo>
                  <a:pt x="7322" y="2926"/>
                </a:lnTo>
                <a:lnTo>
                  <a:pt x="7320" y="2897"/>
                </a:lnTo>
                <a:lnTo>
                  <a:pt x="7317" y="2871"/>
                </a:lnTo>
                <a:lnTo>
                  <a:pt x="7312" y="2843"/>
                </a:lnTo>
                <a:lnTo>
                  <a:pt x="7307" y="2816"/>
                </a:lnTo>
                <a:lnTo>
                  <a:pt x="7301" y="2789"/>
                </a:lnTo>
                <a:lnTo>
                  <a:pt x="7294" y="2764"/>
                </a:lnTo>
                <a:lnTo>
                  <a:pt x="7880" y="2764"/>
                </a:lnTo>
                <a:lnTo>
                  <a:pt x="7879" y="3028"/>
                </a:lnTo>
                <a:close/>
                <a:moveTo>
                  <a:pt x="999" y="2982"/>
                </a:moveTo>
                <a:lnTo>
                  <a:pt x="999" y="3316"/>
                </a:lnTo>
                <a:lnTo>
                  <a:pt x="902" y="3317"/>
                </a:lnTo>
                <a:lnTo>
                  <a:pt x="660" y="3317"/>
                </a:lnTo>
                <a:lnTo>
                  <a:pt x="639" y="3316"/>
                </a:lnTo>
                <a:lnTo>
                  <a:pt x="616" y="3315"/>
                </a:lnTo>
                <a:lnTo>
                  <a:pt x="593" y="3312"/>
                </a:lnTo>
                <a:lnTo>
                  <a:pt x="569" y="3309"/>
                </a:lnTo>
                <a:lnTo>
                  <a:pt x="544" y="3304"/>
                </a:lnTo>
                <a:lnTo>
                  <a:pt x="517" y="3298"/>
                </a:lnTo>
                <a:lnTo>
                  <a:pt x="491" y="3291"/>
                </a:lnTo>
                <a:lnTo>
                  <a:pt x="464" y="3283"/>
                </a:lnTo>
                <a:lnTo>
                  <a:pt x="438" y="3274"/>
                </a:lnTo>
                <a:lnTo>
                  <a:pt x="410" y="3266"/>
                </a:lnTo>
                <a:lnTo>
                  <a:pt x="383" y="3255"/>
                </a:lnTo>
                <a:lnTo>
                  <a:pt x="355" y="3244"/>
                </a:lnTo>
                <a:lnTo>
                  <a:pt x="328" y="3233"/>
                </a:lnTo>
                <a:lnTo>
                  <a:pt x="302" y="3219"/>
                </a:lnTo>
                <a:lnTo>
                  <a:pt x="275" y="3206"/>
                </a:lnTo>
                <a:lnTo>
                  <a:pt x="250" y="3192"/>
                </a:lnTo>
                <a:lnTo>
                  <a:pt x="225" y="3178"/>
                </a:lnTo>
                <a:lnTo>
                  <a:pt x="199" y="3162"/>
                </a:lnTo>
                <a:lnTo>
                  <a:pt x="176" y="3147"/>
                </a:lnTo>
                <a:lnTo>
                  <a:pt x="153" y="3130"/>
                </a:lnTo>
                <a:lnTo>
                  <a:pt x="132" y="3113"/>
                </a:lnTo>
                <a:lnTo>
                  <a:pt x="111" y="3096"/>
                </a:lnTo>
                <a:lnTo>
                  <a:pt x="93" y="3078"/>
                </a:lnTo>
                <a:lnTo>
                  <a:pt x="76" y="3060"/>
                </a:lnTo>
                <a:lnTo>
                  <a:pt x="59" y="3040"/>
                </a:lnTo>
                <a:lnTo>
                  <a:pt x="45" y="3021"/>
                </a:lnTo>
                <a:lnTo>
                  <a:pt x="33" y="3002"/>
                </a:lnTo>
                <a:lnTo>
                  <a:pt x="23" y="2982"/>
                </a:lnTo>
                <a:lnTo>
                  <a:pt x="15" y="2962"/>
                </a:lnTo>
                <a:lnTo>
                  <a:pt x="9" y="2942"/>
                </a:lnTo>
                <a:lnTo>
                  <a:pt x="6" y="2921"/>
                </a:lnTo>
                <a:lnTo>
                  <a:pt x="4" y="2900"/>
                </a:lnTo>
                <a:lnTo>
                  <a:pt x="3" y="2764"/>
                </a:lnTo>
                <a:lnTo>
                  <a:pt x="1030" y="2764"/>
                </a:lnTo>
                <a:lnTo>
                  <a:pt x="1023" y="2789"/>
                </a:lnTo>
                <a:lnTo>
                  <a:pt x="1017" y="2816"/>
                </a:lnTo>
                <a:lnTo>
                  <a:pt x="1011" y="2843"/>
                </a:lnTo>
                <a:lnTo>
                  <a:pt x="1007" y="2871"/>
                </a:lnTo>
                <a:lnTo>
                  <a:pt x="1003" y="2897"/>
                </a:lnTo>
                <a:lnTo>
                  <a:pt x="1001" y="2926"/>
                </a:lnTo>
                <a:lnTo>
                  <a:pt x="999" y="2953"/>
                </a:lnTo>
                <a:lnTo>
                  <a:pt x="999" y="2982"/>
                </a:lnTo>
                <a:close/>
                <a:moveTo>
                  <a:pt x="5719" y="2982"/>
                </a:moveTo>
                <a:lnTo>
                  <a:pt x="5719" y="3317"/>
                </a:lnTo>
                <a:lnTo>
                  <a:pt x="2604" y="3316"/>
                </a:lnTo>
                <a:lnTo>
                  <a:pt x="2604" y="2982"/>
                </a:lnTo>
                <a:lnTo>
                  <a:pt x="2604" y="2953"/>
                </a:lnTo>
                <a:lnTo>
                  <a:pt x="2603" y="2926"/>
                </a:lnTo>
                <a:lnTo>
                  <a:pt x="2600" y="2897"/>
                </a:lnTo>
                <a:lnTo>
                  <a:pt x="2597" y="2871"/>
                </a:lnTo>
                <a:lnTo>
                  <a:pt x="2592" y="2843"/>
                </a:lnTo>
                <a:lnTo>
                  <a:pt x="2587" y="2816"/>
                </a:lnTo>
                <a:lnTo>
                  <a:pt x="2581" y="2789"/>
                </a:lnTo>
                <a:lnTo>
                  <a:pt x="2574" y="2764"/>
                </a:lnTo>
                <a:lnTo>
                  <a:pt x="5750" y="2764"/>
                </a:lnTo>
                <a:lnTo>
                  <a:pt x="5742" y="2789"/>
                </a:lnTo>
                <a:lnTo>
                  <a:pt x="5737" y="2816"/>
                </a:lnTo>
                <a:lnTo>
                  <a:pt x="5731" y="2843"/>
                </a:lnTo>
                <a:lnTo>
                  <a:pt x="5727" y="2871"/>
                </a:lnTo>
                <a:lnTo>
                  <a:pt x="5723" y="2897"/>
                </a:lnTo>
                <a:lnTo>
                  <a:pt x="5720" y="2926"/>
                </a:lnTo>
                <a:lnTo>
                  <a:pt x="5719" y="2953"/>
                </a:lnTo>
                <a:lnTo>
                  <a:pt x="5719" y="2982"/>
                </a:lnTo>
                <a:close/>
                <a:moveTo>
                  <a:pt x="7134" y="2993"/>
                </a:moveTo>
                <a:lnTo>
                  <a:pt x="7134" y="2993"/>
                </a:lnTo>
                <a:lnTo>
                  <a:pt x="7133" y="3024"/>
                </a:lnTo>
                <a:lnTo>
                  <a:pt x="7131" y="3054"/>
                </a:lnTo>
                <a:lnTo>
                  <a:pt x="7126" y="3085"/>
                </a:lnTo>
                <a:lnTo>
                  <a:pt x="7121" y="3115"/>
                </a:lnTo>
                <a:lnTo>
                  <a:pt x="7114" y="3145"/>
                </a:lnTo>
                <a:lnTo>
                  <a:pt x="7106" y="3174"/>
                </a:lnTo>
                <a:lnTo>
                  <a:pt x="7097" y="3202"/>
                </a:lnTo>
                <a:lnTo>
                  <a:pt x="7086" y="3230"/>
                </a:lnTo>
                <a:lnTo>
                  <a:pt x="7073" y="3257"/>
                </a:lnTo>
                <a:lnTo>
                  <a:pt x="7060" y="3283"/>
                </a:lnTo>
                <a:lnTo>
                  <a:pt x="7045" y="3309"/>
                </a:lnTo>
                <a:lnTo>
                  <a:pt x="7029" y="3334"/>
                </a:lnTo>
                <a:lnTo>
                  <a:pt x="7012" y="3358"/>
                </a:lnTo>
                <a:lnTo>
                  <a:pt x="6994" y="3381"/>
                </a:lnTo>
                <a:lnTo>
                  <a:pt x="6974" y="3403"/>
                </a:lnTo>
                <a:lnTo>
                  <a:pt x="6955" y="3424"/>
                </a:lnTo>
                <a:lnTo>
                  <a:pt x="6934" y="3444"/>
                </a:lnTo>
                <a:lnTo>
                  <a:pt x="6912" y="3464"/>
                </a:lnTo>
                <a:lnTo>
                  <a:pt x="6889" y="3481"/>
                </a:lnTo>
                <a:lnTo>
                  <a:pt x="6864" y="3499"/>
                </a:lnTo>
                <a:lnTo>
                  <a:pt x="6839" y="3514"/>
                </a:lnTo>
                <a:lnTo>
                  <a:pt x="6814" y="3530"/>
                </a:lnTo>
                <a:lnTo>
                  <a:pt x="6787" y="3543"/>
                </a:lnTo>
                <a:lnTo>
                  <a:pt x="6761" y="3555"/>
                </a:lnTo>
                <a:lnTo>
                  <a:pt x="6734" y="3566"/>
                </a:lnTo>
                <a:lnTo>
                  <a:pt x="6705" y="3576"/>
                </a:lnTo>
                <a:lnTo>
                  <a:pt x="6675" y="3584"/>
                </a:lnTo>
                <a:lnTo>
                  <a:pt x="6647" y="3590"/>
                </a:lnTo>
                <a:lnTo>
                  <a:pt x="6616" y="3596"/>
                </a:lnTo>
                <a:lnTo>
                  <a:pt x="6586" y="3600"/>
                </a:lnTo>
                <a:lnTo>
                  <a:pt x="6554" y="3602"/>
                </a:lnTo>
                <a:lnTo>
                  <a:pt x="6523" y="3603"/>
                </a:lnTo>
                <a:lnTo>
                  <a:pt x="6491" y="3602"/>
                </a:lnTo>
                <a:lnTo>
                  <a:pt x="6461" y="3600"/>
                </a:lnTo>
                <a:lnTo>
                  <a:pt x="6431" y="3596"/>
                </a:lnTo>
                <a:lnTo>
                  <a:pt x="6400" y="3590"/>
                </a:lnTo>
                <a:lnTo>
                  <a:pt x="6370" y="3584"/>
                </a:lnTo>
                <a:lnTo>
                  <a:pt x="6342" y="3576"/>
                </a:lnTo>
                <a:lnTo>
                  <a:pt x="6313" y="3566"/>
                </a:lnTo>
                <a:lnTo>
                  <a:pt x="6286" y="3555"/>
                </a:lnTo>
                <a:lnTo>
                  <a:pt x="6259" y="3543"/>
                </a:lnTo>
                <a:lnTo>
                  <a:pt x="6233" y="3530"/>
                </a:lnTo>
                <a:lnTo>
                  <a:pt x="6206" y="3514"/>
                </a:lnTo>
                <a:lnTo>
                  <a:pt x="6182" y="3499"/>
                </a:lnTo>
                <a:lnTo>
                  <a:pt x="6158" y="3481"/>
                </a:lnTo>
                <a:lnTo>
                  <a:pt x="6135" y="3464"/>
                </a:lnTo>
                <a:lnTo>
                  <a:pt x="6113" y="3444"/>
                </a:lnTo>
                <a:lnTo>
                  <a:pt x="6092" y="3424"/>
                </a:lnTo>
                <a:lnTo>
                  <a:pt x="6071" y="3403"/>
                </a:lnTo>
                <a:lnTo>
                  <a:pt x="6052" y="3381"/>
                </a:lnTo>
                <a:lnTo>
                  <a:pt x="6035" y="3358"/>
                </a:lnTo>
                <a:lnTo>
                  <a:pt x="6017" y="3334"/>
                </a:lnTo>
                <a:lnTo>
                  <a:pt x="6002" y="3309"/>
                </a:lnTo>
                <a:lnTo>
                  <a:pt x="5986" y="3283"/>
                </a:lnTo>
                <a:lnTo>
                  <a:pt x="5973" y="3257"/>
                </a:lnTo>
                <a:lnTo>
                  <a:pt x="5961" y="3230"/>
                </a:lnTo>
                <a:lnTo>
                  <a:pt x="5950" y="3202"/>
                </a:lnTo>
                <a:lnTo>
                  <a:pt x="5940" y="3174"/>
                </a:lnTo>
                <a:lnTo>
                  <a:pt x="5933" y="3145"/>
                </a:lnTo>
                <a:lnTo>
                  <a:pt x="5925" y="3115"/>
                </a:lnTo>
                <a:lnTo>
                  <a:pt x="5920" y="3085"/>
                </a:lnTo>
                <a:lnTo>
                  <a:pt x="5916" y="3054"/>
                </a:lnTo>
                <a:lnTo>
                  <a:pt x="5914" y="3024"/>
                </a:lnTo>
                <a:lnTo>
                  <a:pt x="5913" y="2993"/>
                </a:lnTo>
                <a:lnTo>
                  <a:pt x="5914" y="2961"/>
                </a:lnTo>
                <a:lnTo>
                  <a:pt x="5916" y="2930"/>
                </a:lnTo>
                <a:lnTo>
                  <a:pt x="5920" y="2899"/>
                </a:lnTo>
                <a:lnTo>
                  <a:pt x="5925" y="2870"/>
                </a:lnTo>
                <a:lnTo>
                  <a:pt x="5933" y="2840"/>
                </a:lnTo>
                <a:lnTo>
                  <a:pt x="5940" y="2811"/>
                </a:lnTo>
                <a:lnTo>
                  <a:pt x="5950" y="2783"/>
                </a:lnTo>
                <a:lnTo>
                  <a:pt x="5961" y="2755"/>
                </a:lnTo>
                <a:lnTo>
                  <a:pt x="5973" y="2728"/>
                </a:lnTo>
                <a:lnTo>
                  <a:pt x="5986" y="2702"/>
                </a:lnTo>
                <a:lnTo>
                  <a:pt x="6002" y="2676"/>
                </a:lnTo>
                <a:lnTo>
                  <a:pt x="6017" y="2652"/>
                </a:lnTo>
                <a:lnTo>
                  <a:pt x="6035" y="2628"/>
                </a:lnTo>
                <a:lnTo>
                  <a:pt x="6052" y="2604"/>
                </a:lnTo>
                <a:lnTo>
                  <a:pt x="6071" y="2582"/>
                </a:lnTo>
                <a:lnTo>
                  <a:pt x="6092" y="2562"/>
                </a:lnTo>
                <a:lnTo>
                  <a:pt x="6113" y="2541"/>
                </a:lnTo>
                <a:lnTo>
                  <a:pt x="6135" y="2522"/>
                </a:lnTo>
                <a:lnTo>
                  <a:pt x="6158" y="2503"/>
                </a:lnTo>
                <a:lnTo>
                  <a:pt x="6182" y="2487"/>
                </a:lnTo>
                <a:lnTo>
                  <a:pt x="6206" y="2470"/>
                </a:lnTo>
                <a:lnTo>
                  <a:pt x="6233" y="2456"/>
                </a:lnTo>
                <a:lnTo>
                  <a:pt x="6259" y="2443"/>
                </a:lnTo>
                <a:lnTo>
                  <a:pt x="6286" y="2431"/>
                </a:lnTo>
                <a:lnTo>
                  <a:pt x="6313" y="2420"/>
                </a:lnTo>
                <a:lnTo>
                  <a:pt x="6342" y="2410"/>
                </a:lnTo>
                <a:lnTo>
                  <a:pt x="6370" y="2401"/>
                </a:lnTo>
                <a:lnTo>
                  <a:pt x="6400" y="2394"/>
                </a:lnTo>
                <a:lnTo>
                  <a:pt x="6431" y="2389"/>
                </a:lnTo>
                <a:lnTo>
                  <a:pt x="6461" y="2386"/>
                </a:lnTo>
                <a:lnTo>
                  <a:pt x="6491" y="2383"/>
                </a:lnTo>
                <a:lnTo>
                  <a:pt x="6523" y="2382"/>
                </a:lnTo>
                <a:lnTo>
                  <a:pt x="6554" y="2383"/>
                </a:lnTo>
                <a:lnTo>
                  <a:pt x="6586" y="2386"/>
                </a:lnTo>
                <a:lnTo>
                  <a:pt x="6616" y="2389"/>
                </a:lnTo>
                <a:lnTo>
                  <a:pt x="6647" y="2394"/>
                </a:lnTo>
                <a:lnTo>
                  <a:pt x="6675" y="2401"/>
                </a:lnTo>
                <a:lnTo>
                  <a:pt x="6705" y="2410"/>
                </a:lnTo>
                <a:lnTo>
                  <a:pt x="6734" y="2420"/>
                </a:lnTo>
                <a:lnTo>
                  <a:pt x="6761" y="2431"/>
                </a:lnTo>
                <a:lnTo>
                  <a:pt x="6787" y="2443"/>
                </a:lnTo>
                <a:lnTo>
                  <a:pt x="6814" y="2456"/>
                </a:lnTo>
                <a:lnTo>
                  <a:pt x="6839" y="2470"/>
                </a:lnTo>
                <a:lnTo>
                  <a:pt x="6864" y="2487"/>
                </a:lnTo>
                <a:lnTo>
                  <a:pt x="6889" y="2503"/>
                </a:lnTo>
                <a:lnTo>
                  <a:pt x="6912" y="2522"/>
                </a:lnTo>
                <a:lnTo>
                  <a:pt x="6934" y="2541"/>
                </a:lnTo>
                <a:lnTo>
                  <a:pt x="6955" y="2562"/>
                </a:lnTo>
                <a:lnTo>
                  <a:pt x="6974" y="2582"/>
                </a:lnTo>
                <a:lnTo>
                  <a:pt x="6994" y="2604"/>
                </a:lnTo>
                <a:lnTo>
                  <a:pt x="7012" y="2628"/>
                </a:lnTo>
                <a:lnTo>
                  <a:pt x="7029" y="2652"/>
                </a:lnTo>
                <a:lnTo>
                  <a:pt x="7045" y="2676"/>
                </a:lnTo>
                <a:lnTo>
                  <a:pt x="7060" y="2702"/>
                </a:lnTo>
                <a:lnTo>
                  <a:pt x="7073" y="2728"/>
                </a:lnTo>
                <a:lnTo>
                  <a:pt x="7086" y="2755"/>
                </a:lnTo>
                <a:lnTo>
                  <a:pt x="7097" y="2783"/>
                </a:lnTo>
                <a:lnTo>
                  <a:pt x="7106" y="2811"/>
                </a:lnTo>
                <a:lnTo>
                  <a:pt x="7114" y="2840"/>
                </a:lnTo>
                <a:lnTo>
                  <a:pt x="7121" y="2870"/>
                </a:lnTo>
                <a:lnTo>
                  <a:pt x="7126" y="2899"/>
                </a:lnTo>
                <a:lnTo>
                  <a:pt x="7131" y="2930"/>
                </a:lnTo>
                <a:lnTo>
                  <a:pt x="7133" y="2961"/>
                </a:lnTo>
                <a:lnTo>
                  <a:pt x="7134" y="2993"/>
                </a:lnTo>
                <a:close/>
                <a:moveTo>
                  <a:pt x="6849" y="2993"/>
                </a:moveTo>
                <a:lnTo>
                  <a:pt x="6849" y="2993"/>
                </a:lnTo>
                <a:lnTo>
                  <a:pt x="6849" y="2975"/>
                </a:lnTo>
                <a:lnTo>
                  <a:pt x="6847" y="2959"/>
                </a:lnTo>
                <a:lnTo>
                  <a:pt x="6846" y="2943"/>
                </a:lnTo>
                <a:lnTo>
                  <a:pt x="6842" y="2927"/>
                </a:lnTo>
                <a:lnTo>
                  <a:pt x="6839" y="2911"/>
                </a:lnTo>
                <a:lnTo>
                  <a:pt x="6835" y="2896"/>
                </a:lnTo>
                <a:lnTo>
                  <a:pt x="6829" y="2881"/>
                </a:lnTo>
                <a:lnTo>
                  <a:pt x="6824" y="2866"/>
                </a:lnTo>
                <a:lnTo>
                  <a:pt x="6817" y="2852"/>
                </a:lnTo>
                <a:lnTo>
                  <a:pt x="6809" y="2838"/>
                </a:lnTo>
                <a:lnTo>
                  <a:pt x="6802" y="2823"/>
                </a:lnTo>
                <a:lnTo>
                  <a:pt x="6793" y="2810"/>
                </a:lnTo>
                <a:lnTo>
                  <a:pt x="6784" y="2798"/>
                </a:lnTo>
                <a:lnTo>
                  <a:pt x="6774" y="2786"/>
                </a:lnTo>
                <a:lnTo>
                  <a:pt x="6764" y="2774"/>
                </a:lnTo>
                <a:lnTo>
                  <a:pt x="6753" y="2763"/>
                </a:lnTo>
                <a:lnTo>
                  <a:pt x="6742" y="2752"/>
                </a:lnTo>
                <a:lnTo>
                  <a:pt x="6730" y="2742"/>
                </a:lnTo>
                <a:lnTo>
                  <a:pt x="6718" y="2732"/>
                </a:lnTo>
                <a:lnTo>
                  <a:pt x="6705" y="2723"/>
                </a:lnTo>
                <a:lnTo>
                  <a:pt x="6692" y="2714"/>
                </a:lnTo>
                <a:lnTo>
                  <a:pt x="6678" y="2707"/>
                </a:lnTo>
                <a:lnTo>
                  <a:pt x="6664" y="2699"/>
                </a:lnTo>
                <a:lnTo>
                  <a:pt x="6650" y="2692"/>
                </a:lnTo>
                <a:lnTo>
                  <a:pt x="6636" y="2687"/>
                </a:lnTo>
                <a:lnTo>
                  <a:pt x="6620" y="2681"/>
                </a:lnTo>
                <a:lnTo>
                  <a:pt x="6605" y="2677"/>
                </a:lnTo>
                <a:lnTo>
                  <a:pt x="6588" y="2674"/>
                </a:lnTo>
                <a:lnTo>
                  <a:pt x="6573" y="2670"/>
                </a:lnTo>
                <a:lnTo>
                  <a:pt x="6556" y="2669"/>
                </a:lnTo>
                <a:lnTo>
                  <a:pt x="6540" y="2667"/>
                </a:lnTo>
                <a:lnTo>
                  <a:pt x="6523" y="2667"/>
                </a:lnTo>
                <a:lnTo>
                  <a:pt x="6507" y="2667"/>
                </a:lnTo>
                <a:lnTo>
                  <a:pt x="6490" y="2669"/>
                </a:lnTo>
                <a:lnTo>
                  <a:pt x="6474" y="2670"/>
                </a:lnTo>
                <a:lnTo>
                  <a:pt x="6457" y="2674"/>
                </a:lnTo>
                <a:lnTo>
                  <a:pt x="6442" y="2677"/>
                </a:lnTo>
                <a:lnTo>
                  <a:pt x="6427" y="2681"/>
                </a:lnTo>
                <a:lnTo>
                  <a:pt x="6411" y="2687"/>
                </a:lnTo>
                <a:lnTo>
                  <a:pt x="6397" y="2692"/>
                </a:lnTo>
                <a:lnTo>
                  <a:pt x="6383" y="2699"/>
                </a:lnTo>
                <a:lnTo>
                  <a:pt x="6368" y="2707"/>
                </a:lnTo>
                <a:lnTo>
                  <a:pt x="6355" y="2714"/>
                </a:lnTo>
                <a:lnTo>
                  <a:pt x="6342" y="2723"/>
                </a:lnTo>
                <a:lnTo>
                  <a:pt x="6329" y="2732"/>
                </a:lnTo>
                <a:lnTo>
                  <a:pt x="6317" y="2742"/>
                </a:lnTo>
                <a:lnTo>
                  <a:pt x="6304" y="2752"/>
                </a:lnTo>
                <a:lnTo>
                  <a:pt x="6293" y="2763"/>
                </a:lnTo>
                <a:lnTo>
                  <a:pt x="6282" y="2774"/>
                </a:lnTo>
                <a:lnTo>
                  <a:pt x="6273" y="2786"/>
                </a:lnTo>
                <a:lnTo>
                  <a:pt x="6263" y="2798"/>
                </a:lnTo>
                <a:lnTo>
                  <a:pt x="6254" y="2810"/>
                </a:lnTo>
                <a:lnTo>
                  <a:pt x="6245" y="2823"/>
                </a:lnTo>
                <a:lnTo>
                  <a:pt x="6237" y="2838"/>
                </a:lnTo>
                <a:lnTo>
                  <a:pt x="6230" y="2852"/>
                </a:lnTo>
                <a:lnTo>
                  <a:pt x="6223" y="2866"/>
                </a:lnTo>
                <a:lnTo>
                  <a:pt x="6217" y="2881"/>
                </a:lnTo>
                <a:lnTo>
                  <a:pt x="6212" y="2896"/>
                </a:lnTo>
                <a:lnTo>
                  <a:pt x="6208" y="2911"/>
                </a:lnTo>
                <a:lnTo>
                  <a:pt x="6204" y="2927"/>
                </a:lnTo>
                <a:lnTo>
                  <a:pt x="6201" y="2943"/>
                </a:lnTo>
                <a:lnTo>
                  <a:pt x="6199" y="2959"/>
                </a:lnTo>
                <a:lnTo>
                  <a:pt x="6198" y="2975"/>
                </a:lnTo>
                <a:lnTo>
                  <a:pt x="6198" y="2993"/>
                </a:lnTo>
                <a:lnTo>
                  <a:pt x="6198" y="3009"/>
                </a:lnTo>
                <a:lnTo>
                  <a:pt x="6199" y="3026"/>
                </a:lnTo>
                <a:lnTo>
                  <a:pt x="6201" y="3042"/>
                </a:lnTo>
                <a:lnTo>
                  <a:pt x="6204" y="3058"/>
                </a:lnTo>
                <a:lnTo>
                  <a:pt x="6208" y="3074"/>
                </a:lnTo>
                <a:lnTo>
                  <a:pt x="6212" y="3090"/>
                </a:lnTo>
                <a:lnTo>
                  <a:pt x="6217" y="3104"/>
                </a:lnTo>
                <a:lnTo>
                  <a:pt x="6223" y="3119"/>
                </a:lnTo>
                <a:lnTo>
                  <a:pt x="6230" y="3134"/>
                </a:lnTo>
                <a:lnTo>
                  <a:pt x="6237" y="3148"/>
                </a:lnTo>
                <a:lnTo>
                  <a:pt x="6245" y="3161"/>
                </a:lnTo>
                <a:lnTo>
                  <a:pt x="6254" y="3174"/>
                </a:lnTo>
                <a:lnTo>
                  <a:pt x="6263" y="3188"/>
                </a:lnTo>
                <a:lnTo>
                  <a:pt x="6273" y="3200"/>
                </a:lnTo>
                <a:lnTo>
                  <a:pt x="6282" y="3212"/>
                </a:lnTo>
                <a:lnTo>
                  <a:pt x="6293" y="3223"/>
                </a:lnTo>
                <a:lnTo>
                  <a:pt x="6304" y="3234"/>
                </a:lnTo>
                <a:lnTo>
                  <a:pt x="6317" y="3244"/>
                </a:lnTo>
                <a:lnTo>
                  <a:pt x="6329" y="3254"/>
                </a:lnTo>
                <a:lnTo>
                  <a:pt x="6342" y="3262"/>
                </a:lnTo>
                <a:lnTo>
                  <a:pt x="6355" y="3271"/>
                </a:lnTo>
                <a:lnTo>
                  <a:pt x="6368" y="3279"/>
                </a:lnTo>
                <a:lnTo>
                  <a:pt x="6383" y="3285"/>
                </a:lnTo>
                <a:lnTo>
                  <a:pt x="6397" y="3292"/>
                </a:lnTo>
                <a:lnTo>
                  <a:pt x="6411" y="3299"/>
                </a:lnTo>
                <a:lnTo>
                  <a:pt x="6427" y="3303"/>
                </a:lnTo>
                <a:lnTo>
                  <a:pt x="6442" y="3307"/>
                </a:lnTo>
                <a:lnTo>
                  <a:pt x="6457" y="3312"/>
                </a:lnTo>
                <a:lnTo>
                  <a:pt x="6474" y="3314"/>
                </a:lnTo>
                <a:lnTo>
                  <a:pt x="6490" y="3316"/>
                </a:lnTo>
                <a:lnTo>
                  <a:pt x="6507" y="3317"/>
                </a:lnTo>
                <a:lnTo>
                  <a:pt x="6523" y="3318"/>
                </a:lnTo>
                <a:lnTo>
                  <a:pt x="6540" y="3317"/>
                </a:lnTo>
                <a:lnTo>
                  <a:pt x="6556" y="3316"/>
                </a:lnTo>
                <a:lnTo>
                  <a:pt x="6573" y="3314"/>
                </a:lnTo>
                <a:lnTo>
                  <a:pt x="6588" y="3312"/>
                </a:lnTo>
                <a:lnTo>
                  <a:pt x="6605" y="3307"/>
                </a:lnTo>
                <a:lnTo>
                  <a:pt x="6620" y="3303"/>
                </a:lnTo>
                <a:lnTo>
                  <a:pt x="6636" y="3299"/>
                </a:lnTo>
                <a:lnTo>
                  <a:pt x="6650" y="3292"/>
                </a:lnTo>
                <a:lnTo>
                  <a:pt x="6664" y="3285"/>
                </a:lnTo>
                <a:lnTo>
                  <a:pt x="6678" y="3279"/>
                </a:lnTo>
                <a:lnTo>
                  <a:pt x="6692" y="3271"/>
                </a:lnTo>
                <a:lnTo>
                  <a:pt x="6705" y="3262"/>
                </a:lnTo>
                <a:lnTo>
                  <a:pt x="6718" y="3254"/>
                </a:lnTo>
                <a:lnTo>
                  <a:pt x="6730" y="3244"/>
                </a:lnTo>
                <a:lnTo>
                  <a:pt x="6742" y="3234"/>
                </a:lnTo>
                <a:lnTo>
                  <a:pt x="6753" y="3223"/>
                </a:lnTo>
                <a:lnTo>
                  <a:pt x="6764" y="3212"/>
                </a:lnTo>
                <a:lnTo>
                  <a:pt x="6774" y="3200"/>
                </a:lnTo>
                <a:lnTo>
                  <a:pt x="6784" y="3188"/>
                </a:lnTo>
                <a:lnTo>
                  <a:pt x="6793" y="3174"/>
                </a:lnTo>
                <a:lnTo>
                  <a:pt x="6802" y="3161"/>
                </a:lnTo>
                <a:lnTo>
                  <a:pt x="6809" y="3148"/>
                </a:lnTo>
                <a:lnTo>
                  <a:pt x="6817" y="3134"/>
                </a:lnTo>
                <a:lnTo>
                  <a:pt x="6824" y="3119"/>
                </a:lnTo>
                <a:lnTo>
                  <a:pt x="6829" y="3104"/>
                </a:lnTo>
                <a:lnTo>
                  <a:pt x="6835" y="3090"/>
                </a:lnTo>
                <a:lnTo>
                  <a:pt x="6839" y="3074"/>
                </a:lnTo>
                <a:lnTo>
                  <a:pt x="6842" y="3058"/>
                </a:lnTo>
                <a:lnTo>
                  <a:pt x="6846" y="3042"/>
                </a:lnTo>
                <a:lnTo>
                  <a:pt x="6847" y="3026"/>
                </a:lnTo>
                <a:lnTo>
                  <a:pt x="6849" y="3009"/>
                </a:lnTo>
                <a:lnTo>
                  <a:pt x="6849" y="2993"/>
                </a:lnTo>
                <a:close/>
                <a:moveTo>
                  <a:pt x="2414" y="2993"/>
                </a:moveTo>
                <a:lnTo>
                  <a:pt x="2414" y="2993"/>
                </a:lnTo>
                <a:lnTo>
                  <a:pt x="2414" y="3024"/>
                </a:lnTo>
                <a:lnTo>
                  <a:pt x="2411" y="3054"/>
                </a:lnTo>
                <a:lnTo>
                  <a:pt x="2407" y="3085"/>
                </a:lnTo>
                <a:lnTo>
                  <a:pt x="2402" y="3115"/>
                </a:lnTo>
                <a:lnTo>
                  <a:pt x="2395" y="3145"/>
                </a:lnTo>
                <a:lnTo>
                  <a:pt x="2386" y="3174"/>
                </a:lnTo>
                <a:lnTo>
                  <a:pt x="2377" y="3202"/>
                </a:lnTo>
                <a:lnTo>
                  <a:pt x="2367" y="3230"/>
                </a:lnTo>
                <a:lnTo>
                  <a:pt x="2353" y="3257"/>
                </a:lnTo>
                <a:lnTo>
                  <a:pt x="2340" y="3283"/>
                </a:lnTo>
                <a:lnTo>
                  <a:pt x="2326" y="3309"/>
                </a:lnTo>
                <a:lnTo>
                  <a:pt x="2309" y="3334"/>
                </a:lnTo>
                <a:lnTo>
                  <a:pt x="2293" y="3358"/>
                </a:lnTo>
                <a:lnTo>
                  <a:pt x="2274" y="3381"/>
                </a:lnTo>
                <a:lnTo>
                  <a:pt x="2256" y="3403"/>
                </a:lnTo>
                <a:lnTo>
                  <a:pt x="2235" y="3424"/>
                </a:lnTo>
                <a:lnTo>
                  <a:pt x="2214" y="3444"/>
                </a:lnTo>
                <a:lnTo>
                  <a:pt x="2192" y="3464"/>
                </a:lnTo>
                <a:lnTo>
                  <a:pt x="2169" y="3481"/>
                </a:lnTo>
                <a:lnTo>
                  <a:pt x="2144" y="3499"/>
                </a:lnTo>
                <a:lnTo>
                  <a:pt x="2120" y="3514"/>
                </a:lnTo>
                <a:lnTo>
                  <a:pt x="2094" y="3530"/>
                </a:lnTo>
                <a:lnTo>
                  <a:pt x="2067" y="3543"/>
                </a:lnTo>
                <a:lnTo>
                  <a:pt x="2041" y="3555"/>
                </a:lnTo>
                <a:lnTo>
                  <a:pt x="2014" y="3566"/>
                </a:lnTo>
                <a:lnTo>
                  <a:pt x="1985" y="3576"/>
                </a:lnTo>
                <a:lnTo>
                  <a:pt x="1956" y="3584"/>
                </a:lnTo>
                <a:lnTo>
                  <a:pt x="1927" y="3590"/>
                </a:lnTo>
                <a:lnTo>
                  <a:pt x="1896" y="3596"/>
                </a:lnTo>
                <a:lnTo>
                  <a:pt x="1866" y="3600"/>
                </a:lnTo>
                <a:lnTo>
                  <a:pt x="1835" y="3602"/>
                </a:lnTo>
                <a:lnTo>
                  <a:pt x="1803" y="3603"/>
                </a:lnTo>
                <a:lnTo>
                  <a:pt x="1773" y="3602"/>
                </a:lnTo>
                <a:lnTo>
                  <a:pt x="1741" y="3600"/>
                </a:lnTo>
                <a:lnTo>
                  <a:pt x="1711" y="3596"/>
                </a:lnTo>
                <a:lnTo>
                  <a:pt x="1680" y="3590"/>
                </a:lnTo>
                <a:lnTo>
                  <a:pt x="1652" y="3584"/>
                </a:lnTo>
                <a:lnTo>
                  <a:pt x="1622" y="3576"/>
                </a:lnTo>
                <a:lnTo>
                  <a:pt x="1594" y="3566"/>
                </a:lnTo>
                <a:lnTo>
                  <a:pt x="1566" y="3555"/>
                </a:lnTo>
                <a:lnTo>
                  <a:pt x="1539" y="3543"/>
                </a:lnTo>
                <a:lnTo>
                  <a:pt x="1513" y="3530"/>
                </a:lnTo>
                <a:lnTo>
                  <a:pt x="1488" y="3514"/>
                </a:lnTo>
                <a:lnTo>
                  <a:pt x="1462" y="3499"/>
                </a:lnTo>
                <a:lnTo>
                  <a:pt x="1438" y="3481"/>
                </a:lnTo>
                <a:lnTo>
                  <a:pt x="1415" y="3464"/>
                </a:lnTo>
                <a:lnTo>
                  <a:pt x="1393" y="3444"/>
                </a:lnTo>
                <a:lnTo>
                  <a:pt x="1372" y="3424"/>
                </a:lnTo>
                <a:lnTo>
                  <a:pt x="1352" y="3403"/>
                </a:lnTo>
                <a:lnTo>
                  <a:pt x="1332" y="3381"/>
                </a:lnTo>
                <a:lnTo>
                  <a:pt x="1315" y="3358"/>
                </a:lnTo>
                <a:lnTo>
                  <a:pt x="1297" y="3334"/>
                </a:lnTo>
                <a:lnTo>
                  <a:pt x="1282" y="3309"/>
                </a:lnTo>
                <a:lnTo>
                  <a:pt x="1266" y="3283"/>
                </a:lnTo>
                <a:lnTo>
                  <a:pt x="1253" y="3257"/>
                </a:lnTo>
                <a:lnTo>
                  <a:pt x="1241" y="3230"/>
                </a:lnTo>
                <a:lnTo>
                  <a:pt x="1230" y="3202"/>
                </a:lnTo>
                <a:lnTo>
                  <a:pt x="1220" y="3174"/>
                </a:lnTo>
                <a:lnTo>
                  <a:pt x="1213" y="3145"/>
                </a:lnTo>
                <a:lnTo>
                  <a:pt x="1206" y="3115"/>
                </a:lnTo>
                <a:lnTo>
                  <a:pt x="1200" y="3085"/>
                </a:lnTo>
                <a:lnTo>
                  <a:pt x="1196" y="3054"/>
                </a:lnTo>
                <a:lnTo>
                  <a:pt x="1194" y="3024"/>
                </a:lnTo>
                <a:lnTo>
                  <a:pt x="1193" y="2993"/>
                </a:lnTo>
                <a:lnTo>
                  <a:pt x="1194" y="2961"/>
                </a:lnTo>
                <a:lnTo>
                  <a:pt x="1196" y="2930"/>
                </a:lnTo>
                <a:lnTo>
                  <a:pt x="1200" y="2899"/>
                </a:lnTo>
                <a:lnTo>
                  <a:pt x="1206" y="2870"/>
                </a:lnTo>
                <a:lnTo>
                  <a:pt x="1213" y="2840"/>
                </a:lnTo>
                <a:lnTo>
                  <a:pt x="1220" y="2811"/>
                </a:lnTo>
                <a:lnTo>
                  <a:pt x="1230" y="2783"/>
                </a:lnTo>
                <a:lnTo>
                  <a:pt x="1241" y="2755"/>
                </a:lnTo>
                <a:lnTo>
                  <a:pt x="1253" y="2728"/>
                </a:lnTo>
                <a:lnTo>
                  <a:pt x="1266" y="2702"/>
                </a:lnTo>
                <a:lnTo>
                  <a:pt x="1282" y="2676"/>
                </a:lnTo>
                <a:lnTo>
                  <a:pt x="1297" y="2652"/>
                </a:lnTo>
                <a:lnTo>
                  <a:pt x="1315" y="2628"/>
                </a:lnTo>
                <a:lnTo>
                  <a:pt x="1332" y="2604"/>
                </a:lnTo>
                <a:lnTo>
                  <a:pt x="1352" y="2582"/>
                </a:lnTo>
                <a:lnTo>
                  <a:pt x="1372" y="2562"/>
                </a:lnTo>
                <a:lnTo>
                  <a:pt x="1393" y="2541"/>
                </a:lnTo>
                <a:lnTo>
                  <a:pt x="1415" y="2522"/>
                </a:lnTo>
                <a:lnTo>
                  <a:pt x="1438" y="2503"/>
                </a:lnTo>
                <a:lnTo>
                  <a:pt x="1462" y="2487"/>
                </a:lnTo>
                <a:lnTo>
                  <a:pt x="1488" y="2470"/>
                </a:lnTo>
                <a:lnTo>
                  <a:pt x="1513" y="2456"/>
                </a:lnTo>
                <a:lnTo>
                  <a:pt x="1539" y="2443"/>
                </a:lnTo>
                <a:lnTo>
                  <a:pt x="1566" y="2431"/>
                </a:lnTo>
                <a:lnTo>
                  <a:pt x="1594" y="2420"/>
                </a:lnTo>
                <a:lnTo>
                  <a:pt x="1622" y="2410"/>
                </a:lnTo>
                <a:lnTo>
                  <a:pt x="1652" y="2401"/>
                </a:lnTo>
                <a:lnTo>
                  <a:pt x="1680" y="2394"/>
                </a:lnTo>
                <a:lnTo>
                  <a:pt x="1711" y="2389"/>
                </a:lnTo>
                <a:lnTo>
                  <a:pt x="1741" y="2386"/>
                </a:lnTo>
                <a:lnTo>
                  <a:pt x="1773" y="2383"/>
                </a:lnTo>
                <a:lnTo>
                  <a:pt x="1803" y="2382"/>
                </a:lnTo>
                <a:lnTo>
                  <a:pt x="1835" y="2383"/>
                </a:lnTo>
                <a:lnTo>
                  <a:pt x="1866" y="2386"/>
                </a:lnTo>
                <a:lnTo>
                  <a:pt x="1896" y="2389"/>
                </a:lnTo>
                <a:lnTo>
                  <a:pt x="1927" y="2394"/>
                </a:lnTo>
                <a:lnTo>
                  <a:pt x="1956" y="2401"/>
                </a:lnTo>
                <a:lnTo>
                  <a:pt x="1985" y="2410"/>
                </a:lnTo>
                <a:lnTo>
                  <a:pt x="2014" y="2420"/>
                </a:lnTo>
                <a:lnTo>
                  <a:pt x="2041" y="2431"/>
                </a:lnTo>
                <a:lnTo>
                  <a:pt x="2067" y="2443"/>
                </a:lnTo>
                <a:lnTo>
                  <a:pt x="2094" y="2456"/>
                </a:lnTo>
                <a:lnTo>
                  <a:pt x="2120" y="2470"/>
                </a:lnTo>
                <a:lnTo>
                  <a:pt x="2144" y="2487"/>
                </a:lnTo>
                <a:lnTo>
                  <a:pt x="2169" y="2503"/>
                </a:lnTo>
                <a:lnTo>
                  <a:pt x="2192" y="2522"/>
                </a:lnTo>
                <a:lnTo>
                  <a:pt x="2214" y="2541"/>
                </a:lnTo>
                <a:lnTo>
                  <a:pt x="2235" y="2562"/>
                </a:lnTo>
                <a:lnTo>
                  <a:pt x="2256" y="2582"/>
                </a:lnTo>
                <a:lnTo>
                  <a:pt x="2274" y="2604"/>
                </a:lnTo>
                <a:lnTo>
                  <a:pt x="2293" y="2628"/>
                </a:lnTo>
                <a:lnTo>
                  <a:pt x="2309" y="2652"/>
                </a:lnTo>
                <a:lnTo>
                  <a:pt x="2326" y="2676"/>
                </a:lnTo>
                <a:lnTo>
                  <a:pt x="2340" y="2702"/>
                </a:lnTo>
                <a:lnTo>
                  <a:pt x="2353" y="2728"/>
                </a:lnTo>
                <a:lnTo>
                  <a:pt x="2367" y="2755"/>
                </a:lnTo>
                <a:lnTo>
                  <a:pt x="2377" y="2783"/>
                </a:lnTo>
                <a:lnTo>
                  <a:pt x="2386" y="2811"/>
                </a:lnTo>
                <a:lnTo>
                  <a:pt x="2395" y="2840"/>
                </a:lnTo>
                <a:lnTo>
                  <a:pt x="2402" y="2870"/>
                </a:lnTo>
                <a:lnTo>
                  <a:pt x="2407" y="2899"/>
                </a:lnTo>
                <a:lnTo>
                  <a:pt x="2411" y="2930"/>
                </a:lnTo>
                <a:lnTo>
                  <a:pt x="2414" y="2961"/>
                </a:lnTo>
                <a:lnTo>
                  <a:pt x="2414" y="2993"/>
                </a:lnTo>
                <a:close/>
                <a:moveTo>
                  <a:pt x="2129" y="2993"/>
                </a:moveTo>
                <a:lnTo>
                  <a:pt x="2129" y="2993"/>
                </a:lnTo>
                <a:lnTo>
                  <a:pt x="2129" y="2975"/>
                </a:lnTo>
                <a:lnTo>
                  <a:pt x="2128" y="2959"/>
                </a:lnTo>
                <a:lnTo>
                  <a:pt x="2126" y="2943"/>
                </a:lnTo>
                <a:lnTo>
                  <a:pt x="2122" y="2927"/>
                </a:lnTo>
                <a:lnTo>
                  <a:pt x="2119" y="2911"/>
                </a:lnTo>
                <a:lnTo>
                  <a:pt x="2115" y="2896"/>
                </a:lnTo>
                <a:lnTo>
                  <a:pt x="2109" y="2881"/>
                </a:lnTo>
                <a:lnTo>
                  <a:pt x="2104" y="2866"/>
                </a:lnTo>
                <a:lnTo>
                  <a:pt x="2097" y="2852"/>
                </a:lnTo>
                <a:lnTo>
                  <a:pt x="2089" y="2838"/>
                </a:lnTo>
                <a:lnTo>
                  <a:pt x="2082" y="2823"/>
                </a:lnTo>
                <a:lnTo>
                  <a:pt x="2074" y="2810"/>
                </a:lnTo>
                <a:lnTo>
                  <a:pt x="2064" y="2798"/>
                </a:lnTo>
                <a:lnTo>
                  <a:pt x="2054" y="2786"/>
                </a:lnTo>
                <a:lnTo>
                  <a:pt x="2044" y="2774"/>
                </a:lnTo>
                <a:lnTo>
                  <a:pt x="2033" y="2763"/>
                </a:lnTo>
                <a:lnTo>
                  <a:pt x="2022" y="2752"/>
                </a:lnTo>
                <a:lnTo>
                  <a:pt x="2010" y="2742"/>
                </a:lnTo>
                <a:lnTo>
                  <a:pt x="1998" y="2732"/>
                </a:lnTo>
                <a:lnTo>
                  <a:pt x="1985" y="2723"/>
                </a:lnTo>
                <a:lnTo>
                  <a:pt x="1972" y="2714"/>
                </a:lnTo>
                <a:lnTo>
                  <a:pt x="1958" y="2707"/>
                </a:lnTo>
                <a:lnTo>
                  <a:pt x="1944" y="2699"/>
                </a:lnTo>
                <a:lnTo>
                  <a:pt x="1930" y="2692"/>
                </a:lnTo>
                <a:lnTo>
                  <a:pt x="1916" y="2687"/>
                </a:lnTo>
                <a:lnTo>
                  <a:pt x="1900" y="2681"/>
                </a:lnTo>
                <a:lnTo>
                  <a:pt x="1885" y="2677"/>
                </a:lnTo>
                <a:lnTo>
                  <a:pt x="1869" y="2674"/>
                </a:lnTo>
                <a:lnTo>
                  <a:pt x="1853" y="2670"/>
                </a:lnTo>
                <a:lnTo>
                  <a:pt x="1836" y="2669"/>
                </a:lnTo>
                <a:lnTo>
                  <a:pt x="1820" y="2667"/>
                </a:lnTo>
                <a:lnTo>
                  <a:pt x="1803" y="2667"/>
                </a:lnTo>
                <a:lnTo>
                  <a:pt x="1787" y="2667"/>
                </a:lnTo>
                <a:lnTo>
                  <a:pt x="1770" y="2669"/>
                </a:lnTo>
                <a:lnTo>
                  <a:pt x="1754" y="2670"/>
                </a:lnTo>
                <a:lnTo>
                  <a:pt x="1737" y="2674"/>
                </a:lnTo>
                <a:lnTo>
                  <a:pt x="1722" y="2677"/>
                </a:lnTo>
                <a:lnTo>
                  <a:pt x="1707" y="2681"/>
                </a:lnTo>
                <a:lnTo>
                  <a:pt x="1691" y="2687"/>
                </a:lnTo>
                <a:lnTo>
                  <a:pt x="1677" y="2692"/>
                </a:lnTo>
                <a:lnTo>
                  <a:pt x="1663" y="2699"/>
                </a:lnTo>
                <a:lnTo>
                  <a:pt x="1648" y="2707"/>
                </a:lnTo>
                <a:lnTo>
                  <a:pt x="1635" y="2714"/>
                </a:lnTo>
                <a:lnTo>
                  <a:pt x="1622" y="2723"/>
                </a:lnTo>
                <a:lnTo>
                  <a:pt x="1609" y="2732"/>
                </a:lnTo>
                <a:lnTo>
                  <a:pt x="1597" y="2742"/>
                </a:lnTo>
                <a:lnTo>
                  <a:pt x="1584" y="2752"/>
                </a:lnTo>
                <a:lnTo>
                  <a:pt x="1573" y="2763"/>
                </a:lnTo>
                <a:lnTo>
                  <a:pt x="1562" y="2774"/>
                </a:lnTo>
                <a:lnTo>
                  <a:pt x="1553" y="2786"/>
                </a:lnTo>
                <a:lnTo>
                  <a:pt x="1543" y="2798"/>
                </a:lnTo>
                <a:lnTo>
                  <a:pt x="1534" y="2810"/>
                </a:lnTo>
                <a:lnTo>
                  <a:pt x="1525" y="2823"/>
                </a:lnTo>
                <a:lnTo>
                  <a:pt x="1517" y="2838"/>
                </a:lnTo>
                <a:lnTo>
                  <a:pt x="1511" y="2852"/>
                </a:lnTo>
                <a:lnTo>
                  <a:pt x="1504" y="2866"/>
                </a:lnTo>
                <a:lnTo>
                  <a:pt x="1498" y="2881"/>
                </a:lnTo>
                <a:lnTo>
                  <a:pt x="1493" y="2896"/>
                </a:lnTo>
                <a:lnTo>
                  <a:pt x="1489" y="2911"/>
                </a:lnTo>
                <a:lnTo>
                  <a:pt x="1484" y="2927"/>
                </a:lnTo>
                <a:lnTo>
                  <a:pt x="1482" y="2943"/>
                </a:lnTo>
                <a:lnTo>
                  <a:pt x="1480" y="2959"/>
                </a:lnTo>
                <a:lnTo>
                  <a:pt x="1479" y="2975"/>
                </a:lnTo>
                <a:lnTo>
                  <a:pt x="1478" y="2993"/>
                </a:lnTo>
                <a:lnTo>
                  <a:pt x="1479" y="3009"/>
                </a:lnTo>
                <a:lnTo>
                  <a:pt x="1480" y="3026"/>
                </a:lnTo>
                <a:lnTo>
                  <a:pt x="1482" y="3042"/>
                </a:lnTo>
                <a:lnTo>
                  <a:pt x="1484" y="3058"/>
                </a:lnTo>
                <a:lnTo>
                  <a:pt x="1489" y="3074"/>
                </a:lnTo>
                <a:lnTo>
                  <a:pt x="1493" y="3090"/>
                </a:lnTo>
                <a:lnTo>
                  <a:pt x="1498" y="3104"/>
                </a:lnTo>
                <a:lnTo>
                  <a:pt x="1504" y="3119"/>
                </a:lnTo>
                <a:lnTo>
                  <a:pt x="1511" y="3134"/>
                </a:lnTo>
                <a:lnTo>
                  <a:pt x="1517" y="3148"/>
                </a:lnTo>
                <a:lnTo>
                  <a:pt x="1525" y="3161"/>
                </a:lnTo>
                <a:lnTo>
                  <a:pt x="1534" y="3174"/>
                </a:lnTo>
                <a:lnTo>
                  <a:pt x="1543" y="3188"/>
                </a:lnTo>
                <a:lnTo>
                  <a:pt x="1553" y="3200"/>
                </a:lnTo>
                <a:lnTo>
                  <a:pt x="1562" y="3212"/>
                </a:lnTo>
                <a:lnTo>
                  <a:pt x="1573" y="3223"/>
                </a:lnTo>
                <a:lnTo>
                  <a:pt x="1584" y="3234"/>
                </a:lnTo>
                <a:lnTo>
                  <a:pt x="1597" y="3244"/>
                </a:lnTo>
                <a:lnTo>
                  <a:pt x="1609" y="3254"/>
                </a:lnTo>
                <a:lnTo>
                  <a:pt x="1622" y="3262"/>
                </a:lnTo>
                <a:lnTo>
                  <a:pt x="1635" y="3271"/>
                </a:lnTo>
                <a:lnTo>
                  <a:pt x="1648" y="3279"/>
                </a:lnTo>
                <a:lnTo>
                  <a:pt x="1663" y="3285"/>
                </a:lnTo>
                <a:lnTo>
                  <a:pt x="1677" y="3292"/>
                </a:lnTo>
                <a:lnTo>
                  <a:pt x="1691" y="3299"/>
                </a:lnTo>
                <a:lnTo>
                  <a:pt x="1707" y="3303"/>
                </a:lnTo>
                <a:lnTo>
                  <a:pt x="1722" y="3307"/>
                </a:lnTo>
                <a:lnTo>
                  <a:pt x="1737" y="3312"/>
                </a:lnTo>
                <a:lnTo>
                  <a:pt x="1754" y="3314"/>
                </a:lnTo>
                <a:lnTo>
                  <a:pt x="1770" y="3316"/>
                </a:lnTo>
                <a:lnTo>
                  <a:pt x="1787" y="3317"/>
                </a:lnTo>
                <a:lnTo>
                  <a:pt x="1803" y="3318"/>
                </a:lnTo>
                <a:lnTo>
                  <a:pt x="1820" y="3317"/>
                </a:lnTo>
                <a:lnTo>
                  <a:pt x="1836" y="3316"/>
                </a:lnTo>
                <a:lnTo>
                  <a:pt x="1853" y="3314"/>
                </a:lnTo>
                <a:lnTo>
                  <a:pt x="1869" y="3312"/>
                </a:lnTo>
                <a:lnTo>
                  <a:pt x="1885" y="3307"/>
                </a:lnTo>
                <a:lnTo>
                  <a:pt x="1900" y="3303"/>
                </a:lnTo>
                <a:lnTo>
                  <a:pt x="1916" y="3299"/>
                </a:lnTo>
                <a:lnTo>
                  <a:pt x="1930" y="3292"/>
                </a:lnTo>
                <a:lnTo>
                  <a:pt x="1944" y="3285"/>
                </a:lnTo>
                <a:lnTo>
                  <a:pt x="1958" y="3279"/>
                </a:lnTo>
                <a:lnTo>
                  <a:pt x="1972" y="3271"/>
                </a:lnTo>
                <a:lnTo>
                  <a:pt x="1985" y="3262"/>
                </a:lnTo>
                <a:lnTo>
                  <a:pt x="1998" y="3254"/>
                </a:lnTo>
                <a:lnTo>
                  <a:pt x="2010" y="3244"/>
                </a:lnTo>
                <a:lnTo>
                  <a:pt x="2022" y="3234"/>
                </a:lnTo>
                <a:lnTo>
                  <a:pt x="2033" y="3223"/>
                </a:lnTo>
                <a:lnTo>
                  <a:pt x="2044" y="3212"/>
                </a:lnTo>
                <a:lnTo>
                  <a:pt x="2054" y="3200"/>
                </a:lnTo>
                <a:lnTo>
                  <a:pt x="2064" y="3188"/>
                </a:lnTo>
                <a:lnTo>
                  <a:pt x="2074" y="3174"/>
                </a:lnTo>
                <a:lnTo>
                  <a:pt x="2082" y="3161"/>
                </a:lnTo>
                <a:lnTo>
                  <a:pt x="2089" y="3148"/>
                </a:lnTo>
                <a:lnTo>
                  <a:pt x="2097" y="3134"/>
                </a:lnTo>
                <a:lnTo>
                  <a:pt x="2104" y="3119"/>
                </a:lnTo>
                <a:lnTo>
                  <a:pt x="2109" y="3104"/>
                </a:lnTo>
                <a:lnTo>
                  <a:pt x="2115" y="3090"/>
                </a:lnTo>
                <a:lnTo>
                  <a:pt x="2119" y="3074"/>
                </a:lnTo>
                <a:lnTo>
                  <a:pt x="2122" y="3058"/>
                </a:lnTo>
                <a:lnTo>
                  <a:pt x="2126" y="3042"/>
                </a:lnTo>
                <a:lnTo>
                  <a:pt x="2128" y="3026"/>
                </a:lnTo>
                <a:lnTo>
                  <a:pt x="2129" y="3009"/>
                </a:lnTo>
                <a:lnTo>
                  <a:pt x="2129" y="2993"/>
                </a:lnTo>
                <a:close/>
                <a:moveTo>
                  <a:pt x="3058" y="2136"/>
                </a:moveTo>
                <a:lnTo>
                  <a:pt x="3058" y="2136"/>
                </a:lnTo>
                <a:lnTo>
                  <a:pt x="3062" y="2142"/>
                </a:lnTo>
                <a:lnTo>
                  <a:pt x="3068" y="2149"/>
                </a:lnTo>
                <a:lnTo>
                  <a:pt x="3074" y="2155"/>
                </a:lnTo>
                <a:lnTo>
                  <a:pt x="3081" y="2160"/>
                </a:lnTo>
                <a:lnTo>
                  <a:pt x="3088" y="2163"/>
                </a:lnTo>
                <a:lnTo>
                  <a:pt x="3096" y="2167"/>
                </a:lnTo>
                <a:lnTo>
                  <a:pt x="3105" y="2168"/>
                </a:lnTo>
                <a:lnTo>
                  <a:pt x="3114" y="2169"/>
                </a:lnTo>
                <a:lnTo>
                  <a:pt x="3123" y="2168"/>
                </a:lnTo>
                <a:lnTo>
                  <a:pt x="3131" y="2167"/>
                </a:lnTo>
                <a:lnTo>
                  <a:pt x="3139" y="2164"/>
                </a:lnTo>
                <a:lnTo>
                  <a:pt x="3146" y="2161"/>
                </a:lnTo>
                <a:lnTo>
                  <a:pt x="3152" y="2158"/>
                </a:lnTo>
                <a:lnTo>
                  <a:pt x="3159" y="2152"/>
                </a:lnTo>
                <a:lnTo>
                  <a:pt x="3164" y="2147"/>
                </a:lnTo>
                <a:lnTo>
                  <a:pt x="3169" y="2140"/>
                </a:lnTo>
                <a:lnTo>
                  <a:pt x="3174" y="2134"/>
                </a:lnTo>
                <a:lnTo>
                  <a:pt x="3178" y="2125"/>
                </a:lnTo>
                <a:lnTo>
                  <a:pt x="3181" y="2115"/>
                </a:lnTo>
                <a:lnTo>
                  <a:pt x="3184" y="2104"/>
                </a:lnTo>
                <a:lnTo>
                  <a:pt x="3186" y="2092"/>
                </a:lnTo>
                <a:lnTo>
                  <a:pt x="3187" y="2080"/>
                </a:lnTo>
                <a:lnTo>
                  <a:pt x="3189" y="2050"/>
                </a:lnTo>
                <a:lnTo>
                  <a:pt x="3187" y="2026"/>
                </a:lnTo>
                <a:lnTo>
                  <a:pt x="3185" y="2004"/>
                </a:lnTo>
                <a:lnTo>
                  <a:pt x="3182" y="1994"/>
                </a:lnTo>
                <a:lnTo>
                  <a:pt x="3180" y="1984"/>
                </a:lnTo>
                <a:lnTo>
                  <a:pt x="3176" y="1974"/>
                </a:lnTo>
                <a:lnTo>
                  <a:pt x="3172" y="1966"/>
                </a:lnTo>
                <a:lnTo>
                  <a:pt x="3167" y="1959"/>
                </a:lnTo>
                <a:lnTo>
                  <a:pt x="3162" y="1952"/>
                </a:lnTo>
                <a:lnTo>
                  <a:pt x="3156" y="1947"/>
                </a:lnTo>
                <a:lnTo>
                  <a:pt x="3149" y="1941"/>
                </a:lnTo>
                <a:lnTo>
                  <a:pt x="3141" y="1937"/>
                </a:lnTo>
                <a:lnTo>
                  <a:pt x="3134" y="1935"/>
                </a:lnTo>
                <a:lnTo>
                  <a:pt x="3124" y="1932"/>
                </a:lnTo>
                <a:lnTo>
                  <a:pt x="3114" y="1932"/>
                </a:lnTo>
                <a:lnTo>
                  <a:pt x="3106" y="1932"/>
                </a:lnTo>
                <a:lnTo>
                  <a:pt x="3097" y="1933"/>
                </a:lnTo>
                <a:lnTo>
                  <a:pt x="3090" y="1936"/>
                </a:lnTo>
                <a:lnTo>
                  <a:pt x="3083" y="1939"/>
                </a:lnTo>
                <a:lnTo>
                  <a:pt x="3076" y="1943"/>
                </a:lnTo>
                <a:lnTo>
                  <a:pt x="3070" y="1948"/>
                </a:lnTo>
                <a:lnTo>
                  <a:pt x="3064" y="1954"/>
                </a:lnTo>
                <a:lnTo>
                  <a:pt x="3059" y="1961"/>
                </a:lnTo>
                <a:lnTo>
                  <a:pt x="3054" y="1969"/>
                </a:lnTo>
                <a:lnTo>
                  <a:pt x="3050" y="1977"/>
                </a:lnTo>
                <a:lnTo>
                  <a:pt x="3047" y="1986"/>
                </a:lnTo>
                <a:lnTo>
                  <a:pt x="3044" y="1997"/>
                </a:lnTo>
                <a:lnTo>
                  <a:pt x="3042" y="2009"/>
                </a:lnTo>
                <a:lnTo>
                  <a:pt x="3041" y="2021"/>
                </a:lnTo>
                <a:lnTo>
                  <a:pt x="3039" y="2050"/>
                </a:lnTo>
                <a:lnTo>
                  <a:pt x="3040" y="2075"/>
                </a:lnTo>
                <a:lnTo>
                  <a:pt x="3042" y="2086"/>
                </a:lnTo>
                <a:lnTo>
                  <a:pt x="3044" y="2098"/>
                </a:lnTo>
                <a:lnTo>
                  <a:pt x="3047" y="2108"/>
                </a:lnTo>
                <a:lnTo>
                  <a:pt x="3050" y="2118"/>
                </a:lnTo>
                <a:lnTo>
                  <a:pt x="3053" y="2127"/>
                </a:lnTo>
                <a:lnTo>
                  <a:pt x="3058" y="2136"/>
                </a:lnTo>
                <a:close/>
                <a:moveTo>
                  <a:pt x="2779" y="2047"/>
                </a:moveTo>
                <a:lnTo>
                  <a:pt x="2779" y="2047"/>
                </a:lnTo>
                <a:lnTo>
                  <a:pt x="2788" y="2048"/>
                </a:lnTo>
                <a:lnTo>
                  <a:pt x="2794" y="2048"/>
                </a:lnTo>
                <a:lnTo>
                  <a:pt x="2807" y="2047"/>
                </a:lnTo>
                <a:lnTo>
                  <a:pt x="2820" y="2045"/>
                </a:lnTo>
                <a:lnTo>
                  <a:pt x="2832" y="2041"/>
                </a:lnTo>
                <a:lnTo>
                  <a:pt x="2843" y="2036"/>
                </a:lnTo>
                <a:lnTo>
                  <a:pt x="2849" y="2032"/>
                </a:lnTo>
                <a:lnTo>
                  <a:pt x="2853" y="2028"/>
                </a:lnTo>
                <a:lnTo>
                  <a:pt x="2856" y="2024"/>
                </a:lnTo>
                <a:lnTo>
                  <a:pt x="2860" y="2017"/>
                </a:lnTo>
                <a:lnTo>
                  <a:pt x="2863" y="2012"/>
                </a:lnTo>
                <a:lnTo>
                  <a:pt x="2864" y="2004"/>
                </a:lnTo>
                <a:lnTo>
                  <a:pt x="2865" y="1996"/>
                </a:lnTo>
                <a:lnTo>
                  <a:pt x="2866" y="1986"/>
                </a:lnTo>
                <a:lnTo>
                  <a:pt x="2865" y="1979"/>
                </a:lnTo>
                <a:lnTo>
                  <a:pt x="2864" y="1972"/>
                </a:lnTo>
                <a:lnTo>
                  <a:pt x="2863" y="1965"/>
                </a:lnTo>
                <a:lnTo>
                  <a:pt x="2860" y="1960"/>
                </a:lnTo>
                <a:lnTo>
                  <a:pt x="2853" y="1951"/>
                </a:lnTo>
                <a:lnTo>
                  <a:pt x="2850" y="1947"/>
                </a:lnTo>
                <a:lnTo>
                  <a:pt x="2844" y="1943"/>
                </a:lnTo>
                <a:lnTo>
                  <a:pt x="2834" y="1938"/>
                </a:lnTo>
                <a:lnTo>
                  <a:pt x="2823" y="1935"/>
                </a:lnTo>
                <a:lnTo>
                  <a:pt x="2810" y="1932"/>
                </a:lnTo>
                <a:lnTo>
                  <a:pt x="2798" y="1932"/>
                </a:lnTo>
                <a:lnTo>
                  <a:pt x="2779" y="1932"/>
                </a:lnTo>
                <a:lnTo>
                  <a:pt x="2765" y="1935"/>
                </a:lnTo>
                <a:lnTo>
                  <a:pt x="2765" y="2046"/>
                </a:lnTo>
                <a:lnTo>
                  <a:pt x="2770" y="2047"/>
                </a:lnTo>
                <a:lnTo>
                  <a:pt x="2779" y="2047"/>
                </a:lnTo>
                <a:close/>
                <a:moveTo>
                  <a:pt x="7881" y="2533"/>
                </a:moveTo>
                <a:lnTo>
                  <a:pt x="7188" y="2533"/>
                </a:lnTo>
                <a:lnTo>
                  <a:pt x="7174" y="2513"/>
                </a:lnTo>
                <a:lnTo>
                  <a:pt x="7159" y="2493"/>
                </a:lnTo>
                <a:lnTo>
                  <a:pt x="7144" y="2475"/>
                </a:lnTo>
                <a:lnTo>
                  <a:pt x="7128" y="2456"/>
                </a:lnTo>
                <a:lnTo>
                  <a:pt x="7113" y="2438"/>
                </a:lnTo>
                <a:lnTo>
                  <a:pt x="7097" y="2421"/>
                </a:lnTo>
                <a:lnTo>
                  <a:pt x="7079" y="2404"/>
                </a:lnTo>
                <a:lnTo>
                  <a:pt x="7061" y="2388"/>
                </a:lnTo>
                <a:lnTo>
                  <a:pt x="7044" y="2371"/>
                </a:lnTo>
                <a:lnTo>
                  <a:pt x="7025" y="2356"/>
                </a:lnTo>
                <a:lnTo>
                  <a:pt x="7006" y="2342"/>
                </a:lnTo>
                <a:lnTo>
                  <a:pt x="6987" y="2327"/>
                </a:lnTo>
                <a:lnTo>
                  <a:pt x="6967" y="2313"/>
                </a:lnTo>
                <a:lnTo>
                  <a:pt x="6946" y="2300"/>
                </a:lnTo>
                <a:lnTo>
                  <a:pt x="6925" y="2288"/>
                </a:lnTo>
                <a:lnTo>
                  <a:pt x="6904" y="2276"/>
                </a:lnTo>
                <a:lnTo>
                  <a:pt x="6883" y="2265"/>
                </a:lnTo>
                <a:lnTo>
                  <a:pt x="6861" y="2254"/>
                </a:lnTo>
                <a:lnTo>
                  <a:pt x="6838" y="2244"/>
                </a:lnTo>
                <a:lnTo>
                  <a:pt x="6816" y="2235"/>
                </a:lnTo>
                <a:lnTo>
                  <a:pt x="6793" y="2226"/>
                </a:lnTo>
                <a:lnTo>
                  <a:pt x="6770" y="2218"/>
                </a:lnTo>
                <a:lnTo>
                  <a:pt x="6746" y="2211"/>
                </a:lnTo>
                <a:lnTo>
                  <a:pt x="6723" y="2204"/>
                </a:lnTo>
                <a:lnTo>
                  <a:pt x="6698" y="2199"/>
                </a:lnTo>
                <a:lnTo>
                  <a:pt x="6673" y="2193"/>
                </a:lnTo>
                <a:lnTo>
                  <a:pt x="6649" y="2189"/>
                </a:lnTo>
                <a:lnTo>
                  <a:pt x="6623" y="2185"/>
                </a:lnTo>
                <a:lnTo>
                  <a:pt x="6598" y="2182"/>
                </a:lnTo>
                <a:lnTo>
                  <a:pt x="6573" y="2180"/>
                </a:lnTo>
                <a:lnTo>
                  <a:pt x="6548" y="2179"/>
                </a:lnTo>
                <a:lnTo>
                  <a:pt x="6521" y="2179"/>
                </a:lnTo>
                <a:lnTo>
                  <a:pt x="6510" y="2179"/>
                </a:lnTo>
                <a:lnTo>
                  <a:pt x="6499" y="2180"/>
                </a:lnTo>
                <a:lnTo>
                  <a:pt x="6509" y="2145"/>
                </a:lnTo>
                <a:lnTo>
                  <a:pt x="6517" y="2111"/>
                </a:lnTo>
                <a:lnTo>
                  <a:pt x="6523" y="2074"/>
                </a:lnTo>
                <a:lnTo>
                  <a:pt x="6528" y="2039"/>
                </a:lnTo>
                <a:lnTo>
                  <a:pt x="6531" y="2004"/>
                </a:lnTo>
                <a:lnTo>
                  <a:pt x="6533" y="1970"/>
                </a:lnTo>
                <a:lnTo>
                  <a:pt x="6534" y="1936"/>
                </a:lnTo>
                <a:lnTo>
                  <a:pt x="6535" y="1902"/>
                </a:lnTo>
                <a:lnTo>
                  <a:pt x="6535" y="1585"/>
                </a:lnTo>
                <a:lnTo>
                  <a:pt x="6786" y="1340"/>
                </a:lnTo>
                <a:lnTo>
                  <a:pt x="6705" y="1294"/>
                </a:lnTo>
                <a:lnTo>
                  <a:pt x="6621" y="1248"/>
                </a:lnTo>
                <a:lnTo>
                  <a:pt x="6534" y="1202"/>
                </a:lnTo>
                <a:lnTo>
                  <a:pt x="6445" y="1156"/>
                </a:lnTo>
                <a:lnTo>
                  <a:pt x="6399" y="1133"/>
                </a:lnTo>
                <a:lnTo>
                  <a:pt x="6352" y="1109"/>
                </a:lnTo>
                <a:lnTo>
                  <a:pt x="6303" y="1087"/>
                </a:lnTo>
                <a:lnTo>
                  <a:pt x="6254" y="1065"/>
                </a:lnTo>
                <a:lnTo>
                  <a:pt x="6203" y="1044"/>
                </a:lnTo>
                <a:lnTo>
                  <a:pt x="6151" y="1024"/>
                </a:lnTo>
                <a:lnTo>
                  <a:pt x="6098" y="1003"/>
                </a:lnTo>
                <a:lnTo>
                  <a:pt x="6043" y="983"/>
                </a:lnTo>
                <a:lnTo>
                  <a:pt x="5986" y="963"/>
                </a:lnTo>
                <a:lnTo>
                  <a:pt x="5928" y="944"/>
                </a:lnTo>
                <a:lnTo>
                  <a:pt x="5869" y="927"/>
                </a:lnTo>
                <a:lnTo>
                  <a:pt x="5807" y="909"/>
                </a:lnTo>
                <a:lnTo>
                  <a:pt x="5743" y="893"/>
                </a:lnTo>
                <a:lnTo>
                  <a:pt x="5678" y="877"/>
                </a:lnTo>
                <a:lnTo>
                  <a:pt x="5610" y="863"/>
                </a:lnTo>
                <a:lnTo>
                  <a:pt x="5541" y="849"/>
                </a:lnTo>
                <a:lnTo>
                  <a:pt x="5469" y="837"/>
                </a:lnTo>
                <a:lnTo>
                  <a:pt x="5396" y="824"/>
                </a:lnTo>
                <a:lnTo>
                  <a:pt x="5320" y="815"/>
                </a:lnTo>
                <a:lnTo>
                  <a:pt x="5240" y="805"/>
                </a:lnTo>
                <a:lnTo>
                  <a:pt x="5159" y="797"/>
                </a:lnTo>
                <a:lnTo>
                  <a:pt x="5075" y="789"/>
                </a:lnTo>
                <a:lnTo>
                  <a:pt x="4990" y="784"/>
                </a:lnTo>
                <a:lnTo>
                  <a:pt x="4901" y="779"/>
                </a:lnTo>
                <a:lnTo>
                  <a:pt x="4901" y="1609"/>
                </a:lnTo>
                <a:lnTo>
                  <a:pt x="6304" y="1609"/>
                </a:lnTo>
                <a:lnTo>
                  <a:pt x="6304" y="1902"/>
                </a:lnTo>
                <a:lnTo>
                  <a:pt x="6304" y="1935"/>
                </a:lnTo>
                <a:lnTo>
                  <a:pt x="6303" y="1965"/>
                </a:lnTo>
                <a:lnTo>
                  <a:pt x="6301" y="1995"/>
                </a:lnTo>
                <a:lnTo>
                  <a:pt x="6298" y="2023"/>
                </a:lnTo>
                <a:lnTo>
                  <a:pt x="6293" y="2049"/>
                </a:lnTo>
                <a:lnTo>
                  <a:pt x="6289" y="2074"/>
                </a:lnTo>
                <a:lnTo>
                  <a:pt x="6282" y="2098"/>
                </a:lnTo>
                <a:lnTo>
                  <a:pt x="6276" y="2120"/>
                </a:lnTo>
                <a:lnTo>
                  <a:pt x="6268" y="2141"/>
                </a:lnTo>
                <a:lnTo>
                  <a:pt x="6258" y="2161"/>
                </a:lnTo>
                <a:lnTo>
                  <a:pt x="6248" y="2180"/>
                </a:lnTo>
                <a:lnTo>
                  <a:pt x="6237" y="2197"/>
                </a:lnTo>
                <a:lnTo>
                  <a:pt x="6225" y="2213"/>
                </a:lnTo>
                <a:lnTo>
                  <a:pt x="6211" y="2228"/>
                </a:lnTo>
                <a:lnTo>
                  <a:pt x="6197" y="2243"/>
                </a:lnTo>
                <a:lnTo>
                  <a:pt x="6180" y="2256"/>
                </a:lnTo>
                <a:lnTo>
                  <a:pt x="6156" y="2268"/>
                </a:lnTo>
                <a:lnTo>
                  <a:pt x="6132" y="2281"/>
                </a:lnTo>
                <a:lnTo>
                  <a:pt x="6109" y="2294"/>
                </a:lnTo>
                <a:lnTo>
                  <a:pt x="6085" y="2309"/>
                </a:lnTo>
                <a:lnTo>
                  <a:pt x="6063" y="2324"/>
                </a:lnTo>
                <a:lnTo>
                  <a:pt x="6041" y="2339"/>
                </a:lnTo>
                <a:lnTo>
                  <a:pt x="6019" y="2356"/>
                </a:lnTo>
                <a:lnTo>
                  <a:pt x="6000" y="2373"/>
                </a:lnTo>
                <a:lnTo>
                  <a:pt x="5979" y="2391"/>
                </a:lnTo>
                <a:lnTo>
                  <a:pt x="5959" y="2410"/>
                </a:lnTo>
                <a:lnTo>
                  <a:pt x="5940" y="2428"/>
                </a:lnTo>
                <a:lnTo>
                  <a:pt x="5923" y="2448"/>
                </a:lnTo>
                <a:lnTo>
                  <a:pt x="5905" y="2468"/>
                </a:lnTo>
                <a:lnTo>
                  <a:pt x="5887" y="2489"/>
                </a:lnTo>
                <a:lnTo>
                  <a:pt x="5871" y="2511"/>
                </a:lnTo>
                <a:lnTo>
                  <a:pt x="5856" y="2533"/>
                </a:lnTo>
                <a:lnTo>
                  <a:pt x="4600" y="2533"/>
                </a:lnTo>
                <a:lnTo>
                  <a:pt x="4601" y="777"/>
                </a:lnTo>
                <a:lnTo>
                  <a:pt x="4534" y="779"/>
                </a:lnTo>
                <a:lnTo>
                  <a:pt x="4467" y="783"/>
                </a:lnTo>
                <a:lnTo>
                  <a:pt x="4401" y="788"/>
                </a:lnTo>
                <a:lnTo>
                  <a:pt x="4335" y="796"/>
                </a:lnTo>
                <a:lnTo>
                  <a:pt x="4270" y="805"/>
                </a:lnTo>
                <a:lnTo>
                  <a:pt x="4204" y="815"/>
                </a:lnTo>
                <a:lnTo>
                  <a:pt x="4139" y="826"/>
                </a:lnTo>
                <a:lnTo>
                  <a:pt x="4075" y="839"/>
                </a:lnTo>
                <a:lnTo>
                  <a:pt x="4010" y="853"/>
                </a:lnTo>
                <a:lnTo>
                  <a:pt x="3947" y="868"/>
                </a:lnTo>
                <a:lnTo>
                  <a:pt x="3883" y="885"/>
                </a:lnTo>
                <a:lnTo>
                  <a:pt x="3819" y="903"/>
                </a:lnTo>
                <a:lnTo>
                  <a:pt x="3756" y="922"/>
                </a:lnTo>
                <a:lnTo>
                  <a:pt x="3692" y="942"/>
                </a:lnTo>
                <a:lnTo>
                  <a:pt x="3629" y="964"/>
                </a:lnTo>
                <a:lnTo>
                  <a:pt x="3566" y="986"/>
                </a:lnTo>
                <a:lnTo>
                  <a:pt x="3502" y="1010"/>
                </a:lnTo>
                <a:lnTo>
                  <a:pt x="3439" y="1035"/>
                </a:lnTo>
                <a:lnTo>
                  <a:pt x="3377" y="1060"/>
                </a:lnTo>
                <a:lnTo>
                  <a:pt x="3313" y="1086"/>
                </a:lnTo>
                <a:lnTo>
                  <a:pt x="3250" y="1114"/>
                </a:lnTo>
                <a:lnTo>
                  <a:pt x="3186" y="1141"/>
                </a:lnTo>
                <a:lnTo>
                  <a:pt x="3123" y="1171"/>
                </a:lnTo>
                <a:lnTo>
                  <a:pt x="3060" y="1201"/>
                </a:lnTo>
                <a:lnTo>
                  <a:pt x="2931" y="1262"/>
                </a:lnTo>
                <a:lnTo>
                  <a:pt x="2803" y="1326"/>
                </a:lnTo>
                <a:lnTo>
                  <a:pt x="2674" y="1393"/>
                </a:lnTo>
                <a:lnTo>
                  <a:pt x="2543" y="1463"/>
                </a:lnTo>
                <a:lnTo>
                  <a:pt x="2543" y="1486"/>
                </a:lnTo>
                <a:lnTo>
                  <a:pt x="2543" y="1498"/>
                </a:lnTo>
                <a:lnTo>
                  <a:pt x="2544" y="1510"/>
                </a:lnTo>
                <a:lnTo>
                  <a:pt x="2546" y="1522"/>
                </a:lnTo>
                <a:lnTo>
                  <a:pt x="2550" y="1534"/>
                </a:lnTo>
                <a:lnTo>
                  <a:pt x="2555" y="1546"/>
                </a:lnTo>
                <a:lnTo>
                  <a:pt x="2561" y="1557"/>
                </a:lnTo>
                <a:lnTo>
                  <a:pt x="2571" y="1568"/>
                </a:lnTo>
                <a:lnTo>
                  <a:pt x="2582" y="1578"/>
                </a:lnTo>
                <a:lnTo>
                  <a:pt x="2597" y="1586"/>
                </a:lnTo>
                <a:lnTo>
                  <a:pt x="2613" y="1593"/>
                </a:lnTo>
                <a:lnTo>
                  <a:pt x="2633" y="1600"/>
                </a:lnTo>
                <a:lnTo>
                  <a:pt x="2657" y="1604"/>
                </a:lnTo>
                <a:lnTo>
                  <a:pt x="2685" y="1608"/>
                </a:lnTo>
                <a:lnTo>
                  <a:pt x="2717" y="1608"/>
                </a:lnTo>
                <a:lnTo>
                  <a:pt x="4370" y="1609"/>
                </a:lnTo>
                <a:lnTo>
                  <a:pt x="4370" y="2533"/>
                </a:lnTo>
                <a:lnTo>
                  <a:pt x="2468" y="2533"/>
                </a:lnTo>
                <a:lnTo>
                  <a:pt x="2454" y="2513"/>
                </a:lnTo>
                <a:lnTo>
                  <a:pt x="2439" y="2493"/>
                </a:lnTo>
                <a:lnTo>
                  <a:pt x="2425" y="2475"/>
                </a:lnTo>
                <a:lnTo>
                  <a:pt x="2408" y="2456"/>
                </a:lnTo>
                <a:lnTo>
                  <a:pt x="2393" y="2438"/>
                </a:lnTo>
                <a:lnTo>
                  <a:pt x="2377" y="2421"/>
                </a:lnTo>
                <a:lnTo>
                  <a:pt x="2359" y="2404"/>
                </a:lnTo>
                <a:lnTo>
                  <a:pt x="2341" y="2388"/>
                </a:lnTo>
                <a:lnTo>
                  <a:pt x="2324" y="2371"/>
                </a:lnTo>
                <a:lnTo>
                  <a:pt x="2305" y="2356"/>
                </a:lnTo>
                <a:lnTo>
                  <a:pt x="2286" y="2342"/>
                </a:lnTo>
                <a:lnTo>
                  <a:pt x="2267" y="2327"/>
                </a:lnTo>
                <a:lnTo>
                  <a:pt x="2247" y="2313"/>
                </a:lnTo>
                <a:lnTo>
                  <a:pt x="2226" y="2300"/>
                </a:lnTo>
                <a:lnTo>
                  <a:pt x="2206" y="2288"/>
                </a:lnTo>
                <a:lnTo>
                  <a:pt x="2184" y="2276"/>
                </a:lnTo>
                <a:lnTo>
                  <a:pt x="2163" y="2265"/>
                </a:lnTo>
                <a:lnTo>
                  <a:pt x="2141" y="2254"/>
                </a:lnTo>
                <a:lnTo>
                  <a:pt x="2119" y="2244"/>
                </a:lnTo>
                <a:lnTo>
                  <a:pt x="2096" y="2235"/>
                </a:lnTo>
                <a:lnTo>
                  <a:pt x="2073" y="2226"/>
                </a:lnTo>
                <a:lnTo>
                  <a:pt x="2050" y="2218"/>
                </a:lnTo>
                <a:lnTo>
                  <a:pt x="2027" y="2211"/>
                </a:lnTo>
                <a:lnTo>
                  <a:pt x="2003" y="2204"/>
                </a:lnTo>
                <a:lnTo>
                  <a:pt x="1978" y="2199"/>
                </a:lnTo>
                <a:lnTo>
                  <a:pt x="1954" y="2193"/>
                </a:lnTo>
                <a:lnTo>
                  <a:pt x="1929" y="2189"/>
                </a:lnTo>
                <a:lnTo>
                  <a:pt x="1905" y="2185"/>
                </a:lnTo>
                <a:lnTo>
                  <a:pt x="1879" y="2182"/>
                </a:lnTo>
                <a:lnTo>
                  <a:pt x="1854" y="2180"/>
                </a:lnTo>
                <a:lnTo>
                  <a:pt x="1828" y="2179"/>
                </a:lnTo>
                <a:lnTo>
                  <a:pt x="1802" y="2179"/>
                </a:lnTo>
                <a:lnTo>
                  <a:pt x="1776" y="2179"/>
                </a:lnTo>
                <a:lnTo>
                  <a:pt x="1751" y="2180"/>
                </a:lnTo>
                <a:lnTo>
                  <a:pt x="1725" y="2182"/>
                </a:lnTo>
                <a:lnTo>
                  <a:pt x="1700" y="2185"/>
                </a:lnTo>
                <a:lnTo>
                  <a:pt x="1675" y="2189"/>
                </a:lnTo>
                <a:lnTo>
                  <a:pt x="1650" y="2193"/>
                </a:lnTo>
                <a:lnTo>
                  <a:pt x="1626" y="2199"/>
                </a:lnTo>
                <a:lnTo>
                  <a:pt x="1602" y="2204"/>
                </a:lnTo>
                <a:lnTo>
                  <a:pt x="1578" y="2211"/>
                </a:lnTo>
                <a:lnTo>
                  <a:pt x="1554" y="2218"/>
                </a:lnTo>
                <a:lnTo>
                  <a:pt x="1531" y="2226"/>
                </a:lnTo>
                <a:lnTo>
                  <a:pt x="1507" y="2235"/>
                </a:lnTo>
                <a:lnTo>
                  <a:pt x="1485" y="2244"/>
                </a:lnTo>
                <a:lnTo>
                  <a:pt x="1463" y="2254"/>
                </a:lnTo>
                <a:lnTo>
                  <a:pt x="1441" y="2265"/>
                </a:lnTo>
                <a:lnTo>
                  <a:pt x="1419" y="2276"/>
                </a:lnTo>
                <a:lnTo>
                  <a:pt x="1398" y="2288"/>
                </a:lnTo>
                <a:lnTo>
                  <a:pt x="1378" y="2300"/>
                </a:lnTo>
                <a:lnTo>
                  <a:pt x="1358" y="2313"/>
                </a:lnTo>
                <a:lnTo>
                  <a:pt x="1337" y="2327"/>
                </a:lnTo>
                <a:lnTo>
                  <a:pt x="1318" y="2342"/>
                </a:lnTo>
                <a:lnTo>
                  <a:pt x="1298" y="2356"/>
                </a:lnTo>
                <a:lnTo>
                  <a:pt x="1281" y="2371"/>
                </a:lnTo>
                <a:lnTo>
                  <a:pt x="1262" y="2388"/>
                </a:lnTo>
                <a:lnTo>
                  <a:pt x="1244" y="2404"/>
                </a:lnTo>
                <a:lnTo>
                  <a:pt x="1228" y="2421"/>
                </a:lnTo>
                <a:lnTo>
                  <a:pt x="1211" y="2438"/>
                </a:lnTo>
                <a:lnTo>
                  <a:pt x="1195" y="2456"/>
                </a:lnTo>
                <a:lnTo>
                  <a:pt x="1180" y="2475"/>
                </a:lnTo>
                <a:lnTo>
                  <a:pt x="1164" y="2493"/>
                </a:lnTo>
                <a:lnTo>
                  <a:pt x="1150" y="2513"/>
                </a:lnTo>
                <a:lnTo>
                  <a:pt x="1137" y="2533"/>
                </a:lnTo>
                <a:lnTo>
                  <a:pt x="0" y="2533"/>
                </a:lnTo>
                <a:lnTo>
                  <a:pt x="0" y="2409"/>
                </a:lnTo>
                <a:lnTo>
                  <a:pt x="1" y="2391"/>
                </a:lnTo>
                <a:lnTo>
                  <a:pt x="2" y="2373"/>
                </a:lnTo>
                <a:lnTo>
                  <a:pt x="6" y="2355"/>
                </a:lnTo>
                <a:lnTo>
                  <a:pt x="9" y="2336"/>
                </a:lnTo>
                <a:lnTo>
                  <a:pt x="14" y="2317"/>
                </a:lnTo>
                <a:lnTo>
                  <a:pt x="20" y="2298"/>
                </a:lnTo>
                <a:lnTo>
                  <a:pt x="26" y="2277"/>
                </a:lnTo>
                <a:lnTo>
                  <a:pt x="34" y="2257"/>
                </a:lnTo>
                <a:lnTo>
                  <a:pt x="43" y="2236"/>
                </a:lnTo>
                <a:lnTo>
                  <a:pt x="53" y="2215"/>
                </a:lnTo>
                <a:lnTo>
                  <a:pt x="63" y="2194"/>
                </a:lnTo>
                <a:lnTo>
                  <a:pt x="74" y="2173"/>
                </a:lnTo>
                <a:lnTo>
                  <a:pt x="86" y="2151"/>
                </a:lnTo>
                <a:lnTo>
                  <a:pt x="99" y="2130"/>
                </a:lnTo>
                <a:lnTo>
                  <a:pt x="112" y="2109"/>
                </a:lnTo>
                <a:lnTo>
                  <a:pt x="127" y="2089"/>
                </a:lnTo>
                <a:lnTo>
                  <a:pt x="141" y="2069"/>
                </a:lnTo>
                <a:lnTo>
                  <a:pt x="156" y="2048"/>
                </a:lnTo>
                <a:lnTo>
                  <a:pt x="172" y="2028"/>
                </a:lnTo>
                <a:lnTo>
                  <a:pt x="188" y="2008"/>
                </a:lnTo>
                <a:lnTo>
                  <a:pt x="206" y="1990"/>
                </a:lnTo>
                <a:lnTo>
                  <a:pt x="222" y="1971"/>
                </a:lnTo>
                <a:lnTo>
                  <a:pt x="241" y="1953"/>
                </a:lnTo>
                <a:lnTo>
                  <a:pt x="259" y="1937"/>
                </a:lnTo>
                <a:lnTo>
                  <a:pt x="277" y="1920"/>
                </a:lnTo>
                <a:lnTo>
                  <a:pt x="296" y="1904"/>
                </a:lnTo>
                <a:lnTo>
                  <a:pt x="316" y="1889"/>
                </a:lnTo>
                <a:lnTo>
                  <a:pt x="336" y="1875"/>
                </a:lnTo>
                <a:lnTo>
                  <a:pt x="355" y="1863"/>
                </a:lnTo>
                <a:lnTo>
                  <a:pt x="375" y="1851"/>
                </a:lnTo>
                <a:lnTo>
                  <a:pt x="395" y="1840"/>
                </a:lnTo>
                <a:lnTo>
                  <a:pt x="416" y="1830"/>
                </a:lnTo>
                <a:lnTo>
                  <a:pt x="456" y="1813"/>
                </a:lnTo>
                <a:lnTo>
                  <a:pt x="496" y="1796"/>
                </a:lnTo>
                <a:lnTo>
                  <a:pt x="581" y="1764"/>
                </a:lnTo>
                <a:lnTo>
                  <a:pt x="668" y="1733"/>
                </a:lnTo>
                <a:lnTo>
                  <a:pt x="758" y="1703"/>
                </a:lnTo>
                <a:lnTo>
                  <a:pt x="853" y="1675"/>
                </a:lnTo>
                <a:lnTo>
                  <a:pt x="950" y="1647"/>
                </a:lnTo>
                <a:lnTo>
                  <a:pt x="1050" y="1620"/>
                </a:lnTo>
                <a:lnTo>
                  <a:pt x="1153" y="1592"/>
                </a:lnTo>
                <a:lnTo>
                  <a:pt x="1260" y="1566"/>
                </a:lnTo>
                <a:lnTo>
                  <a:pt x="1371" y="1538"/>
                </a:lnTo>
                <a:lnTo>
                  <a:pt x="1601" y="1482"/>
                </a:lnTo>
                <a:lnTo>
                  <a:pt x="1846" y="1422"/>
                </a:lnTo>
                <a:lnTo>
                  <a:pt x="1974" y="1390"/>
                </a:lnTo>
                <a:lnTo>
                  <a:pt x="2105" y="1357"/>
                </a:lnTo>
                <a:lnTo>
                  <a:pt x="2250" y="1277"/>
                </a:lnTo>
                <a:lnTo>
                  <a:pt x="2395" y="1197"/>
                </a:lnTo>
                <a:lnTo>
                  <a:pt x="2543" y="1119"/>
                </a:lnTo>
                <a:lnTo>
                  <a:pt x="2691" y="1042"/>
                </a:lnTo>
                <a:lnTo>
                  <a:pt x="2766" y="1005"/>
                </a:lnTo>
                <a:lnTo>
                  <a:pt x="2841" y="969"/>
                </a:lnTo>
                <a:lnTo>
                  <a:pt x="2916" y="932"/>
                </a:lnTo>
                <a:lnTo>
                  <a:pt x="2992" y="897"/>
                </a:lnTo>
                <a:lnTo>
                  <a:pt x="3068" y="863"/>
                </a:lnTo>
                <a:lnTo>
                  <a:pt x="3143" y="829"/>
                </a:lnTo>
                <a:lnTo>
                  <a:pt x="3220" y="797"/>
                </a:lnTo>
                <a:lnTo>
                  <a:pt x="3297" y="766"/>
                </a:lnTo>
                <a:lnTo>
                  <a:pt x="3376" y="735"/>
                </a:lnTo>
                <a:lnTo>
                  <a:pt x="3454" y="707"/>
                </a:lnTo>
                <a:lnTo>
                  <a:pt x="3532" y="679"/>
                </a:lnTo>
                <a:lnTo>
                  <a:pt x="3611" y="654"/>
                </a:lnTo>
                <a:lnTo>
                  <a:pt x="3690" y="629"/>
                </a:lnTo>
                <a:lnTo>
                  <a:pt x="3771" y="606"/>
                </a:lnTo>
                <a:lnTo>
                  <a:pt x="3851" y="585"/>
                </a:lnTo>
                <a:lnTo>
                  <a:pt x="3932" y="565"/>
                </a:lnTo>
                <a:lnTo>
                  <a:pt x="4014" y="547"/>
                </a:lnTo>
                <a:lnTo>
                  <a:pt x="4095" y="531"/>
                </a:lnTo>
                <a:lnTo>
                  <a:pt x="4178" y="516"/>
                </a:lnTo>
                <a:lnTo>
                  <a:pt x="4261" y="504"/>
                </a:lnTo>
                <a:lnTo>
                  <a:pt x="4345" y="494"/>
                </a:lnTo>
                <a:lnTo>
                  <a:pt x="4429" y="487"/>
                </a:lnTo>
                <a:lnTo>
                  <a:pt x="4513" y="480"/>
                </a:lnTo>
                <a:lnTo>
                  <a:pt x="4599" y="477"/>
                </a:lnTo>
                <a:lnTo>
                  <a:pt x="4656" y="476"/>
                </a:lnTo>
                <a:lnTo>
                  <a:pt x="4713" y="477"/>
                </a:lnTo>
                <a:lnTo>
                  <a:pt x="4771" y="477"/>
                </a:lnTo>
                <a:lnTo>
                  <a:pt x="4827" y="479"/>
                </a:lnTo>
                <a:lnTo>
                  <a:pt x="4937" y="483"/>
                </a:lnTo>
                <a:lnTo>
                  <a:pt x="5038" y="489"/>
                </a:lnTo>
                <a:lnTo>
                  <a:pt x="5125" y="494"/>
                </a:lnTo>
                <a:lnTo>
                  <a:pt x="5192" y="500"/>
                </a:lnTo>
                <a:lnTo>
                  <a:pt x="5253" y="505"/>
                </a:lnTo>
                <a:lnTo>
                  <a:pt x="5335" y="515"/>
                </a:lnTo>
                <a:lnTo>
                  <a:pt x="5415" y="525"/>
                </a:lnTo>
                <a:lnTo>
                  <a:pt x="5494" y="537"/>
                </a:lnTo>
                <a:lnTo>
                  <a:pt x="5568" y="551"/>
                </a:lnTo>
                <a:lnTo>
                  <a:pt x="5642" y="564"/>
                </a:lnTo>
                <a:lnTo>
                  <a:pt x="5714" y="578"/>
                </a:lnTo>
                <a:lnTo>
                  <a:pt x="5782" y="595"/>
                </a:lnTo>
                <a:lnTo>
                  <a:pt x="5849" y="611"/>
                </a:lnTo>
                <a:lnTo>
                  <a:pt x="5915" y="628"/>
                </a:lnTo>
                <a:lnTo>
                  <a:pt x="5978" y="646"/>
                </a:lnTo>
                <a:lnTo>
                  <a:pt x="6039" y="665"/>
                </a:lnTo>
                <a:lnTo>
                  <a:pt x="6099" y="684"/>
                </a:lnTo>
                <a:lnTo>
                  <a:pt x="6157" y="705"/>
                </a:lnTo>
                <a:lnTo>
                  <a:pt x="6213" y="724"/>
                </a:lnTo>
                <a:lnTo>
                  <a:pt x="6268" y="745"/>
                </a:lnTo>
                <a:lnTo>
                  <a:pt x="6321" y="767"/>
                </a:lnTo>
                <a:lnTo>
                  <a:pt x="6374" y="789"/>
                </a:lnTo>
                <a:lnTo>
                  <a:pt x="6424" y="811"/>
                </a:lnTo>
                <a:lnTo>
                  <a:pt x="6473" y="834"/>
                </a:lnTo>
                <a:lnTo>
                  <a:pt x="6521" y="856"/>
                </a:lnTo>
                <a:lnTo>
                  <a:pt x="6614" y="903"/>
                </a:lnTo>
                <a:lnTo>
                  <a:pt x="6702" y="949"/>
                </a:lnTo>
                <a:lnTo>
                  <a:pt x="6786" y="996"/>
                </a:lnTo>
                <a:lnTo>
                  <a:pt x="6868" y="1041"/>
                </a:lnTo>
                <a:lnTo>
                  <a:pt x="7023" y="1130"/>
                </a:lnTo>
                <a:lnTo>
                  <a:pt x="7224" y="1247"/>
                </a:lnTo>
                <a:lnTo>
                  <a:pt x="7377" y="1335"/>
                </a:lnTo>
                <a:lnTo>
                  <a:pt x="7489" y="1335"/>
                </a:lnTo>
                <a:lnTo>
                  <a:pt x="7511" y="1336"/>
                </a:lnTo>
                <a:lnTo>
                  <a:pt x="7533" y="1337"/>
                </a:lnTo>
                <a:lnTo>
                  <a:pt x="7554" y="1339"/>
                </a:lnTo>
                <a:lnTo>
                  <a:pt x="7574" y="1342"/>
                </a:lnTo>
                <a:lnTo>
                  <a:pt x="7595" y="1345"/>
                </a:lnTo>
                <a:lnTo>
                  <a:pt x="7614" y="1349"/>
                </a:lnTo>
                <a:lnTo>
                  <a:pt x="7632" y="1355"/>
                </a:lnTo>
                <a:lnTo>
                  <a:pt x="7651" y="1360"/>
                </a:lnTo>
                <a:lnTo>
                  <a:pt x="7669" y="1367"/>
                </a:lnTo>
                <a:lnTo>
                  <a:pt x="7686" y="1375"/>
                </a:lnTo>
                <a:lnTo>
                  <a:pt x="7703" y="1382"/>
                </a:lnTo>
                <a:lnTo>
                  <a:pt x="7718" y="1391"/>
                </a:lnTo>
                <a:lnTo>
                  <a:pt x="7734" y="1400"/>
                </a:lnTo>
                <a:lnTo>
                  <a:pt x="7748" y="1411"/>
                </a:lnTo>
                <a:lnTo>
                  <a:pt x="7761" y="1422"/>
                </a:lnTo>
                <a:lnTo>
                  <a:pt x="7774" y="1433"/>
                </a:lnTo>
                <a:lnTo>
                  <a:pt x="7788" y="1445"/>
                </a:lnTo>
                <a:lnTo>
                  <a:pt x="7799" y="1458"/>
                </a:lnTo>
                <a:lnTo>
                  <a:pt x="7810" y="1471"/>
                </a:lnTo>
                <a:lnTo>
                  <a:pt x="7819" y="1486"/>
                </a:lnTo>
                <a:lnTo>
                  <a:pt x="7829" y="1501"/>
                </a:lnTo>
                <a:lnTo>
                  <a:pt x="7838" y="1516"/>
                </a:lnTo>
                <a:lnTo>
                  <a:pt x="7846" y="1532"/>
                </a:lnTo>
                <a:lnTo>
                  <a:pt x="7854" y="1549"/>
                </a:lnTo>
                <a:lnTo>
                  <a:pt x="7859" y="1567"/>
                </a:lnTo>
                <a:lnTo>
                  <a:pt x="7865" y="1585"/>
                </a:lnTo>
                <a:lnTo>
                  <a:pt x="7870" y="1603"/>
                </a:lnTo>
                <a:lnTo>
                  <a:pt x="7873" y="1622"/>
                </a:lnTo>
                <a:lnTo>
                  <a:pt x="7877" y="1643"/>
                </a:lnTo>
                <a:lnTo>
                  <a:pt x="7879" y="1663"/>
                </a:lnTo>
                <a:lnTo>
                  <a:pt x="7880" y="1684"/>
                </a:lnTo>
                <a:lnTo>
                  <a:pt x="7881" y="1706"/>
                </a:lnTo>
                <a:lnTo>
                  <a:pt x="7881" y="2533"/>
                </a:lnTo>
                <a:close/>
                <a:moveTo>
                  <a:pt x="1147" y="1976"/>
                </a:moveTo>
                <a:lnTo>
                  <a:pt x="1147" y="1976"/>
                </a:lnTo>
                <a:lnTo>
                  <a:pt x="482" y="1976"/>
                </a:lnTo>
                <a:lnTo>
                  <a:pt x="465" y="1985"/>
                </a:lnTo>
                <a:lnTo>
                  <a:pt x="449" y="1994"/>
                </a:lnTo>
                <a:lnTo>
                  <a:pt x="434" y="2004"/>
                </a:lnTo>
                <a:lnTo>
                  <a:pt x="417" y="2016"/>
                </a:lnTo>
                <a:lnTo>
                  <a:pt x="401" y="2028"/>
                </a:lnTo>
                <a:lnTo>
                  <a:pt x="385" y="2041"/>
                </a:lnTo>
                <a:lnTo>
                  <a:pt x="370" y="2056"/>
                </a:lnTo>
                <a:lnTo>
                  <a:pt x="354" y="2070"/>
                </a:lnTo>
                <a:lnTo>
                  <a:pt x="325" y="2102"/>
                </a:lnTo>
                <a:lnTo>
                  <a:pt x="297" y="2135"/>
                </a:lnTo>
                <a:lnTo>
                  <a:pt x="271" y="2169"/>
                </a:lnTo>
                <a:lnTo>
                  <a:pt x="247" y="2203"/>
                </a:lnTo>
                <a:lnTo>
                  <a:pt x="540" y="2203"/>
                </a:lnTo>
                <a:lnTo>
                  <a:pt x="640" y="2203"/>
                </a:lnTo>
                <a:lnTo>
                  <a:pt x="731" y="2201"/>
                </a:lnTo>
                <a:lnTo>
                  <a:pt x="771" y="2200"/>
                </a:lnTo>
                <a:lnTo>
                  <a:pt x="810" y="2196"/>
                </a:lnTo>
                <a:lnTo>
                  <a:pt x="846" y="2193"/>
                </a:lnTo>
                <a:lnTo>
                  <a:pt x="880" y="2190"/>
                </a:lnTo>
                <a:lnTo>
                  <a:pt x="913" y="2184"/>
                </a:lnTo>
                <a:lnTo>
                  <a:pt x="944" y="2178"/>
                </a:lnTo>
                <a:lnTo>
                  <a:pt x="973" y="2170"/>
                </a:lnTo>
                <a:lnTo>
                  <a:pt x="999" y="2160"/>
                </a:lnTo>
                <a:lnTo>
                  <a:pt x="1026" y="2150"/>
                </a:lnTo>
                <a:lnTo>
                  <a:pt x="1050" y="2138"/>
                </a:lnTo>
                <a:lnTo>
                  <a:pt x="1073" y="2124"/>
                </a:lnTo>
                <a:lnTo>
                  <a:pt x="1095" y="2108"/>
                </a:lnTo>
                <a:lnTo>
                  <a:pt x="1112" y="2094"/>
                </a:lnTo>
                <a:lnTo>
                  <a:pt x="1128" y="2080"/>
                </a:lnTo>
                <a:lnTo>
                  <a:pt x="1140" y="2067"/>
                </a:lnTo>
                <a:lnTo>
                  <a:pt x="1151" y="2054"/>
                </a:lnTo>
                <a:lnTo>
                  <a:pt x="1160" y="2043"/>
                </a:lnTo>
                <a:lnTo>
                  <a:pt x="1166" y="2032"/>
                </a:lnTo>
                <a:lnTo>
                  <a:pt x="1171" y="2023"/>
                </a:lnTo>
                <a:lnTo>
                  <a:pt x="1174" y="2014"/>
                </a:lnTo>
                <a:lnTo>
                  <a:pt x="1175" y="2005"/>
                </a:lnTo>
                <a:lnTo>
                  <a:pt x="1175" y="1998"/>
                </a:lnTo>
                <a:lnTo>
                  <a:pt x="1173" y="1992"/>
                </a:lnTo>
                <a:lnTo>
                  <a:pt x="1171" y="1986"/>
                </a:lnTo>
                <a:lnTo>
                  <a:pt x="1166" y="1982"/>
                </a:lnTo>
                <a:lnTo>
                  <a:pt x="1161" y="1980"/>
                </a:lnTo>
                <a:lnTo>
                  <a:pt x="1154" y="1977"/>
                </a:lnTo>
                <a:lnTo>
                  <a:pt x="1147" y="1976"/>
                </a:lnTo>
                <a:close/>
                <a:moveTo>
                  <a:pt x="3963" y="2222"/>
                </a:moveTo>
                <a:lnTo>
                  <a:pt x="4169" y="2222"/>
                </a:lnTo>
                <a:lnTo>
                  <a:pt x="4169" y="2162"/>
                </a:lnTo>
                <a:lnTo>
                  <a:pt x="4030" y="2162"/>
                </a:lnTo>
                <a:lnTo>
                  <a:pt x="4030" y="2079"/>
                </a:lnTo>
                <a:lnTo>
                  <a:pt x="4153" y="2079"/>
                </a:lnTo>
                <a:lnTo>
                  <a:pt x="4153" y="2018"/>
                </a:lnTo>
                <a:lnTo>
                  <a:pt x="4030" y="2018"/>
                </a:lnTo>
                <a:lnTo>
                  <a:pt x="4030" y="1939"/>
                </a:lnTo>
                <a:lnTo>
                  <a:pt x="4166" y="1939"/>
                </a:lnTo>
                <a:lnTo>
                  <a:pt x="4166" y="1879"/>
                </a:lnTo>
                <a:lnTo>
                  <a:pt x="3963" y="1879"/>
                </a:lnTo>
                <a:lnTo>
                  <a:pt x="3963" y="2222"/>
                </a:lnTo>
                <a:close/>
                <a:moveTo>
                  <a:pt x="3677" y="2050"/>
                </a:moveTo>
                <a:lnTo>
                  <a:pt x="3677" y="2050"/>
                </a:lnTo>
                <a:lnTo>
                  <a:pt x="3677" y="2073"/>
                </a:lnTo>
                <a:lnTo>
                  <a:pt x="3679" y="2095"/>
                </a:lnTo>
                <a:lnTo>
                  <a:pt x="3684" y="2115"/>
                </a:lnTo>
                <a:lnTo>
                  <a:pt x="3689" y="2133"/>
                </a:lnTo>
                <a:lnTo>
                  <a:pt x="3696" y="2149"/>
                </a:lnTo>
                <a:lnTo>
                  <a:pt x="3703" y="2163"/>
                </a:lnTo>
                <a:lnTo>
                  <a:pt x="3712" y="2177"/>
                </a:lnTo>
                <a:lnTo>
                  <a:pt x="3722" y="2188"/>
                </a:lnTo>
                <a:lnTo>
                  <a:pt x="3733" y="2197"/>
                </a:lnTo>
                <a:lnTo>
                  <a:pt x="3745" y="2206"/>
                </a:lnTo>
                <a:lnTo>
                  <a:pt x="3757" y="2213"/>
                </a:lnTo>
                <a:lnTo>
                  <a:pt x="3771" y="2218"/>
                </a:lnTo>
                <a:lnTo>
                  <a:pt x="3785" y="2223"/>
                </a:lnTo>
                <a:lnTo>
                  <a:pt x="3799" y="2226"/>
                </a:lnTo>
                <a:lnTo>
                  <a:pt x="3815" y="2227"/>
                </a:lnTo>
                <a:lnTo>
                  <a:pt x="3830" y="2228"/>
                </a:lnTo>
                <a:lnTo>
                  <a:pt x="3854" y="2227"/>
                </a:lnTo>
                <a:lnTo>
                  <a:pt x="3880" y="2224"/>
                </a:lnTo>
                <a:lnTo>
                  <a:pt x="3891" y="2221"/>
                </a:lnTo>
                <a:lnTo>
                  <a:pt x="3902" y="2217"/>
                </a:lnTo>
                <a:lnTo>
                  <a:pt x="3910" y="2213"/>
                </a:lnTo>
                <a:lnTo>
                  <a:pt x="3919" y="2207"/>
                </a:lnTo>
                <a:lnTo>
                  <a:pt x="3905" y="2153"/>
                </a:lnTo>
                <a:lnTo>
                  <a:pt x="3893" y="2159"/>
                </a:lnTo>
                <a:lnTo>
                  <a:pt x="3880" y="2164"/>
                </a:lnTo>
                <a:lnTo>
                  <a:pt x="3871" y="2166"/>
                </a:lnTo>
                <a:lnTo>
                  <a:pt x="3862" y="2168"/>
                </a:lnTo>
                <a:lnTo>
                  <a:pt x="3842" y="2169"/>
                </a:lnTo>
                <a:lnTo>
                  <a:pt x="3830" y="2168"/>
                </a:lnTo>
                <a:lnTo>
                  <a:pt x="3820" y="2167"/>
                </a:lnTo>
                <a:lnTo>
                  <a:pt x="3810" y="2163"/>
                </a:lnTo>
                <a:lnTo>
                  <a:pt x="3800" y="2160"/>
                </a:lnTo>
                <a:lnTo>
                  <a:pt x="3791" y="2156"/>
                </a:lnTo>
                <a:lnTo>
                  <a:pt x="3784" y="2150"/>
                </a:lnTo>
                <a:lnTo>
                  <a:pt x="3777" y="2144"/>
                </a:lnTo>
                <a:lnTo>
                  <a:pt x="3771" y="2136"/>
                </a:lnTo>
                <a:lnTo>
                  <a:pt x="3765" y="2128"/>
                </a:lnTo>
                <a:lnTo>
                  <a:pt x="3761" y="2119"/>
                </a:lnTo>
                <a:lnTo>
                  <a:pt x="3756" y="2109"/>
                </a:lnTo>
                <a:lnTo>
                  <a:pt x="3753" y="2098"/>
                </a:lnTo>
                <a:lnTo>
                  <a:pt x="3751" y="2087"/>
                </a:lnTo>
                <a:lnTo>
                  <a:pt x="3749" y="2075"/>
                </a:lnTo>
                <a:lnTo>
                  <a:pt x="3747" y="2063"/>
                </a:lnTo>
                <a:lnTo>
                  <a:pt x="3747" y="2050"/>
                </a:lnTo>
                <a:lnTo>
                  <a:pt x="3747" y="2036"/>
                </a:lnTo>
                <a:lnTo>
                  <a:pt x="3749" y="2023"/>
                </a:lnTo>
                <a:lnTo>
                  <a:pt x="3751" y="2009"/>
                </a:lnTo>
                <a:lnTo>
                  <a:pt x="3753" y="1998"/>
                </a:lnTo>
                <a:lnTo>
                  <a:pt x="3756" y="1987"/>
                </a:lnTo>
                <a:lnTo>
                  <a:pt x="3761" y="1977"/>
                </a:lnTo>
                <a:lnTo>
                  <a:pt x="3766" y="1969"/>
                </a:lnTo>
                <a:lnTo>
                  <a:pt x="3772" y="1961"/>
                </a:lnTo>
                <a:lnTo>
                  <a:pt x="3778" y="1954"/>
                </a:lnTo>
                <a:lnTo>
                  <a:pt x="3785" y="1949"/>
                </a:lnTo>
                <a:lnTo>
                  <a:pt x="3793" y="1943"/>
                </a:lnTo>
                <a:lnTo>
                  <a:pt x="3800" y="1939"/>
                </a:lnTo>
                <a:lnTo>
                  <a:pt x="3809" y="1936"/>
                </a:lnTo>
                <a:lnTo>
                  <a:pt x="3818" y="1933"/>
                </a:lnTo>
                <a:lnTo>
                  <a:pt x="3827" y="1932"/>
                </a:lnTo>
                <a:lnTo>
                  <a:pt x="3837" y="1932"/>
                </a:lnTo>
                <a:lnTo>
                  <a:pt x="3857" y="1932"/>
                </a:lnTo>
                <a:lnTo>
                  <a:pt x="3874" y="1935"/>
                </a:lnTo>
                <a:lnTo>
                  <a:pt x="3888" y="1938"/>
                </a:lnTo>
                <a:lnTo>
                  <a:pt x="3900" y="1942"/>
                </a:lnTo>
                <a:lnTo>
                  <a:pt x="3914" y="1886"/>
                </a:lnTo>
                <a:lnTo>
                  <a:pt x="3899" y="1881"/>
                </a:lnTo>
                <a:lnTo>
                  <a:pt x="3881" y="1876"/>
                </a:lnTo>
                <a:lnTo>
                  <a:pt x="3859" y="1874"/>
                </a:lnTo>
                <a:lnTo>
                  <a:pt x="3831" y="1873"/>
                </a:lnTo>
                <a:lnTo>
                  <a:pt x="3817" y="1873"/>
                </a:lnTo>
                <a:lnTo>
                  <a:pt x="3804" y="1875"/>
                </a:lnTo>
                <a:lnTo>
                  <a:pt x="3790" y="1877"/>
                </a:lnTo>
                <a:lnTo>
                  <a:pt x="3776" y="1882"/>
                </a:lnTo>
                <a:lnTo>
                  <a:pt x="3763" y="1887"/>
                </a:lnTo>
                <a:lnTo>
                  <a:pt x="3751" y="1894"/>
                </a:lnTo>
                <a:lnTo>
                  <a:pt x="3739" y="1902"/>
                </a:lnTo>
                <a:lnTo>
                  <a:pt x="3727" y="1911"/>
                </a:lnTo>
                <a:lnTo>
                  <a:pt x="3716" y="1922"/>
                </a:lnTo>
                <a:lnTo>
                  <a:pt x="3707" y="1936"/>
                </a:lnTo>
                <a:lnTo>
                  <a:pt x="3698" y="1950"/>
                </a:lnTo>
                <a:lnTo>
                  <a:pt x="3690" y="1966"/>
                </a:lnTo>
                <a:lnTo>
                  <a:pt x="3685" y="1984"/>
                </a:lnTo>
                <a:lnTo>
                  <a:pt x="3680" y="2004"/>
                </a:lnTo>
                <a:lnTo>
                  <a:pt x="3677" y="2026"/>
                </a:lnTo>
                <a:lnTo>
                  <a:pt x="3677" y="2050"/>
                </a:lnTo>
                <a:close/>
                <a:moveTo>
                  <a:pt x="3560" y="2222"/>
                </a:moveTo>
                <a:lnTo>
                  <a:pt x="3628" y="2222"/>
                </a:lnTo>
                <a:lnTo>
                  <a:pt x="3628" y="1879"/>
                </a:lnTo>
                <a:lnTo>
                  <a:pt x="3560" y="1879"/>
                </a:lnTo>
                <a:lnTo>
                  <a:pt x="3560" y="2222"/>
                </a:lnTo>
                <a:close/>
                <a:moveTo>
                  <a:pt x="3303" y="2222"/>
                </a:moveTo>
                <a:lnTo>
                  <a:pt x="3519" y="2222"/>
                </a:lnTo>
                <a:lnTo>
                  <a:pt x="3519" y="2162"/>
                </a:lnTo>
                <a:lnTo>
                  <a:pt x="3369" y="2162"/>
                </a:lnTo>
                <a:lnTo>
                  <a:pt x="3369" y="1879"/>
                </a:lnTo>
                <a:lnTo>
                  <a:pt x="3303" y="1879"/>
                </a:lnTo>
                <a:lnTo>
                  <a:pt x="3303" y="2222"/>
                </a:lnTo>
                <a:close/>
                <a:moveTo>
                  <a:pt x="2969" y="2050"/>
                </a:moveTo>
                <a:lnTo>
                  <a:pt x="2969" y="2050"/>
                </a:lnTo>
                <a:lnTo>
                  <a:pt x="2970" y="2070"/>
                </a:lnTo>
                <a:lnTo>
                  <a:pt x="2971" y="2089"/>
                </a:lnTo>
                <a:lnTo>
                  <a:pt x="2974" y="2106"/>
                </a:lnTo>
                <a:lnTo>
                  <a:pt x="2977" y="2123"/>
                </a:lnTo>
                <a:lnTo>
                  <a:pt x="2983" y="2139"/>
                </a:lnTo>
                <a:lnTo>
                  <a:pt x="2989" y="2153"/>
                </a:lnTo>
                <a:lnTo>
                  <a:pt x="2996" y="2167"/>
                </a:lnTo>
                <a:lnTo>
                  <a:pt x="3005" y="2180"/>
                </a:lnTo>
                <a:lnTo>
                  <a:pt x="3014" y="2191"/>
                </a:lnTo>
                <a:lnTo>
                  <a:pt x="3025" y="2200"/>
                </a:lnTo>
                <a:lnTo>
                  <a:pt x="3037" y="2208"/>
                </a:lnTo>
                <a:lnTo>
                  <a:pt x="3050" y="2215"/>
                </a:lnTo>
                <a:lnTo>
                  <a:pt x="3064" y="2221"/>
                </a:lnTo>
                <a:lnTo>
                  <a:pt x="3080" y="2225"/>
                </a:lnTo>
                <a:lnTo>
                  <a:pt x="3096" y="2227"/>
                </a:lnTo>
                <a:lnTo>
                  <a:pt x="3114" y="2228"/>
                </a:lnTo>
                <a:lnTo>
                  <a:pt x="3131" y="2227"/>
                </a:lnTo>
                <a:lnTo>
                  <a:pt x="3147" y="2225"/>
                </a:lnTo>
                <a:lnTo>
                  <a:pt x="3162" y="2222"/>
                </a:lnTo>
                <a:lnTo>
                  <a:pt x="3175" y="2216"/>
                </a:lnTo>
                <a:lnTo>
                  <a:pt x="3189" y="2211"/>
                </a:lnTo>
                <a:lnTo>
                  <a:pt x="3201" y="2202"/>
                </a:lnTo>
                <a:lnTo>
                  <a:pt x="3212" y="2193"/>
                </a:lnTo>
                <a:lnTo>
                  <a:pt x="3222" y="2182"/>
                </a:lnTo>
                <a:lnTo>
                  <a:pt x="3230" y="2170"/>
                </a:lnTo>
                <a:lnTo>
                  <a:pt x="3238" y="2157"/>
                </a:lnTo>
                <a:lnTo>
                  <a:pt x="3245" y="2141"/>
                </a:lnTo>
                <a:lnTo>
                  <a:pt x="3250" y="2126"/>
                </a:lnTo>
                <a:lnTo>
                  <a:pt x="3253" y="2109"/>
                </a:lnTo>
                <a:lnTo>
                  <a:pt x="3257" y="2091"/>
                </a:lnTo>
                <a:lnTo>
                  <a:pt x="3259" y="2071"/>
                </a:lnTo>
                <a:lnTo>
                  <a:pt x="3259" y="2050"/>
                </a:lnTo>
                <a:lnTo>
                  <a:pt x="3259" y="2030"/>
                </a:lnTo>
                <a:lnTo>
                  <a:pt x="3257" y="2012"/>
                </a:lnTo>
                <a:lnTo>
                  <a:pt x="3255" y="1994"/>
                </a:lnTo>
                <a:lnTo>
                  <a:pt x="3250" y="1977"/>
                </a:lnTo>
                <a:lnTo>
                  <a:pt x="3246" y="1962"/>
                </a:lnTo>
                <a:lnTo>
                  <a:pt x="3239" y="1947"/>
                </a:lnTo>
                <a:lnTo>
                  <a:pt x="3233" y="1933"/>
                </a:lnTo>
                <a:lnTo>
                  <a:pt x="3224" y="1921"/>
                </a:lnTo>
                <a:lnTo>
                  <a:pt x="3214" y="1910"/>
                </a:lnTo>
                <a:lnTo>
                  <a:pt x="3203" y="1900"/>
                </a:lnTo>
                <a:lnTo>
                  <a:pt x="3192" y="1892"/>
                </a:lnTo>
                <a:lnTo>
                  <a:pt x="3179" y="1885"/>
                </a:lnTo>
                <a:lnTo>
                  <a:pt x="3164" y="1879"/>
                </a:lnTo>
                <a:lnTo>
                  <a:pt x="3149" y="1876"/>
                </a:lnTo>
                <a:lnTo>
                  <a:pt x="3132" y="1873"/>
                </a:lnTo>
                <a:lnTo>
                  <a:pt x="3114" y="1873"/>
                </a:lnTo>
                <a:lnTo>
                  <a:pt x="3097" y="1873"/>
                </a:lnTo>
                <a:lnTo>
                  <a:pt x="3081" y="1875"/>
                </a:lnTo>
                <a:lnTo>
                  <a:pt x="3066" y="1879"/>
                </a:lnTo>
                <a:lnTo>
                  <a:pt x="3052" y="1884"/>
                </a:lnTo>
                <a:lnTo>
                  <a:pt x="3039" y="1891"/>
                </a:lnTo>
                <a:lnTo>
                  <a:pt x="3028" y="1898"/>
                </a:lnTo>
                <a:lnTo>
                  <a:pt x="3017" y="1908"/>
                </a:lnTo>
                <a:lnTo>
                  <a:pt x="3007" y="1919"/>
                </a:lnTo>
                <a:lnTo>
                  <a:pt x="2998" y="1931"/>
                </a:lnTo>
                <a:lnTo>
                  <a:pt x="2991" y="1944"/>
                </a:lnTo>
                <a:lnTo>
                  <a:pt x="2984" y="1959"/>
                </a:lnTo>
                <a:lnTo>
                  <a:pt x="2978" y="1974"/>
                </a:lnTo>
                <a:lnTo>
                  <a:pt x="2974" y="1992"/>
                </a:lnTo>
                <a:lnTo>
                  <a:pt x="2972" y="2010"/>
                </a:lnTo>
                <a:lnTo>
                  <a:pt x="2970" y="2029"/>
                </a:lnTo>
                <a:lnTo>
                  <a:pt x="2969" y="2050"/>
                </a:lnTo>
                <a:close/>
                <a:moveTo>
                  <a:pt x="2698" y="2222"/>
                </a:moveTo>
                <a:lnTo>
                  <a:pt x="2765" y="2222"/>
                </a:lnTo>
                <a:lnTo>
                  <a:pt x="2765" y="2104"/>
                </a:lnTo>
                <a:lnTo>
                  <a:pt x="2774" y="2105"/>
                </a:lnTo>
                <a:lnTo>
                  <a:pt x="2785" y="2105"/>
                </a:lnTo>
                <a:lnTo>
                  <a:pt x="2796" y="2105"/>
                </a:lnTo>
                <a:lnTo>
                  <a:pt x="2803" y="2105"/>
                </a:lnTo>
                <a:lnTo>
                  <a:pt x="2817" y="2105"/>
                </a:lnTo>
                <a:lnTo>
                  <a:pt x="2829" y="2104"/>
                </a:lnTo>
                <a:lnTo>
                  <a:pt x="2841" y="2102"/>
                </a:lnTo>
                <a:lnTo>
                  <a:pt x="2853" y="2100"/>
                </a:lnTo>
                <a:lnTo>
                  <a:pt x="2864" y="2095"/>
                </a:lnTo>
                <a:lnTo>
                  <a:pt x="2875" y="2091"/>
                </a:lnTo>
                <a:lnTo>
                  <a:pt x="2886" y="2085"/>
                </a:lnTo>
                <a:lnTo>
                  <a:pt x="2895" y="2079"/>
                </a:lnTo>
                <a:lnTo>
                  <a:pt x="2904" y="2071"/>
                </a:lnTo>
                <a:lnTo>
                  <a:pt x="2912" y="2062"/>
                </a:lnTo>
                <a:lnTo>
                  <a:pt x="2919" y="2053"/>
                </a:lnTo>
                <a:lnTo>
                  <a:pt x="2925" y="2042"/>
                </a:lnTo>
                <a:lnTo>
                  <a:pt x="2930" y="2030"/>
                </a:lnTo>
                <a:lnTo>
                  <a:pt x="2933" y="2017"/>
                </a:lnTo>
                <a:lnTo>
                  <a:pt x="2936" y="2003"/>
                </a:lnTo>
                <a:lnTo>
                  <a:pt x="2937" y="1987"/>
                </a:lnTo>
                <a:lnTo>
                  <a:pt x="2936" y="1971"/>
                </a:lnTo>
                <a:lnTo>
                  <a:pt x="2933" y="1955"/>
                </a:lnTo>
                <a:lnTo>
                  <a:pt x="2929" y="1942"/>
                </a:lnTo>
                <a:lnTo>
                  <a:pt x="2923" y="1930"/>
                </a:lnTo>
                <a:lnTo>
                  <a:pt x="2917" y="1919"/>
                </a:lnTo>
                <a:lnTo>
                  <a:pt x="2908" y="1910"/>
                </a:lnTo>
                <a:lnTo>
                  <a:pt x="2899" y="1902"/>
                </a:lnTo>
                <a:lnTo>
                  <a:pt x="2889" y="1895"/>
                </a:lnTo>
                <a:lnTo>
                  <a:pt x="2879" y="1889"/>
                </a:lnTo>
                <a:lnTo>
                  <a:pt x="2868" y="1885"/>
                </a:lnTo>
                <a:lnTo>
                  <a:pt x="2856" y="1882"/>
                </a:lnTo>
                <a:lnTo>
                  <a:pt x="2843" y="1878"/>
                </a:lnTo>
                <a:lnTo>
                  <a:pt x="2818" y="1875"/>
                </a:lnTo>
                <a:lnTo>
                  <a:pt x="2792" y="1874"/>
                </a:lnTo>
                <a:lnTo>
                  <a:pt x="2768" y="1875"/>
                </a:lnTo>
                <a:lnTo>
                  <a:pt x="2743" y="1876"/>
                </a:lnTo>
                <a:lnTo>
                  <a:pt x="2720" y="1879"/>
                </a:lnTo>
                <a:lnTo>
                  <a:pt x="2698" y="1883"/>
                </a:lnTo>
                <a:lnTo>
                  <a:pt x="2698" y="2222"/>
                </a:lnTo>
                <a:close/>
                <a:moveTo>
                  <a:pt x="5247" y="2068"/>
                </a:moveTo>
                <a:lnTo>
                  <a:pt x="5141" y="2250"/>
                </a:lnTo>
                <a:lnTo>
                  <a:pt x="5354" y="2250"/>
                </a:lnTo>
                <a:lnTo>
                  <a:pt x="5456" y="2428"/>
                </a:lnTo>
                <a:lnTo>
                  <a:pt x="5560" y="2250"/>
                </a:lnTo>
                <a:lnTo>
                  <a:pt x="5771" y="2250"/>
                </a:lnTo>
                <a:lnTo>
                  <a:pt x="5665" y="2068"/>
                </a:lnTo>
                <a:lnTo>
                  <a:pt x="5771" y="1884"/>
                </a:lnTo>
                <a:lnTo>
                  <a:pt x="5560" y="1884"/>
                </a:lnTo>
                <a:lnTo>
                  <a:pt x="5456" y="1706"/>
                </a:lnTo>
                <a:lnTo>
                  <a:pt x="5354" y="1884"/>
                </a:lnTo>
                <a:lnTo>
                  <a:pt x="5141" y="1884"/>
                </a:lnTo>
                <a:lnTo>
                  <a:pt x="5247" y="2068"/>
                </a:lnTo>
                <a:close/>
                <a:moveTo>
                  <a:pt x="7727" y="2175"/>
                </a:moveTo>
                <a:lnTo>
                  <a:pt x="7727" y="1706"/>
                </a:lnTo>
                <a:lnTo>
                  <a:pt x="7726" y="1684"/>
                </a:lnTo>
                <a:lnTo>
                  <a:pt x="7724" y="1662"/>
                </a:lnTo>
                <a:lnTo>
                  <a:pt x="7534" y="1663"/>
                </a:lnTo>
                <a:lnTo>
                  <a:pt x="7525" y="1663"/>
                </a:lnTo>
                <a:lnTo>
                  <a:pt x="7516" y="1664"/>
                </a:lnTo>
                <a:lnTo>
                  <a:pt x="7507" y="1666"/>
                </a:lnTo>
                <a:lnTo>
                  <a:pt x="7499" y="1669"/>
                </a:lnTo>
                <a:lnTo>
                  <a:pt x="7492" y="1674"/>
                </a:lnTo>
                <a:lnTo>
                  <a:pt x="7484" y="1678"/>
                </a:lnTo>
                <a:lnTo>
                  <a:pt x="7478" y="1684"/>
                </a:lnTo>
                <a:lnTo>
                  <a:pt x="7473" y="1690"/>
                </a:lnTo>
                <a:lnTo>
                  <a:pt x="7467" y="1698"/>
                </a:lnTo>
                <a:lnTo>
                  <a:pt x="7464" y="1707"/>
                </a:lnTo>
                <a:lnTo>
                  <a:pt x="7461" y="1716"/>
                </a:lnTo>
                <a:lnTo>
                  <a:pt x="7459" y="1725"/>
                </a:lnTo>
                <a:lnTo>
                  <a:pt x="7457" y="1738"/>
                </a:lnTo>
                <a:lnTo>
                  <a:pt x="7457" y="1750"/>
                </a:lnTo>
                <a:lnTo>
                  <a:pt x="7457" y="1762"/>
                </a:lnTo>
                <a:lnTo>
                  <a:pt x="7460" y="1776"/>
                </a:lnTo>
                <a:lnTo>
                  <a:pt x="7504" y="2036"/>
                </a:lnTo>
                <a:lnTo>
                  <a:pt x="7529" y="2174"/>
                </a:lnTo>
                <a:lnTo>
                  <a:pt x="7727" y="2175"/>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latin typeface="+mn-lt"/>
              <a:ea typeface="+mn-ea"/>
              <a:cs typeface="+mn-ea"/>
              <a:sym typeface="+mn-lt"/>
            </a:endParaRPr>
          </a:p>
        </p:txBody>
      </p:sp>
      <p:sp>
        <p:nvSpPr>
          <p:cNvPr id="20" name="KSO_Shape"/>
          <p:cNvSpPr/>
          <p:nvPr/>
        </p:nvSpPr>
        <p:spPr>
          <a:xfrm>
            <a:off x="4065328" y="4456843"/>
            <a:ext cx="452082" cy="350819"/>
          </a:xfrm>
          <a:custGeom>
            <a:avLst/>
            <a:gdLst>
              <a:gd name="connsiteX0" fmla="*/ 4575765 w 8012499"/>
              <a:gd name="connsiteY0" fmla="*/ 3549014 h 4176464"/>
              <a:gd name="connsiteX1" fmla="*/ 4575765 w 8012499"/>
              <a:gd name="connsiteY1" fmla="*/ 3960778 h 4176464"/>
              <a:gd name="connsiteX2" fmla="*/ 5950459 w 8012499"/>
              <a:gd name="connsiteY2" fmla="*/ 3960778 h 4176464"/>
              <a:gd name="connsiteX3" fmla="*/ 5950459 w 8012499"/>
              <a:gd name="connsiteY3" fmla="*/ 3666661 h 4176464"/>
              <a:gd name="connsiteX4" fmla="*/ 5263112 w 8012499"/>
              <a:gd name="connsiteY4" fmla="*/ 3647053 h 4176464"/>
              <a:gd name="connsiteX5" fmla="*/ 4575765 w 8012499"/>
              <a:gd name="connsiteY5" fmla="*/ 3549014 h 4176464"/>
              <a:gd name="connsiteX6" fmla="*/ 6590994 w 8012499"/>
              <a:gd name="connsiteY6" fmla="*/ 2326472 h 4176464"/>
              <a:gd name="connsiteX7" fmla="*/ 6663002 w 8012499"/>
              <a:gd name="connsiteY7" fmla="*/ 2398480 h 4176464"/>
              <a:gd name="connsiteX8" fmla="*/ 6590994 w 8012499"/>
              <a:gd name="connsiteY8" fmla="*/ 2470488 h 4176464"/>
              <a:gd name="connsiteX9" fmla="*/ 6518986 w 8012499"/>
              <a:gd name="connsiteY9" fmla="*/ 2398480 h 4176464"/>
              <a:gd name="connsiteX10" fmla="*/ 6590994 w 8012499"/>
              <a:gd name="connsiteY10" fmla="*/ 2326472 h 4176464"/>
              <a:gd name="connsiteX11" fmla="*/ 235662 w 8012499"/>
              <a:gd name="connsiteY11" fmla="*/ 2196075 h 4176464"/>
              <a:gd name="connsiteX12" fmla="*/ 608793 w 8012499"/>
              <a:gd name="connsiteY12" fmla="*/ 2254898 h 4176464"/>
              <a:gd name="connsiteX13" fmla="*/ 353493 w 8012499"/>
              <a:gd name="connsiteY13" fmla="*/ 2647055 h 4176464"/>
              <a:gd name="connsiteX14" fmla="*/ 157108 w 8012499"/>
              <a:gd name="connsiteY14" fmla="*/ 2647055 h 4176464"/>
              <a:gd name="connsiteX15" fmla="*/ 6408712 w 8012499"/>
              <a:gd name="connsiteY15" fmla="*/ 2182456 h 4176464"/>
              <a:gd name="connsiteX16" fmla="*/ 6480720 w 8012499"/>
              <a:gd name="connsiteY16" fmla="*/ 2254464 h 4176464"/>
              <a:gd name="connsiteX17" fmla="*/ 6408712 w 8012499"/>
              <a:gd name="connsiteY17" fmla="*/ 2326472 h 4176464"/>
              <a:gd name="connsiteX18" fmla="*/ 6336704 w 8012499"/>
              <a:gd name="connsiteY18" fmla="*/ 2254464 h 4176464"/>
              <a:gd name="connsiteX19" fmla="*/ 6408712 w 8012499"/>
              <a:gd name="connsiteY19" fmla="*/ 2182456 h 4176464"/>
              <a:gd name="connsiteX20" fmla="*/ 6192688 w 8012499"/>
              <a:gd name="connsiteY20" fmla="*/ 2088232 h 4176464"/>
              <a:gd name="connsiteX21" fmla="*/ 6264696 w 8012499"/>
              <a:gd name="connsiteY21" fmla="*/ 2160240 h 4176464"/>
              <a:gd name="connsiteX22" fmla="*/ 6192688 w 8012499"/>
              <a:gd name="connsiteY22" fmla="*/ 2232248 h 4176464"/>
              <a:gd name="connsiteX23" fmla="*/ 6120680 w 8012499"/>
              <a:gd name="connsiteY23" fmla="*/ 2160240 h 4176464"/>
              <a:gd name="connsiteX24" fmla="*/ 6192688 w 8012499"/>
              <a:gd name="connsiteY24" fmla="*/ 2088232 h 4176464"/>
              <a:gd name="connsiteX25" fmla="*/ 5636243 w 8012499"/>
              <a:gd name="connsiteY25" fmla="*/ 1921565 h 4176464"/>
              <a:gd name="connsiteX26" fmla="*/ 4909619 w 8012499"/>
              <a:gd name="connsiteY26" fmla="*/ 1999997 h 4176464"/>
              <a:gd name="connsiteX27" fmla="*/ 5695158 w 8012499"/>
              <a:gd name="connsiteY27" fmla="*/ 2784309 h 4176464"/>
              <a:gd name="connsiteX28" fmla="*/ 7010937 w 8012499"/>
              <a:gd name="connsiteY28" fmla="*/ 3039211 h 4176464"/>
              <a:gd name="connsiteX29" fmla="*/ 7030575 w 8012499"/>
              <a:gd name="connsiteY29" fmla="*/ 2901956 h 4176464"/>
              <a:gd name="connsiteX30" fmla="*/ 5636243 w 8012499"/>
              <a:gd name="connsiteY30" fmla="*/ 1921565 h 4176464"/>
              <a:gd name="connsiteX31" fmla="*/ 0 w 8012499"/>
              <a:gd name="connsiteY31" fmla="*/ 568626 h 4176464"/>
              <a:gd name="connsiteX32" fmla="*/ 137470 w 8012499"/>
              <a:gd name="connsiteY32" fmla="*/ 568626 h 4176464"/>
              <a:gd name="connsiteX33" fmla="*/ 765901 w 8012499"/>
              <a:gd name="connsiteY33" fmla="*/ 1803919 h 4176464"/>
              <a:gd name="connsiteX34" fmla="*/ 4831065 w 8012499"/>
              <a:gd name="connsiteY34" fmla="*/ 1803919 h 4176464"/>
              <a:gd name="connsiteX35" fmla="*/ 7246599 w 8012499"/>
              <a:gd name="connsiteY35" fmla="*/ 2901956 h 4176464"/>
              <a:gd name="connsiteX36" fmla="*/ 6107566 w 8012499"/>
              <a:gd name="connsiteY36" fmla="*/ 3666661 h 4176464"/>
              <a:gd name="connsiteX37" fmla="*/ 6107566 w 8012499"/>
              <a:gd name="connsiteY37" fmla="*/ 3960778 h 4176464"/>
              <a:gd name="connsiteX38" fmla="*/ 6461059 w 8012499"/>
              <a:gd name="connsiteY38" fmla="*/ 3960778 h 4176464"/>
              <a:gd name="connsiteX39" fmla="*/ 7089491 w 8012499"/>
              <a:gd name="connsiteY39" fmla="*/ 3725484 h 4176464"/>
              <a:gd name="connsiteX40" fmla="*/ 7246599 w 8012499"/>
              <a:gd name="connsiteY40" fmla="*/ 3882347 h 4176464"/>
              <a:gd name="connsiteX41" fmla="*/ 6461059 w 8012499"/>
              <a:gd name="connsiteY41" fmla="*/ 4176464 h 4176464"/>
              <a:gd name="connsiteX42" fmla="*/ 3613480 w 8012499"/>
              <a:gd name="connsiteY42" fmla="*/ 4176464 h 4176464"/>
              <a:gd name="connsiteX43" fmla="*/ 3613480 w 8012499"/>
              <a:gd name="connsiteY43" fmla="*/ 3960778 h 4176464"/>
              <a:gd name="connsiteX44" fmla="*/ 4418657 w 8012499"/>
              <a:gd name="connsiteY44" fmla="*/ 3960778 h 4176464"/>
              <a:gd name="connsiteX45" fmla="*/ 4418657 w 8012499"/>
              <a:gd name="connsiteY45" fmla="*/ 3509799 h 4176464"/>
              <a:gd name="connsiteX46" fmla="*/ 3181434 w 8012499"/>
              <a:gd name="connsiteY46" fmla="*/ 2411761 h 4176464"/>
              <a:gd name="connsiteX47" fmla="*/ 294577 w 8012499"/>
              <a:gd name="connsiteY47" fmla="*/ 1980389 h 4176464"/>
              <a:gd name="connsiteX48" fmla="*/ 0 w 8012499"/>
              <a:gd name="connsiteY48" fmla="*/ 568626 h 4176464"/>
              <a:gd name="connsiteX49" fmla="*/ 4418657 w 8012499"/>
              <a:gd name="connsiteY49" fmla="*/ 0 h 4176464"/>
              <a:gd name="connsiteX50" fmla="*/ 4516850 w 8012499"/>
              <a:gd name="connsiteY50" fmla="*/ 117647 h 4176464"/>
              <a:gd name="connsiteX51" fmla="*/ 4516850 w 8012499"/>
              <a:gd name="connsiteY51" fmla="*/ 137255 h 4176464"/>
              <a:gd name="connsiteX52" fmla="*/ 7894668 w 8012499"/>
              <a:gd name="connsiteY52" fmla="*/ 137255 h 4176464"/>
              <a:gd name="connsiteX53" fmla="*/ 8012499 w 8012499"/>
              <a:gd name="connsiteY53" fmla="*/ 137255 h 4176464"/>
              <a:gd name="connsiteX54" fmla="*/ 7521537 w 8012499"/>
              <a:gd name="connsiteY54" fmla="*/ 470587 h 4176464"/>
              <a:gd name="connsiteX55" fmla="*/ 5204196 w 8012499"/>
              <a:gd name="connsiteY55" fmla="*/ 392156 h 4176464"/>
              <a:gd name="connsiteX56" fmla="*/ 5204196 w 8012499"/>
              <a:gd name="connsiteY56" fmla="*/ 294118 h 4176464"/>
              <a:gd name="connsiteX57" fmla="*/ 4516850 w 8012499"/>
              <a:gd name="connsiteY57" fmla="*/ 294118 h 4176464"/>
              <a:gd name="connsiteX58" fmla="*/ 4516850 w 8012499"/>
              <a:gd name="connsiteY58" fmla="*/ 529411 h 4176464"/>
              <a:gd name="connsiteX59" fmla="*/ 4693596 w 8012499"/>
              <a:gd name="connsiteY59" fmla="*/ 529411 h 4176464"/>
              <a:gd name="connsiteX60" fmla="*/ 4870342 w 8012499"/>
              <a:gd name="connsiteY60" fmla="*/ 1568625 h 4176464"/>
              <a:gd name="connsiteX61" fmla="*/ 4791788 w 8012499"/>
              <a:gd name="connsiteY61" fmla="*/ 1568625 h 4176464"/>
              <a:gd name="connsiteX62" fmla="*/ 3966972 w 8012499"/>
              <a:gd name="connsiteY62" fmla="*/ 1568625 h 4176464"/>
              <a:gd name="connsiteX63" fmla="*/ 4143719 w 8012499"/>
              <a:gd name="connsiteY63" fmla="*/ 529411 h 4176464"/>
              <a:gd name="connsiteX64" fmla="*/ 4300826 w 8012499"/>
              <a:gd name="connsiteY64" fmla="*/ 529411 h 4176464"/>
              <a:gd name="connsiteX65" fmla="*/ 4300826 w 8012499"/>
              <a:gd name="connsiteY65" fmla="*/ 294118 h 4176464"/>
              <a:gd name="connsiteX66" fmla="*/ 3633118 w 8012499"/>
              <a:gd name="connsiteY66" fmla="*/ 294118 h 4176464"/>
              <a:gd name="connsiteX67" fmla="*/ 3633118 w 8012499"/>
              <a:gd name="connsiteY67" fmla="*/ 392156 h 4176464"/>
              <a:gd name="connsiteX68" fmla="*/ 1315778 w 8012499"/>
              <a:gd name="connsiteY68" fmla="*/ 470587 h 4176464"/>
              <a:gd name="connsiteX69" fmla="*/ 824816 w 8012499"/>
              <a:gd name="connsiteY69" fmla="*/ 137255 h 4176464"/>
              <a:gd name="connsiteX70" fmla="*/ 942647 w 8012499"/>
              <a:gd name="connsiteY70" fmla="*/ 137255 h 4176464"/>
              <a:gd name="connsiteX71" fmla="*/ 4300826 w 8012499"/>
              <a:gd name="connsiteY71" fmla="*/ 137255 h 4176464"/>
              <a:gd name="connsiteX72" fmla="*/ 4300826 w 8012499"/>
              <a:gd name="connsiteY72" fmla="*/ 117647 h 4176464"/>
              <a:gd name="connsiteX73" fmla="*/ 4418657 w 8012499"/>
              <a:gd name="connsiteY73" fmla="*/ 0 h 417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012499" h="4176464">
                <a:moveTo>
                  <a:pt x="4575765" y="3549014"/>
                </a:moveTo>
                <a:cubicBezTo>
                  <a:pt x="4575765" y="3960778"/>
                  <a:pt x="4575765" y="3960778"/>
                  <a:pt x="4575765" y="3960778"/>
                </a:cubicBezTo>
                <a:cubicBezTo>
                  <a:pt x="5950459" y="3960778"/>
                  <a:pt x="5950459" y="3960778"/>
                  <a:pt x="5950459" y="3960778"/>
                </a:cubicBezTo>
                <a:lnTo>
                  <a:pt x="5950459" y="3666661"/>
                </a:lnTo>
                <a:cubicBezTo>
                  <a:pt x="5636243" y="3647053"/>
                  <a:pt x="5793351" y="3647053"/>
                  <a:pt x="5263112" y="3647053"/>
                </a:cubicBezTo>
                <a:cubicBezTo>
                  <a:pt x="5027450" y="3647053"/>
                  <a:pt x="4791788" y="3607838"/>
                  <a:pt x="4575765" y="3549014"/>
                </a:cubicBezTo>
                <a:close/>
                <a:moveTo>
                  <a:pt x="6590994" y="2326472"/>
                </a:moveTo>
                <a:cubicBezTo>
                  <a:pt x="6630763" y="2326472"/>
                  <a:pt x="6663002" y="2358711"/>
                  <a:pt x="6663002" y="2398480"/>
                </a:cubicBezTo>
                <a:cubicBezTo>
                  <a:pt x="6663002" y="2438249"/>
                  <a:pt x="6630763" y="2470488"/>
                  <a:pt x="6590994" y="2470488"/>
                </a:cubicBezTo>
                <a:cubicBezTo>
                  <a:pt x="6551225" y="2470488"/>
                  <a:pt x="6518986" y="2438249"/>
                  <a:pt x="6518986" y="2398480"/>
                </a:cubicBezTo>
                <a:cubicBezTo>
                  <a:pt x="6518986" y="2358711"/>
                  <a:pt x="6551225" y="2326472"/>
                  <a:pt x="6590994" y="2326472"/>
                </a:cubicBezTo>
                <a:close/>
                <a:moveTo>
                  <a:pt x="235662" y="2196075"/>
                </a:moveTo>
                <a:cubicBezTo>
                  <a:pt x="235662" y="2196075"/>
                  <a:pt x="235662" y="2196075"/>
                  <a:pt x="608793" y="2254898"/>
                </a:cubicBezTo>
                <a:cubicBezTo>
                  <a:pt x="608793" y="2254898"/>
                  <a:pt x="608793" y="2254898"/>
                  <a:pt x="353493" y="2647055"/>
                </a:cubicBezTo>
                <a:cubicBezTo>
                  <a:pt x="353493" y="2647055"/>
                  <a:pt x="353493" y="2647055"/>
                  <a:pt x="157108" y="2647055"/>
                </a:cubicBezTo>
                <a:close/>
                <a:moveTo>
                  <a:pt x="6408712" y="2182456"/>
                </a:moveTo>
                <a:cubicBezTo>
                  <a:pt x="6448481" y="2182456"/>
                  <a:pt x="6480720" y="2214695"/>
                  <a:pt x="6480720" y="2254464"/>
                </a:cubicBezTo>
                <a:cubicBezTo>
                  <a:pt x="6480720" y="2294233"/>
                  <a:pt x="6448481" y="2326472"/>
                  <a:pt x="6408712" y="2326472"/>
                </a:cubicBezTo>
                <a:cubicBezTo>
                  <a:pt x="6368943" y="2326472"/>
                  <a:pt x="6336704" y="2294233"/>
                  <a:pt x="6336704" y="2254464"/>
                </a:cubicBezTo>
                <a:cubicBezTo>
                  <a:pt x="6336704" y="2214695"/>
                  <a:pt x="6368943" y="2182456"/>
                  <a:pt x="6408712" y="2182456"/>
                </a:cubicBezTo>
                <a:close/>
                <a:moveTo>
                  <a:pt x="6192688" y="2088232"/>
                </a:moveTo>
                <a:cubicBezTo>
                  <a:pt x="6232457" y="2088232"/>
                  <a:pt x="6264696" y="2120471"/>
                  <a:pt x="6264696" y="2160240"/>
                </a:cubicBezTo>
                <a:cubicBezTo>
                  <a:pt x="6264696" y="2200009"/>
                  <a:pt x="6232457" y="2232248"/>
                  <a:pt x="6192688" y="2232248"/>
                </a:cubicBezTo>
                <a:cubicBezTo>
                  <a:pt x="6152919" y="2232248"/>
                  <a:pt x="6120680" y="2200009"/>
                  <a:pt x="6120680" y="2160240"/>
                </a:cubicBezTo>
                <a:cubicBezTo>
                  <a:pt x="6120680" y="2120471"/>
                  <a:pt x="6152919" y="2088232"/>
                  <a:pt x="6192688" y="2088232"/>
                </a:cubicBezTo>
                <a:close/>
                <a:moveTo>
                  <a:pt x="5636243" y="1921565"/>
                </a:moveTo>
                <a:cubicBezTo>
                  <a:pt x="5420220" y="1921565"/>
                  <a:pt x="5164919" y="1941173"/>
                  <a:pt x="4909619" y="1999997"/>
                </a:cubicBezTo>
                <a:cubicBezTo>
                  <a:pt x="4948896" y="2549016"/>
                  <a:pt x="5125642" y="2784309"/>
                  <a:pt x="5695158" y="2784309"/>
                </a:cubicBezTo>
                <a:cubicBezTo>
                  <a:pt x="6421782" y="2784309"/>
                  <a:pt x="6755637" y="2901956"/>
                  <a:pt x="7010937" y="3039211"/>
                </a:cubicBezTo>
                <a:cubicBezTo>
                  <a:pt x="7010937" y="2999995"/>
                  <a:pt x="7030575" y="2960780"/>
                  <a:pt x="7030575" y="2901956"/>
                </a:cubicBezTo>
                <a:cubicBezTo>
                  <a:pt x="7030575" y="2529408"/>
                  <a:pt x="6657444" y="1921565"/>
                  <a:pt x="5636243" y="1921565"/>
                </a:cubicBezTo>
                <a:close/>
                <a:moveTo>
                  <a:pt x="0" y="568626"/>
                </a:moveTo>
                <a:cubicBezTo>
                  <a:pt x="137470" y="568626"/>
                  <a:pt x="137470" y="568626"/>
                  <a:pt x="137470" y="568626"/>
                </a:cubicBezTo>
                <a:cubicBezTo>
                  <a:pt x="765901" y="1803919"/>
                  <a:pt x="765901" y="1803919"/>
                  <a:pt x="765901" y="1803919"/>
                </a:cubicBezTo>
                <a:cubicBezTo>
                  <a:pt x="4831065" y="1803919"/>
                  <a:pt x="4831065" y="1803919"/>
                  <a:pt x="4831065" y="1803919"/>
                </a:cubicBezTo>
                <a:cubicBezTo>
                  <a:pt x="6480697" y="1392154"/>
                  <a:pt x="7246599" y="2235290"/>
                  <a:pt x="7246599" y="2901956"/>
                </a:cubicBezTo>
                <a:cubicBezTo>
                  <a:pt x="7246599" y="3470583"/>
                  <a:pt x="6618167" y="3666661"/>
                  <a:pt x="6107566" y="3666661"/>
                </a:cubicBezTo>
                <a:cubicBezTo>
                  <a:pt x="6107566" y="3960778"/>
                  <a:pt x="6107566" y="3960778"/>
                  <a:pt x="6107566" y="3960778"/>
                </a:cubicBezTo>
                <a:cubicBezTo>
                  <a:pt x="6461059" y="3960778"/>
                  <a:pt x="6461059" y="3960778"/>
                  <a:pt x="6461059" y="3960778"/>
                </a:cubicBezTo>
                <a:cubicBezTo>
                  <a:pt x="6853829" y="3960778"/>
                  <a:pt x="7069852" y="3745092"/>
                  <a:pt x="7089491" y="3725484"/>
                </a:cubicBezTo>
                <a:cubicBezTo>
                  <a:pt x="7246599" y="3882347"/>
                  <a:pt x="7246599" y="3882347"/>
                  <a:pt x="7246599" y="3882347"/>
                </a:cubicBezTo>
                <a:cubicBezTo>
                  <a:pt x="7226960" y="3901955"/>
                  <a:pt x="6952021" y="4176464"/>
                  <a:pt x="6461059" y="4176464"/>
                </a:cubicBezTo>
                <a:cubicBezTo>
                  <a:pt x="3613480" y="4176464"/>
                  <a:pt x="3613480" y="4176464"/>
                  <a:pt x="3613480" y="4176464"/>
                </a:cubicBezTo>
                <a:cubicBezTo>
                  <a:pt x="3613480" y="3960778"/>
                  <a:pt x="3613480" y="3960778"/>
                  <a:pt x="3613480" y="3960778"/>
                </a:cubicBezTo>
                <a:cubicBezTo>
                  <a:pt x="4418657" y="3960778"/>
                  <a:pt x="4418657" y="3960778"/>
                  <a:pt x="4418657" y="3960778"/>
                </a:cubicBezTo>
                <a:cubicBezTo>
                  <a:pt x="4418657" y="3509799"/>
                  <a:pt x="4418657" y="3509799"/>
                  <a:pt x="4418657" y="3509799"/>
                </a:cubicBezTo>
                <a:cubicBezTo>
                  <a:pt x="3809865" y="3294113"/>
                  <a:pt x="3377818" y="2862741"/>
                  <a:pt x="3181434" y="2411761"/>
                </a:cubicBezTo>
                <a:cubicBezTo>
                  <a:pt x="294577" y="1980389"/>
                  <a:pt x="294577" y="1980389"/>
                  <a:pt x="294577" y="1980389"/>
                </a:cubicBezTo>
                <a:cubicBezTo>
                  <a:pt x="0" y="568626"/>
                  <a:pt x="0" y="568626"/>
                  <a:pt x="0" y="568626"/>
                </a:cubicBezTo>
                <a:close/>
                <a:moveTo>
                  <a:pt x="4418657" y="0"/>
                </a:moveTo>
                <a:cubicBezTo>
                  <a:pt x="4477573" y="0"/>
                  <a:pt x="4516850" y="58824"/>
                  <a:pt x="4516850" y="117647"/>
                </a:cubicBezTo>
                <a:cubicBezTo>
                  <a:pt x="4516850" y="137255"/>
                  <a:pt x="4516850" y="137255"/>
                  <a:pt x="4516850" y="137255"/>
                </a:cubicBezTo>
                <a:cubicBezTo>
                  <a:pt x="7894668" y="137255"/>
                  <a:pt x="7894668" y="137255"/>
                  <a:pt x="7894668" y="137255"/>
                </a:cubicBezTo>
                <a:lnTo>
                  <a:pt x="8012499" y="137255"/>
                </a:lnTo>
                <a:cubicBezTo>
                  <a:pt x="8012499" y="137255"/>
                  <a:pt x="7992860" y="490195"/>
                  <a:pt x="7521537" y="470587"/>
                </a:cubicBezTo>
                <a:cubicBezTo>
                  <a:pt x="7050214" y="450980"/>
                  <a:pt x="5204196" y="392156"/>
                  <a:pt x="5204196" y="392156"/>
                </a:cubicBezTo>
                <a:cubicBezTo>
                  <a:pt x="5204196" y="294118"/>
                  <a:pt x="5204196" y="294118"/>
                  <a:pt x="5204196" y="294118"/>
                </a:cubicBezTo>
                <a:cubicBezTo>
                  <a:pt x="4516850" y="294118"/>
                  <a:pt x="4516850" y="294118"/>
                  <a:pt x="4516850" y="294118"/>
                </a:cubicBezTo>
                <a:cubicBezTo>
                  <a:pt x="4516850" y="529411"/>
                  <a:pt x="4516850" y="529411"/>
                  <a:pt x="4516850" y="529411"/>
                </a:cubicBezTo>
                <a:cubicBezTo>
                  <a:pt x="4693596" y="529411"/>
                  <a:pt x="4693596" y="529411"/>
                  <a:pt x="4693596" y="529411"/>
                </a:cubicBezTo>
                <a:cubicBezTo>
                  <a:pt x="4870342" y="1568625"/>
                  <a:pt x="4870342" y="1568625"/>
                  <a:pt x="4870342" y="1568625"/>
                </a:cubicBezTo>
                <a:cubicBezTo>
                  <a:pt x="4850704" y="1568625"/>
                  <a:pt x="4831065" y="1568625"/>
                  <a:pt x="4791788" y="1568625"/>
                </a:cubicBezTo>
                <a:cubicBezTo>
                  <a:pt x="3966972" y="1568625"/>
                  <a:pt x="3966972" y="1568625"/>
                  <a:pt x="3966972" y="1568625"/>
                </a:cubicBezTo>
                <a:cubicBezTo>
                  <a:pt x="4143719" y="529411"/>
                  <a:pt x="4143719" y="529411"/>
                  <a:pt x="4143719" y="529411"/>
                </a:cubicBezTo>
                <a:cubicBezTo>
                  <a:pt x="4300826" y="529411"/>
                  <a:pt x="4300826" y="529411"/>
                  <a:pt x="4300826" y="529411"/>
                </a:cubicBezTo>
                <a:cubicBezTo>
                  <a:pt x="4300826" y="294118"/>
                  <a:pt x="4300826" y="294118"/>
                  <a:pt x="4300826" y="294118"/>
                </a:cubicBezTo>
                <a:cubicBezTo>
                  <a:pt x="3633118" y="294118"/>
                  <a:pt x="3633118" y="294118"/>
                  <a:pt x="3633118" y="294118"/>
                </a:cubicBezTo>
                <a:cubicBezTo>
                  <a:pt x="3633118" y="392156"/>
                  <a:pt x="3633118" y="392156"/>
                  <a:pt x="3633118" y="392156"/>
                </a:cubicBezTo>
                <a:cubicBezTo>
                  <a:pt x="3633118" y="392156"/>
                  <a:pt x="1787102" y="450980"/>
                  <a:pt x="1315778" y="470587"/>
                </a:cubicBezTo>
                <a:cubicBezTo>
                  <a:pt x="844455" y="490195"/>
                  <a:pt x="824816" y="137255"/>
                  <a:pt x="824816" y="137255"/>
                </a:cubicBezTo>
                <a:cubicBezTo>
                  <a:pt x="942647" y="137255"/>
                  <a:pt x="942647" y="137255"/>
                  <a:pt x="942647" y="137255"/>
                </a:cubicBezTo>
                <a:cubicBezTo>
                  <a:pt x="4300826" y="137255"/>
                  <a:pt x="4300826" y="137255"/>
                  <a:pt x="4300826" y="137255"/>
                </a:cubicBezTo>
                <a:cubicBezTo>
                  <a:pt x="4300826" y="117647"/>
                  <a:pt x="4300826" y="117647"/>
                  <a:pt x="4300826" y="117647"/>
                </a:cubicBezTo>
                <a:cubicBezTo>
                  <a:pt x="4300826" y="58824"/>
                  <a:pt x="4359742" y="0"/>
                  <a:pt x="44186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cs typeface="+mn-ea"/>
              <a:sym typeface="+mn-lt"/>
            </a:endParaRPr>
          </a:p>
        </p:txBody>
      </p:sp>
      <p:sp>
        <p:nvSpPr>
          <p:cNvPr id="21" name="KSO_Shape"/>
          <p:cNvSpPr/>
          <p:nvPr/>
        </p:nvSpPr>
        <p:spPr bwMode="auto">
          <a:xfrm rot="10800000" flipV="1">
            <a:off x="7668336" y="4430784"/>
            <a:ext cx="481652" cy="401377"/>
          </a:xfrm>
          <a:custGeom>
            <a:avLst/>
            <a:gdLst>
              <a:gd name="T0" fmla="*/ 2003 w 2040"/>
              <a:gd name="T1" fmla="*/ 849 h 1697"/>
              <a:gd name="T2" fmla="*/ 2034 w 2040"/>
              <a:gd name="T3" fmla="*/ 526 h 1697"/>
              <a:gd name="T4" fmla="*/ 1715 w 2040"/>
              <a:gd name="T5" fmla="*/ 783 h 1697"/>
              <a:gd name="T6" fmla="*/ 1457 w 2040"/>
              <a:gd name="T7" fmla="*/ 757 h 1697"/>
              <a:gd name="T8" fmla="*/ 1042 w 2040"/>
              <a:gd name="T9" fmla="*/ 754 h 1697"/>
              <a:gd name="T10" fmla="*/ 1064 w 2040"/>
              <a:gd name="T11" fmla="*/ 684 h 1697"/>
              <a:gd name="T12" fmla="*/ 1091 w 2040"/>
              <a:gd name="T13" fmla="*/ 600 h 1697"/>
              <a:gd name="T14" fmla="*/ 1142 w 2040"/>
              <a:gd name="T15" fmla="*/ 457 h 1697"/>
              <a:gd name="T16" fmla="*/ 1160 w 2040"/>
              <a:gd name="T17" fmla="*/ 426 h 1697"/>
              <a:gd name="T18" fmla="*/ 1293 w 2040"/>
              <a:gd name="T19" fmla="*/ 323 h 1697"/>
              <a:gd name="T20" fmla="*/ 1307 w 2040"/>
              <a:gd name="T21" fmla="*/ 178 h 1697"/>
              <a:gd name="T22" fmla="*/ 1396 w 2040"/>
              <a:gd name="T23" fmla="*/ 44 h 1697"/>
              <a:gd name="T24" fmla="*/ 1471 w 2040"/>
              <a:gd name="T25" fmla="*/ 26 h 1697"/>
              <a:gd name="T26" fmla="*/ 1469 w 2040"/>
              <a:gd name="T27" fmla="*/ 8 h 1697"/>
              <a:gd name="T28" fmla="*/ 1373 w 2040"/>
              <a:gd name="T29" fmla="*/ 0 h 1697"/>
              <a:gd name="T30" fmla="*/ 1281 w 2040"/>
              <a:gd name="T31" fmla="*/ 17 h 1697"/>
              <a:gd name="T32" fmla="*/ 1012 w 2040"/>
              <a:gd name="T33" fmla="*/ 228 h 1697"/>
              <a:gd name="T34" fmla="*/ 926 w 2040"/>
              <a:gd name="T35" fmla="*/ 284 h 1697"/>
              <a:gd name="T36" fmla="*/ 1008 w 2040"/>
              <a:gd name="T37" fmla="*/ 312 h 1697"/>
              <a:gd name="T38" fmla="*/ 842 w 2040"/>
              <a:gd name="T39" fmla="*/ 496 h 1697"/>
              <a:gd name="T40" fmla="*/ 695 w 2040"/>
              <a:gd name="T41" fmla="*/ 508 h 1697"/>
              <a:gd name="T42" fmla="*/ 759 w 2040"/>
              <a:gd name="T43" fmla="*/ 564 h 1697"/>
              <a:gd name="T44" fmla="*/ 605 w 2040"/>
              <a:gd name="T45" fmla="*/ 754 h 1697"/>
              <a:gd name="T46" fmla="*/ 308 w 2040"/>
              <a:gd name="T47" fmla="*/ 755 h 1697"/>
              <a:gd name="T48" fmla="*/ 21 w 2040"/>
              <a:gd name="T49" fmla="*/ 820 h 1697"/>
              <a:gd name="T50" fmla="*/ 86 w 2040"/>
              <a:gd name="T51" fmla="*/ 910 h 1697"/>
              <a:gd name="T52" fmla="*/ 367 w 2040"/>
              <a:gd name="T53" fmla="*/ 947 h 1697"/>
              <a:gd name="T54" fmla="*/ 613 w 2040"/>
              <a:gd name="T55" fmla="*/ 956 h 1697"/>
              <a:gd name="T56" fmla="*/ 722 w 2040"/>
              <a:gd name="T57" fmla="*/ 1142 h 1697"/>
              <a:gd name="T58" fmla="*/ 722 w 2040"/>
              <a:gd name="T59" fmla="*/ 1224 h 1697"/>
              <a:gd name="T60" fmla="*/ 877 w 2040"/>
              <a:gd name="T61" fmla="*/ 1242 h 1697"/>
              <a:gd name="T62" fmla="*/ 996 w 2040"/>
              <a:gd name="T63" fmla="*/ 1396 h 1697"/>
              <a:gd name="T64" fmla="*/ 932 w 2040"/>
              <a:gd name="T65" fmla="*/ 1452 h 1697"/>
              <a:gd name="T66" fmla="*/ 1077 w 2040"/>
              <a:gd name="T67" fmla="*/ 1466 h 1697"/>
              <a:gd name="T68" fmla="*/ 1304 w 2040"/>
              <a:gd name="T69" fmla="*/ 1687 h 1697"/>
              <a:gd name="T70" fmla="*/ 1395 w 2040"/>
              <a:gd name="T71" fmla="*/ 1696 h 1697"/>
              <a:gd name="T72" fmla="*/ 1492 w 2040"/>
              <a:gd name="T73" fmla="*/ 1682 h 1697"/>
              <a:gd name="T74" fmla="*/ 1442 w 2040"/>
              <a:gd name="T75" fmla="*/ 1666 h 1697"/>
              <a:gd name="T76" fmla="*/ 1382 w 2040"/>
              <a:gd name="T77" fmla="*/ 1637 h 1697"/>
              <a:gd name="T78" fmla="*/ 1291 w 2040"/>
              <a:gd name="T79" fmla="*/ 1496 h 1697"/>
              <a:gd name="T80" fmla="*/ 1205 w 2040"/>
              <a:gd name="T81" fmla="*/ 1352 h 1697"/>
              <a:gd name="T82" fmla="*/ 1226 w 2040"/>
              <a:gd name="T83" fmla="*/ 1273 h 1697"/>
              <a:gd name="T84" fmla="*/ 1123 w 2040"/>
              <a:gd name="T85" fmla="*/ 1207 h 1697"/>
              <a:gd name="T86" fmla="*/ 1083 w 2040"/>
              <a:gd name="T87" fmla="*/ 1081 h 1697"/>
              <a:gd name="T88" fmla="*/ 1056 w 2040"/>
              <a:gd name="T89" fmla="*/ 997 h 1697"/>
              <a:gd name="T90" fmla="*/ 1393 w 2040"/>
              <a:gd name="T91" fmla="*/ 946 h 1697"/>
              <a:gd name="T92" fmla="*/ 1666 w 2040"/>
              <a:gd name="T93" fmla="*/ 927 h 1697"/>
              <a:gd name="T94" fmla="*/ 1955 w 2040"/>
              <a:gd name="T95" fmla="*/ 1172 h 169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040" h="1697">
                <a:moveTo>
                  <a:pt x="2039" y="1166"/>
                </a:moveTo>
                <a:cubicBezTo>
                  <a:pt x="1952" y="866"/>
                  <a:pt x="1952" y="866"/>
                  <a:pt x="1952" y="866"/>
                </a:cubicBezTo>
                <a:cubicBezTo>
                  <a:pt x="1984" y="862"/>
                  <a:pt x="2003" y="855"/>
                  <a:pt x="2003" y="849"/>
                </a:cubicBezTo>
                <a:cubicBezTo>
                  <a:pt x="2003" y="842"/>
                  <a:pt x="1984" y="836"/>
                  <a:pt x="1952" y="831"/>
                </a:cubicBezTo>
                <a:cubicBezTo>
                  <a:pt x="2039" y="532"/>
                  <a:pt x="2039" y="532"/>
                  <a:pt x="2039" y="532"/>
                </a:cubicBezTo>
                <a:cubicBezTo>
                  <a:pt x="2040" y="529"/>
                  <a:pt x="2038" y="526"/>
                  <a:pt x="2034" y="526"/>
                </a:cubicBezTo>
                <a:cubicBezTo>
                  <a:pt x="1954" y="526"/>
                  <a:pt x="1954" y="526"/>
                  <a:pt x="1954" y="526"/>
                </a:cubicBezTo>
                <a:cubicBezTo>
                  <a:pt x="1951" y="526"/>
                  <a:pt x="1946" y="528"/>
                  <a:pt x="1944" y="531"/>
                </a:cubicBezTo>
                <a:cubicBezTo>
                  <a:pt x="1715" y="783"/>
                  <a:pt x="1715" y="783"/>
                  <a:pt x="1715" y="783"/>
                </a:cubicBezTo>
                <a:cubicBezTo>
                  <a:pt x="1694" y="780"/>
                  <a:pt x="1674" y="776"/>
                  <a:pt x="1661" y="774"/>
                </a:cubicBezTo>
                <a:cubicBezTo>
                  <a:pt x="1635" y="770"/>
                  <a:pt x="1593" y="764"/>
                  <a:pt x="1567" y="762"/>
                </a:cubicBezTo>
                <a:cubicBezTo>
                  <a:pt x="1542" y="760"/>
                  <a:pt x="1492" y="757"/>
                  <a:pt x="1457" y="757"/>
                </a:cubicBezTo>
                <a:cubicBezTo>
                  <a:pt x="1382" y="755"/>
                  <a:pt x="1382" y="755"/>
                  <a:pt x="1382" y="755"/>
                </a:cubicBezTo>
                <a:cubicBezTo>
                  <a:pt x="1346" y="754"/>
                  <a:pt x="1289" y="753"/>
                  <a:pt x="1254" y="753"/>
                </a:cubicBezTo>
                <a:cubicBezTo>
                  <a:pt x="1042" y="754"/>
                  <a:pt x="1042" y="754"/>
                  <a:pt x="1042" y="754"/>
                </a:cubicBezTo>
                <a:cubicBezTo>
                  <a:pt x="1057" y="706"/>
                  <a:pt x="1057" y="706"/>
                  <a:pt x="1057" y="706"/>
                </a:cubicBezTo>
                <a:cubicBezTo>
                  <a:pt x="1129" y="683"/>
                  <a:pt x="1129" y="683"/>
                  <a:pt x="1129" y="683"/>
                </a:cubicBezTo>
                <a:cubicBezTo>
                  <a:pt x="1064" y="684"/>
                  <a:pt x="1064" y="684"/>
                  <a:pt x="1064" y="684"/>
                </a:cubicBezTo>
                <a:cubicBezTo>
                  <a:pt x="1084" y="621"/>
                  <a:pt x="1084" y="621"/>
                  <a:pt x="1084" y="621"/>
                </a:cubicBezTo>
                <a:cubicBezTo>
                  <a:pt x="1154" y="599"/>
                  <a:pt x="1154" y="599"/>
                  <a:pt x="1154" y="599"/>
                </a:cubicBezTo>
                <a:cubicBezTo>
                  <a:pt x="1091" y="600"/>
                  <a:pt x="1091" y="600"/>
                  <a:pt x="1091" y="600"/>
                </a:cubicBezTo>
                <a:cubicBezTo>
                  <a:pt x="1126" y="489"/>
                  <a:pt x="1126" y="489"/>
                  <a:pt x="1126" y="489"/>
                </a:cubicBezTo>
                <a:cubicBezTo>
                  <a:pt x="1128" y="482"/>
                  <a:pt x="1133" y="472"/>
                  <a:pt x="1136" y="466"/>
                </a:cubicBezTo>
                <a:cubicBezTo>
                  <a:pt x="1142" y="457"/>
                  <a:pt x="1142" y="457"/>
                  <a:pt x="1142" y="457"/>
                </a:cubicBezTo>
                <a:cubicBezTo>
                  <a:pt x="1225" y="431"/>
                  <a:pt x="1225" y="431"/>
                  <a:pt x="1225" y="431"/>
                </a:cubicBezTo>
                <a:cubicBezTo>
                  <a:pt x="1157" y="432"/>
                  <a:pt x="1157" y="432"/>
                  <a:pt x="1157" y="432"/>
                </a:cubicBezTo>
                <a:cubicBezTo>
                  <a:pt x="1160" y="426"/>
                  <a:pt x="1160" y="426"/>
                  <a:pt x="1160" y="426"/>
                </a:cubicBezTo>
                <a:cubicBezTo>
                  <a:pt x="1163" y="420"/>
                  <a:pt x="1169" y="410"/>
                  <a:pt x="1173" y="404"/>
                </a:cubicBezTo>
                <a:cubicBezTo>
                  <a:pt x="1205" y="351"/>
                  <a:pt x="1205" y="351"/>
                  <a:pt x="1205" y="351"/>
                </a:cubicBezTo>
                <a:cubicBezTo>
                  <a:pt x="1293" y="323"/>
                  <a:pt x="1293" y="323"/>
                  <a:pt x="1293" y="323"/>
                </a:cubicBezTo>
                <a:cubicBezTo>
                  <a:pt x="1220" y="324"/>
                  <a:pt x="1220" y="324"/>
                  <a:pt x="1220" y="324"/>
                </a:cubicBezTo>
                <a:cubicBezTo>
                  <a:pt x="1294" y="200"/>
                  <a:pt x="1294" y="200"/>
                  <a:pt x="1294" y="200"/>
                </a:cubicBezTo>
                <a:cubicBezTo>
                  <a:pt x="1298" y="194"/>
                  <a:pt x="1304" y="184"/>
                  <a:pt x="1307" y="178"/>
                </a:cubicBezTo>
                <a:cubicBezTo>
                  <a:pt x="1370" y="80"/>
                  <a:pt x="1370" y="80"/>
                  <a:pt x="1370" y="80"/>
                </a:cubicBezTo>
                <a:cubicBezTo>
                  <a:pt x="1374" y="74"/>
                  <a:pt x="1381" y="65"/>
                  <a:pt x="1385" y="59"/>
                </a:cubicBezTo>
                <a:cubicBezTo>
                  <a:pt x="1396" y="44"/>
                  <a:pt x="1396" y="44"/>
                  <a:pt x="1396" y="44"/>
                </a:cubicBezTo>
                <a:cubicBezTo>
                  <a:pt x="1400" y="39"/>
                  <a:pt x="1409" y="33"/>
                  <a:pt x="1416" y="33"/>
                </a:cubicBezTo>
                <a:cubicBezTo>
                  <a:pt x="1445" y="30"/>
                  <a:pt x="1445" y="30"/>
                  <a:pt x="1445" y="30"/>
                </a:cubicBezTo>
                <a:cubicBezTo>
                  <a:pt x="1452" y="30"/>
                  <a:pt x="1464" y="28"/>
                  <a:pt x="1471" y="26"/>
                </a:cubicBezTo>
                <a:cubicBezTo>
                  <a:pt x="1495" y="20"/>
                  <a:pt x="1495" y="20"/>
                  <a:pt x="1495" y="20"/>
                </a:cubicBezTo>
                <a:cubicBezTo>
                  <a:pt x="1502" y="18"/>
                  <a:pt x="1502" y="16"/>
                  <a:pt x="1495" y="14"/>
                </a:cubicBezTo>
                <a:cubicBezTo>
                  <a:pt x="1469" y="8"/>
                  <a:pt x="1469" y="8"/>
                  <a:pt x="1469" y="8"/>
                </a:cubicBezTo>
                <a:cubicBezTo>
                  <a:pt x="1462" y="7"/>
                  <a:pt x="1451" y="5"/>
                  <a:pt x="1444" y="4"/>
                </a:cubicBezTo>
                <a:cubicBezTo>
                  <a:pt x="1399" y="0"/>
                  <a:pt x="1399" y="0"/>
                  <a:pt x="1399" y="0"/>
                </a:cubicBezTo>
                <a:cubicBezTo>
                  <a:pt x="1392" y="0"/>
                  <a:pt x="1380" y="0"/>
                  <a:pt x="1373" y="0"/>
                </a:cubicBezTo>
                <a:cubicBezTo>
                  <a:pt x="1332" y="4"/>
                  <a:pt x="1332" y="4"/>
                  <a:pt x="1332" y="4"/>
                </a:cubicBezTo>
                <a:cubicBezTo>
                  <a:pt x="1325" y="5"/>
                  <a:pt x="1314" y="7"/>
                  <a:pt x="1307" y="9"/>
                </a:cubicBezTo>
                <a:cubicBezTo>
                  <a:pt x="1281" y="17"/>
                  <a:pt x="1281" y="17"/>
                  <a:pt x="1281" y="17"/>
                </a:cubicBezTo>
                <a:cubicBezTo>
                  <a:pt x="1274" y="19"/>
                  <a:pt x="1265" y="25"/>
                  <a:pt x="1260" y="30"/>
                </a:cubicBezTo>
                <a:cubicBezTo>
                  <a:pt x="1071" y="241"/>
                  <a:pt x="1071" y="241"/>
                  <a:pt x="1071" y="241"/>
                </a:cubicBezTo>
                <a:cubicBezTo>
                  <a:pt x="1056" y="233"/>
                  <a:pt x="1035" y="228"/>
                  <a:pt x="1012" y="228"/>
                </a:cubicBezTo>
                <a:cubicBezTo>
                  <a:pt x="951" y="228"/>
                  <a:pt x="951" y="228"/>
                  <a:pt x="951" y="228"/>
                </a:cubicBezTo>
                <a:cubicBezTo>
                  <a:pt x="937" y="228"/>
                  <a:pt x="926" y="240"/>
                  <a:pt x="926" y="254"/>
                </a:cubicBezTo>
                <a:cubicBezTo>
                  <a:pt x="926" y="284"/>
                  <a:pt x="926" y="284"/>
                  <a:pt x="926" y="284"/>
                </a:cubicBezTo>
                <a:cubicBezTo>
                  <a:pt x="926" y="299"/>
                  <a:pt x="937" y="310"/>
                  <a:pt x="951" y="310"/>
                </a:cubicBezTo>
                <a:cubicBezTo>
                  <a:pt x="989" y="310"/>
                  <a:pt x="989" y="310"/>
                  <a:pt x="989" y="310"/>
                </a:cubicBezTo>
                <a:cubicBezTo>
                  <a:pt x="995" y="311"/>
                  <a:pt x="1002" y="311"/>
                  <a:pt x="1008" y="312"/>
                </a:cubicBezTo>
                <a:cubicBezTo>
                  <a:pt x="897" y="435"/>
                  <a:pt x="897" y="435"/>
                  <a:pt x="897" y="435"/>
                </a:cubicBezTo>
                <a:cubicBezTo>
                  <a:pt x="893" y="441"/>
                  <a:pt x="885" y="449"/>
                  <a:pt x="880" y="454"/>
                </a:cubicBezTo>
                <a:cubicBezTo>
                  <a:pt x="842" y="496"/>
                  <a:pt x="842" y="496"/>
                  <a:pt x="842" y="496"/>
                </a:cubicBezTo>
                <a:cubicBezTo>
                  <a:pt x="827" y="488"/>
                  <a:pt x="805" y="483"/>
                  <a:pt x="782" y="483"/>
                </a:cubicBezTo>
                <a:cubicBezTo>
                  <a:pt x="721" y="483"/>
                  <a:pt x="721" y="483"/>
                  <a:pt x="721" y="483"/>
                </a:cubicBezTo>
                <a:cubicBezTo>
                  <a:pt x="707" y="483"/>
                  <a:pt x="695" y="494"/>
                  <a:pt x="695" y="508"/>
                </a:cubicBezTo>
                <a:cubicBezTo>
                  <a:pt x="695" y="539"/>
                  <a:pt x="695" y="539"/>
                  <a:pt x="695" y="539"/>
                </a:cubicBezTo>
                <a:cubicBezTo>
                  <a:pt x="695" y="553"/>
                  <a:pt x="707" y="564"/>
                  <a:pt x="721" y="564"/>
                </a:cubicBezTo>
                <a:cubicBezTo>
                  <a:pt x="759" y="564"/>
                  <a:pt x="759" y="564"/>
                  <a:pt x="759" y="564"/>
                </a:cubicBezTo>
                <a:cubicBezTo>
                  <a:pt x="765" y="565"/>
                  <a:pt x="771" y="566"/>
                  <a:pt x="777" y="566"/>
                </a:cubicBezTo>
                <a:cubicBezTo>
                  <a:pt x="616" y="741"/>
                  <a:pt x="616" y="741"/>
                  <a:pt x="616" y="741"/>
                </a:cubicBezTo>
                <a:cubicBezTo>
                  <a:pt x="613" y="744"/>
                  <a:pt x="608" y="749"/>
                  <a:pt x="605" y="754"/>
                </a:cubicBezTo>
                <a:cubicBezTo>
                  <a:pt x="490" y="753"/>
                  <a:pt x="490" y="753"/>
                  <a:pt x="490" y="753"/>
                </a:cubicBezTo>
                <a:cubicBezTo>
                  <a:pt x="455" y="753"/>
                  <a:pt x="398" y="754"/>
                  <a:pt x="362" y="754"/>
                </a:cubicBezTo>
                <a:cubicBezTo>
                  <a:pt x="308" y="755"/>
                  <a:pt x="308" y="755"/>
                  <a:pt x="308" y="755"/>
                </a:cubicBezTo>
                <a:cubicBezTo>
                  <a:pt x="273" y="756"/>
                  <a:pt x="221" y="760"/>
                  <a:pt x="193" y="765"/>
                </a:cubicBezTo>
                <a:cubicBezTo>
                  <a:pt x="165" y="770"/>
                  <a:pt x="118" y="782"/>
                  <a:pt x="90" y="791"/>
                </a:cubicBezTo>
                <a:cubicBezTo>
                  <a:pt x="61" y="800"/>
                  <a:pt x="30" y="813"/>
                  <a:pt x="21" y="820"/>
                </a:cubicBezTo>
                <a:cubicBezTo>
                  <a:pt x="12" y="826"/>
                  <a:pt x="3" y="838"/>
                  <a:pt x="2" y="846"/>
                </a:cubicBezTo>
                <a:cubicBezTo>
                  <a:pt x="0" y="854"/>
                  <a:pt x="8" y="868"/>
                  <a:pt x="18" y="877"/>
                </a:cubicBezTo>
                <a:cubicBezTo>
                  <a:pt x="29" y="886"/>
                  <a:pt x="60" y="901"/>
                  <a:pt x="86" y="910"/>
                </a:cubicBezTo>
                <a:cubicBezTo>
                  <a:pt x="113" y="919"/>
                  <a:pt x="159" y="930"/>
                  <a:pt x="187" y="935"/>
                </a:cubicBezTo>
                <a:cubicBezTo>
                  <a:pt x="216" y="940"/>
                  <a:pt x="268" y="944"/>
                  <a:pt x="303" y="945"/>
                </a:cubicBezTo>
                <a:cubicBezTo>
                  <a:pt x="367" y="947"/>
                  <a:pt x="367" y="947"/>
                  <a:pt x="367" y="947"/>
                </a:cubicBezTo>
                <a:cubicBezTo>
                  <a:pt x="402" y="948"/>
                  <a:pt x="460" y="948"/>
                  <a:pt x="495" y="949"/>
                </a:cubicBezTo>
                <a:cubicBezTo>
                  <a:pt x="606" y="949"/>
                  <a:pt x="606" y="949"/>
                  <a:pt x="606" y="949"/>
                </a:cubicBezTo>
                <a:cubicBezTo>
                  <a:pt x="609" y="951"/>
                  <a:pt x="611" y="954"/>
                  <a:pt x="613" y="956"/>
                </a:cubicBezTo>
                <a:cubicBezTo>
                  <a:pt x="783" y="1140"/>
                  <a:pt x="783" y="1140"/>
                  <a:pt x="783" y="1140"/>
                </a:cubicBezTo>
                <a:cubicBezTo>
                  <a:pt x="775" y="1140"/>
                  <a:pt x="768" y="1141"/>
                  <a:pt x="761" y="1142"/>
                </a:cubicBezTo>
                <a:cubicBezTo>
                  <a:pt x="722" y="1142"/>
                  <a:pt x="722" y="1142"/>
                  <a:pt x="722" y="1142"/>
                </a:cubicBezTo>
                <a:cubicBezTo>
                  <a:pt x="708" y="1142"/>
                  <a:pt x="697" y="1154"/>
                  <a:pt x="697" y="1168"/>
                </a:cubicBezTo>
                <a:cubicBezTo>
                  <a:pt x="697" y="1198"/>
                  <a:pt x="697" y="1198"/>
                  <a:pt x="697" y="1198"/>
                </a:cubicBezTo>
                <a:cubicBezTo>
                  <a:pt x="697" y="1212"/>
                  <a:pt x="708" y="1224"/>
                  <a:pt x="722" y="1224"/>
                </a:cubicBezTo>
                <a:cubicBezTo>
                  <a:pt x="783" y="1224"/>
                  <a:pt x="783" y="1224"/>
                  <a:pt x="783" y="1224"/>
                </a:cubicBezTo>
                <a:cubicBezTo>
                  <a:pt x="809" y="1224"/>
                  <a:pt x="831" y="1218"/>
                  <a:pt x="847" y="1209"/>
                </a:cubicBezTo>
                <a:cubicBezTo>
                  <a:pt x="877" y="1242"/>
                  <a:pt x="877" y="1242"/>
                  <a:pt x="877" y="1242"/>
                </a:cubicBezTo>
                <a:cubicBezTo>
                  <a:pt x="882" y="1247"/>
                  <a:pt x="889" y="1256"/>
                  <a:pt x="894" y="1261"/>
                </a:cubicBezTo>
                <a:cubicBezTo>
                  <a:pt x="1014" y="1395"/>
                  <a:pt x="1014" y="1395"/>
                  <a:pt x="1014" y="1395"/>
                </a:cubicBezTo>
                <a:cubicBezTo>
                  <a:pt x="1008" y="1395"/>
                  <a:pt x="1002" y="1396"/>
                  <a:pt x="996" y="1396"/>
                </a:cubicBezTo>
                <a:cubicBezTo>
                  <a:pt x="958" y="1396"/>
                  <a:pt x="958" y="1396"/>
                  <a:pt x="958" y="1396"/>
                </a:cubicBezTo>
                <a:cubicBezTo>
                  <a:pt x="943" y="1396"/>
                  <a:pt x="932" y="1408"/>
                  <a:pt x="932" y="1422"/>
                </a:cubicBezTo>
                <a:cubicBezTo>
                  <a:pt x="932" y="1452"/>
                  <a:pt x="932" y="1452"/>
                  <a:pt x="932" y="1452"/>
                </a:cubicBezTo>
                <a:cubicBezTo>
                  <a:pt x="932" y="1467"/>
                  <a:pt x="943" y="1478"/>
                  <a:pt x="958" y="1478"/>
                </a:cubicBezTo>
                <a:cubicBezTo>
                  <a:pt x="1018" y="1478"/>
                  <a:pt x="1018" y="1478"/>
                  <a:pt x="1018" y="1478"/>
                </a:cubicBezTo>
                <a:cubicBezTo>
                  <a:pt x="1041" y="1478"/>
                  <a:pt x="1062" y="1473"/>
                  <a:pt x="1077" y="1466"/>
                </a:cubicBezTo>
                <a:cubicBezTo>
                  <a:pt x="1257" y="1666"/>
                  <a:pt x="1257" y="1666"/>
                  <a:pt x="1257" y="1666"/>
                </a:cubicBezTo>
                <a:cubicBezTo>
                  <a:pt x="1262" y="1672"/>
                  <a:pt x="1271" y="1678"/>
                  <a:pt x="1278" y="1680"/>
                </a:cubicBezTo>
                <a:cubicBezTo>
                  <a:pt x="1304" y="1687"/>
                  <a:pt x="1304" y="1687"/>
                  <a:pt x="1304" y="1687"/>
                </a:cubicBezTo>
                <a:cubicBezTo>
                  <a:pt x="1311" y="1689"/>
                  <a:pt x="1322" y="1691"/>
                  <a:pt x="1329" y="1692"/>
                </a:cubicBezTo>
                <a:cubicBezTo>
                  <a:pt x="1370" y="1696"/>
                  <a:pt x="1370" y="1696"/>
                  <a:pt x="1370" y="1696"/>
                </a:cubicBezTo>
                <a:cubicBezTo>
                  <a:pt x="1377" y="1697"/>
                  <a:pt x="1388" y="1697"/>
                  <a:pt x="1395" y="1696"/>
                </a:cubicBezTo>
                <a:cubicBezTo>
                  <a:pt x="1440" y="1692"/>
                  <a:pt x="1440" y="1692"/>
                  <a:pt x="1440" y="1692"/>
                </a:cubicBezTo>
                <a:cubicBezTo>
                  <a:pt x="1447" y="1691"/>
                  <a:pt x="1459" y="1690"/>
                  <a:pt x="1466" y="1688"/>
                </a:cubicBezTo>
                <a:cubicBezTo>
                  <a:pt x="1492" y="1682"/>
                  <a:pt x="1492" y="1682"/>
                  <a:pt x="1492" y="1682"/>
                </a:cubicBezTo>
                <a:cubicBezTo>
                  <a:pt x="1499" y="1681"/>
                  <a:pt x="1499" y="1678"/>
                  <a:pt x="1492" y="1676"/>
                </a:cubicBezTo>
                <a:cubicBezTo>
                  <a:pt x="1467" y="1670"/>
                  <a:pt x="1467" y="1670"/>
                  <a:pt x="1467" y="1670"/>
                </a:cubicBezTo>
                <a:cubicBezTo>
                  <a:pt x="1460" y="1669"/>
                  <a:pt x="1449" y="1667"/>
                  <a:pt x="1442" y="1666"/>
                </a:cubicBezTo>
                <a:cubicBezTo>
                  <a:pt x="1413" y="1664"/>
                  <a:pt x="1413" y="1664"/>
                  <a:pt x="1413" y="1664"/>
                </a:cubicBezTo>
                <a:cubicBezTo>
                  <a:pt x="1406" y="1663"/>
                  <a:pt x="1397" y="1658"/>
                  <a:pt x="1393" y="1652"/>
                </a:cubicBezTo>
                <a:cubicBezTo>
                  <a:pt x="1382" y="1637"/>
                  <a:pt x="1382" y="1637"/>
                  <a:pt x="1382" y="1637"/>
                </a:cubicBezTo>
                <a:cubicBezTo>
                  <a:pt x="1378" y="1632"/>
                  <a:pt x="1371" y="1622"/>
                  <a:pt x="1367" y="1616"/>
                </a:cubicBezTo>
                <a:cubicBezTo>
                  <a:pt x="1304" y="1518"/>
                  <a:pt x="1304" y="1518"/>
                  <a:pt x="1304" y="1518"/>
                </a:cubicBezTo>
                <a:cubicBezTo>
                  <a:pt x="1300" y="1512"/>
                  <a:pt x="1294" y="1502"/>
                  <a:pt x="1291" y="1496"/>
                </a:cubicBezTo>
                <a:cubicBezTo>
                  <a:pt x="1221" y="1379"/>
                  <a:pt x="1221" y="1379"/>
                  <a:pt x="1221" y="1379"/>
                </a:cubicBezTo>
                <a:cubicBezTo>
                  <a:pt x="1295" y="1380"/>
                  <a:pt x="1295" y="1380"/>
                  <a:pt x="1295" y="1380"/>
                </a:cubicBezTo>
                <a:cubicBezTo>
                  <a:pt x="1205" y="1352"/>
                  <a:pt x="1205" y="1352"/>
                  <a:pt x="1205" y="1352"/>
                </a:cubicBezTo>
                <a:cubicBezTo>
                  <a:pt x="1169" y="1292"/>
                  <a:pt x="1169" y="1292"/>
                  <a:pt x="1169" y="1292"/>
                </a:cubicBezTo>
                <a:cubicBezTo>
                  <a:pt x="1166" y="1287"/>
                  <a:pt x="1161" y="1278"/>
                  <a:pt x="1157" y="1272"/>
                </a:cubicBezTo>
                <a:cubicBezTo>
                  <a:pt x="1226" y="1273"/>
                  <a:pt x="1226" y="1273"/>
                  <a:pt x="1226" y="1273"/>
                </a:cubicBezTo>
                <a:cubicBezTo>
                  <a:pt x="1143" y="1246"/>
                  <a:pt x="1143" y="1246"/>
                  <a:pt x="1143" y="1246"/>
                </a:cubicBezTo>
                <a:cubicBezTo>
                  <a:pt x="1133" y="1230"/>
                  <a:pt x="1133" y="1230"/>
                  <a:pt x="1133" y="1230"/>
                </a:cubicBezTo>
                <a:cubicBezTo>
                  <a:pt x="1130" y="1224"/>
                  <a:pt x="1125" y="1214"/>
                  <a:pt x="1123" y="1207"/>
                </a:cubicBezTo>
                <a:cubicBezTo>
                  <a:pt x="1090" y="1103"/>
                  <a:pt x="1090" y="1103"/>
                  <a:pt x="1090" y="1103"/>
                </a:cubicBezTo>
                <a:cubicBezTo>
                  <a:pt x="1156" y="1104"/>
                  <a:pt x="1156" y="1104"/>
                  <a:pt x="1156" y="1104"/>
                </a:cubicBezTo>
                <a:cubicBezTo>
                  <a:pt x="1083" y="1081"/>
                  <a:pt x="1083" y="1081"/>
                  <a:pt x="1083" y="1081"/>
                </a:cubicBezTo>
                <a:cubicBezTo>
                  <a:pt x="1063" y="1019"/>
                  <a:pt x="1063" y="1019"/>
                  <a:pt x="1063" y="1019"/>
                </a:cubicBezTo>
                <a:cubicBezTo>
                  <a:pt x="1130" y="1020"/>
                  <a:pt x="1130" y="1020"/>
                  <a:pt x="1130" y="1020"/>
                </a:cubicBezTo>
                <a:cubicBezTo>
                  <a:pt x="1056" y="997"/>
                  <a:pt x="1056" y="997"/>
                  <a:pt x="1056" y="997"/>
                </a:cubicBezTo>
                <a:cubicBezTo>
                  <a:pt x="1040" y="948"/>
                  <a:pt x="1040" y="948"/>
                  <a:pt x="1040" y="948"/>
                </a:cubicBezTo>
                <a:cubicBezTo>
                  <a:pt x="1265" y="948"/>
                  <a:pt x="1265" y="948"/>
                  <a:pt x="1265" y="948"/>
                </a:cubicBezTo>
                <a:cubicBezTo>
                  <a:pt x="1300" y="948"/>
                  <a:pt x="1358" y="947"/>
                  <a:pt x="1393" y="946"/>
                </a:cubicBezTo>
                <a:cubicBezTo>
                  <a:pt x="1463" y="944"/>
                  <a:pt x="1463" y="944"/>
                  <a:pt x="1463" y="944"/>
                </a:cubicBezTo>
                <a:cubicBezTo>
                  <a:pt x="1498" y="943"/>
                  <a:pt x="1548" y="941"/>
                  <a:pt x="1574" y="939"/>
                </a:cubicBezTo>
                <a:cubicBezTo>
                  <a:pt x="1599" y="937"/>
                  <a:pt x="1641" y="932"/>
                  <a:pt x="1666" y="927"/>
                </a:cubicBezTo>
                <a:cubicBezTo>
                  <a:pt x="1679" y="924"/>
                  <a:pt x="1698" y="921"/>
                  <a:pt x="1718" y="917"/>
                </a:cubicBezTo>
                <a:cubicBezTo>
                  <a:pt x="1944" y="1167"/>
                  <a:pt x="1944" y="1167"/>
                  <a:pt x="1944" y="1167"/>
                </a:cubicBezTo>
                <a:cubicBezTo>
                  <a:pt x="1947" y="1170"/>
                  <a:pt x="1951" y="1172"/>
                  <a:pt x="1955" y="1172"/>
                </a:cubicBezTo>
                <a:cubicBezTo>
                  <a:pt x="2035" y="1172"/>
                  <a:pt x="2035" y="1172"/>
                  <a:pt x="2035" y="1172"/>
                </a:cubicBezTo>
                <a:cubicBezTo>
                  <a:pt x="2038" y="1172"/>
                  <a:pt x="2040" y="1169"/>
                  <a:pt x="2039" y="1166"/>
                </a:cubicBez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latin typeface="+mn-lt"/>
              <a:ea typeface="+mn-ea"/>
              <a:cs typeface="+mn-ea"/>
              <a:sym typeface="+mn-lt"/>
            </a:endParaRPr>
          </a:p>
        </p:txBody>
      </p:sp>
      <p:sp>
        <p:nvSpPr>
          <p:cNvPr id="22" name="矩形 21"/>
          <p:cNvSpPr/>
          <p:nvPr/>
        </p:nvSpPr>
        <p:spPr>
          <a:xfrm>
            <a:off x="5182929" y="3298737"/>
            <a:ext cx="1826142" cy="584775"/>
          </a:xfrm>
          <a:prstGeom prst="rect">
            <a:avLst/>
          </a:prstGeom>
        </p:spPr>
        <p:txBody>
          <a:bodyPr wrap="none">
            <a:spAutoFit/>
          </a:bodyPr>
          <a:lstStyle/>
          <a:p>
            <a:pPr algn="ctr"/>
            <a:r>
              <a:rPr lang="zh-CN" altLang="en-US" sz="3200" dirty="0">
                <a:solidFill>
                  <a:srgbClr val="1D345D"/>
                </a:solidFill>
                <a:cs typeface="+mn-ea"/>
                <a:sym typeface="+mn-lt"/>
              </a:rPr>
              <a:t>研究思路</a:t>
            </a:r>
            <a:endParaRPr lang="zh-CN" altLang="en-US" sz="3200" dirty="0">
              <a:solidFill>
                <a:srgbClr val="1D345D"/>
              </a:solidFill>
              <a:cs typeface="+mn-ea"/>
              <a:sym typeface="+mn-lt"/>
            </a:endParaRPr>
          </a:p>
        </p:txBody>
      </p:sp>
      <p:cxnSp>
        <p:nvCxnSpPr>
          <p:cNvPr id="26" name="直接箭头连接符 25"/>
          <p:cNvCxnSpPr>
            <a:endCxn id="6" idx="2"/>
          </p:cNvCxnSpPr>
          <p:nvPr/>
        </p:nvCxnSpPr>
        <p:spPr>
          <a:xfrm flipH="1" flipV="1">
            <a:off x="4680195" y="2730007"/>
            <a:ext cx="421892" cy="266378"/>
          </a:xfrm>
          <a:prstGeom prst="straightConnector1">
            <a:avLst/>
          </a:prstGeom>
          <a:ln>
            <a:solidFill>
              <a:srgbClr val="61719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7" idx="0"/>
          </p:cNvCxnSpPr>
          <p:nvPr/>
        </p:nvCxnSpPr>
        <p:spPr>
          <a:xfrm flipH="1">
            <a:off x="4694363" y="4195708"/>
            <a:ext cx="387847" cy="236717"/>
          </a:xfrm>
          <a:prstGeom prst="straightConnector1">
            <a:avLst/>
          </a:prstGeom>
          <a:ln>
            <a:solidFill>
              <a:srgbClr val="61719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7076661" y="4215585"/>
            <a:ext cx="380781" cy="236718"/>
          </a:xfrm>
          <a:prstGeom prst="straightConnector1">
            <a:avLst/>
          </a:prstGeom>
          <a:ln>
            <a:solidFill>
              <a:srgbClr val="61719D"/>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9" idx="18"/>
          </p:cNvCxnSpPr>
          <p:nvPr/>
        </p:nvCxnSpPr>
        <p:spPr>
          <a:xfrm flipV="1">
            <a:off x="7089915" y="2715363"/>
            <a:ext cx="390055" cy="307528"/>
          </a:xfrm>
          <a:prstGeom prst="straightConnector1">
            <a:avLst/>
          </a:prstGeom>
          <a:ln>
            <a:solidFill>
              <a:srgbClr val="61719D"/>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9" name="矩形 28"/>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right)">
                                      <p:cBhvr>
                                        <p:cTn id="40" dur="500"/>
                                        <p:tgtEl>
                                          <p:spTgt spid="1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right)">
                                      <p:cBhvr>
                                        <p:cTn id="43" dur="500"/>
                                        <p:tgtEl>
                                          <p:spTgt spid="13"/>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righ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left)">
                                      <p:cBhvr>
                                        <p:cTn id="49" dur="500"/>
                                        <p:tgtEl>
                                          <p:spTgt spid="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par>
                                <p:cTn id="64" presetID="53" presetClass="entr" presetSubtype="16"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500" fill="hold"/>
                                        <p:tgtEl>
                                          <p:spTgt spid="26"/>
                                        </p:tgtEl>
                                        <p:attrNameLst>
                                          <p:attrName>ppt_w</p:attrName>
                                        </p:attrNameLst>
                                      </p:cBhvr>
                                      <p:tavLst>
                                        <p:tav tm="0">
                                          <p:val>
                                            <p:fltVal val="0"/>
                                          </p:val>
                                        </p:tav>
                                        <p:tav tm="100000">
                                          <p:val>
                                            <p:strVal val="#ppt_w"/>
                                          </p:val>
                                        </p:tav>
                                      </p:tavLst>
                                    </p:anim>
                                    <p:anim calcmode="lin" valueType="num">
                                      <p:cBhvr>
                                        <p:cTn id="67" dur="500" fill="hold"/>
                                        <p:tgtEl>
                                          <p:spTgt spid="26"/>
                                        </p:tgtEl>
                                        <p:attrNameLst>
                                          <p:attrName>ppt_h</p:attrName>
                                        </p:attrNameLst>
                                      </p:cBhvr>
                                      <p:tavLst>
                                        <p:tav tm="0">
                                          <p:val>
                                            <p:fltVal val="0"/>
                                          </p:val>
                                        </p:tav>
                                        <p:tav tm="100000">
                                          <p:val>
                                            <p:strVal val="#ppt_h"/>
                                          </p:val>
                                        </p:tav>
                                      </p:tavLst>
                                    </p:anim>
                                    <p:animEffect transition="in" filter="fade">
                                      <p:cBhvr>
                                        <p:cTn id="68" dur="500"/>
                                        <p:tgtEl>
                                          <p:spTgt spid="26"/>
                                        </p:tgtEl>
                                      </p:cBhvr>
                                    </p:animEffect>
                                  </p:childTnLst>
                                </p:cTn>
                              </p:par>
                              <p:par>
                                <p:cTn id="69" presetID="53" presetClass="entr" presetSubtype="16"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500" fill="hold"/>
                                        <p:tgtEl>
                                          <p:spTgt spid="33"/>
                                        </p:tgtEl>
                                        <p:attrNameLst>
                                          <p:attrName>ppt_w</p:attrName>
                                        </p:attrNameLst>
                                      </p:cBhvr>
                                      <p:tavLst>
                                        <p:tav tm="0">
                                          <p:val>
                                            <p:fltVal val="0"/>
                                          </p:val>
                                        </p:tav>
                                        <p:tav tm="100000">
                                          <p:val>
                                            <p:strVal val="#ppt_w"/>
                                          </p:val>
                                        </p:tav>
                                      </p:tavLst>
                                    </p:anim>
                                    <p:anim calcmode="lin" valueType="num">
                                      <p:cBhvr>
                                        <p:cTn id="72" dur="500" fill="hold"/>
                                        <p:tgtEl>
                                          <p:spTgt spid="33"/>
                                        </p:tgtEl>
                                        <p:attrNameLst>
                                          <p:attrName>ppt_h</p:attrName>
                                        </p:attrNameLst>
                                      </p:cBhvr>
                                      <p:tavLst>
                                        <p:tav tm="0">
                                          <p:val>
                                            <p:fltVal val="0"/>
                                          </p:val>
                                        </p:tav>
                                        <p:tav tm="100000">
                                          <p:val>
                                            <p:strVal val="#ppt_h"/>
                                          </p:val>
                                        </p:tav>
                                      </p:tavLst>
                                    </p:anim>
                                    <p:animEffect transition="in" filter="fade">
                                      <p:cBhvr>
                                        <p:cTn id="73" dur="500"/>
                                        <p:tgtEl>
                                          <p:spTgt spid="33"/>
                                        </p:tgtEl>
                                      </p:cBhvr>
                                    </p:animEffect>
                                  </p:childTnLst>
                                </p:cTn>
                              </p:par>
                              <p:par>
                                <p:cTn id="74" presetID="53" presetClass="entr" presetSubtype="16"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anim calcmode="lin" valueType="num">
                                      <p:cBhvr>
                                        <p:cTn id="76" dur="500" fill="hold"/>
                                        <p:tgtEl>
                                          <p:spTgt spid="31"/>
                                        </p:tgtEl>
                                        <p:attrNameLst>
                                          <p:attrName>ppt_w</p:attrName>
                                        </p:attrNameLst>
                                      </p:cBhvr>
                                      <p:tavLst>
                                        <p:tav tm="0">
                                          <p:val>
                                            <p:fltVal val="0"/>
                                          </p:val>
                                        </p:tav>
                                        <p:tav tm="100000">
                                          <p:val>
                                            <p:strVal val="#ppt_w"/>
                                          </p:val>
                                        </p:tav>
                                      </p:tavLst>
                                    </p:anim>
                                    <p:anim calcmode="lin" valueType="num">
                                      <p:cBhvr>
                                        <p:cTn id="77" dur="500" fill="hold"/>
                                        <p:tgtEl>
                                          <p:spTgt spid="31"/>
                                        </p:tgtEl>
                                        <p:attrNameLst>
                                          <p:attrName>ppt_h</p:attrName>
                                        </p:attrNameLst>
                                      </p:cBhvr>
                                      <p:tavLst>
                                        <p:tav tm="0">
                                          <p:val>
                                            <p:fltVal val="0"/>
                                          </p:val>
                                        </p:tav>
                                        <p:tav tm="100000">
                                          <p:val>
                                            <p:strVal val="#ppt_h"/>
                                          </p:val>
                                        </p:tav>
                                      </p:tavLst>
                                    </p:anim>
                                    <p:animEffect transition="in" filter="fade">
                                      <p:cBhvr>
                                        <p:cTn id="78" dur="500"/>
                                        <p:tgtEl>
                                          <p:spTgt spid="31"/>
                                        </p:tgtEl>
                                      </p:cBhvr>
                                    </p:animEffect>
                                  </p:childTnLst>
                                </p:cTn>
                              </p:par>
                              <p:par>
                                <p:cTn id="79" presetID="53" presetClass="entr" presetSubtype="16"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p:cTn id="81" dur="500" fill="hold"/>
                                        <p:tgtEl>
                                          <p:spTgt spid="27"/>
                                        </p:tgtEl>
                                        <p:attrNameLst>
                                          <p:attrName>ppt_w</p:attrName>
                                        </p:attrNameLst>
                                      </p:cBhvr>
                                      <p:tavLst>
                                        <p:tav tm="0">
                                          <p:val>
                                            <p:fltVal val="0"/>
                                          </p:val>
                                        </p:tav>
                                        <p:tav tm="100000">
                                          <p:val>
                                            <p:strVal val="#ppt_w"/>
                                          </p:val>
                                        </p:tav>
                                      </p:tavLst>
                                    </p:anim>
                                    <p:anim calcmode="lin" valueType="num">
                                      <p:cBhvr>
                                        <p:cTn id="82" dur="500" fill="hold"/>
                                        <p:tgtEl>
                                          <p:spTgt spid="27"/>
                                        </p:tgtEl>
                                        <p:attrNameLst>
                                          <p:attrName>ppt_h</p:attrName>
                                        </p:attrNameLst>
                                      </p:cBhvr>
                                      <p:tavLst>
                                        <p:tav tm="0">
                                          <p:val>
                                            <p:fltVal val="0"/>
                                          </p:val>
                                        </p:tav>
                                        <p:tav tm="100000">
                                          <p:val>
                                            <p:strVal val="#ppt_h"/>
                                          </p:val>
                                        </p:tav>
                                      </p:tavLst>
                                    </p:anim>
                                    <p:animEffect transition="in" filter="fade">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grpId="0" nodeType="clickEffect">
                                  <p:stCondLst>
                                    <p:cond delay="2000"/>
                                  </p:stCondLst>
                                  <p:childTnLst>
                                    <p:animEffect transition="out" filter="fade">
                                      <p:cBhvr>
                                        <p:cTn id="87" dur="500"/>
                                        <p:tgtEl>
                                          <p:spTgt spid="30"/>
                                        </p:tgtEl>
                                      </p:cBhvr>
                                    </p:animEffect>
                                    <p:set>
                                      <p:cBhvr>
                                        <p:cTn id="88"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p:bldP spid="11" grpId="0"/>
      <p:bldP spid="12" grpId="0"/>
      <p:bldP spid="13" grpId="0"/>
      <p:bldP spid="14" grpId="0"/>
      <p:bldP spid="15" grpId="0"/>
      <p:bldP spid="16" grpId="0"/>
      <p:bldP spid="17" grpId="0"/>
      <p:bldP spid="18" grpId="0" animBg="1"/>
      <p:bldP spid="19" grpId="0" animBg="1"/>
      <p:bldP spid="20" grpId="0" animBg="1"/>
      <p:bldP spid="21" grpId="0" animBg="1"/>
      <p:bldP spid="22"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4285290" y="1477952"/>
            <a:ext cx="6183928" cy="1061829"/>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5" name="文本框 4"/>
          <p:cNvSpPr txBox="1"/>
          <p:nvPr/>
        </p:nvSpPr>
        <p:spPr>
          <a:xfrm>
            <a:off x="4285290" y="2699302"/>
            <a:ext cx="6183928" cy="1061829"/>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6" name="矩形 5"/>
          <p:cNvSpPr/>
          <p:nvPr/>
        </p:nvSpPr>
        <p:spPr>
          <a:xfrm>
            <a:off x="1091648" y="2398643"/>
            <a:ext cx="2340000" cy="3525077"/>
          </a:xfrm>
          <a:prstGeom prst="rect">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圆角矩形 6"/>
          <p:cNvSpPr/>
          <p:nvPr/>
        </p:nvSpPr>
        <p:spPr>
          <a:xfrm>
            <a:off x="1091648" y="1603511"/>
            <a:ext cx="2340000" cy="801758"/>
          </a:xfrm>
          <a:prstGeom prst="roundRect">
            <a:avLst>
              <a:gd name="adj" fmla="val 0"/>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cs typeface="+mn-ea"/>
                <a:sym typeface="+mn-lt"/>
              </a:rPr>
              <a:t>此处添加副标题</a:t>
            </a:r>
            <a:endParaRPr lang="zh-CN" altLang="en-US" sz="2000" b="1" dirty="0">
              <a:solidFill>
                <a:schemeClr val="bg1"/>
              </a:solidFill>
              <a:cs typeface="+mn-ea"/>
              <a:sym typeface="+mn-lt"/>
            </a:endParaRPr>
          </a:p>
        </p:txBody>
      </p:sp>
      <p:sp>
        <p:nvSpPr>
          <p:cNvPr id="9" name="椭圆 8"/>
          <p:cNvSpPr>
            <a:spLocks noChangeAspect="1"/>
          </p:cNvSpPr>
          <p:nvPr/>
        </p:nvSpPr>
        <p:spPr>
          <a:xfrm>
            <a:off x="4638261" y="4028661"/>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8497B0"/>
              </a:solidFill>
              <a:cs typeface="+mn-ea"/>
              <a:sym typeface="+mn-lt"/>
            </a:endParaRPr>
          </a:p>
        </p:txBody>
      </p:sp>
      <p:sp>
        <p:nvSpPr>
          <p:cNvPr id="10" name="椭圆 9"/>
          <p:cNvSpPr>
            <a:spLocks noChangeAspect="1"/>
          </p:cNvSpPr>
          <p:nvPr/>
        </p:nvSpPr>
        <p:spPr>
          <a:xfrm>
            <a:off x="6804992" y="4028661"/>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1" name="椭圆 10"/>
          <p:cNvSpPr>
            <a:spLocks noChangeAspect="1"/>
          </p:cNvSpPr>
          <p:nvPr/>
        </p:nvSpPr>
        <p:spPr>
          <a:xfrm>
            <a:off x="8971722" y="4028661"/>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2" name="矩形 11"/>
          <p:cNvSpPr/>
          <p:nvPr/>
        </p:nvSpPr>
        <p:spPr>
          <a:xfrm>
            <a:off x="4545495" y="5557486"/>
            <a:ext cx="5936974" cy="523220"/>
          </a:xfrm>
          <a:prstGeom prst="rect">
            <a:avLst/>
          </a:prstGeom>
        </p:spPr>
        <p:txBody>
          <a:bodyPr wrap="square">
            <a:spAutoFit/>
          </a:bodyPr>
          <a:lstStyle/>
          <a:p>
            <a:r>
              <a:rPr lang="zh-CN" altLang="en-US" sz="1400" dirty="0">
                <a:cs typeface="+mn-ea"/>
                <a:sym typeface="+mn-lt"/>
              </a:rPr>
              <a:t>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13" name="KSO_Shape"/>
          <p:cNvSpPr/>
          <p:nvPr/>
        </p:nvSpPr>
        <p:spPr bwMode="auto">
          <a:xfrm>
            <a:off x="4957970" y="4412288"/>
            <a:ext cx="541683" cy="405359"/>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latin typeface="+mn-lt"/>
              <a:ea typeface="+mn-ea"/>
              <a:cs typeface="+mn-ea"/>
              <a:sym typeface="+mn-lt"/>
            </a:endParaRPr>
          </a:p>
        </p:txBody>
      </p:sp>
      <p:sp>
        <p:nvSpPr>
          <p:cNvPr id="14" name="KSO_Shape"/>
          <p:cNvSpPr/>
          <p:nvPr/>
        </p:nvSpPr>
        <p:spPr>
          <a:xfrm>
            <a:off x="7065065" y="4329815"/>
            <a:ext cx="674204" cy="544982"/>
          </a:xfrm>
          <a:custGeom>
            <a:avLst/>
            <a:gdLst>
              <a:gd name="connsiteX0" fmla="*/ 563922 w 3083576"/>
              <a:gd name="connsiteY0" fmla="*/ 777746 h 2491786"/>
              <a:gd name="connsiteX1" fmla="*/ 540630 w 3083576"/>
              <a:gd name="connsiteY1" fmla="*/ 782448 h 2491786"/>
              <a:gd name="connsiteX2" fmla="*/ 519188 w 3083576"/>
              <a:gd name="connsiteY2" fmla="*/ 778120 h 2491786"/>
              <a:gd name="connsiteX3" fmla="*/ 152371 w 3083576"/>
              <a:gd name="connsiteY3" fmla="*/ 1413466 h 2491786"/>
              <a:gd name="connsiteX4" fmla="*/ 930955 w 3083576"/>
              <a:gd name="connsiteY4" fmla="*/ 1413466 h 2491786"/>
              <a:gd name="connsiteX5" fmla="*/ 2564171 w 3083576"/>
              <a:gd name="connsiteY5" fmla="*/ 320325 h 2491786"/>
              <a:gd name="connsiteX6" fmla="*/ 2540879 w 3083576"/>
              <a:gd name="connsiteY6" fmla="*/ 325027 h 2491786"/>
              <a:gd name="connsiteX7" fmla="*/ 2519437 w 3083576"/>
              <a:gd name="connsiteY7" fmla="*/ 320699 h 2491786"/>
              <a:gd name="connsiteX8" fmla="*/ 2152620 w 3083576"/>
              <a:gd name="connsiteY8" fmla="*/ 956045 h 2491786"/>
              <a:gd name="connsiteX9" fmla="*/ 2931204 w 3083576"/>
              <a:gd name="connsiteY9" fmla="*/ 956045 h 2491786"/>
              <a:gd name="connsiteX10" fmla="*/ 1510555 w 3083576"/>
              <a:gd name="connsiteY10" fmla="*/ 0 h 2491786"/>
              <a:gd name="connsiteX11" fmla="*/ 1598185 w 3083576"/>
              <a:gd name="connsiteY11" fmla="*/ 87630 h 2491786"/>
              <a:gd name="connsiteX12" fmla="*/ 1598185 w 3083576"/>
              <a:gd name="connsiteY12" fmla="*/ 118806 h 2491786"/>
              <a:gd name="connsiteX13" fmla="*/ 2530732 w 3083576"/>
              <a:gd name="connsiteY13" fmla="*/ 53326 h 2491786"/>
              <a:gd name="connsiteX14" fmla="*/ 2551279 w 3083576"/>
              <a:gd name="connsiteY14" fmla="*/ 98527 h 2491786"/>
              <a:gd name="connsiteX15" fmla="*/ 2585370 w 3083576"/>
              <a:gd name="connsiteY15" fmla="*/ 105410 h 2491786"/>
              <a:gd name="connsiteX16" fmla="*/ 2655179 w 3083576"/>
              <a:gd name="connsiteY16" fmla="*/ 210727 h 2491786"/>
              <a:gd name="connsiteX17" fmla="*/ 2646196 w 3083576"/>
              <a:gd name="connsiteY17" fmla="*/ 255218 h 2491786"/>
              <a:gd name="connsiteX18" fmla="*/ 2644959 w 3083576"/>
              <a:gd name="connsiteY18" fmla="*/ 257053 h 2491786"/>
              <a:gd name="connsiteX19" fmla="*/ 3048522 w 3083576"/>
              <a:gd name="connsiteY19" fmla="*/ 956045 h 2491786"/>
              <a:gd name="connsiteX20" fmla="*/ 3077696 w 3083576"/>
              <a:gd name="connsiteY20" fmla="*/ 956045 h 2491786"/>
              <a:gd name="connsiteX21" fmla="*/ 3083576 w 3083576"/>
              <a:gd name="connsiteY21" fmla="*/ 985678 h 2491786"/>
              <a:gd name="connsiteX22" fmla="*/ 2541912 w 3083576"/>
              <a:gd name="connsiteY22" fmla="*/ 1260845 h 2491786"/>
              <a:gd name="connsiteX23" fmla="*/ 2000249 w 3083576"/>
              <a:gd name="connsiteY23" fmla="*/ 985677 h 2491786"/>
              <a:gd name="connsiteX24" fmla="*/ 2006130 w 3083576"/>
              <a:gd name="connsiteY24" fmla="*/ 956045 h 2491786"/>
              <a:gd name="connsiteX25" fmla="*/ 2035302 w 3083576"/>
              <a:gd name="connsiteY25" fmla="*/ 956045 h 2491786"/>
              <a:gd name="connsiteX26" fmla="*/ 2437911 w 3083576"/>
              <a:gd name="connsiteY26" fmla="*/ 258704 h 2491786"/>
              <a:gd name="connsiteX27" fmla="*/ 2435562 w 3083576"/>
              <a:gd name="connsiteY27" fmla="*/ 255218 h 2491786"/>
              <a:gd name="connsiteX28" fmla="*/ 2426578 w 3083576"/>
              <a:gd name="connsiteY28" fmla="*/ 210727 h 2491786"/>
              <a:gd name="connsiteX29" fmla="*/ 2435561 w 3083576"/>
              <a:gd name="connsiteY29" fmla="*/ 166237 h 2491786"/>
              <a:gd name="connsiteX30" fmla="*/ 2437723 w 3083576"/>
              <a:gd name="connsiteY30" fmla="*/ 163029 h 2491786"/>
              <a:gd name="connsiteX31" fmla="*/ 1598185 w 3083576"/>
              <a:gd name="connsiteY31" fmla="*/ 358598 h 2491786"/>
              <a:gd name="connsiteX32" fmla="*/ 1598185 w 3083576"/>
              <a:gd name="connsiteY32" fmla="*/ 1889182 h 2491786"/>
              <a:gd name="connsiteX33" fmla="*/ 1944895 w 3083576"/>
              <a:gd name="connsiteY33" fmla="*/ 1889182 h 2491786"/>
              <a:gd name="connsiteX34" fmla="*/ 1944895 w 3083576"/>
              <a:gd name="connsiteY34" fmla="*/ 2091447 h 2491786"/>
              <a:gd name="connsiteX35" fmla="*/ 2200010 w 3083576"/>
              <a:gd name="connsiteY35" fmla="*/ 2091447 h 2491786"/>
              <a:gd name="connsiteX36" fmla="*/ 2200010 w 3083576"/>
              <a:gd name="connsiteY36" fmla="*/ 2491786 h 2491786"/>
              <a:gd name="connsiteX37" fmla="*/ 821101 w 3083576"/>
              <a:gd name="connsiteY37" fmla="*/ 2491786 h 2491786"/>
              <a:gd name="connsiteX38" fmla="*/ 821101 w 3083576"/>
              <a:gd name="connsiteY38" fmla="*/ 2091447 h 2491786"/>
              <a:gd name="connsiteX39" fmla="*/ 1076215 w 3083576"/>
              <a:gd name="connsiteY39" fmla="*/ 2091447 h 2491786"/>
              <a:gd name="connsiteX40" fmla="*/ 1076215 w 3083576"/>
              <a:gd name="connsiteY40" fmla="*/ 1889182 h 2491786"/>
              <a:gd name="connsiteX41" fmla="*/ 1422925 w 3083576"/>
              <a:gd name="connsiteY41" fmla="*/ 1889182 h 2491786"/>
              <a:gd name="connsiteX42" fmla="*/ 1422925 w 3083576"/>
              <a:gd name="connsiteY42" fmla="*/ 399424 h 2491786"/>
              <a:gd name="connsiteX43" fmla="*/ 620129 w 3083576"/>
              <a:gd name="connsiteY43" fmla="*/ 586434 h 2491786"/>
              <a:gd name="connsiteX44" fmla="*/ 621452 w 3083576"/>
              <a:gd name="connsiteY44" fmla="*/ 587326 h 2491786"/>
              <a:gd name="connsiteX45" fmla="*/ 654930 w 3083576"/>
              <a:gd name="connsiteY45" fmla="*/ 668148 h 2491786"/>
              <a:gd name="connsiteX46" fmla="*/ 645947 w 3083576"/>
              <a:gd name="connsiteY46" fmla="*/ 712639 h 2491786"/>
              <a:gd name="connsiteX47" fmla="*/ 644710 w 3083576"/>
              <a:gd name="connsiteY47" fmla="*/ 714474 h 2491786"/>
              <a:gd name="connsiteX48" fmla="*/ 1048273 w 3083576"/>
              <a:gd name="connsiteY48" fmla="*/ 1413466 h 2491786"/>
              <a:gd name="connsiteX49" fmla="*/ 1077447 w 3083576"/>
              <a:gd name="connsiteY49" fmla="*/ 1413466 h 2491786"/>
              <a:gd name="connsiteX50" fmla="*/ 1083327 w 3083576"/>
              <a:gd name="connsiteY50" fmla="*/ 1443099 h 2491786"/>
              <a:gd name="connsiteX51" fmla="*/ 541663 w 3083576"/>
              <a:gd name="connsiteY51" fmla="*/ 1718266 h 2491786"/>
              <a:gd name="connsiteX52" fmla="*/ 0 w 3083576"/>
              <a:gd name="connsiteY52" fmla="*/ 1443098 h 2491786"/>
              <a:gd name="connsiteX53" fmla="*/ 5881 w 3083576"/>
              <a:gd name="connsiteY53" fmla="*/ 1413466 h 2491786"/>
              <a:gd name="connsiteX54" fmla="*/ 35053 w 3083576"/>
              <a:gd name="connsiteY54" fmla="*/ 1413466 h 2491786"/>
              <a:gd name="connsiteX55" fmla="*/ 437662 w 3083576"/>
              <a:gd name="connsiteY55" fmla="*/ 716125 h 2491786"/>
              <a:gd name="connsiteX56" fmla="*/ 435312 w 3083576"/>
              <a:gd name="connsiteY56" fmla="*/ 712639 h 2491786"/>
              <a:gd name="connsiteX57" fmla="*/ 426329 w 3083576"/>
              <a:gd name="connsiteY57" fmla="*/ 668148 h 2491786"/>
              <a:gd name="connsiteX58" fmla="*/ 496139 w 3083576"/>
              <a:gd name="connsiteY58" fmla="*/ 562831 h 2491786"/>
              <a:gd name="connsiteX59" fmla="*/ 516510 w 3083576"/>
              <a:gd name="connsiteY59" fmla="*/ 558718 h 2491786"/>
              <a:gd name="connsiteX60" fmla="*/ 525009 w 3083576"/>
              <a:gd name="connsiteY60" fmla="*/ 511565 h 2491786"/>
              <a:gd name="connsiteX61" fmla="*/ 1375005 w 3083576"/>
              <a:gd name="connsiteY61" fmla="*/ 158774 h 2491786"/>
              <a:gd name="connsiteX62" fmla="*/ 1422925 w 3083576"/>
              <a:gd name="connsiteY62" fmla="*/ 147768 h 2491786"/>
              <a:gd name="connsiteX63" fmla="*/ 1422925 w 3083576"/>
              <a:gd name="connsiteY63" fmla="*/ 87630 h 2491786"/>
              <a:gd name="connsiteX64" fmla="*/ 1510555 w 3083576"/>
              <a:gd name="connsiteY64" fmla="*/ 0 h 2491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083576" h="2491786">
                <a:moveTo>
                  <a:pt x="563922" y="777746"/>
                </a:moveTo>
                <a:lnTo>
                  <a:pt x="540630" y="782448"/>
                </a:lnTo>
                <a:lnTo>
                  <a:pt x="519188" y="778120"/>
                </a:lnTo>
                <a:lnTo>
                  <a:pt x="152371" y="1413466"/>
                </a:lnTo>
                <a:lnTo>
                  <a:pt x="930955" y="1413466"/>
                </a:lnTo>
                <a:close/>
                <a:moveTo>
                  <a:pt x="2564171" y="320325"/>
                </a:moveTo>
                <a:lnTo>
                  <a:pt x="2540879" y="325027"/>
                </a:lnTo>
                <a:lnTo>
                  <a:pt x="2519437" y="320699"/>
                </a:lnTo>
                <a:lnTo>
                  <a:pt x="2152620" y="956045"/>
                </a:lnTo>
                <a:lnTo>
                  <a:pt x="2931204" y="956045"/>
                </a:lnTo>
                <a:close/>
                <a:moveTo>
                  <a:pt x="1510555" y="0"/>
                </a:moveTo>
                <a:cubicBezTo>
                  <a:pt x="1558952" y="0"/>
                  <a:pt x="1598185" y="39233"/>
                  <a:pt x="1598185" y="87630"/>
                </a:cubicBezTo>
                <a:lnTo>
                  <a:pt x="1598185" y="118806"/>
                </a:lnTo>
                <a:lnTo>
                  <a:pt x="2530732" y="53326"/>
                </a:lnTo>
                <a:lnTo>
                  <a:pt x="2551279" y="98527"/>
                </a:lnTo>
                <a:lnTo>
                  <a:pt x="2585370" y="105410"/>
                </a:lnTo>
                <a:cubicBezTo>
                  <a:pt x="2626394" y="122761"/>
                  <a:pt x="2655179" y="163383"/>
                  <a:pt x="2655179" y="210727"/>
                </a:cubicBezTo>
                <a:cubicBezTo>
                  <a:pt x="2655179" y="226509"/>
                  <a:pt x="2651981" y="241544"/>
                  <a:pt x="2646196" y="255218"/>
                </a:cubicBezTo>
                <a:lnTo>
                  <a:pt x="2644959" y="257053"/>
                </a:lnTo>
                <a:lnTo>
                  <a:pt x="3048522" y="956045"/>
                </a:lnTo>
                <a:lnTo>
                  <a:pt x="3077696" y="956045"/>
                </a:lnTo>
                <a:lnTo>
                  <a:pt x="3083576" y="985678"/>
                </a:lnTo>
                <a:cubicBezTo>
                  <a:pt x="3083575" y="1137649"/>
                  <a:pt x="2841065" y="1260845"/>
                  <a:pt x="2541912" y="1260845"/>
                </a:cubicBezTo>
                <a:cubicBezTo>
                  <a:pt x="2242761" y="1260845"/>
                  <a:pt x="2000249" y="1137649"/>
                  <a:pt x="2000249" y="985677"/>
                </a:cubicBezTo>
                <a:lnTo>
                  <a:pt x="2006130" y="956045"/>
                </a:lnTo>
                <a:lnTo>
                  <a:pt x="2035302" y="956045"/>
                </a:lnTo>
                <a:lnTo>
                  <a:pt x="2437911" y="258704"/>
                </a:lnTo>
                <a:lnTo>
                  <a:pt x="2435562" y="255218"/>
                </a:lnTo>
                <a:cubicBezTo>
                  <a:pt x="2429777" y="241543"/>
                  <a:pt x="2426580" y="226509"/>
                  <a:pt x="2426578" y="210727"/>
                </a:cubicBezTo>
                <a:cubicBezTo>
                  <a:pt x="2426578" y="194946"/>
                  <a:pt x="2429777" y="179911"/>
                  <a:pt x="2435561" y="166237"/>
                </a:cubicBezTo>
                <a:lnTo>
                  <a:pt x="2437723" y="163029"/>
                </a:lnTo>
                <a:lnTo>
                  <a:pt x="1598185" y="358598"/>
                </a:lnTo>
                <a:lnTo>
                  <a:pt x="1598185" y="1889182"/>
                </a:lnTo>
                <a:lnTo>
                  <a:pt x="1944895" y="1889182"/>
                </a:lnTo>
                <a:lnTo>
                  <a:pt x="1944895" y="2091447"/>
                </a:lnTo>
                <a:lnTo>
                  <a:pt x="2200010" y="2091447"/>
                </a:lnTo>
                <a:lnTo>
                  <a:pt x="2200010" y="2491786"/>
                </a:lnTo>
                <a:lnTo>
                  <a:pt x="821101" y="2491786"/>
                </a:lnTo>
                <a:lnTo>
                  <a:pt x="821101" y="2091447"/>
                </a:lnTo>
                <a:lnTo>
                  <a:pt x="1076215" y="2091447"/>
                </a:lnTo>
                <a:lnTo>
                  <a:pt x="1076215" y="1889182"/>
                </a:lnTo>
                <a:lnTo>
                  <a:pt x="1422925" y="1889182"/>
                </a:lnTo>
                <a:lnTo>
                  <a:pt x="1422925" y="399424"/>
                </a:lnTo>
                <a:lnTo>
                  <a:pt x="620129" y="586434"/>
                </a:lnTo>
                <a:lnTo>
                  <a:pt x="621452" y="587326"/>
                </a:lnTo>
                <a:cubicBezTo>
                  <a:pt x="642137" y="608010"/>
                  <a:pt x="654930" y="636585"/>
                  <a:pt x="654930" y="668148"/>
                </a:cubicBezTo>
                <a:cubicBezTo>
                  <a:pt x="654930" y="683930"/>
                  <a:pt x="651732" y="698965"/>
                  <a:pt x="645947" y="712639"/>
                </a:cubicBezTo>
                <a:lnTo>
                  <a:pt x="644710" y="714474"/>
                </a:lnTo>
                <a:lnTo>
                  <a:pt x="1048273" y="1413466"/>
                </a:lnTo>
                <a:lnTo>
                  <a:pt x="1077447" y="1413466"/>
                </a:lnTo>
                <a:lnTo>
                  <a:pt x="1083327" y="1443099"/>
                </a:lnTo>
                <a:cubicBezTo>
                  <a:pt x="1083326" y="1595070"/>
                  <a:pt x="840816" y="1718266"/>
                  <a:pt x="541663" y="1718266"/>
                </a:cubicBezTo>
                <a:cubicBezTo>
                  <a:pt x="242511" y="1718266"/>
                  <a:pt x="0" y="1595070"/>
                  <a:pt x="0" y="1443098"/>
                </a:cubicBezTo>
                <a:lnTo>
                  <a:pt x="5881" y="1413466"/>
                </a:lnTo>
                <a:lnTo>
                  <a:pt x="35053" y="1413466"/>
                </a:lnTo>
                <a:lnTo>
                  <a:pt x="437662" y="716125"/>
                </a:lnTo>
                <a:lnTo>
                  <a:pt x="435312" y="712639"/>
                </a:lnTo>
                <a:cubicBezTo>
                  <a:pt x="429528" y="698964"/>
                  <a:pt x="426330" y="683930"/>
                  <a:pt x="426329" y="668148"/>
                </a:cubicBezTo>
                <a:cubicBezTo>
                  <a:pt x="426329" y="620804"/>
                  <a:pt x="455115" y="580183"/>
                  <a:pt x="496139" y="562831"/>
                </a:cubicBezTo>
                <a:lnTo>
                  <a:pt x="516510" y="558718"/>
                </a:lnTo>
                <a:lnTo>
                  <a:pt x="525009" y="511565"/>
                </a:lnTo>
                <a:lnTo>
                  <a:pt x="1375005" y="158774"/>
                </a:lnTo>
                <a:lnTo>
                  <a:pt x="1422925" y="147768"/>
                </a:lnTo>
                <a:lnTo>
                  <a:pt x="1422925" y="87630"/>
                </a:lnTo>
                <a:cubicBezTo>
                  <a:pt x="1422925" y="39233"/>
                  <a:pt x="1462158" y="0"/>
                  <a:pt x="151055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cs typeface="+mn-ea"/>
              <a:sym typeface="+mn-lt"/>
            </a:endParaRPr>
          </a:p>
        </p:txBody>
      </p:sp>
      <p:sp>
        <p:nvSpPr>
          <p:cNvPr id="15" name="KSO_Shape"/>
          <p:cNvSpPr/>
          <p:nvPr/>
        </p:nvSpPr>
        <p:spPr bwMode="auto">
          <a:xfrm>
            <a:off x="9344440" y="4386470"/>
            <a:ext cx="445604" cy="445604"/>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sp>
        <p:nvSpPr>
          <p:cNvPr id="16" name="矩形 15"/>
          <p:cNvSpPr/>
          <p:nvPr/>
        </p:nvSpPr>
        <p:spPr>
          <a:xfrm>
            <a:off x="1311966" y="4523817"/>
            <a:ext cx="1974574" cy="861774"/>
          </a:xfrm>
          <a:prstGeom prst="rect">
            <a:avLst/>
          </a:prstGeom>
        </p:spPr>
        <p:txBody>
          <a:bodyPr wrap="square">
            <a:spAutoFit/>
          </a:bodyPr>
          <a:lstStyle/>
          <a:p>
            <a:pPr>
              <a:lnSpc>
                <a:spcPts val="2000"/>
              </a:lnSpc>
            </a:pPr>
            <a:r>
              <a:rPr lang="zh-CN" altLang="en-US" sz="1400" dirty="0">
                <a:solidFill>
                  <a:schemeClr val="bg1"/>
                </a:solidFill>
                <a:cs typeface="+mn-ea"/>
                <a:sym typeface="+mn-lt"/>
              </a:rPr>
              <a:t>此处添加副标题或其他相关内容此处添加副标题或其他相关内容，</a:t>
            </a:r>
            <a:endParaRPr lang="zh-CN" altLang="en-US" sz="1400" dirty="0">
              <a:solidFill>
                <a:schemeClr val="bg1"/>
              </a:solidFill>
              <a:cs typeface="+mn-ea"/>
              <a:sym typeface="+mn-lt"/>
            </a:endParaRPr>
          </a:p>
        </p:txBody>
      </p:sp>
      <p:sp>
        <p:nvSpPr>
          <p:cNvPr id="20" name="文本框 19"/>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19" name="矩形 18"/>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 name="图片 2"/>
          <p:cNvPicPr>
            <a:picLocks noChangeAspect="1"/>
          </p:cNvPicPr>
          <p:nvPr/>
        </p:nvPicPr>
        <p:blipFill>
          <a:blip r:embed="rId1" cstate="email"/>
          <a:stretch>
            <a:fillRect/>
          </a:stretch>
        </p:blipFill>
        <p:spPr>
          <a:xfrm>
            <a:off x="1311966" y="3001693"/>
            <a:ext cx="1853533" cy="1235688"/>
          </a:xfrm>
          <a:prstGeom prst="rect">
            <a:avLst/>
          </a:prstGeom>
        </p:spPr>
      </p:pic>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2000"/>
                                  </p:stCondLst>
                                  <p:childTnLst>
                                    <p:animEffect transition="out" filter="fade">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9" grpId="0" animBg="1"/>
      <p:bldP spid="10" grpId="0" animBg="1"/>
      <p:bldP spid="11" grpId="0" animBg="1"/>
      <p:bldP spid="12" grpId="0"/>
      <p:bldP spid="13" grpId="0" animBg="1"/>
      <p:bldP spid="14" grpId="0" animBg="1"/>
      <p:bldP spid="15"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椭圆 22"/>
          <p:cNvSpPr>
            <a:spLocks noChangeAspect="1"/>
          </p:cNvSpPr>
          <p:nvPr/>
        </p:nvSpPr>
        <p:spPr>
          <a:xfrm>
            <a:off x="4649858" y="2133601"/>
            <a:ext cx="2892284" cy="2892284"/>
          </a:xfrm>
          <a:prstGeom prst="ellipse">
            <a:avLst/>
          </a:prstGeom>
          <a:solidFill>
            <a:srgbClr val="BEC3C7"/>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8" name="直接连接符 17"/>
          <p:cNvCxnSpPr/>
          <p:nvPr/>
        </p:nvCxnSpPr>
        <p:spPr>
          <a:xfrm flipV="1">
            <a:off x="2835965" y="1961322"/>
            <a:ext cx="6453809" cy="3021495"/>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932799" y="2512943"/>
            <a:ext cx="2326401" cy="2133601"/>
            <a:chOff x="2497390" y="1295399"/>
            <a:chExt cx="2326401" cy="2133601"/>
          </a:xfrm>
        </p:grpSpPr>
        <p:sp>
          <p:nvSpPr>
            <p:cNvPr id="5" name="椭圆 4"/>
            <p:cNvSpPr>
              <a:spLocks noChangeAspect="1"/>
            </p:cNvSpPr>
            <p:nvPr/>
          </p:nvSpPr>
          <p:spPr>
            <a:xfrm>
              <a:off x="2593790" y="1295399"/>
              <a:ext cx="2133601" cy="2133601"/>
            </a:xfrm>
            <a:prstGeom prst="ellipse">
              <a:avLst/>
            </a:prstGeom>
            <a:solidFill>
              <a:srgbClr val="BEC3C7"/>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2497390" y="2038706"/>
              <a:ext cx="2326401" cy="646986"/>
            </a:xfrm>
            <a:prstGeom prst="roundRect">
              <a:avLst>
                <a:gd name="adj" fmla="val 50000"/>
              </a:avLst>
            </a:prstGeom>
            <a:no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solidFill>
                    <a:srgbClr val="61719D"/>
                  </a:solidFill>
                  <a:cs typeface="+mn-ea"/>
                  <a:sym typeface="+mn-lt"/>
                </a:rPr>
                <a:t>添加标题内容</a:t>
              </a:r>
              <a:endParaRPr lang="zh-CN" altLang="en-US" sz="2000" b="1" dirty="0">
                <a:solidFill>
                  <a:srgbClr val="61719D"/>
                </a:solidFill>
                <a:cs typeface="+mn-ea"/>
                <a:sym typeface="+mn-lt"/>
              </a:endParaRPr>
            </a:p>
          </p:txBody>
        </p:sp>
      </p:grpSp>
      <p:sp>
        <p:nvSpPr>
          <p:cNvPr id="7" name="文本框 6"/>
          <p:cNvSpPr txBox="1"/>
          <p:nvPr/>
        </p:nvSpPr>
        <p:spPr>
          <a:xfrm>
            <a:off x="1263793" y="1616910"/>
            <a:ext cx="3268449" cy="2031325"/>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sp>
        <p:nvSpPr>
          <p:cNvPr id="8" name="文本框 7"/>
          <p:cNvSpPr txBox="1"/>
          <p:nvPr/>
        </p:nvSpPr>
        <p:spPr>
          <a:xfrm>
            <a:off x="7644716" y="3949292"/>
            <a:ext cx="3268449" cy="2031325"/>
          </a:xfrm>
          <a:prstGeom prst="rect">
            <a:avLst/>
          </a:prstGeom>
          <a:noFill/>
        </p:spPr>
        <p:txBody>
          <a:bodyPr wrap="square" rtlCol="0">
            <a:spAutoFit/>
          </a:bodyPr>
          <a:lstStyle/>
          <a:p>
            <a:pPr indent="457200">
              <a:lnSpc>
                <a:spcPct val="150000"/>
              </a:lnSpc>
            </a:pPr>
            <a:r>
              <a:rPr lang="zh-CN" altLang="en-US" sz="1400" dirty="0">
                <a:cs typeface="+mn-ea"/>
                <a:sym typeface="+mn-lt"/>
              </a:rPr>
              <a:t>此处添加副标题或其他相关内容此处添加副标题或其他相关内容，此处添加副标题或其他相关内容此处添加副标题或其他相关内容，此处添加副标题或其他相关内容此处添加副标题或其他相关内容</a:t>
            </a:r>
            <a:endParaRPr lang="zh-CN" altLang="en-US" sz="1400" dirty="0">
              <a:cs typeface="+mn-ea"/>
              <a:sym typeface="+mn-lt"/>
            </a:endParaRPr>
          </a:p>
        </p:txBody>
      </p:sp>
      <p:grpSp>
        <p:nvGrpSpPr>
          <p:cNvPr id="9" name="组合 8"/>
          <p:cNvGrpSpPr/>
          <p:nvPr/>
        </p:nvGrpSpPr>
        <p:grpSpPr>
          <a:xfrm>
            <a:off x="4798943" y="2304222"/>
            <a:ext cx="818322" cy="818322"/>
            <a:chOff x="5686839" y="3019839"/>
            <a:chExt cx="818322" cy="818322"/>
          </a:xfrm>
        </p:grpSpPr>
        <p:sp>
          <p:nvSpPr>
            <p:cNvPr id="10" name="椭圆 9"/>
            <p:cNvSpPr>
              <a:spLocks noChangeAspect="1"/>
            </p:cNvSpPr>
            <p:nvPr/>
          </p:nvSpPr>
          <p:spPr>
            <a:xfrm>
              <a:off x="5686839" y="3019839"/>
              <a:ext cx="818322" cy="818322"/>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chemeClr val="bg1"/>
                </a:solidFill>
                <a:cs typeface="+mn-ea"/>
                <a:sym typeface="+mn-lt"/>
              </a:endParaRPr>
            </a:p>
          </p:txBody>
        </p:sp>
        <p:sp>
          <p:nvSpPr>
            <p:cNvPr id="11" name="文本框 10"/>
            <p:cNvSpPr txBox="1"/>
            <p:nvPr/>
          </p:nvSpPr>
          <p:spPr>
            <a:xfrm>
              <a:off x="5776040" y="3163117"/>
              <a:ext cx="639920" cy="584775"/>
            </a:xfrm>
            <a:prstGeom prst="rect">
              <a:avLst/>
            </a:prstGeom>
            <a:noFill/>
          </p:spPr>
          <p:txBody>
            <a:bodyPr wrap="none" rtlCol="0">
              <a:spAutoFit/>
            </a:bodyPr>
            <a:lstStyle/>
            <a:p>
              <a:pPr algn="ctr"/>
              <a:r>
                <a:rPr lang="en-US" altLang="zh-CN" sz="3200" dirty="0">
                  <a:solidFill>
                    <a:schemeClr val="bg1"/>
                  </a:solidFill>
                  <a:cs typeface="+mn-ea"/>
                  <a:sym typeface="+mn-lt"/>
                </a:rPr>
                <a:t>01</a:t>
              </a:r>
              <a:endParaRPr lang="zh-CN" altLang="en-US" sz="3200" dirty="0">
                <a:solidFill>
                  <a:schemeClr val="bg1"/>
                </a:solidFill>
                <a:cs typeface="+mn-ea"/>
                <a:sym typeface="+mn-lt"/>
              </a:endParaRPr>
            </a:p>
          </p:txBody>
        </p:sp>
      </p:grpSp>
      <p:grpSp>
        <p:nvGrpSpPr>
          <p:cNvPr id="12" name="组合 11"/>
          <p:cNvGrpSpPr/>
          <p:nvPr/>
        </p:nvGrpSpPr>
        <p:grpSpPr>
          <a:xfrm>
            <a:off x="6442213" y="3947492"/>
            <a:ext cx="818322" cy="818322"/>
            <a:chOff x="5686839" y="3019839"/>
            <a:chExt cx="818322" cy="818322"/>
          </a:xfrm>
        </p:grpSpPr>
        <p:sp>
          <p:nvSpPr>
            <p:cNvPr id="13" name="椭圆 12"/>
            <p:cNvSpPr>
              <a:spLocks noChangeAspect="1"/>
            </p:cNvSpPr>
            <p:nvPr/>
          </p:nvSpPr>
          <p:spPr>
            <a:xfrm>
              <a:off x="5686839" y="3019839"/>
              <a:ext cx="818322" cy="818322"/>
            </a:xfrm>
            <a:prstGeom prst="ellipse">
              <a:avLst/>
            </a:prstGeom>
            <a:solidFill>
              <a:srgbClr val="61719D"/>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dirty="0">
                <a:solidFill>
                  <a:srgbClr val="1D345D"/>
                </a:solidFill>
                <a:cs typeface="+mn-ea"/>
                <a:sym typeface="+mn-lt"/>
              </a:endParaRPr>
            </a:p>
          </p:txBody>
        </p:sp>
        <p:sp>
          <p:nvSpPr>
            <p:cNvPr id="14" name="文本框 13"/>
            <p:cNvSpPr txBox="1"/>
            <p:nvPr/>
          </p:nvSpPr>
          <p:spPr>
            <a:xfrm>
              <a:off x="5789292" y="3163117"/>
              <a:ext cx="639920" cy="584775"/>
            </a:xfrm>
            <a:prstGeom prst="rect">
              <a:avLst/>
            </a:prstGeom>
            <a:noFill/>
          </p:spPr>
          <p:txBody>
            <a:bodyPr wrap="none" rtlCol="0">
              <a:spAutoFit/>
            </a:bodyPr>
            <a:lstStyle/>
            <a:p>
              <a:pPr algn="ctr"/>
              <a:r>
                <a:rPr lang="en-US" altLang="zh-CN" sz="3200" dirty="0">
                  <a:solidFill>
                    <a:schemeClr val="bg1"/>
                  </a:solidFill>
                  <a:cs typeface="+mn-ea"/>
                  <a:sym typeface="+mn-lt"/>
                </a:rPr>
                <a:t>02</a:t>
              </a:r>
              <a:endParaRPr lang="zh-CN" altLang="en-US" sz="3200" dirty="0">
                <a:solidFill>
                  <a:schemeClr val="bg1"/>
                </a:solidFill>
                <a:cs typeface="+mn-ea"/>
                <a:sym typeface="+mn-lt"/>
              </a:endParaRPr>
            </a:p>
          </p:txBody>
        </p:sp>
      </p:grpSp>
      <p:sp>
        <p:nvSpPr>
          <p:cNvPr id="22" name="文本框 21"/>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1" name="矩形 20"/>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3" name="图片 2"/>
          <p:cNvPicPr>
            <a:picLocks noChangeAspect="1"/>
          </p:cNvPicPr>
          <p:nvPr/>
        </p:nvPicPr>
        <p:blipFill>
          <a:blip r:embed="rId1" cstate="email"/>
          <a:stretch>
            <a:fillRect/>
          </a:stretch>
        </p:blipFill>
        <p:spPr>
          <a:xfrm>
            <a:off x="1028461" y="4286178"/>
            <a:ext cx="1998006" cy="1909823"/>
          </a:xfrm>
          <a:prstGeom prst="ellipse">
            <a:avLst/>
          </a:prstGeom>
        </p:spPr>
      </p:pic>
      <p:pic>
        <p:nvPicPr>
          <p:cNvPr id="19" name="图片 18"/>
          <p:cNvPicPr>
            <a:picLocks noChangeAspect="1"/>
          </p:cNvPicPr>
          <p:nvPr/>
        </p:nvPicPr>
        <p:blipFill>
          <a:blip r:embed="rId2" cstate="email"/>
          <a:stretch>
            <a:fillRect/>
          </a:stretch>
        </p:blipFill>
        <p:spPr>
          <a:xfrm>
            <a:off x="8999055" y="643474"/>
            <a:ext cx="2126973" cy="1909823"/>
          </a:xfrm>
          <a:prstGeom prst="ellipse">
            <a:avLst/>
          </a:prstGeom>
        </p:spPr>
      </p:pic>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16" presetClass="entr" presetSubtype="37" fill="hold" nodeType="withEffect">
                                  <p:stCondLst>
                                    <p:cond delay="1000"/>
                                  </p:stCondLst>
                                  <p:childTnLst>
                                    <p:set>
                                      <p:cBhvr>
                                        <p:cTn id="16" dur="1" fill="hold">
                                          <p:stCondLst>
                                            <p:cond delay="0"/>
                                          </p:stCondLst>
                                        </p:cTn>
                                        <p:tgtEl>
                                          <p:spTgt spid="18"/>
                                        </p:tgtEl>
                                        <p:attrNameLst>
                                          <p:attrName>style.visibility</p:attrName>
                                        </p:attrNameLst>
                                      </p:cBhvr>
                                      <p:to>
                                        <p:strVal val="visible"/>
                                      </p:to>
                                    </p:set>
                                    <p:animEffect transition="in" filter="barn(out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200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圆角矩形 10"/>
          <p:cNvSpPr/>
          <p:nvPr/>
        </p:nvSpPr>
        <p:spPr>
          <a:xfrm>
            <a:off x="4817164" y="1457737"/>
            <a:ext cx="2544418" cy="4625007"/>
          </a:xfrm>
          <a:prstGeom prst="roundRect">
            <a:avLst>
              <a:gd name="adj" fmla="val 6667"/>
            </a:avLst>
          </a:prstGeom>
          <a:solidFill>
            <a:srgbClr val="E4E6EA"/>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圆角矩形 11"/>
          <p:cNvSpPr/>
          <p:nvPr/>
        </p:nvSpPr>
        <p:spPr>
          <a:xfrm>
            <a:off x="7712764" y="1457737"/>
            <a:ext cx="2544418" cy="4625007"/>
          </a:xfrm>
          <a:prstGeom prst="roundRect">
            <a:avLst>
              <a:gd name="adj" fmla="val 6667"/>
            </a:avLst>
          </a:prstGeom>
          <a:solidFill>
            <a:srgbClr val="E4E6EA"/>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圆角矩形 9"/>
          <p:cNvSpPr/>
          <p:nvPr/>
        </p:nvSpPr>
        <p:spPr>
          <a:xfrm>
            <a:off x="1921565" y="1457737"/>
            <a:ext cx="2544418" cy="4625007"/>
          </a:xfrm>
          <a:prstGeom prst="roundRect">
            <a:avLst>
              <a:gd name="adj" fmla="val 6667"/>
            </a:avLst>
          </a:prstGeom>
          <a:solidFill>
            <a:srgbClr val="E4E6EA"/>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圆角矩形 3"/>
          <p:cNvSpPr/>
          <p:nvPr/>
        </p:nvSpPr>
        <p:spPr>
          <a:xfrm>
            <a:off x="2282685" y="2454965"/>
            <a:ext cx="1838741" cy="1172815"/>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5" name="圆角矩形 4"/>
          <p:cNvSpPr/>
          <p:nvPr/>
        </p:nvSpPr>
        <p:spPr>
          <a:xfrm>
            <a:off x="5181598" y="2454965"/>
            <a:ext cx="1838741" cy="1172815"/>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sp>
        <p:nvSpPr>
          <p:cNvPr id="6" name="圆角矩形 5"/>
          <p:cNvSpPr/>
          <p:nvPr/>
        </p:nvSpPr>
        <p:spPr>
          <a:xfrm>
            <a:off x="8080511" y="2454965"/>
            <a:ext cx="1838741" cy="1172815"/>
          </a:xfrm>
          <a:prstGeom prst="roundRect">
            <a:avLst/>
          </a:prstGeom>
          <a:solidFill>
            <a:schemeClr val="tx2">
              <a:lumMod val="60000"/>
              <a:lumOff val="40000"/>
            </a:schemeClr>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cs typeface="+mn-ea"/>
                <a:sym typeface="+mn-lt"/>
              </a:rPr>
              <a:t>此处添加副标题</a:t>
            </a:r>
            <a:endParaRPr lang="zh-CN" altLang="en-US" sz="1600" b="1" dirty="0">
              <a:solidFill>
                <a:schemeClr val="bg1"/>
              </a:solidFill>
              <a:cs typeface="+mn-ea"/>
              <a:sym typeface="+mn-lt"/>
            </a:endParaRPr>
          </a:p>
        </p:txBody>
      </p:sp>
      <p:cxnSp>
        <p:nvCxnSpPr>
          <p:cNvPr id="8" name="直接箭头连接符 7"/>
          <p:cNvCxnSpPr/>
          <p:nvPr/>
        </p:nvCxnSpPr>
        <p:spPr>
          <a:xfrm>
            <a:off x="4121426" y="3041372"/>
            <a:ext cx="1060172" cy="0"/>
          </a:xfrm>
          <a:prstGeom prst="straightConnector1">
            <a:avLst/>
          </a:prstGeom>
          <a:ln w="57150">
            <a:solidFill>
              <a:srgbClr val="1D345D"/>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030278" y="3041372"/>
            <a:ext cx="1060172" cy="0"/>
          </a:xfrm>
          <a:prstGeom prst="straightConnector1">
            <a:avLst/>
          </a:prstGeom>
          <a:ln w="57150">
            <a:solidFill>
              <a:srgbClr val="1D345D"/>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18691" y="3940334"/>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4" name="矩形 13"/>
          <p:cNvSpPr/>
          <p:nvPr/>
        </p:nvSpPr>
        <p:spPr>
          <a:xfrm>
            <a:off x="2118691" y="4808352"/>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5" name="矩形 14"/>
          <p:cNvSpPr/>
          <p:nvPr/>
        </p:nvSpPr>
        <p:spPr>
          <a:xfrm>
            <a:off x="5027544" y="3940334"/>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6" name="矩形 15"/>
          <p:cNvSpPr/>
          <p:nvPr/>
        </p:nvSpPr>
        <p:spPr>
          <a:xfrm>
            <a:off x="5027544" y="4808352"/>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7" name="矩形 16"/>
          <p:cNvSpPr/>
          <p:nvPr/>
        </p:nvSpPr>
        <p:spPr>
          <a:xfrm>
            <a:off x="7896640" y="3940334"/>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8" name="矩形 17"/>
          <p:cNvSpPr/>
          <p:nvPr/>
        </p:nvSpPr>
        <p:spPr>
          <a:xfrm>
            <a:off x="7896640" y="4808352"/>
            <a:ext cx="2234648" cy="738664"/>
          </a:xfrm>
          <a:prstGeom prst="rect">
            <a:avLst/>
          </a:prstGeom>
        </p:spPr>
        <p:txBody>
          <a:bodyPr wrap="square">
            <a:spAutoFit/>
          </a:bodyPr>
          <a:lstStyle/>
          <a:p>
            <a:r>
              <a:rPr lang="zh-CN" altLang="en-US" sz="1400" dirty="0">
                <a:cs typeface="+mn-ea"/>
                <a:sym typeface="+mn-lt"/>
              </a:rPr>
              <a:t>此处添加副标题或其他相关内容此处添加副标题或其他相关内容</a:t>
            </a:r>
            <a:endParaRPr lang="zh-CN" altLang="en-US" sz="1400" dirty="0">
              <a:cs typeface="+mn-ea"/>
              <a:sym typeface="+mn-lt"/>
            </a:endParaRPr>
          </a:p>
        </p:txBody>
      </p:sp>
      <p:sp>
        <p:nvSpPr>
          <p:cNvPr id="19" name="文本框 18"/>
          <p:cNvSpPr txBox="1"/>
          <p:nvPr/>
        </p:nvSpPr>
        <p:spPr>
          <a:xfrm>
            <a:off x="2369974" y="1729409"/>
            <a:ext cx="1664238" cy="584775"/>
          </a:xfrm>
          <a:prstGeom prst="rect">
            <a:avLst/>
          </a:prstGeom>
          <a:noFill/>
        </p:spPr>
        <p:txBody>
          <a:bodyPr wrap="none" rtlCol="0">
            <a:spAutoFit/>
          </a:bodyPr>
          <a:lstStyle/>
          <a:p>
            <a:pPr algn="ctr"/>
            <a:r>
              <a:rPr lang="en-US" altLang="zh-CN" sz="3200" dirty="0">
                <a:solidFill>
                  <a:srgbClr val="61719D"/>
                </a:solidFill>
                <a:cs typeface="+mn-ea"/>
                <a:sym typeface="+mn-lt"/>
              </a:rPr>
              <a:t>2016.10</a:t>
            </a:r>
            <a:endParaRPr lang="zh-CN" altLang="en-US" sz="3200" dirty="0">
              <a:solidFill>
                <a:srgbClr val="61719D"/>
              </a:solidFill>
              <a:cs typeface="+mn-ea"/>
              <a:sym typeface="+mn-lt"/>
            </a:endParaRPr>
          </a:p>
        </p:txBody>
      </p:sp>
      <p:sp>
        <p:nvSpPr>
          <p:cNvPr id="20" name="文本框 19"/>
          <p:cNvSpPr txBox="1"/>
          <p:nvPr/>
        </p:nvSpPr>
        <p:spPr>
          <a:xfrm>
            <a:off x="8128044" y="1729409"/>
            <a:ext cx="1664238" cy="584775"/>
          </a:xfrm>
          <a:prstGeom prst="rect">
            <a:avLst/>
          </a:prstGeom>
          <a:noFill/>
        </p:spPr>
        <p:txBody>
          <a:bodyPr wrap="none" rtlCol="0">
            <a:spAutoFit/>
          </a:bodyPr>
          <a:lstStyle/>
          <a:p>
            <a:pPr algn="ctr"/>
            <a:r>
              <a:rPr lang="en-US" altLang="zh-CN" sz="3200" dirty="0">
                <a:solidFill>
                  <a:srgbClr val="61719D"/>
                </a:solidFill>
                <a:cs typeface="+mn-ea"/>
                <a:sym typeface="+mn-lt"/>
              </a:rPr>
              <a:t>2017.10</a:t>
            </a:r>
            <a:endParaRPr lang="zh-CN" altLang="en-US" sz="3200" dirty="0">
              <a:solidFill>
                <a:srgbClr val="61719D"/>
              </a:solidFill>
              <a:cs typeface="+mn-ea"/>
              <a:sym typeface="+mn-lt"/>
            </a:endParaRPr>
          </a:p>
        </p:txBody>
      </p:sp>
      <p:sp>
        <p:nvSpPr>
          <p:cNvPr id="21" name="文本框 20"/>
          <p:cNvSpPr txBox="1"/>
          <p:nvPr/>
        </p:nvSpPr>
        <p:spPr>
          <a:xfrm>
            <a:off x="5383261" y="1729409"/>
            <a:ext cx="1436612" cy="584775"/>
          </a:xfrm>
          <a:prstGeom prst="rect">
            <a:avLst/>
          </a:prstGeom>
          <a:noFill/>
        </p:spPr>
        <p:txBody>
          <a:bodyPr wrap="none" rtlCol="0">
            <a:spAutoFit/>
          </a:bodyPr>
          <a:lstStyle/>
          <a:p>
            <a:pPr algn="ctr"/>
            <a:r>
              <a:rPr lang="en-US" altLang="zh-CN" sz="3200" dirty="0">
                <a:solidFill>
                  <a:srgbClr val="61719D"/>
                </a:solidFill>
                <a:cs typeface="+mn-ea"/>
                <a:sym typeface="+mn-lt"/>
              </a:rPr>
              <a:t>2017.4</a:t>
            </a:r>
            <a:endParaRPr lang="zh-CN" altLang="en-US" sz="3200" dirty="0">
              <a:solidFill>
                <a:srgbClr val="61719D"/>
              </a:solidFill>
              <a:cs typeface="+mn-ea"/>
              <a:sym typeface="+mn-lt"/>
            </a:endParaRPr>
          </a:p>
        </p:txBody>
      </p:sp>
      <p:sp>
        <p:nvSpPr>
          <p:cNvPr id="25" name="文本框 24"/>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3" name="矩形 22"/>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0" nodeType="clickEffect">
                                  <p:stCondLst>
                                    <p:cond delay="2000"/>
                                  </p:stCondLst>
                                  <p:childTnLst>
                                    <p:animEffect transition="out" filter="fade">
                                      <p:cBhvr>
                                        <p:cTn id="82" dur="500"/>
                                        <p:tgtEl>
                                          <p:spTgt spid="25"/>
                                        </p:tgtEl>
                                      </p:cBhvr>
                                    </p:animEffect>
                                    <p:set>
                                      <p:cBhvr>
                                        <p:cTn id="83"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animBg="1"/>
      <p:bldP spid="4" grpId="0" animBg="1"/>
      <p:bldP spid="5" grpId="0" animBg="1"/>
      <p:bldP spid="6" grpId="0" animBg="1"/>
      <p:bldP spid="13" grpId="0"/>
      <p:bldP spid="14" grpId="0"/>
      <p:bldP spid="15" grpId="0"/>
      <p:bldP spid="16" grpId="0"/>
      <p:bldP spid="17" grpId="0"/>
      <p:bldP spid="18" grpId="0"/>
      <p:bldP spid="19" grpId="0"/>
      <p:bldP spid="20" grpId="0"/>
      <p:bldP spid="21"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圆角矩形 8"/>
          <p:cNvSpPr/>
          <p:nvPr/>
        </p:nvSpPr>
        <p:spPr>
          <a:xfrm>
            <a:off x="4121426" y="1696275"/>
            <a:ext cx="3962400" cy="4055166"/>
          </a:xfrm>
          <a:prstGeom prst="roundRect">
            <a:avLst/>
          </a:prstGeom>
          <a:solidFill>
            <a:schemeClr val="bg1">
              <a:lumMod val="85000"/>
            </a:schemeClr>
          </a:solidFill>
          <a:ln w="38100">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圆角矩形 17"/>
          <p:cNvSpPr/>
          <p:nvPr/>
        </p:nvSpPr>
        <p:spPr>
          <a:xfrm>
            <a:off x="4273826" y="1848675"/>
            <a:ext cx="3650974" cy="3736449"/>
          </a:xfrm>
          <a:prstGeom prst="roundRect">
            <a:avLst>
              <a:gd name="adj" fmla="val 15578"/>
            </a:avLst>
          </a:prstGeom>
          <a:solidFill>
            <a:srgbClr val="E4E6EA"/>
          </a:solidFill>
          <a:ln w="3175">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a:spLocks noChangeAspect="1"/>
          </p:cNvSpPr>
          <p:nvPr/>
        </p:nvSpPr>
        <p:spPr>
          <a:xfrm>
            <a:off x="4545496" y="2272742"/>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cs typeface="+mn-ea"/>
                <a:sym typeface="+mn-lt"/>
              </a:rPr>
              <a:t>A</a:t>
            </a:r>
            <a:endParaRPr lang="zh-CN" altLang="en-US" sz="4000" dirty="0">
              <a:cs typeface="+mn-ea"/>
              <a:sym typeface="+mn-lt"/>
            </a:endParaRPr>
          </a:p>
        </p:txBody>
      </p:sp>
      <p:sp>
        <p:nvSpPr>
          <p:cNvPr id="6" name="椭圆 5"/>
          <p:cNvSpPr>
            <a:spLocks noChangeAspect="1"/>
          </p:cNvSpPr>
          <p:nvPr/>
        </p:nvSpPr>
        <p:spPr>
          <a:xfrm>
            <a:off x="4545496" y="4061785"/>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C</a:t>
            </a:r>
            <a:endParaRPr lang="zh-CN" altLang="en-US" sz="4000" dirty="0">
              <a:solidFill>
                <a:schemeClr val="bg1"/>
              </a:solidFill>
              <a:cs typeface="+mn-ea"/>
              <a:sym typeface="+mn-lt"/>
            </a:endParaRPr>
          </a:p>
        </p:txBody>
      </p:sp>
      <p:sp>
        <p:nvSpPr>
          <p:cNvPr id="7" name="椭圆 6"/>
          <p:cNvSpPr>
            <a:spLocks noChangeAspect="1"/>
          </p:cNvSpPr>
          <p:nvPr/>
        </p:nvSpPr>
        <p:spPr>
          <a:xfrm>
            <a:off x="6447183" y="2272742"/>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B</a:t>
            </a:r>
            <a:endParaRPr lang="zh-CN" altLang="en-US" sz="4000" dirty="0">
              <a:solidFill>
                <a:schemeClr val="bg1"/>
              </a:solidFill>
              <a:cs typeface="+mn-ea"/>
              <a:sym typeface="+mn-lt"/>
            </a:endParaRPr>
          </a:p>
        </p:txBody>
      </p:sp>
      <p:sp>
        <p:nvSpPr>
          <p:cNvPr id="8" name="椭圆 7"/>
          <p:cNvSpPr>
            <a:spLocks noChangeAspect="1"/>
          </p:cNvSpPr>
          <p:nvPr/>
        </p:nvSpPr>
        <p:spPr>
          <a:xfrm>
            <a:off x="6447183" y="4061785"/>
            <a:ext cx="1152000" cy="1152000"/>
          </a:xfrm>
          <a:prstGeom prst="ellipse">
            <a:avLst/>
          </a:prstGeom>
          <a:solidFill>
            <a:schemeClr val="tx2">
              <a:lumMod val="60000"/>
              <a:lumOff val="40000"/>
            </a:schemeClr>
          </a:solidFill>
          <a:ln>
            <a:noFill/>
          </a:ln>
          <a:effectLst>
            <a:outerShdw blurRad="190500" dist="228600" dir="270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000" dirty="0">
                <a:solidFill>
                  <a:schemeClr val="bg1"/>
                </a:solidFill>
                <a:cs typeface="+mn-ea"/>
                <a:sym typeface="+mn-lt"/>
              </a:rPr>
              <a:t>D</a:t>
            </a:r>
            <a:endParaRPr lang="zh-CN" altLang="en-US" sz="4000" dirty="0">
              <a:solidFill>
                <a:schemeClr val="bg1"/>
              </a:solidFill>
              <a:cs typeface="+mn-ea"/>
              <a:sym typeface="+mn-lt"/>
            </a:endParaRPr>
          </a:p>
        </p:txBody>
      </p:sp>
      <p:sp>
        <p:nvSpPr>
          <p:cNvPr id="10" name="矩形 9"/>
          <p:cNvSpPr/>
          <p:nvPr/>
        </p:nvSpPr>
        <p:spPr>
          <a:xfrm>
            <a:off x="2195037" y="1972122"/>
            <a:ext cx="1800493" cy="369332"/>
          </a:xfrm>
          <a:prstGeom prst="rect">
            <a:avLst/>
          </a:prstGeom>
        </p:spPr>
        <p:txBody>
          <a:bodyPr wrap="none">
            <a:spAutoFit/>
          </a:bodyP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1" name="矩形 10"/>
          <p:cNvSpPr/>
          <p:nvPr/>
        </p:nvSpPr>
        <p:spPr>
          <a:xfrm>
            <a:off x="1172817" y="2456475"/>
            <a:ext cx="2822713" cy="977191"/>
          </a:xfrm>
          <a:prstGeom prst="rect">
            <a:avLst/>
          </a:prstGeom>
        </p:spPr>
        <p:txBody>
          <a:bodyPr wrap="square">
            <a:spAutoFit/>
          </a:bodyPr>
          <a:lstStyle/>
          <a:p>
            <a:pPr algn="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2" name="矩形 11"/>
          <p:cNvSpPr/>
          <p:nvPr/>
        </p:nvSpPr>
        <p:spPr>
          <a:xfrm>
            <a:off x="2195037" y="4072592"/>
            <a:ext cx="1800493" cy="369332"/>
          </a:xfrm>
          <a:prstGeom prst="rect">
            <a:avLst/>
          </a:prstGeom>
        </p:spPr>
        <p:txBody>
          <a:bodyPr wrap="none">
            <a:spAutoFit/>
          </a:bodyPr>
          <a:lstStyle/>
          <a:p>
            <a:pPr algn="ctr"/>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3" name="矩形 12"/>
          <p:cNvSpPr/>
          <p:nvPr/>
        </p:nvSpPr>
        <p:spPr>
          <a:xfrm>
            <a:off x="1172817" y="4556945"/>
            <a:ext cx="2822713" cy="977191"/>
          </a:xfrm>
          <a:prstGeom prst="rect">
            <a:avLst/>
          </a:prstGeom>
        </p:spPr>
        <p:txBody>
          <a:bodyPr wrap="square">
            <a:spAutoFit/>
          </a:bodyPr>
          <a:lstStyle/>
          <a:p>
            <a:pPr algn="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4" name="矩形 13"/>
          <p:cNvSpPr/>
          <p:nvPr/>
        </p:nvSpPr>
        <p:spPr>
          <a:xfrm>
            <a:off x="8251220" y="1972122"/>
            <a:ext cx="1800493" cy="369332"/>
          </a:xfrm>
          <a:prstGeom prst="rect">
            <a:avLst/>
          </a:prstGeom>
        </p:spPr>
        <p:txBody>
          <a:bodyPr wrap="none">
            <a:spAutoFit/>
          </a:bodyPr>
          <a:lstStyle/>
          <a:p>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5" name="矩形 14"/>
          <p:cNvSpPr/>
          <p:nvPr/>
        </p:nvSpPr>
        <p:spPr>
          <a:xfrm>
            <a:off x="8251220" y="2456475"/>
            <a:ext cx="2822713"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16" name="矩形 15"/>
          <p:cNvSpPr/>
          <p:nvPr/>
        </p:nvSpPr>
        <p:spPr>
          <a:xfrm>
            <a:off x="8251220" y="4072592"/>
            <a:ext cx="1800493" cy="369332"/>
          </a:xfrm>
          <a:prstGeom prst="rect">
            <a:avLst/>
          </a:prstGeom>
        </p:spPr>
        <p:txBody>
          <a:bodyPr wrap="none">
            <a:spAutoFit/>
          </a:bodyPr>
          <a:lstStyle/>
          <a:p>
            <a:r>
              <a:rPr lang="zh-CN" altLang="en-US" b="1" dirty="0">
                <a:solidFill>
                  <a:srgbClr val="61719D"/>
                </a:solidFill>
                <a:cs typeface="+mn-ea"/>
                <a:sym typeface="+mn-lt"/>
              </a:rPr>
              <a:t>此处添加副标题</a:t>
            </a:r>
            <a:endParaRPr lang="zh-CN" altLang="en-US" b="1" dirty="0">
              <a:solidFill>
                <a:srgbClr val="61719D"/>
              </a:solidFill>
              <a:cs typeface="+mn-ea"/>
              <a:sym typeface="+mn-lt"/>
            </a:endParaRPr>
          </a:p>
        </p:txBody>
      </p:sp>
      <p:sp>
        <p:nvSpPr>
          <p:cNvPr id="17" name="矩形 16"/>
          <p:cNvSpPr/>
          <p:nvPr/>
        </p:nvSpPr>
        <p:spPr>
          <a:xfrm>
            <a:off x="8251220" y="4556945"/>
            <a:ext cx="2822713" cy="977191"/>
          </a:xfrm>
          <a:prstGeom prst="rect">
            <a:avLst/>
          </a:prstGeom>
        </p:spPr>
        <p:txBody>
          <a:bodyPr wrap="square">
            <a:spAutoFit/>
          </a:bodyPr>
          <a:lstStyle/>
          <a:p>
            <a:pPr>
              <a:lnSpc>
                <a:spcPts val="2300"/>
              </a:lnSpc>
            </a:pPr>
            <a:r>
              <a:rPr lang="zh-CN" altLang="en-US" sz="1600" dirty="0">
                <a:cs typeface="+mn-ea"/>
                <a:sym typeface="+mn-lt"/>
              </a:rPr>
              <a:t>此处添加副标题或其他相关内容此处添加副标题或其他相关内容</a:t>
            </a:r>
            <a:endParaRPr lang="zh-CN" altLang="en-US" sz="1600" dirty="0">
              <a:cs typeface="+mn-ea"/>
              <a:sym typeface="+mn-lt"/>
            </a:endParaRPr>
          </a:p>
        </p:txBody>
      </p:sp>
      <p:sp>
        <p:nvSpPr>
          <p:cNvPr id="22" name="文本框 21"/>
          <p:cNvSpPr txBox="1"/>
          <p:nvPr/>
        </p:nvSpPr>
        <p:spPr>
          <a:xfrm>
            <a:off x="12070813" y="7218947"/>
            <a:ext cx="248786" cy="369332"/>
          </a:xfrm>
          <a:prstGeom prst="rect">
            <a:avLst/>
          </a:prstGeom>
          <a:noFill/>
        </p:spPr>
        <p:txBody>
          <a:bodyPr wrap="none" rtlCol="0">
            <a:spAutoFit/>
          </a:bodyPr>
          <a:lstStyle/>
          <a:p>
            <a:r>
              <a:rPr lang="en-US" altLang="zh-CN" dirty="0">
                <a:cs typeface="+mn-ea"/>
                <a:sym typeface="+mn-lt"/>
              </a:rPr>
              <a:t>.</a:t>
            </a:r>
            <a:endParaRPr lang="zh-CN" altLang="en-US" dirty="0">
              <a:cs typeface="+mn-ea"/>
              <a:sym typeface="+mn-lt"/>
            </a:endParaRPr>
          </a:p>
        </p:txBody>
      </p:sp>
      <p:sp>
        <p:nvSpPr>
          <p:cNvPr id="20" name="矩形 19"/>
          <p:cNvSpPr/>
          <p:nvPr/>
        </p:nvSpPr>
        <p:spPr>
          <a:xfrm>
            <a:off x="909776" y="381864"/>
            <a:ext cx="3057247" cy="523220"/>
          </a:xfrm>
          <a:prstGeom prst="rect">
            <a:avLst/>
          </a:prstGeom>
          <a:effectLst>
            <a:outerShdw blurRad="190500" dist="228600" dir="2700000" algn="ctr" rotWithShape="0">
              <a:srgbClr val="000000">
                <a:alpha val="30000"/>
              </a:srgbClr>
            </a:outerShdw>
          </a:effectLst>
        </p:spPr>
        <p:txBody>
          <a:bodyPr wrap="none">
            <a:spAutoFit/>
          </a:bodyPr>
          <a:lstStyle/>
          <a:p>
            <a:r>
              <a:rPr lang="zh-CN" altLang="en-US" sz="2800" b="1" dirty="0">
                <a:solidFill>
                  <a:srgbClr val="61719D"/>
                </a:solidFill>
                <a:cs typeface="+mn-ea"/>
                <a:sym typeface="+mn-lt"/>
              </a:rPr>
              <a:t>点击添加标题内容</a:t>
            </a:r>
            <a:endParaRPr lang="zh-CN" altLang="en-US" sz="2800" b="1" dirty="0">
              <a:solidFill>
                <a:srgbClr val="61719D"/>
              </a:solidFill>
              <a:cs typeface="+mn-ea"/>
              <a:sym typeface="+mn-lt"/>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97358" y="98968"/>
            <a:ext cx="1073455" cy="1089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advTm="3000">
        <p14:doors dir="ver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right)">
                                      <p:cBhvr>
                                        <p:cTn id="46" dur="500"/>
                                        <p:tgtEl>
                                          <p:spTgt spid="12"/>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righ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animEffect transition="in" filter="fade">
                                      <p:cBhvr>
                                        <p:cTn id="56" dur="500"/>
                                        <p:tgtEl>
                                          <p:spTgt spid="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200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P spid="4" grpId="0" animBg="1"/>
      <p:bldP spid="6" grpId="0" animBg="1"/>
      <p:bldP spid="7" grpId="0" animBg="1"/>
      <p:bldP spid="8" grpId="0" animBg="1"/>
      <p:bldP spid="10" grpId="0"/>
      <p:bldP spid="11" grpId="0"/>
      <p:bldP spid="12" grpId="0"/>
      <p:bldP spid="13" grpId="0"/>
      <p:bldP spid="14" grpId="0"/>
      <p:bldP spid="15" grpId="0"/>
      <p:bldP spid="16" grpId="0"/>
      <p:bldP spid="17" grpId="0"/>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bygsvlg">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fontScheme name="ibygsvlg">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fontScheme name="ibygsvlg">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61719D"/>
    </a:accent1>
    <a:accent2>
      <a:srgbClr val="7D8BAF"/>
    </a:accent2>
    <a:accent3>
      <a:srgbClr val="344981"/>
    </a:accent3>
    <a:accent4>
      <a:srgbClr val="5066A3"/>
    </a:accent4>
    <a:accent5>
      <a:srgbClr val="5E5CA2"/>
    </a:accent5>
    <a:accent6>
      <a:srgbClr val="768394"/>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4693</Words>
  <Application>WPS 演示</Application>
  <PresentationFormat>宽屏</PresentationFormat>
  <Paragraphs>496</Paragraphs>
  <Slides>28</Slides>
  <Notes>28</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28</vt:i4>
      </vt:variant>
    </vt:vector>
  </HeadingPairs>
  <TitlesOfParts>
    <vt:vector size="46" baseType="lpstr">
      <vt:lpstr>Arial</vt:lpstr>
      <vt:lpstr>方正书宋_GBK</vt:lpstr>
      <vt:lpstr>Wingdings</vt:lpstr>
      <vt:lpstr>Arial</vt:lpstr>
      <vt:lpstr>微软雅黑</vt:lpstr>
      <vt:lpstr>Impact</vt:lpstr>
      <vt:lpstr>Calibri</vt:lpstr>
      <vt:lpstr>宋体</vt:lpstr>
      <vt:lpstr>微软雅黑</vt:lpstr>
      <vt:lpstr>Microsoft YaHei</vt:lpstr>
      <vt:lpstr>汉仪旗黑KW</vt:lpstr>
      <vt:lpstr>宋体</vt:lpstr>
      <vt:lpstr>Arial Unicode MS</vt:lpstr>
      <vt:lpstr>Helvetica Neue</vt:lpstr>
      <vt:lpstr>汉仪书宋二KW</vt:lpstr>
      <vt:lpstr>Office 主题</vt:lpstr>
      <vt:lpstr>主题5</vt:lpstr>
      <vt:lpstr>1_主题5</vt:lpstr>
      <vt:lpstr>中南大学PPT模板</vt:lpstr>
      <vt:lpstr>PowerPoint 演示文稿</vt:lpstr>
      <vt:lpstr>选题意义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论文结构框架</vt:lpstr>
      <vt:lpstr>PowerPoint 演示文稿</vt:lpstr>
      <vt:lpstr>PowerPoint 演示文稿</vt:lpstr>
      <vt:lpstr>PowerPoint 演示文稿</vt:lpstr>
      <vt:lpstr>PowerPoint 演示文稿</vt:lpstr>
      <vt:lpstr>PowerPoint 演示文稿</vt:lpstr>
      <vt:lpstr>PowerPoint 演示文稿</vt:lpstr>
      <vt:lpstr>研究思路方法</vt:lpstr>
      <vt:lpstr>PowerPoint 演示文稿</vt:lpstr>
      <vt:lpstr>PowerPoint 演示文稿</vt:lpstr>
      <vt:lpstr>PowerPoint 演示文稿</vt:lpstr>
      <vt:lpstr>PowerPoint 演示文稿</vt:lpstr>
      <vt:lpstr>结论建议总结</vt:lpstr>
      <vt:lpstr>PowerPoint 演示文稿</vt:lpstr>
      <vt:lpstr>PowerPoint 演示文稿</vt:lpstr>
      <vt:lpstr>PowerPoint 演示文稿</vt:lpstr>
      <vt:lpstr>PowerPoint 演示文稿</vt:lpstr>
      <vt:lpstr>中南大学PPT模板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蓝色悬浮2019毕业论文答辩PPT模板</dc:title>
  <dc:creator>zhen wang</dc:creator>
  <cp:lastModifiedBy>adothraki</cp:lastModifiedBy>
  <cp:revision>67</cp:revision>
  <dcterms:created xsi:type="dcterms:W3CDTF">2019-08-14T01:04:31Z</dcterms:created>
  <dcterms:modified xsi:type="dcterms:W3CDTF">2019-08-14T01:04:31Z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