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6" r:id="rId7"/>
    <p:sldId id="267" r:id="rId8"/>
    <p:sldId id="268" r:id="rId9"/>
    <p:sldId id="269" r:id="rId10"/>
    <p:sldId id="263" r:id="rId11"/>
    <p:sldId id="271" r:id="rId12"/>
    <p:sldId id="272" r:id="rId13"/>
    <p:sldId id="273" r:id="rId14"/>
    <p:sldId id="264" r:id="rId15"/>
    <p:sldId id="276" r:id="rId16"/>
    <p:sldId id="277" r:id="rId17"/>
    <p:sldId id="278" r:id="rId18"/>
    <p:sldId id="279" r:id="rId19"/>
    <p:sldId id="265" r:id="rId20"/>
    <p:sldId id="281" r:id="rId21"/>
    <p:sldId id="282" r:id="rId22"/>
    <p:sldId id="283" r:id="rId23"/>
    <p:sldId id="284"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666"/>
    <a:srgbClr val="3B3838"/>
    <a:srgbClr val="ECEEEB"/>
    <a:srgbClr val="F05C47"/>
    <a:srgbClr val="EBBABC"/>
    <a:srgbClr val="DD8B8D"/>
    <a:srgbClr val="EFEFED"/>
    <a:srgbClr val="F7F7F5"/>
    <a:srgbClr val="DE8E8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26" autoAdjust="0"/>
    <p:restoredTop sz="94660"/>
  </p:normalViewPr>
  <p:slideViewPr>
    <p:cSldViewPr snapToGrid="0">
      <p:cViewPr varScale="1">
        <p:scale>
          <a:sx n="59" d="100"/>
          <a:sy n="59" d="100"/>
        </p:scale>
        <p:origin x="48" y="1134"/>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760FE-701D-41CA-A85B-12B0959F47ED}"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8620D77-9FC5-4284-A366-12E6E2930E2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30ECBB-EFA0-4B67-A466-676224D861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2e8b29ec3e81fb8a4b1931a9c24a5348"/>
          <p:cNvPicPr>
            <a:picLocks noChangeAspect="1"/>
          </p:cNvPicPr>
          <p:nvPr/>
        </p:nvPicPr>
        <p:blipFill>
          <a:blip r:embed="rId1"/>
          <a:stretch>
            <a:fillRect/>
          </a:stretch>
        </p:blipFill>
        <p:spPr>
          <a:xfrm rot="5400000" flipV="1">
            <a:off x="2664460" y="-2677795"/>
            <a:ext cx="6848475" cy="12205970"/>
          </a:xfrm>
          <a:prstGeom prst="rect">
            <a:avLst/>
          </a:prstGeom>
        </p:spPr>
      </p:pic>
      <p:sp>
        <p:nvSpPr>
          <p:cNvPr id="16" name="文本框 15"/>
          <p:cNvSpPr txBox="1"/>
          <p:nvPr/>
        </p:nvSpPr>
        <p:spPr>
          <a:xfrm>
            <a:off x="3207066" y="1443489"/>
            <a:ext cx="7107812" cy="1107996"/>
          </a:xfrm>
          <a:prstGeom prst="rect">
            <a:avLst/>
          </a:prstGeom>
          <a:noFill/>
        </p:spPr>
        <p:txBody>
          <a:bodyPr wrap="square" rtlCol="0">
            <a:spAutoFit/>
          </a:bodyPr>
          <a:lstStyle/>
          <a:p>
            <a:pPr algn="ctr"/>
            <a:r>
              <a:rPr lang="zh-CN" altLang="en-US" sz="6600" b="1" dirty="0" smtClean="0">
                <a:solidFill>
                  <a:schemeClr val="bg2">
                    <a:lumMod val="25000"/>
                  </a:schemeClr>
                </a:solidFill>
                <a:latin typeface="微软雅黑" panose="020B0503020204020204" pitchFamily="34" charset="-122"/>
                <a:ea typeface="微软雅黑" panose="020B0503020204020204" pitchFamily="34" charset="-122"/>
              </a:rPr>
              <a:t>中南大学</a:t>
            </a:r>
            <a:r>
              <a:rPr lang="en-US" altLang="zh-CN" sz="6600" b="1" dirty="0" smtClean="0">
                <a:solidFill>
                  <a:schemeClr val="bg2">
                    <a:lumMod val="25000"/>
                  </a:schemeClr>
                </a:solidFill>
                <a:latin typeface="微软雅黑" panose="020B0503020204020204" pitchFamily="34" charset="-122"/>
                <a:ea typeface="微软雅黑" panose="020B0503020204020204" pitchFamily="34" charset="-122"/>
              </a:rPr>
              <a:t>PPT</a:t>
            </a:r>
            <a:r>
              <a:rPr lang="zh-CN" altLang="en-US" sz="6600" b="1" dirty="0" smtClean="0">
                <a:solidFill>
                  <a:schemeClr val="bg2">
                    <a:lumMod val="25000"/>
                  </a:schemeClr>
                </a:solidFill>
                <a:latin typeface="微软雅黑" panose="020B0503020204020204" pitchFamily="34" charset="-122"/>
                <a:ea typeface="微软雅黑" panose="020B0503020204020204" pitchFamily="34" charset="-122"/>
              </a:rPr>
              <a:t>模板</a:t>
            </a:r>
            <a:endParaRPr lang="zh-CN" altLang="en-US" sz="6600" b="1"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3546840" y="2686213"/>
            <a:ext cx="6428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90228" y="3663595"/>
            <a:ext cx="2341479" cy="64516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：小北</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342" y="214076"/>
            <a:ext cx="1165253" cy="118214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by="(-#ppt_w*2)" calcmode="lin" valueType="num">
                                      <p:cBhvr rctx="PPT">
                                        <p:cTn id="7" dur="1000" autoRev="1" fill="hold">
                                          <p:stCondLst>
                                            <p:cond delay="0"/>
                                          </p:stCondLst>
                                        </p:cTn>
                                        <p:tgtEl>
                                          <p:spTgt spid="16"/>
                                        </p:tgtEl>
                                        <p:attrNameLst>
                                          <p:attrName>ppt_w</p:attrName>
                                        </p:attrNameLst>
                                      </p:cBhvr>
                                    </p:anim>
                                    <p:anim by="(#ppt_w*0.50)" calcmode="lin" valueType="num">
                                      <p:cBhvr>
                                        <p:cTn id="8" dur="1000" decel="50000" autoRev="1" fill="hold">
                                          <p:stCondLst>
                                            <p:cond delay="0"/>
                                          </p:stCondLst>
                                        </p:cTn>
                                        <p:tgtEl>
                                          <p:spTgt spid="16"/>
                                        </p:tgtEl>
                                        <p:attrNameLst>
                                          <p:attrName>ppt_x</p:attrName>
                                        </p:attrNameLst>
                                      </p:cBhvr>
                                    </p:anim>
                                    <p:anim from="(-#ppt_h/2)" to="(#ppt_y)" calcmode="lin" valueType="num">
                                      <p:cBhvr>
                                        <p:cTn id="9" dur="2000" fill="hold">
                                          <p:stCondLst>
                                            <p:cond delay="0"/>
                                          </p:stCondLst>
                                        </p:cTn>
                                        <p:tgtEl>
                                          <p:spTgt spid="16"/>
                                        </p:tgtEl>
                                        <p:attrNameLst>
                                          <p:attrName>ppt_y</p:attrName>
                                        </p:attrNameLst>
                                      </p:cBhvr>
                                    </p:anim>
                                    <p:animRot by="21600000">
                                      <p:cBhvr>
                                        <p:cTn id="10" dur="2000" fill="hold">
                                          <p:stCondLst>
                                            <p:cond delay="0"/>
                                          </p:stCondLst>
                                        </p:cTn>
                                        <p:tgtEl>
                                          <p:spTgt spid="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ircle(in)">
                                      <p:cBhvr>
                                        <p:cTn id="15" dur="20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2000" fill="hold"/>
                                        <p:tgtEl>
                                          <p:spTgt spid="22"/>
                                        </p:tgtEl>
                                        <p:attrNameLst>
                                          <p:attrName>ppt_x</p:attrName>
                                        </p:attrNameLst>
                                      </p:cBhvr>
                                      <p:tavLst>
                                        <p:tav tm="0">
                                          <p:val>
                                            <p:strVal val="#ppt_x"/>
                                          </p:val>
                                        </p:tav>
                                        <p:tav tm="100000">
                                          <p:val>
                                            <p:strVal val="#ppt_x"/>
                                          </p:val>
                                        </p:tav>
                                      </p:tavLst>
                                    </p:anim>
                                    <p:anim calcmode="lin" valueType="num">
                                      <p:cBhvr additive="base">
                                        <p:cTn id="21" dur="2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15" name="Diamond 4"/>
          <p:cNvSpPr/>
          <p:nvPr/>
        </p:nvSpPr>
        <p:spPr>
          <a:xfrm>
            <a:off x="3759202" y="1643743"/>
            <a:ext cx="4673597" cy="4673597"/>
          </a:xfrm>
          <a:prstGeom prst="diamond">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16" name="Rounded Rectangle 15"/>
          <p:cNvSpPr/>
          <p:nvPr/>
        </p:nvSpPr>
        <p:spPr>
          <a:xfrm>
            <a:off x="4203193" y="2087733"/>
            <a:ext cx="1822704" cy="1822704"/>
          </a:xfrm>
          <a:prstGeom prst="roundRect">
            <a:avLst/>
          </a:prstGeom>
          <a:solidFill>
            <a:srgbClr val="DD8B8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5" dirty="0">
                <a:latin typeface="微软雅黑" panose="020B0503020204020204" pitchFamily="34" charset="-122"/>
                <a:ea typeface="微软雅黑" panose="020B0503020204020204" pitchFamily="34" charset="-122"/>
              </a:rPr>
              <a:t>编辑标题</a:t>
            </a:r>
            <a:endParaRPr lang="en-US" sz="2135" dirty="0">
              <a:latin typeface="微软雅黑" panose="020B0503020204020204" pitchFamily="34" charset="-122"/>
            </a:endParaRPr>
          </a:p>
        </p:txBody>
      </p:sp>
      <p:sp>
        <p:nvSpPr>
          <p:cNvPr id="117" name="Rounded Rectangle 13"/>
          <p:cNvSpPr/>
          <p:nvPr/>
        </p:nvSpPr>
        <p:spPr>
          <a:xfrm>
            <a:off x="6166104" y="2087733"/>
            <a:ext cx="1822704" cy="1822704"/>
          </a:xfrm>
          <a:prstGeom prst="round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5" dirty="0">
                <a:latin typeface="微软雅黑" panose="020B0503020204020204" pitchFamily="34" charset="-122"/>
                <a:ea typeface="微软雅黑" panose="020B0503020204020204" pitchFamily="34" charset="-122"/>
              </a:rPr>
              <a:t>编辑标题</a:t>
            </a:r>
            <a:endParaRPr lang="en-US" sz="2135" dirty="0">
              <a:latin typeface="微软雅黑" panose="020B0503020204020204" pitchFamily="34" charset="-122"/>
            </a:endParaRPr>
          </a:p>
        </p:txBody>
      </p:sp>
      <p:sp>
        <p:nvSpPr>
          <p:cNvPr id="118" name="Rounded Rectangle 11"/>
          <p:cNvSpPr/>
          <p:nvPr/>
        </p:nvSpPr>
        <p:spPr>
          <a:xfrm>
            <a:off x="4203193" y="4050645"/>
            <a:ext cx="1822704" cy="1822704"/>
          </a:xfrm>
          <a:prstGeom prst="round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5" dirty="0">
                <a:latin typeface="微软雅黑" panose="020B0503020204020204" pitchFamily="34" charset="-122"/>
                <a:ea typeface="微软雅黑" panose="020B0503020204020204" pitchFamily="34" charset="-122"/>
              </a:rPr>
              <a:t>编辑标题</a:t>
            </a:r>
            <a:endParaRPr lang="en-US" sz="2135" dirty="0">
              <a:latin typeface="微软雅黑" panose="020B0503020204020204" pitchFamily="34" charset="-122"/>
            </a:endParaRPr>
          </a:p>
        </p:txBody>
      </p:sp>
      <p:sp>
        <p:nvSpPr>
          <p:cNvPr id="119" name="Rounded Rectangle 9"/>
          <p:cNvSpPr/>
          <p:nvPr/>
        </p:nvSpPr>
        <p:spPr>
          <a:xfrm>
            <a:off x="6166104" y="4050645"/>
            <a:ext cx="1822704" cy="1822704"/>
          </a:xfrm>
          <a:prstGeom prst="roundRect">
            <a:avLst/>
          </a:prstGeom>
          <a:solidFill>
            <a:srgbClr val="DD8B8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5" dirty="0">
                <a:latin typeface="微软雅黑" panose="020B0503020204020204" pitchFamily="34" charset="-122"/>
                <a:ea typeface="微软雅黑" panose="020B0503020204020204" pitchFamily="34" charset="-122"/>
              </a:rPr>
              <a:t>编辑标题</a:t>
            </a:r>
            <a:endParaRPr lang="en-US" sz="2135" dirty="0">
              <a:latin typeface="微软雅黑" panose="020B0503020204020204" pitchFamily="34" charset="-122"/>
            </a:endParaRPr>
          </a:p>
        </p:txBody>
      </p:sp>
      <p:grpSp>
        <p:nvGrpSpPr>
          <p:cNvPr id="120" name="Group 49"/>
          <p:cNvGrpSpPr/>
          <p:nvPr/>
        </p:nvGrpSpPr>
        <p:grpSpPr>
          <a:xfrm>
            <a:off x="6738191" y="4547808"/>
            <a:ext cx="678531" cy="497419"/>
            <a:chOff x="7158038" y="1657350"/>
            <a:chExt cx="398463" cy="292100"/>
          </a:xfrm>
          <a:solidFill>
            <a:schemeClr val="bg1"/>
          </a:solidFill>
        </p:grpSpPr>
        <p:sp>
          <p:nvSpPr>
            <p:cNvPr id="121" name="Freeform 17"/>
            <p:cNvSpPr>
              <a:spLocks noEditPoints="1"/>
            </p:cNvSpPr>
            <p:nvPr/>
          </p:nvSpPr>
          <p:spPr bwMode="auto">
            <a:xfrm>
              <a:off x="7383463" y="1754188"/>
              <a:ext cx="33338" cy="63500"/>
            </a:xfrm>
            <a:custGeom>
              <a:avLst/>
              <a:gdLst/>
              <a:ahLst/>
              <a:cxnLst>
                <a:cxn ang="0">
                  <a:pos x="2" y="0"/>
                </a:cxn>
                <a:cxn ang="0">
                  <a:pos x="0" y="6"/>
                </a:cxn>
                <a:cxn ang="0">
                  <a:pos x="3" y="9"/>
                </a:cxn>
                <a:cxn ang="0">
                  <a:pos x="2" y="12"/>
                </a:cxn>
                <a:cxn ang="0">
                  <a:pos x="7" y="16"/>
                </a:cxn>
                <a:cxn ang="0">
                  <a:pos x="9" y="9"/>
                </a:cxn>
                <a:cxn ang="0">
                  <a:pos x="2" y="0"/>
                </a:cxn>
                <a:cxn ang="0">
                  <a:pos x="2" y="0"/>
                </a:cxn>
                <a:cxn ang="0">
                  <a:pos x="2" y="0"/>
                </a:cxn>
              </a:cxnLst>
              <a:rect l="0" t="0" r="r" b="b"/>
              <a:pathLst>
                <a:path w="9" h="16">
                  <a:moveTo>
                    <a:pt x="2" y="0"/>
                  </a:moveTo>
                  <a:cubicBezTo>
                    <a:pt x="0" y="6"/>
                    <a:pt x="0" y="6"/>
                    <a:pt x="0" y="6"/>
                  </a:cubicBezTo>
                  <a:cubicBezTo>
                    <a:pt x="2" y="6"/>
                    <a:pt x="3" y="8"/>
                    <a:pt x="3" y="9"/>
                  </a:cubicBezTo>
                  <a:cubicBezTo>
                    <a:pt x="3" y="10"/>
                    <a:pt x="3" y="11"/>
                    <a:pt x="2" y="12"/>
                  </a:cubicBezTo>
                  <a:cubicBezTo>
                    <a:pt x="7" y="16"/>
                    <a:pt x="7" y="16"/>
                    <a:pt x="7" y="16"/>
                  </a:cubicBezTo>
                  <a:cubicBezTo>
                    <a:pt x="8" y="14"/>
                    <a:pt x="9" y="12"/>
                    <a:pt x="9" y="9"/>
                  </a:cubicBezTo>
                  <a:cubicBezTo>
                    <a:pt x="9" y="5"/>
                    <a:pt x="6" y="1"/>
                    <a:pt x="2" y="0"/>
                  </a:cubicBezTo>
                  <a:close/>
                  <a:moveTo>
                    <a:pt x="2" y="0"/>
                  </a:moveTo>
                  <a:cubicBezTo>
                    <a:pt x="2" y="0"/>
                    <a:pt x="2" y="0"/>
                    <a:pt x="2"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2" name="Freeform 18"/>
            <p:cNvSpPr>
              <a:spLocks noEditPoints="1"/>
            </p:cNvSpPr>
            <p:nvPr/>
          </p:nvSpPr>
          <p:spPr bwMode="auto">
            <a:xfrm>
              <a:off x="7340600" y="1754188"/>
              <a:ext cx="65088" cy="77788"/>
            </a:xfrm>
            <a:custGeom>
              <a:avLst/>
              <a:gdLst/>
              <a:ahLst/>
              <a:cxnLst>
                <a:cxn ang="0">
                  <a:pos x="9" y="14"/>
                </a:cxn>
                <a:cxn ang="0">
                  <a:pos x="6" y="10"/>
                </a:cxn>
                <a:cxn ang="0">
                  <a:pos x="9" y="6"/>
                </a:cxn>
                <a:cxn ang="0">
                  <a:pos x="11" y="6"/>
                </a:cxn>
                <a:cxn ang="0">
                  <a:pos x="12" y="0"/>
                </a:cxn>
                <a:cxn ang="0">
                  <a:pos x="9" y="0"/>
                </a:cxn>
                <a:cxn ang="0">
                  <a:pos x="0" y="10"/>
                </a:cxn>
                <a:cxn ang="0">
                  <a:pos x="9" y="20"/>
                </a:cxn>
                <a:cxn ang="0">
                  <a:pos x="17" y="16"/>
                </a:cxn>
                <a:cxn ang="0">
                  <a:pos x="12" y="12"/>
                </a:cxn>
                <a:cxn ang="0">
                  <a:pos x="9" y="14"/>
                </a:cxn>
                <a:cxn ang="0">
                  <a:pos x="9" y="14"/>
                </a:cxn>
                <a:cxn ang="0">
                  <a:pos x="9" y="14"/>
                </a:cxn>
              </a:cxnLst>
              <a:rect l="0" t="0" r="r" b="b"/>
              <a:pathLst>
                <a:path w="17" h="20">
                  <a:moveTo>
                    <a:pt x="9" y="14"/>
                  </a:moveTo>
                  <a:cubicBezTo>
                    <a:pt x="7" y="14"/>
                    <a:pt x="6" y="12"/>
                    <a:pt x="6" y="10"/>
                  </a:cubicBezTo>
                  <a:cubicBezTo>
                    <a:pt x="6" y="8"/>
                    <a:pt x="7" y="6"/>
                    <a:pt x="9" y="6"/>
                  </a:cubicBezTo>
                  <a:cubicBezTo>
                    <a:pt x="10" y="6"/>
                    <a:pt x="10" y="6"/>
                    <a:pt x="11" y="6"/>
                  </a:cubicBezTo>
                  <a:cubicBezTo>
                    <a:pt x="12" y="0"/>
                    <a:pt x="12" y="0"/>
                    <a:pt x="12" y="0"/>
                  </a:cubicBezTo>
                  <a:cubicBezTo>
                    <a:pt x="11" y="0"/>
                    <a:pt x="10" y="0"/>
                    <a:pt x="9" y="0"/>
                  </a:cubicBezTo>
                  <a:cubicBezTo>
                    <a:pt x="4" y="0"/>
                    <a:pt x="0" y="4"/>
                    <a:pt x="0" y="10"/>
                  </a:cubicBezTo>
                  <a:cubicBezTo>
                    <a:pt x="0" y="15"/>
                    <a:pt x="4" y="20"/>
                    <a:pt x="9" y="20"/>
                  </a:cubicBezTo>
                  <a:cubicBezTo>
                    <a:pt x="12" y="20"/>
                    <a:pt x="15" y="18"/>
                    <a:pt x="17" y="16"/>
                  </a:cubicBezTo>
                  <a:cubicBezTo>
                    <a:pt x="12" y="12"/>
                    <a:pt x="12" y="12"/>
                    <a:pt x="12" y="12"/>
                  </a:cubicBezTo>
                  <a:cubicBezTo>
                    <a:pt x="12" y="13"/>
                    <a:pt x="11" y="14"/>
                    <a:pt x="9" y="14"/>
                  </a:cubicBezTo>
                  <a:close/>
                  <a:moveTo>
                    <a:pt x="9" y="14"/>
                  </a:moveTo>
                  <a:cubicBezTo>
                    <a:pt x="9" y="14"/>
                    <a:pt x="9" y="14"/>
                    <a:pt x="9" y="1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3" name="Freeform 19"/>
            <p:cNvSpPr>
              <a:spLocks noEditPoints="1"/>
            </p:cNvSpPr>
            <p:nvPr/>
          </p:nvSpPr>
          <p:spPr bwMode="auto">
            <a:xfrm>
              <a:off x="7158038" y="1657350"/>
              <a:ext cx="398463" cy="292100"/>
            </a:xfrm>
            <a:custGeom>
              <a:avLst/>
              <a:gdLst/>
              <a:ahLst/>
              <a:cxnLst>
                <a:cxn ang="0">
                  <a:pos x="103" y="25"/>
                </a:cxn>
                <a:cxn ang="0">
                  <a:pos x="97" y="17"/>
                </a:cxn>
                <a:cxn ang="0">
                  <a:pos x="95" y="15"/>
                </a:cxn>
                <a:cxn ang="0">
                  <a:pos x="97" y="8"/>
                </a:cxn>
                <a:cxn ang="0">
                  <a:pos x="93" y="5"/>
                </a:cxn>
                <a:cxn ang="0">
                  <a:pos x="87" y="7"/>
                </a:cxn>
                <a:cxn ang="0">
                  <a:pos x="85" y="6"/>
                </a:cxn>
                <a:cxn ang="0">
                  <a:pos x="77" y="0"/>
                </a:cxn>
                <a:cxn ang="0">
                  <a:pos x="74" y="6"/>
                </a:cxn>
                <a:cxn ang="0">
                  <a:pos x="72" y="7"/>
                </a:cxn>
                <a:cxn ang="0">
                  <a:pos x="65" y="5"/>
                </a:cxn>
                <a:cxn ang="0">
                  <a:pos x="64" y="15"/>
                </a:cxn>
                <a:cxn ang="0">
                  <a:pos x="63" y="17"/>
                </a:cxn>
                <a:cxn ang="0">
                  <a:pos x="61" y="18"/>
                </a:cxn>
                <a:cxn ang="0">
                  <a:pos x="43" y="18"/>
                </a:cxn>
                <a:cxn ang="0">
                  <a:pos x="38" y="44"/>
                </a:cxn>
                <a:cxn ang="0">
                  <a:pos x="29" y="41"/>
                </a:cxn>
                <a:cxn ang="0">
                  <a:pos x="10" y="41"/>
                </a:cxn>
                <a:cxn ang="0">
                  <a:pos x="0" y="49"/>
                </a:cxn>
                <a:cxn ang="0">
                  <a:pos x="2" y="75"/>
                </a:cxn>
                <a:cxn ang="0">
                  <a:pos x="39" y="70"/>
                </a:cxn>
                <a:cxn ang="0">
                  <a:pos x="102" y="68"/>
                </a:cxn>
                <a:cxn ang="0">
                  <a:pos x="39" y="63"/>
                </a:cxn>
                <a:cxn ang="0">
                  <a:pos x="45" y="62"/>
                </a:cxn>
                <a:cxn ang="0">
                  <a:pos x="78" y="45"/>
                </a:cxn>
                <a:cxn ang="0">
                  <a:pos x="85" y="39"/>
                </a:cxn>
                <a:cxn ang="0">
                  <a:pos x="87" y="38"/>
                </a:cxn>
                <a:cxn ang="0">
                  <a:pos x="94" y="40"/>
                </a:cxn>
                <a:cxn ang="0">
                  <a:pos x="98" y="36"/>
                </a:cxn>
                <a:cxn ang="0">
                  <a:pos x="95" y="30"/>
                </a:cxn>
                <a:cxn ang="0">
                  <a:pos x="97" y="28"/>
                </a:cxn>
                <a:cxn ang="0">
                  <a:pos x="76" y="23"/>
                </a:cxn>
                <a:cxn ang="0">
                  <a:pos x="40" y="43"/>
                </a:cxn>
                <a:cxn ang="0">
                  <a:pos x="39" y="49"/>
                </a:cxn>
                <a:cxn ang="0">
                  <a:pos x="39" y="46"/>
                </a:cxn>
                <a:cxn ang="0">
                  <a:pos x="52" y="55"/>
                </a:cxn>
                <a:cxn ang="0">
                  <a:pos x="39" y="49"/>
                </a:cxn>
                <a:cxn ang="0">
                  <a:pos x="42" y="53"/>
                </a:cxn>
                <a:cxn ang="0">
                  <a:pos x="39" y="52"/>
                </a:cxn>
                <a:cxn ang="0">
                  <a:pos x="83" y="22"/>
                </a:cxn>
                <a:cxn ang="0">
                  <a:pos x="73" y="56"/>
                </a:cxn>
                <a:cxn ang="0">
                  <a:pos x="45" y="60"/>
                </a:cxn>
                <a:cxn ang="0">
                  <a:pos x="39" y="56"/>
                </a:cxn>
                <a:cxn ang="0">
                  <a:pos x="72" y="55"/>
                </a:cxn>
                <a:cxn ang="0">
                  <a:pos x="72" y="20"/>
                </a:cxn>
                <a:cxn ang="0">
                  <a:pos x="80" y="15"/>
                </a:cxn>
                <a:cxn ang="0">
                  <a:pos x="81" y="30"/>
                </a:cxn>
                <a:cxn ang="0">
                  <a:pos x="81" y="30"/>
                </a:cxn>
              </a:cxnLst>
              <a:rect l="0" t="0" r="r" b="b"/>
              <a:pathLst>
                <a:path w="103" h="75">
                  <a:moveTo>
                    <a:pt x="97" y="28"/>
                  </a:moveTo>
                  <a:cubicBezTo>
                    <a:pt x="103" y="25"/>
                    <a:pt x="103" y="25"/>
                    <a:pt x="103" y="25"/>
                  </a:cubicBezTo>
                  <a:cubicBezTo>
                    <a:pt x="103" y="20"/>
                    <a:pt x="103" y="20"/>
                    <a:pt x="103" y="20"/>
                  </a:cubicBezTo>
                  <a:cubicBezTo>
                    <a:pt x="103" y="19"/>
                    <a:pt x="103" y="19"/>
                    <a:pt x="97" y="17"/>
                  </a:cubicBezTo>
                  <a:cubicBezTo>
                    <a:pt x="96" y="17"/>
                    <a:pt x="96" y="17"/>
                    <a:pt x="96" y="17"/>
                  </a:cubicBezTo>
                  <a:cubicBezTo>
                    <a:pt x="95" y="15"/>
                    <a:pt x="95" y="15"/>
                    <a:pt x="95" y="15"/>
                  </a:cubicBezTo>
                  <a:cubicBezTo>
                    <a:pt x="96" y="15"/>
                    <a:pt x="96" y="15"/>
                    <a:pt x="96" y="15"/>
                  </a:cubicBezTo>
                  <a:cubicBezTo>
                    <a:pt x="98" y="9"/>
                    <a:pt x="98" y="9"/>
                    <a:pt x="97" y="8"/>
                  </a:cubicBezTo>
                  <a:cubicBezTo>
                    <a:pt x="94" y="5"/>
                    <a:pt x="94" y="5"/>
                    <a:pt x="94" y="5"/>
                  </a:cubicBezTo>
                  <a:cubicBezTo>
                    <a:pt x="94" y="5"/>
                    <a:pt x="94" y="5"/>
                    <a:pt x="93" y="5"/>
                  </a:cubicBezTo>
                  <a:cubicBezTo>
                    <a:pt x="93" y="5"/>
                    <a:pt x="93" y="5"/>
                    <a:pt x="88" y="7"/>
                  </a:cubicBezTo>
                  <a:cubicBezTo>
                    <a:pt x="87" y="7"/>
                    <a:pt x="87" y="7"/>
                    <a:pt x="87" y="7"/>
                  </a:cubicBezTo>
                  <a:cubicBezTo>
                    <a:pt x="85" y="6"/>
                    <a:pt x="85" y="6"/>
                    <a:pt x="85" y="6"/>
                  </a:cubicBezTo>
                  <a:cubicBezTo>
                    <a:pt x="85" y="6"/>
                    <a:pt x="85" y="6"/>
                    <a:pt x="85" y="6"/>
                  </a:cubicBezTo>
                  <a:cubicBezTo>
                    <a:pt x="83" y="0"/>
                    <a:pt x="83" y="0"/>
                    <a:pt x="82" y="0"/>
                  </a:cubicBezTo>
                  <a:cubicBezTo>
                    <a:pt x="77" y="0"/>
                    <a:pt x="77" y="0"/>
                    <a:pt x="77" y="0"/>
                  </a:cubicBezTo>
                  <a:cubicBezTo>
                    <a:pt x="77" y="0"/>
                    <a:pt x="76" y="0"/>
                    <a:pt x="74" y="6"/>
                  </a:cubicBezTo>
                  <a:cubicBezTo>
                    <a:pt x="74" y="6"/>
                    <a:pt x="74" y="6"/>
                    <a:pt x="74" y="6"/>
                  </a:cubicBezTo>
                  <a:cubicBezTo>
                    <a:pt x="72" y="7"/>
                    <a:pt x="72" y="7"/>
                    <a:pt x="72" y="7"/>
                  </a:cubicBezTo>
                  <a:cubicBezTo>
                    <a:pt x="72" y="7"/>
                    <a:pt x="72" y="7"/>
                    <a:pt x="72" y="7"/>
                  </a:cubicBezTo>
                  <a:cubicBezTo>
                    <a:pt x="68" y="5"/>
                    <a:pt x="66" y="5"/>
                    <a:pt x="66" y="5"/>
                  </a:cubicBezTo>
                  <a:cubicBezTo>
                    <a:pt x="66" y="5"/>
                    <a:pt x="65" y="5"/>
                    <a:pt x="65" y="5"/>
                  </a:cubicBezTo>
                  <a:cubicBezTo>
                    <a:pt x="62" y="8"/>
                    <a:pt x="62" y="8"/>
                    <a:pt x="62" y="8"/>
                  </a:cubicBezTo>
                  <a:cubicBezTo>
                    <a:pt x="61" y="9"/>
                    <a:pt x="61" y="9"/>
                    <a:pt x="64" y="15"/>
                  </a:cubicBezTo>
                  <a:cubicBezTo>
                    <a:pt x="64" y="15"/>
                    <a:pt x="64" y="15"/>
                    <a:pt x="64" y="15"/>
                  </a:cubicBezTo>
                  <a:cubicBezTo>
                    <a:pt x="63" y="17"/>
                    <a:pt x="63" y="17"/>
                    <a:pt x="63" y="17"/>
                  </a:cubicBezTo>
                  <a:cubicBezTo>
                    <a:pt x="63" y="17"/>
                    <a:pt x="63" y="17"/>
                    <a:pt x="63" y="17"/>
                  </a:cubicBezTo>
                  <a:cubicBezTo>
                    <a:pt x="62" y="17"/>
                    <a:pt x="62" y="17"/>
                    <a:pt x="61" y="18"/>
                  </a:cubicBezTo>
                  <a:cubicBezTo>
                    <a:pt x="61" y="18"/>
                    <a:pt x="60" y="19"/>
                    <a:pt x="59" y="19"/>
                  </a:cubicBezTo>
                  <a:cubicBezTo>
                    <a:pt x="43" y="18"/>
                    <a:pt x="43" y="18"/>
                    <a:pt x="43" y="18"/>
                  </a:cubicBezTo>
                  <a:cubicBezTo>
                    <a:pt x="38" y="44"/>
                    <a:pt x="38" y="44"/>
                    <a:pt x="38" y="44"/>
                  </a:cubicBezTo>
                  <a:cubicBezTo>
                    <a:pt x="38" y="44"/>
                    <a:pt x="38" y="44"/>
                    <a:pt x="38" y="44"/>
                  </a:cubicBezTo>
                  <a:cubicBezTo>
                    <a:pt x="36" y="42"/>
                    <a:pt x="34" y="41"/>
                    <a:pt x="30" y="41"/>
                  </a:cubicBezTo>
                  <a:cubicBezTo>
                    <a:pt x="29" y="41"/>
                    <a:pt x="29" y="41"/>
                    <a:pt x="29" y="41"/>
                  </a:cubicBezTo>
                  <a:cubicBezTo>
                    <a:pt x="27" y="43"/>
                    <a:pt x="23" y="44"/>
                    <a:pt x="19" y="44"/>
                  </a:cubicBezTo>
                  <a:cubicBezTo>
                    <a:pt x="15" y="44"/>
                    <a:pt x="12" y="43"/>
                    <a:pt x="10" y="41"/>
                  </a:cubicBezTo>
                  <a:cubicBezTo>
                    <a:pt x="8" y="41"/>
                    <a:pt x="8" y="41"/>
                    <a:pt x="8" y="41"/>
                  </a:cubicBezTo>
                  <a:cubicBezTo>
                    <a:pt x="3" y="41"/>
                    <a:pt x="0" y="44"/>
                    <a:pt x="0" y="49"/>
                  </a:cubicBezTo>
                  <a:cubicBezTo>
                    <a:pt x="0" y="54"/>
                    <a:pt x="0" y="67"/>
                    <a:pt x="0" y="70"/>
                  </a:cubicBezTo>
                  <a:cubicBezTo>
                    <a:pt x="0" y="72"/>
                    <a:pt x="0" y="75"/>
                    <a:pt x="2" y="75"/>
                  </a:cubicBezTo>
                  <a:cubicBezTo>
                    <a:pt x="37" y="75"/>
                    <a:pt x="37" y="75"/>
                    <a:pt x="37" y="75"/>
                  </a:cubicBezTo>
                  <a:cubicBezTo>
                    <a:pt x="39" y="75"/>
                    <a:pt x="39" y="72"/>
                    <a:pt x="39" y="70"/>
                  </a:cubicBezTo>
                  <a:cubicBezTo>
                    <a:pt x="39" y="69"/>
                    <a:pt x="39" y="69"/>
                    <a:pt x="39" y="68"/>
                  </a:cubicBezTo>
                  <a:cubicBezTo>
                    <a:pt x="102" y="68"/>
                    <a:pt x="102" y="68"/>
                    <a:pt x="102" y="68"/>
                  </a:cubicBezTo>
                  <a:cubicBezTo>
                    <a:pt x="102" y="63"/>
                    <a:pt x="102" y="63"/>
                    <a:pt x="102" y="63"/>
                  </a:cubicBezTo>
                  <a:cubicBezTo>
                    <a:pt x="39" y="63"/>
                    <a:pt x="39" y="63"/>
                    <a:pt x="39" y="63"/>
                  </a:cubicBezTo>
                  <a:cubicBezTo>
                    <a:pt x="39" y="62"/>
                    <a:pt x="39" y="61"/>
                    <a:pt x="39" y="60"/>
                  </a:cubicBezTo>
                  <a:cubicBezTo>
                    <a:pt x="45" y="62"/>
                    <a:pt x="45" y="62"/>
                    <a:pt x="45" y="62"/>
                  </a:cubicBezTo>
                  <a:cubicBezTo>
                    <a:pt x="75" y="57"/>
                    <a:pt x="75" y="57"/>
                    <a:pt x="75" y="57"/>
                  </a:cubicBezTo>
                  <a:cubicBezTo>
                    <a:pt x="78" y="45"/>
                    <a:pt x="78" y="45"/>
                    <a:pt x="78" y="45"/>
                  </a:cubicBezTo>
                  <a:cubicBezTo>
                    <a:pt x="82" y="45"/>
                    <a:pt x="82" y="45"/>
                    <a:pt x="82" y="45"/>
                  </a:cubicBezTo>
                  <a:cubicBezTo>
                    <a:pt x="83" y="45"/>
                    <a:pt x="83" y="45"/>
                    <a:pt x="85" y="39"/>
                  </a:cubicBezTo>
                  <a:cubicBezTo>
                    <a:pt x="85" y="39"/>
                    <a:pt x="85" y="39"/>
                    <a:pt x="85" y="39"/>
                  </a:cubicBezTo>
                  <a:cubicBezTo>
                    <a:pt x="87" y="38"/>
                    <a:pt x="87" y="38"/>
                    <a:pt x="87" y="38"/>
                  </a:cubicBezTo>
                  <a:cubicBezTo>
                    <a:pt x="88" y="38"/>
                    <a:pt x="88" y="38"/>
                    <a:pt x="88" y="38"/>
                  </a:cubicBezTo>
                  <a:cubicBezTo>
                    <a:pt x="91" y="39"/>
                    <a:pt x="93" y="40"/>
                    <a:pt x="94" y="40"/>
                  </a:cubicBezTo>
                  <a:cubicBezTo>
                    <a:pt x="94" y="40"/>
                    <a:pt x="94" y="40"/>
                    <a:pt x="94" y="40"/>
                  </a:cubicBezTo>
                  <a:cubicBezTo>
                    <a:pt x="98" y="36"/>
                    <a:pt x="98" y="36"/>
                    <a:pt x="98" y="36"/>
                  </a:cubicBezTo>
                  <a:cubicBezTo>
                    <a:pt x="98" y="36"/>
                    <a:pt x="98" y="36"/>
                    <a:pt x="96" y="30"/>
                  </a:cubicBezTo>
                  <a:cubicBezTo>
                    <a:pt x="95" y="30"/>
                    <a:pt x="95" y="30"/>
                    <a:pt x="95" y="30"/>
                  </a:cubicBezTo>
                  <a:cubicBezTo>
                    <a:pt x="96" y="28"/>
                    <a:pt x="96" y="28"/>
                    <a:pt x="96" y="28"/>
                  </a:cubicBezTo>
                  <a:lnTo>
                    <a:pt x="97" y="28"/>
                  </a:lnTo>
                  <a:close/>
                  <a:moveTo>
                    <a:pt x="45" y="21"/>
                  </a:moveTo>
                  <a:cubicBezTo>
                    <a:pt x="76" y="23"/>
                    <a:pt x="76" y="23"/>
                    <a:pt x="76" y="23"/>
                  </a:cubicBezTo>
                  <a:cubicBezTo>
                    <a:pt x="69" y="52"/>
                    <a:pt x="69" y="52"/>
                    <a:pt x="69" y="52"/>
                  </a:cubicBezTo>
                  <a:cubicBezTo>
                    <a:pt x="40" y="43"/>
                    <a:pt x="40" y="43"/>
                    <a:pt x="40" y="43"/>
                  </a:cubicBezTo>
                  <a:lnTo>
                    <a:pt x="45" y="21"/>
                  </a:lnTo>
                  <a:close/>
                  <a:moveTo>
                    <a:pt x="39" y="49"/>
                  </a:moveTo>
                  <a:cubicBezTo>
                    <a:pt x="39" y="48"/>
                    <a:pt x="39" y="47"/>
                    <a:pt x="38" y="46"/>
                  </a:cubicBezTo>
                  <a:cubicBezTo>
                    <a:pt x="39" y="46"/>
                    <a:pt x="39" y="46"/>
                    <a:pt x="39" y="46"/>
                  </a:cubicBezTo>
                  <a:cubicBezTo>
                    <a:pt x="63" y="53"/>
                    <a:pt x="63" y="53"/>
                    <a:pt x="63" y="53"/>
                  </a:cubicBezTo>
                  <a:cubicBezTo>
                    <a:pt x="52" y="55"/>
                    <a:pt x="52" y="55"/>
                    <a:pt x="52" y="55"/>
                  </a:cubicBezTo>
                  <a:cubicBezTo>
                    <a:pt x="39" y="50"/>
                    <a:pt x="39" y="50"/>
                    <a:pt x="39" y="50"/>
                  </a:cubicBezTo>
                  <a:cubicBezTo>
                    <a:pt x="39" y="50"/>
                    <a:pt x="39" y="49"/>
                    <a:pt x="39" y="49"/>
                  </a:cubicBezTo>
                  <a:close/>
                  <a:moveTo>
                    <a:pt x="39" y="52"/>
                  </a:moveTo>
                  <a:cubicBezTo>
                    <a:pt x="42" y="53"/>
                    <a:pt x="42" y="53"/>
                    <a:pt x="42" y="53"/>
                  </a:cubicBezTo>
                  <a:cubicBezTo>
                    <a:pt x="39" y="54"/>
                    <a:pt x="39" y="54"/>
                    <a:pt x="39" y="54"/>
                  </a:cubicBezTo>
                  <a:cubicBezTo>
                    <a:pt x="39" y="53"/>
                    <a:pt x="39" y="53"/>
                    <a:pt x="39" y="52"/>
                  </a:cubicBezTo>
                  <a:close/>
                  <a:moveTo>
                    <a:pt x="81" y="30"/>
                  </a:moveTo>
                  <a:cubicBezTo>
                    <a:pt x="83" y="22"/>
                    <a:pt x="83" y="22"/>
                    <a:pt x="83" y="22"/>
                  </a:cubicBezTo>
                  <a:cubicBezTo>
                    <a:pt x="81" y="21"/>
                    <a:pt x="81" y="21"/>
                    <a:pt x="81" y="21"/>
                  </a:cubicBezTo>
                  <a:cubicBezTo>
                    <a:pt x="73" y="56"/>
                    <a:pt x="73" y="56"/>
                    <a:pt x="73" y="56"/>
                  </a:cubicBezTo>
                  <a:cubicBezTo>
                    <a:pt x="45" y="60"/>
                    <a:pt x="45" y="60"/>
                    <a:pt x="45" y="60"/>
                  </a:cubicBezTo>
                  <a:cubicBezTo>
                    <a:pt x="45" y="60"/>
                    <a:pt x="45" y="60"/>
                    <a:pt x="45" y="60"/>
                  </a:cubicBezTo>
                  <a:cubicBezTo>
                    <a:pt x="39" y="58"/>
                    <a:pt x="39" y="58"/>
                    <a:pt x="39" y="58"/>
                  </a:cubicBezTo>
                  <a:cubicBezTo>
                    <a:pt x="39" y="57"/>
                    <a:pt x="39" y="56"/>
                    <a:pt x="39" y="56"/>
                  </a:cubicBezTo>
                  <a:cubicBezTo>
                    <a:pt x="45" y="58"/>
                    <a:pt x="45" y="58"/>
                    <a:pt x="45" y="58"/>
                  </a:cubicBezTo>
                  <a:cubicBezTo>
                    <a:pt x="72" y="55"/>
                    <a:pt x="72" y="55"/>
                    <a:pt x="72" y="55"/>
                  </a:cubicBezTo>
                  <a:cubicBezTo>
                    <a:pt x="80" y="20"/>
                    <a:pt x="80" y="20"/>
                    <a:pt x="80" y="20"/>
                  </a:cubicBezTo>
                  <a:cubicBezTo>
                    <a:pt x="72" y="20"/>
                    <a:pt x="72" y="20"/>
                    <a:pt x="72" y="20"/>
                  </a:cubicBezTo>
                  <a:cubicBezTo>
                    <a:pt x="73" y="19"/>
                    <a:pt x="73" y="19"/>
                    <a:pt x="73" y="19"/>
                  </a:cubicBezTo>
                  <a:cubicBezTo>
                    <a:pt x="74" y="16"/>
                    <a:pt x="77" y="15"/>
                    <a:pt x="80" y="15"/>
                  </a:cubicBezTo>
                  <a:cubicBezTo>
                    <a:pt x="84" y="15"/>
                    <a:pt x="88" y="18"/>
                    <a:pt x="88" y="22"/>
                  </a:cubicBezTo>
                  <a:cubicBezTo>
                    <a:pt x="88" y="26"/>
                    <a:pt x="85" y="29"/>
                    <a:pt x="81" y="30"/>
                  </a:cubicBezTo>
                  <a:close/>
                  <a:moveTo>
                    <a:pt x="81" y="30"/>
                  </a:moveTo>
                  <a:cubicBezTo>
                    <a:pt x="81" y="30"/>
                    <a:pt x="81" y="30"/>
                    <a:pt x="81" y="3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4" name="Freeform 20"/>
            <p:cNvSpPr>
              <a:spLocks noEditPoints="1"/>
            </p:cNvSpPr>
            <p:nvPr/>
          </p:nvSpPr>
          <p:spPr bwMode="auto">
            <a:xfrm>
              <a:off x="7170738" y="1673225"/>
              <a:ext cx="130175" cy="147638"/>
            </a:xfrm>
            <a:custGeom>
              <a:avLst/>
              <a:gdLst/>
              <a:ahLst/>
              <a:cxnLst>
                <a:cxn ang="0">
                  <a:pos x="2" y="20"/>
                </a:cxn>
                <a:cxn ang="0">
                  <a:pos x="2" y="21"/>
                </a:cxn>
                <a:cxn ang="0">
                  <a:pos x="15" y="37"/>
                </a:cxn>
                <a:cxn ang="0">
                  <a:pos x="31" y="24"/>
                </a:cxn>
                <a:cxn ang="0">
                  <a:pos x="31" y="20"/>
                </a:cxn>
                <a:cxn ang="0">
                  <a:pos x="33" y="20"/>
                </a:cxn>
                <a:cxn ang="0">
                  <a:pos x="34" y="19"/>
                </a:cxn>
                <a:cxn ang="0">
                  <a:pos x="34" y="18"/>
                </a:cxn>
                <a:cxn ang="0">
                  <a:pos x="33" y="16"/>
                </a:cxn>
                <a:cxn ang="0">
                  <a:pos x="31" y="16"/>
                </a:cxn>
                <a:cxn ang="0">
                  <a:pos x="14" y="3"/>
                </a:cxn>
                <a:cxn ang="0">
                  <a:pos x="4" y="8"/>
                </a:cxn>
                <a:cxn ang="0">
                  <a:pos x="16" y="6"/>
                </a:cxn>
                <a:cxn ang="0">
                  <a:pos x="25" y="11"/>
                </a:cxn>
                <a:cxn ang="0">
                  <a:pos x="21" y="8"/>
                </a:cxn>
                <a:cxn ang="0">
                  <a:pos x="16" y="7"/>
                </a:cxn>
                <a:cxn ang="0">
                  <a:pos x="2" y="10"/>
                </a:cxn>
                <a:cxn ang="0">
                  <a:pos x="1" y="20"/>
                </a:cxn>
                <a:cxn ang="0">
                  <a:pos x="2" y="20"/>
                </a:cxn>
                <a:cxn ang="0">
                  <a:pos x="5" y="21"/>
                </a:cxn>
                <a:cxn ang="0">
                  <a:pos x="5" y="20"/>
                </a:cxn>
                <a:cxn ang="0">
                  <a:pos x="28" y="20"/>
                </a:cxn>
                <a:cxn ang="0">
                  <a:pos x="28" y="24"/>
                </a:cxn>
                <a:cxn ang="0">
                  <a:pos x="15" y="35"/>
                </a:cxn>
                <a:cxn ang="0">
                  <a:pos x="5" y="21"/>
                </a:cxn>
                <a:cxn ang="0">
                  <a:pos x="5" y="21"/>
                </a:cxn>
                <a:cxn ang="0">
                  <a:pos x="5" y="21"/>
                </a:cxn>
              </a:cxnLst>
              <a:rect l="0" t="0" r="r" b="b"/>
              <a:pathLst>
                <a:path w="34" h="38">
                  <a:moveTo>
                    <a:pt x="2" y="20"/>
                  </a:moveTo>
                  <a:cubicBezTo>
                    <a:pt x="2" y="21"/>
                    <a:pt x="2" y="21"/>
                    <a:pt x="2" y="21"/>
                  </a:cubicBezTo>
                  <a:cubicBezTo>
                    <a:pt x="1" y="29"/>
                    <a:pt x="7" y="37"/>
                    <a:pt x="15" y="37"/>
                  </a:cubicBezTo>
                  <a:cubicBezTo>
                    <a:pt x="23" y="38"/>
                    <a:pt x="30" y="32"/>
                    <a:pt x="31" y="24"/>
                  </a:cubicBezTo>
                  <a:cubicBezTo>
                    <a:pt x="31" y="23"/>
                    <a:pt x="31" y="22"/>
                    <a:pt x="31" y="20"/>
                  </a:cubicBezTo>
                  <a:cubicBezTo>
                    <a:pt x="32" y="20"/>
                    <a:pt x="32" y="20"/>
                    <a:pt x="33" y="20"/>
                  </a:cubicBezTo>
                  <a:cubicBezTo>
                    <a:pt x="34" y="20"/>
                    <a:pt x="34" y="20"/>
                    <a:pt x="34" y="19"/>
                  </a:cubicBezTo>
                  <a:cubicBezTo>
                    <a:pt x="34" y="18"/>
                    <a:pt x="34" y="18"/>
                    <a:pt x="34" y="18"/>
                  </a:cubicBezTo>
                  <a:cubicBezTo>
                    <a:pt x="34" y="16"/>
                    <a:pt x="34" y="16"/>
                    <a:pt x="33" y="16"/>
                  </a:cubicBezTo>
                  <a:cubicBezTo>
                    <a:pt x="32" y="16"/>
                    <a:pt x="31" y="16"/>
                    <a:pt x="31" y="16"/>
                  </a:cubicBezTo>
                  <a:cubicBezTo>
                    <a:pt x="31" y="16"/>
                    <a:pt x="29" y="0"/>
                    <a:pt x="14" y="3"/>
                  </a:cubicBezTo>
                  <a:cubicBezTo>
                    <a:pt x="9" y="4"/>
                    <a:pt x="6" y="6"/>
                    <a:pt x="4" y="8"/>
                  </a:cubicBezTo>
                  <a:cubicBezTo>
                    <a:pt x="8" y="6"/>
                    <a:pt x="13" y="5"/>
                    <a:pt x="16" y="6"/>
                  </a:cubicBezTo>
                  <a:cubicBezTo>
                    <a:pt x="20" y="6"/>
                    <a:pt x="23" y="8"/>
                    <a:pt x="25" y="11"/>
                  </a:cubicBezTo>
                  <a:cubicBezTo>
                    <a:pt x="24" y="10"/>
                    <a:pt x="22" y="9"/>
                    <a:pt x="21" y="8"/>
                  </a:cubicBezTo>
                  <a:cubicBezTo>
                    <a:pt x="19" y="7"/>
                    <a:pt x="18" y="7"/>
                    <a:pt x="16" y="7"/>
                  </a:cubicBezTo>
                  <a:cubicBezTo>
                    <a:pt x="12" y="6"/>
                    <a:pt x="6" y="8"/>
                    <a:pt x="2" y="10"/>
                  </a:cubicBezTo>
                  <a:cubicBezTo>
                    <a:pt x="0" y="15"/>
                    <a:pt x="1" y="20"/>
                    <a:pt x="1" y="20"/>
                  </a:cubicBezTo>
                  <a:cubicBezTo>
                    <a:pt x="1" y="20"/>
                    <a:pt x="1" y="20"/>
                    <a:pt x="2" y="20"/>
                  </a:cubicBezTo>
                  <a:close/>
                  <a:moveTo>
                    <a:pt x="5" y="21"/>
                  </a:moveTo>
                  <a:cubicBezTo>
                    <a:pt x="5" y="21"/>
                    <a:pt x="5" y="21"/>
                    <a:pt x="5" y="20"/>
                  </a:cubicBezTo>
                  <a:cubicBezTo>
                    <a:pt x="11" y="20"/>
                    <a:pt x="22" y="21"/>
                    <a:pt x="28" y="20"/>
                  </a:cubicBezTo>
                  <a:cubicBezTo>
                    <a:pt x="28" y="22"/>
                    <a:pt x="28" y="23"/>
                    <a:pt x="28" y="24"/>
                  </a:cubicBezTo>
                  <a:cubicBezTo>
                    <a:pt x="28" y="31"/>
                    <a:pt x="22" y="35"/>
                    <a:pt x="15" y="35"/>
                  </a:cubicBezTo>
                  <a:cubicBezTo>
                    <a:pt x="9" y="34"/>
                    <a:pt x="4" y="28"/>
                    <a:pt x="5" y="21"/>
                  </a:cubicBezTo>
                  <a:close/>
                  <a:moveTo>
                    <a:pt x="5" y="21"/>
                  </a:moveTo>
                  <a:cubicBezTo>
                    <a:pt x="5" y="21"/>
                    <a:pt x="5" y="21"/>
                    <a:pt x="5" y="2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125" name="Freeform 24"/>
          <p:cNvSpPr>
            <a:spLocks noEditPoints="1"/>
          </p:cNvSpPr>
          <p:nvPr/>
        </p:nvSpPr>
        <p:spPr bwMode="auto">
          <a:xfrm>
            <a:off x="4809067" y="2519443"/>
            <a:ext cx="630037" cy="619776"/>
          </a:xfrm>
          <a:custGeom>
            <a:avLst/>
            <a:gdLst/>
            <a:ahLst/>
            <a:cxnLst>
              <a:cxn ang="0">
                <a:pos x="54" y="69"/>
              </a:cxn>
              <a:cxn ang="0">
                <a:pos x="47" y="76"/>
              </a:cxn>
              <a:cxn ang="0">
                <a:pos x="41" y="69"/>
              </a:cxn>
              <a:cxn ang="0">
                <a:pos x="47" y="63"/>
              </a:cxn>
              <a:cxn ang="0">
                <a:pos x="54" y="69"/>
              </a:cxn>
              <a:cxn ang="0">
                <a:pos x="80" y="63"/>
              </a:cxn>
              <a:cxn ang="0">
                <a:pos x="74" y="69"/>
              </a:cxn>
              <a:cxn ang="0">
                <a:pos x="80" y="76"/>
              </a:cxn>
              <a:cxn ang="0">
                <a:pos x="87" y="69"/>
              </a:cxn>
              <a:cxn ang="0">
                <a:pos x="80" y="63"/>
              </a:cxn>
              <a:cxn ang="0">
                <a:pos x="127" y="66"/>
              </a:cxn>
              <a:cxn ang="0">
                <a:pos x="127" y="78"/>
              </a:cxn>
              <a:cxn ang="0">
                <a:pos x="116" y="89"/>
              </a:cxn>
              <a:cxn ang="0">
                <a:pos x="108" y="89"/>
              </a:cxn>
              <a:cxn ang="0">
                <a:pos x="64" y="125"/>
              </a:cxn>
              <a:cxn ang="0">
                <a:pos x="19" y="89"/>
              </a:cxn>
              <a:cxn ang="0">
                <a:pos x="11" y="89"/>
              </a:cxn>
              <a:cxn ang="0">
                <a:pos x="0" y="78"/>
              </a:cxn>
              <a:cxn ang="0">
                <a:pos x="0" y="66"/>
              </a:cxn>
              <a:cxn ang="0">
                <a:pos x="6" y="56"/>
              </a:cxn>
              <a:cxn ang="0">
                <a:pos x="21" y="15"/>
              </a:cxn>
              <a:cxn ang="0">
                <a:pos x="64" y="0"/>
              </a:cxn>
              <a:cxn ang="0">
                <a:pos x="106" y="15"/>
              </a:cxn>
              <a:cxn ang="0">
                <a:pos x="121" y="56"/>
              </a:cxn>
              <a:cxn ang="0">
                <a:pos x="127" y="66"/>
              </a:cxn>
              <a:cxn ang="0">
                <a:pos x="103" y="69"/>
              </a:cxn>
              <a:cxn ang="0">
                <a:pos x="103" y="61"/>
              </a:cxn>
              <a:cxn ang="0">
                <a:pos x="77" y="52"/>
              </a:cxn>
              <a:cxn ang="0">
                <a:pos x="81" y="58"/>
              </a:cxn>
              <a:cxn ang="0">
                <a:pos x="50" y="42"/>
              </a:cxn>
              <a:cxn ang="0">
                <a:pos x="48" y="40"/>
              </a:cxn>
              <a:cxn ang="0">
                <a:pos x="48" y="40"/>
              </a:cxn>
              <a:cxn ang="0">
                <a:pos x="48" y="40"/>
              </a:cxn>
              <a:cxn ang="0">
                <a:pos x="46" y="37"/>
              </a:cxn>
              <a:cxn ang="0">
                <a:pos x="24" y="64"/>
              </a:cxn>
              <a:cxn ang="0">
                <a:pos x="24" y="69"/>
              </a:cxn>
              <a:cxn ang="0">
                <a:pos x="27" y="86"/>
              </a:cxn>
              <a:cxn ang="0">
                <a:pos x="52" y="96"/>
              </a:cxn>
              <a:cxn ang="0">
                <a:pos x="63" y="91"/>
              </a:cxn>
              <a:cxn ang="0">
                <a:pos x="73" y="99"/>
              </a:cxn>
              <a:cxn ang="0">
                <a:pos x="63" y="107"/>
              </a:cxn>
              <a:cxn ang="0">
                <a:pos x="52" y="102"/>
              </a:cxn>
              <a:cxn ang="0">
                <a:pos x="32" y="98"/>
              </a:cxn>
              <a:cxn ang="0">
                <a:pos x="64" y="118"/>
              </a:cxn>
              <a:cxn ang="0">
                <a:pos x="103" y="69"/>
              </a:cxn>
              <a:cxn ang="0">
                <a:pos x="115" y="54"/>
              </a:cxn>
              <a:cxn ang="0">
                <a:pos x="64" y="7"/>
              </a:cxn>
              <a:cxn ang="0">
                <a:pos x="13" y="54"/>
              </a:cxn>
              <a:cxn ang="0">
                <a:pos x="17" y="54"/>
              </a:cxn>
              <a:cxn ang="0">
                <a:pos x="27" y="29"/>
              </a:cxn>
              <a:cxn ang="0">
                <a:pos x="64" y="13"/>
              </a:cxn>
              <a:cxn ang="0">
                <a:pos x="100" y="29"/>
              </a:cxn>
              <a:cxn ang="0">
                <a:pos x="110" y="54"/>
              </a:cxn>
              <a:cxn ang="0">
                <a:pos x="115" y="54"/>
              </a:cxn>
              <a:cxn ang="0">
                <a:pos x="115" y="54"/>
              </a:cxn>
              <a:cxn ang="0">
                <a:pos x="115" y="54"/>
              </a:cxn>
            </a:cxnLst>
            <a:rect l="0" t="0" r="r" b="b"/>
            <a:pathLst>
              <a:path w="127" h="125">
                <a:moveTo>
                  <a:pt x="54" y="69"/>
                </a:moveTo>
                <a:cubicBezTo>
                  <a:pt x="54" y="73"/>
                  <a:pt x="51" y="76"/>
                  <a:pt x="47" y="76"/>
                </a:cubicBezTo>
                <a:cubicBezTo>
                  <a:pt x="44" y="76"/>
                  <a:pt x="41" y="73"/>
                  <a:pt x="41" y="69"/>
                </a:cubicBezTo>
                <a:cubicBezTo>
                  <a:pt x="41" y="66"/>
                  <a:pt x="44" y="63"/>
                  <a:pt x="47" y="63"/>
                </a:cubicBezTo>
                <a:cubicBezTo>
                  <a:pt x="51" y="63"/>
                  <a:pt x="54" y="66"/>
                  <a:pt x="54" y="69"/>
                </a:cubicBezTo>
                <a:close/>
                <a:moveTo>
                  <a:pt x="80" y="63"/>
                </a:moveTo>
                <a:cubicBezTo>
                  <a:pt x="77" y="63"/>
                  <a:pt x="74" y="66"/>
                  <a:pt x="74" y="69"/>
                </a:cubicBezTo>
                <a:cubicBezTo>
                  <a:pt x="74" y="73"/>
                  <a:pt x="77" y="76"/>
                  <a:pt x="80" y="76"/>
                </a:cubicBezTo>
                <a:cubicBezTo>
                  <a:pt x="84" y="76"/>
                  <a:pt x="87" y="73"/>
                  <a:pt x="87" y="69"/>
                </a:cubicBezTo>
                <a:cubicBezTo>
                  <a:pt x="87" y="66"/>
                  <a:pt x="84" y="63"/>
                  <a:pt x="80" y="63"/>
                </a:cubicBezTo>
                <a:close/>
                <a:moveTo>
                  <a:pt x="127" y="66"/>
                </a:moveTo>
                <a:cubicBezTo>
                  <a:pt x="127" y="78"/>
                  <a:pt x="127" y="78"/>
                  <a:pt x="127" y="78"/>
                </a:cubicBezTo>
                <a:cubicBezTo>
                  <a:pt x="127" y="84"/>
                  <a:pt x="122" y="89"/>
                  <a:pt x="116" y="89"/>
                </a:cubicBezTo>
                <a:cubicBezTo>
                  <a:pt x="108" y="89"/>
                  <a:pt x="108" y="89"/>
                  <a:pt x="108" y="89"/>
                </a:cubicBezTo>
                <a:cubicBezTo>
                  <a:pt x="100" y="112"/>
                  <a:pt x="79" y="125"/>
                  <a:pt x="64" y="125"/>
                </a:cubicBezTo>
                <a:cubicBezTo>
                  <a:pt x="48" y="125"/>
                  <a:pt x="28" y="112"/>
                  <a:pt x="19" y="89"/>
                </a:cubicBezTo>
                <a:cubicBezTo>
                  <a:pt x="11" y="89"/>
                  <a:pt x="11" y="89"/>
                  <a:pt x="11" y="89"/>
                </a:cubicBezTo>
                <a:cubicBezTo>
                  <a:pt x="5" y="89"/>
                  <a:pt x="0" y="84"/>
                  <a:pt x="0" y="78"/>
                </a:cubicBezTo>
                <a:cubicBezTo>
                  <a:pt x="0" y="66"/>
                  <a:pt x="0" y="66"/>
                  <a:pt x="0" y="66"/>
                </a:cubicBezTo>
                <a:cubicBezTo>
                  <a:pt x="0" y="61"/>
                  <a:pt x="2" y="58"/>
                  <a:pt x="6" y="56"/>
                </a:cubicBezTo>
                <a:cubicBezTo>
                  <a:pt x="6" y="38"/>
                  <a:pt x="11" y="24"/>
                  <a:pt x="21" y="15"/>
                </a:cubicBezTo>
                <a:cubicBezTo>
                  <a:pt x="31" y="5"/>
                  <a:pt x="45" y="0"/>
                  <a:pt x="64" y="0"/>
                </a:cubicBezTo>
                <a:cubicBezTo>
                  <a:pt x="82" y="0"/>
                  <a:pt x="96" y="5"/>
                  <a:pt x="106" y="15"/>
                </a:cubicBezTo>
                <a:cubicBezTo>
                  <a:pt x="116" y="24"/>
                  <a:pt x="121" y="38"/>
                  <a:pt x="121" y="56"/>
                </a:cubicBezTo>
                <a:cubicBezTo>
                  <a:pt x="125" y="58"/>
                  <a:pt x="127" y="61"/>
                  <a:pt x="127" y="66"/>
                </a:cubicBezTo>
                <a:close/>
                <a:moveTo>
                  <a:pt x="103" y="69"/>
                </a:moveTo>
                <a:cubicBezTo>
                  <a:pt x="103" y="66"/>
                  <a:pt x="103" y="64"/>
                  <a:pt x="103" y="61"/>
                </a:cubicBezTo>
                <a:cubicBezTo>
                  <a:pt x="98" y="56"/>
                  <a:pt x="89" y="53"/>
                  <a:pt x="77" y="52"/>
                </a:cubicBezTo>
                <a:cubicBezTo>
                  <a:pt x="79" y="53"/>
                  <a:pt x="80" y="56"/>
                  <a:pt x="81" y="58"/>
                </a:cubicBezTo>
                <a:cubicBezTo>
                  <a:pt x="74" y="53"/>
                  <a:pt x="60" y="54"/>
                  <a:pt x="50" y="42"/>
                </a:cubicBezTo>
                <a:cubicBezTo>
                  <a:pt x="49" y="41"/>
                  <a:pt x="49" y="40"/>
                  <a:pt x="48" y="40"/>
                </a:cubicBezTo>
                <a:cubicBezTo>
                  <a:pt x="48" y="40"/>
                  <a:pt x="48" y="40"/>
                  <a:pt x="48" y="40"/>
                </a:cubicBezTo>
                <a:cubicBezTo>
                  <a:pt x="48" y="40"/>
                  <a:pt x="48" y="40"/>
                  <a:pt x="48" y="40"/>
                </a:cubicBezTo>
                <a:cubicBezTo>
                  <a:pt x="46" y="37"/>
                  <a:pt x="46" y="36"/>
                  <a:pt x="46" y="37"/>
                </a:cubicBezTo>
                <a:cubicBezTo>
                  <a:pt x="45" y="52"/>
                  <a:pt x="35" y="63"/>
                  <a:pt x="24" y="64"/>
                </a:cubicBezTo>
                <a:cubicBezTo>
                  <a:pt x="24" y="66"/>
                  <a:pt x="24" y="68"/>
                  <a:pt x="24" y="69"/>
                </a:cubicBezTo>
                <a:cubicBezTo>
                  <a:pt x="24" y="75"/>
                  <a:pt x="25" y="81"/>
                  <a:pt x="27" y="86"/>
                </a:cubicBezTo>
                <a:cubicBezTo>
                  <a:pt x="33" y="93"/>
                  <a:pt x="43" y="95"/>
                  <a:pt x="52" y="96"/>
                </a:cubicBezTo>
                <a:cubicBezTo>
                  <a:pt x="54" y="93"/>
                  <a:pt x="58" y="91"/>
                  <a:pt x="63" y="91"/>
                </a:cubicBezTo>
                <a:cubicBezTo>
                  <a:pt x="69" y="91"/>
                  <a:pt x="73" y="95"/>
                  <a:pt x="73" y="99"/>
                </a:cubicBezTo>
                <a:cubicBezTo>
                  <a:pt x="73" y="104"/>
                  <a:pt x="69" y="107"/>
                  <a:pt x="63" y="107"/>
                </a:cubicBezTo>
                <a:cubicBezTo>
                  <a:pt x="58" y="107"/>
                  <a:pt x="54" y="105"/>
                  <a:pt x="52" y="102"/>
                </a:cubicBezTo>
                <a:cubicBezTo>
                  <a:pt x="46" y="102"/>
                  <a:pt x="39" y="101"/>
                  <a:pt x="32" y="98"/>
                </a:cubicBezTo>
                <a:cubicBezTo>
                  <a:pt x="41" y="111"/>
                  <a:pt x="55" y="118"/>
                  <a:pt x="64" y="118"/>
                </a:cubicBezTo>
                <a:cubicBezTo>
                  <a:pt x="77" y="118"/>
                  <a:pt x="103" y="101"/>
                  <a:pt x="103" y="69"/>
                </a:cubicBezTo>
                <a:close/>
                <a:moveTo>
                  <a:pt x="115" y="54"/>
                </a:moveTo>
                <a:cubicBezTo>
                  <a:pt x="114" y="23"/>
                  <a:pt x="96" y="7"/>
                  <a:pt x="64" y="7"/>
                </a:cubicBezTo>
                <a:cubicBezTo>
                  <a:pt x="31" y="7"/>
                  <a:pt x="13" y="23"/>
                  <a:pt x="13" y="54"/>
                </a:cubicBezTo>
                <a:cubicBezTo>
                  <a:pt x="17" y="54"/>
                  <a:pt x="17" y="54"/>
                  <a:pt x="17" y="54"/>
                </a:cubicBezTo>
                <a:cubicBezTo>
                  <a:pt x="19" y="44"/>
                  <a:pt x="22" y="35"/>
                  <a:pt x="27" y="29"/>
                </a:cubicBezTo>
                <a:cubicBezTo>
                  <a:pt x="35" y="18"/>
                  <a:pt x="48" y="13"/>
                  <a:pt x="64" y="13"/>
                </a:cubicBezTo>
                <a:cubicBezTo>
                  <a:pt x="80" y="13"/>
                  <a:pt x="92" y="18"/>
                  <a:pt x="100" y="29"/>
                </a:cubicBezTo>
                <a:cubicBezTo>
                  <a:pt x="105" y="35"/>
                  <a:pt x="109" y="44"/>
                  <a:pt x="110" y="54"/>
                </a:cubicBezTo>
                <a:lnTo>
                  <a:pt x="115" y="54"/>
                </a:lnTo>
                <a:close/>
                <a:moveTo>
                  <a:pt x="115" y="54"/>
                </a:moveTo>
                <a:cubicBezTo>
                  <a:pt x="115" y="54"/>
                  <a:pt x="115" y="54"/>
                  <a:pt x="115" y="54"/>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126" name="Group 70"/>
          <p:cNvGrpSpPr/>
          <p:nvPr/>
        </p:nvGrpSpPr>
        <p:grpSpPr>
          <a:xfrm>
            <a:off x="4828987" y="4515797"/>
            <a:ext cx="571120" cy="561440"/>
            <a:chOff x="1749425" y="1958975"/>
            <a:chExt cx="280988" cy="276226"/>
          </a:xfrm>
          <a:solidFill>
            <a:schemeClr val="bg1"/>
          </a:solidFill>
        </p:grpSpPr>
        <p:sp>
          <p:nvSpPr>
            <p:cNvPr id="127" name="Freeform 28"/>
            <p:cNvSpPr>
              <a:spLocks noEditPoints="1"/>
            </p:cNvSpPr>
            <p:nvPr/>
          </p:nvSpPr>
          <p:spPr bwMode="auto">
            <a:xfrm>
              <a:off x="1779588" y="1958975"/>
              <a:ext cx="71438" cy="60325"/>
            </a:xfrm>
            <a:custGeom>
              <a:avLst/>
              <a:gdLst/>
              <a:ahLst/>
              <a:cxnLst>
                <a:cxn ang="0">
                  <a:pos x="11" y="19"/>
                </a:cxn>
                <a:cxn ang="0">
                  <a:pos x="8" y="19"/>
                </a:cxn>
                <a:cxn ang="0">
                  <a:pos x="6" y="22"/>
                </a:cxn>
                <a:cxn ang="0">
                  <a:pos x="20" y="22"/>
                </a:cxn>
                <a:cxn ang="0">
                  <a:pos x="18" y="19"/>
                </a:cxn>
                <a:cxn ang="0">
                  <a:pos x="15" y="19"/>
                </a:cxn>
                <a:cxn ang="0">
                  <a:pos x="15" y="17"/>
                </a:cxn>
                <a:cxn ang="0">
                  <a:pos x="22" y="17"/>
                </a:cxn>
                <a:cxn ang="0">
                  <a:pos x="26" y="14"/>
                </a:cxn>
                <a:cxn ang="0">
                  <a:pos x="26" y="3"/>
                </a:cxn>
                <a:cxn ang="0">
                  <a:pos x="22"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8" y="19"/>
                    <a:pt x="8" y="19"/>
                    <a:pt x="8"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2" y="17"/>
                    <a:pt x="22" y="17"/>
                    <a:pt x="22" y="17"/>
                  </a:cubicBezTo>
                  <a:cubicBezTo>
                    <a:pt x="24" y="17"/>
                    <a:pt x="26" y="16"/>
                    <a:pt x="26" y="14"/>
                  </a:cubicBezTo>
                  <a:cubicBezTo>
                    <a:pt x="26" y="3"/>
                    <a:pt x="26" y="3"/>
                    <a:pt x="26" y="3"/>
                  </a:cubicBezTo>
                  <a:cubicBezTo>
                    <a:pt x="26" y="1"/>
                    <a:pt x="24" y="0"/>
                    <a:pt x="22" y="0"/>
                  </a:cubicBezTo>
                  <a:cubicBezTo>
                    <a:pt x="3" y="0"/>
                    <a:pt x="3" y="0"/>
                    <a:pt x="3" y="0"/>
                  </a:cubicBezTo>
                  <a:cubicBezTo>
                    <a:pt x="1" y="0"/>
                    <a:pt x="0" y="1"/>
                    <a:pt x="0" y="3"/>
                  </a:cubicBezTo>
                  <a:cubicBezTo>
                    <a:pt x="0" y="14"/>
                    <a:pt x="0" y="14"/>
                    <a:pt x="0" y="14"/>
                  </a:cubicBezTo>
                  <a:cubicBezTo>
                    <a:pt x="0" y="16"/>
                    <a:pt x="1" y="17"/>
                    <a:pt x="3"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8" name="Freeform 29"/>
            <p:cNvSpPr>
              <a:spLocks noEditPoints="1"/>
            </p:cNvSpPr>
            <p:nvPr/>
          </p:nvSpPr>
          <p:spPr bwMode="auto">
            <a:xfrm>
              <a:off x="1868488" y="1958975"/>
              <a:ext cx="74613" cy="60325"/>
            </a:xfrm>
            <a:custGeom>
              <a:avLst/>
              <a:gdLst/>
              <a:ahLst/>
              <a:cxnLst>
                <a:cxn ang="0">
                  <a:pos x="11" y="19"/>
                </a:cxn>
                <a:cxn ang="0">
                  <a:pos x="9" y="19"/>
                </a:cxn>
                <a:cxn ang="0">
                  <a:pos x="6" y="22"/>
                </a:cxn>
                <a:cxn ang="0">
                  <a:pos x="21" y="22"/>
                </a:cxn>
                <a:cxn ang="0">
                  <a:pos x="18" y="19"/>
                </a:cxn>
                <a:cxn ang="0">
                  <a:pos x="16" y="19"/>
                </a:cxn>
                <a:cxn ang="0">
                  <a:pos x="16" y="17"/>
                </a:cxn>
                <a:cxn ang="0">
                  <a:pos x="23" y="17"/>
                </a:cxn>
                <a:cxn ang="0">
                  <a:pos x="27" y="14"/>
                </a:cxn>
                <a:cxn ang="0">
                  <a:pos x="27" y="3"/>
                </a:cxn>
                <a:cxn ang="0">
                  <a:pos x="23" y="0"/>
                </a:cxn>
                <a:cxn ang="0">
                  <a:pos x="4" y="0"/>
                </a:cxn>
                <a:cxn ang="0">
                  <a:pos x="0" y="3"/>
                </a:cxn>
                <a:cxn ang="0">
                  <a:pos x="0" y="14"/>
                </a:cxn>
                <a:cxn ang="0">
                  <a:pos x="4" y="17"/>
                </a:cxn>
                <a:cxn ang="0">
                  <a:pos x="11" y="17"/>
                </a:cxn>
                <a:cxn ang="0">
                  <a:pos x="11" y="19"/>
                </a:cxn>
                <a:cxn ang="0">
                  <a:pos x="11" y="19"/>
                </a:cxn>
                <a:cxn ang="0">
                  <a:pos x="11" y="19"/>
                </a:cxn>
              </a:cxnLst>
              <a:rect l="0" t="0" r="r" b="b"/>
              <a:pathLst>
                <a:path w="27" h="22">
                  <a:moveTo>
                    <a:pt x="11" y="19"/>
                  </a:moveTo>
                  <a:cubicBezTo>
                    <a:pt x="9" y="19"/>
                    <a:pt x="9" y="19"/>
                    <a:pt x="9" y="19"/>
                  </a:cubicBezTo>
                  <a:cubicBezTo>
                    <a:pt x="8" y="19"/>
                    <a:pt x="6" y="20"/>
                    <a:pt x="6" y="22"/>
                  </a:cubicBezTo>
                  <a:cubicBezTo>
                    <a:pt x="21" y="22"/>
                    <a:pt x="21" y="22"/>
                    <a:pt x="21" y="22"/>
                  </a:cubicBezTo>
                  <a:cubicBezTo>
                    <a:pt x="21" y="20"/>
                    <a:pt x="20" y="19"/>
                    <a:pt x="18" y="19"/>
                  </a:cubicBezTo>
                  <a:cubicBezTo>
                    <a:pt x="16" y="19"/>
                    <a:pt x="16" y="19"/>
                    <a:pt x="16" y="19"/>
                  </a:cubicBezTo>
                  <a:cubicBezTo>
                    <a:pt x="16" y="17"/>
                    <a:pt x="16" y="17"/>
                    <a:pt x="16" y="17"/>
                  </a:cubicBezTo>
                  <a:cubicBezTo>
                    <a:pt x="23" y="17"/>
                    <a:pt x="23" y="17"/>
                    <a:pt x="23" y="17"/>
                  </a:cubicBezTo>
                  <a:cubicBezTo>
                    <a:pt x="25" y="17"/>
                    <a:pt x="27" y="16"/>
                    <a:pt x="27" y="14"/>
                  </a:cubicBezTo>
                  <a:cubicBezTo>
                    <a:pt x="27" y="3"/>
                    <a:pt x="27" y="3"/>
                    <a:pt x="27" y="3"/>
                  </a:cubicBezTo>
                  <a:cubicBezTo>
                    <a:pt x="27" y="1"/>
                    <a:pt x="25" y="0"/>
                    <a:pt x="23" y="0"/>
                  </a:cubicBezTo>
                  <a:cubicBezTo>
                    <a:pt x="4" y="0"/>
                    <a:pt x="4" y="0"/>
                    <a:pt x="4" y="0"/>
                  </a:cubicBezTo>
                  <a:cubicBezTo>
                    <a:pt x="2" y="0"/>
                    <a:pt x="0" y="1"/>
                    <a:pt x="0" y="3"/>
                  </a:cubicBezTo>
                  <a:cubicBezTo>
                    <a:pt x="0" y="14"/>
                    <a:pt x="0" y="14"/>
                    <a:pt x="0" y="14"/>
                  </a:cubicBezTo>
                  <a:cubicBezTo>
                    <a:pt x="0" y="16"/>
                    <a:pt x="2" y="17"/>
                    <a:pt x="4"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9" name="Freeform 30"/>
            <p:cNvSpPr>
              <a:spLocks noEditPoints="1"/>
            </p:cNvSpPr>
            <p:nvPr/>
          </p:nvSpPr>
          <p:spPr bwMode="auto">
            <a:xfrm>
              <a:off x="1958975" y="1958975"/>
              <a:ext cx="71438" cy="60325"/>
            </a:xfrm>
            <a:custGeom>
              <a:avLst/>
              <a:gdLst/>
              <a:ahLst/>
              <a:cxnLst>
                <a:cxn ang="0">
                  <a:pos x="11" y="19"/>
                </a:cxn>
                <a:cxn ang="0">
                  <a:pos x="9" y="19"/>
                </a:cxn>
                <a:cxn ang="0">
                  <a:pos x="6" y="22"/>
                </a:cxn>
                <a:cxn ang="0">
                  <a:pos x="20" y="22"/>
                </a:cxn>
                <a:cxn ang="0">
                  <a:pos x="18" y="19"/>
                </a:cxn>
                <a:cxn ang="0">
                  <a:pos x="15" y="19"/>
                </a:cxn>
                <a:cxn ang="0">
                  <a:pos x="15" y="17"/>
                </a:cxn>
                <a:cxn ang="0">
                  <a:pos x="23" y="17"/>
                </a:cxn>
                <a:cxn ang="0">
                  <a:pos x="26" y="14"/>
                </a:cxn>
                <a:cxn ang="0">
                  <a:pos x="26" y="3"/>
                </a:cxn>
                <a:cxn ang="0">
                  <a:pos x="23"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9" y="19"/>
                    <a:pt x="9" y="19"/>
                    <a:pt x="9"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3" y="17"/>
                    <a:pt x="23" y="17"/>
                    <a:pt x="23" y="17"/>
                  </a:cubicBezTo>
                  <a:cubicBezTo>
                    <a:pt x="25" y="17"/>
                    <a:pt x="26" y="16"/>
                    <a:pt x="26" y="14"/>
                  </a:cubicBezTo>
                  <a:cubicBezTo>
                    <a:pt x="26" y="3"/>
                    <a:pt x="26" y="3"/>
                    <a:pt x="26" y="3"/>
                  </a:cubicBezTo>
                  <a:cubicBezTo>
                    <a:pt x="26" y="1"/>
                    <a:pt x="25" y="0"/>
                    <a:pt x="23" y="0"/>
                  </a:cubicBezTo>
                  <a:cubicBezTo>
                    <a:pt x="3" y="0"/>
                    <a:pt x="3" y="0"/>
                    <a:pt x="3" y="0"/>
                  </a:cubicBezTo>
                  <a:cubicBezTo>
                    <a:pt x="2" y="0"/>
                    <a:pt x="0" y="1"/>
                    <a:pt x="0" y="3"/>
                  </a:cubicBezTo>
                  <a:cubicBezTo>
                    <a:pt x="0" y="14"/>
                    <a:pt x="0" y="14"/>
                    <a:pt x="0" y="14"/>
                  </a:cubicBezTo>
                  <a:cubicBezTo>
                    <a:pt x="0" y="16"/>
                    <a:pt x="2" y="17"/>
                    <a:pt x="3"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0" name="Freeform 31"/>
            <p:cNvSpPr>
              <a:spLocks noEditPoints="1"/>
            </p:cNvSpPr>
            <p:nvPr/>
          </p:nvSpPr>
          <p:spPr bwMode="auto">
            <a:xfrm>
              <a:off x="1843088" y="2028825"/>
              <a:ext cx="133350" cy="41275"/>
            </a:xfrm>
            <a:custGeom>
              <a:avLst/>
              <a:gdLst/>
              <a:ahLst/>
              <a:cxnLst>
                <a:cxn ang="0">
                  <a:pos x="0" y="1"/>
                </a:cxn>
                <a:cxn ang="0">
                  <a:pos x="1" y="3"/>
                </a:cxn>
                <a:cxn ang="0">
                  <a:pos x="37" y="15"/>
                </a:cxn>
                <a:cxn ang="0">
                  <a:pos x="37" y="15"/>
                </a:cxn>
                <a:cxn ang="0">
                  <a:pos x="38" y="15"/>
                </a:cxn>
                <a:cxn ang="0">
                  <a:pos x="38" y="15"/>
                </a:cxn>
                <a:cxn ang="0">
                  <a:pos x="38" y="15"/>
                </a:cxn>
                <a:cxn ang="0">
                  <a:pos x="38" y="15"/>
                </a:cxn>
                <a:cxn ang="0">
                  <a:pos x="38" y="15"/>
                </a:cxn>
                <a:cxn ang="0">
                  <a:pos x="38" y="15"/>
                </a:cxn>
                <a:cxn ang="0">
                  <a:pos x="38" y="15"/>
                </a:cxn>
                <a:cxn ang="0">
                  <a:pos x="38" y="15"/>
                </a:cxn>
                <a:cxn ang="0">
                  <a:pos x="39" y="15"/>
                </a:cxn>
                <a:cxn ang="0">
                  <a:pos x="39" y="15"/>
                </a:cxn>
                <a:cxn ang="0">
                  <a:pos x="39" y="15"/>
                </a:cxn>
                <a:cxn ang="0">
                  <a:pos x="39" y="15"/>
                </a:cxn>
                <a:cxn ang="0">
                  <a:pos x="39" y="15"/>
                </a:cxn>
                <a:cxn ang="0">
                  <a:pos x="39" y="15"/>
                </a:cxn>
                <a:cxn ang="0">
                  <a:pos x="39" y="15"/>
                </a:cxn>
                <a:cxn ang="0">
                  <a:pos x="39" y="15"/>
                </a:cxn>
                <a:cxn ang="0">
                  <a:pos x="39" y="15"/>
                </a:cxn>
                <a:cxn ang="0">
                  <a:pos x="48" y="3"/>
                </a:cxn>
                <a:cxn ang="0">
                  <a:pos x="47" y="1"/>
                </a:cxn>
                <a:cxn ang="0">
                  <a:pos x="45" y="1"/>
                </a:cxn>
                <a:cxn ang="0">
                  <a:pos x="38" y="11"/>
                </a:cxn>
                <a:cxn ang="0">
                  <a:pos x="29" y="1"/>
                </a:cxn>
                <a:cxn ang="0">
                  <a:pos x="27" y="1"/>
                </a:cxn>
                <a:cxn ang="0">
                  <a:pos x="26" y="3"/>
                </a:cxn>
                <a:cxn ang="0">
                  <a:pos x="33" y="10"/>
                </a:cxn>
                <a:cxn ang="0">
                  <a:pos x="2" y="0"/>
                </a:cxn>
                <a:cxn ang="0">
                  <a:pos x="0" y="1"/>
                </a:cxn>
                <a:cxn ang="0">
                  <a:pos x="0" y="1"/>
                </a:cxn>
                <a:cxn ang="0">
                  <a:pos x="0" y="1"/>
                </a:cxn>
              </a:cxnLst>
              <a:rect l="0" t="0" r="r" b="b"/>
              <a:pathLst>
                <a:path w="48" h="15">
                  <a:moveTo>
                    <a:pt x="0" y="1"/>
                  </a:moveTo>
                  <a:cubicBezTo>
                    <a:pt x="0" y="2"/>
                    <a:pt x="0" y="3"/>
                    <a:pt x="1" y="3"/>
                  </a:cubicBezTo>
                  <a:cubicBezTo>
                    <a:pt x="37" y="15"/>
                    <a:pt x="37" y="15"/>
                    <a:pt x="37" y="15"/>
                  </a:cubicBezTo>
                  <a:cubicBezTo>
                    <a:pt x="37" y="15"/>
                    <a:pt x="37" y="15"/>
                    <a:pt x="37" y="15"/>
                  </a:cubicBezTo>
                  <a:cubicBezTo>
                    <a:pt x="37" y="15"/>
                    <a:pt x="37"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48" y="3"/>
                    <a:pt x="48" y="3"/>
                    <a:pt x="48" y="3"/>
                  </a:cubicBezTo>
                  <a:cubicBezTo>
                    <a:pt x="48" y="2"/>
                    <a:pt x="48" y="1"/>
                    <a:pt x="47" y="1"/>
                  </a:cubicBezTo>
                  <a:cubicBezTo>
                    <a:pt x="47" y="0"/>
                    <a:pt x="45" y="0"/>
                    <a:pt x="45" y="1"/>
                  </a:cubicBezTo>
                  <a:cubicBezTo>
                    <a:pt x="38" y="11"/>
                    <a:pt x="38" y="11"/>
                    <a:pt x="38" y="11"/>
                  </a:cubicBezTo>
                  <a:cubicBezTo>
                    <a:pt x="29" y="1"/>
                    <a:pt x="29" y="1"/>
                    <a:pt x="29" y="1"/>
                  </a:cubicBezTo>
                  <a:cubicBezTo>
                    <a:pt x="28" y="0"/>
                    <a:pt x="27" y="0"/>
                    <a:pt x="27" y="1"/>
                  </a:cubicBezTo>
                  <a:cubicBezTo>
                    <a:pt x="26" y="1"/>
                    <a:pt x="26" y="2"/>
                    <a:pt x="26" y="3"/>
                  </a:cubicBezTo>
                  <a:cubicBezTo>
                    <a:pt x="33" y="10"/>
                    <a:pt x="33" y="10"/>
                    <a:pt x="33" y="10"/>
                  </a:cubicBezTo>
                  <a:cubicBezTo>
                    <a:pt x="2" y="0"/>
                    <a:pt x="2" y="0"/>
                    <a:pt x="2" y="0"/>
                  </a:cubicBezTo>
                  <a:cubicBezTo>
                    <a:pt x="1" y="0"/>
                    <a:pt x="0" y="1"/>
                    <a:pt x="0" y="1"/>
                  </a:cubicBezTo>
                  <a:close/>
                  <a:moveTo>
                    <a:pt x="0" y="1"/>
                  </a:moveTo>
                  <a:cubicBezTo>
                    <a:pt x="0" y="1"/>
                    <a:pt x="0" y="1"/>
                    <a:pt x="0" y="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1" name="Freeform 32"/>
            <p:cNvSpPr>
              <a:spLocks noEditPoints="1"/>
            </p:cNvSpPr>
            <p:nvPr/>
          </p:nvSpPr>
          <p:spPr bwMode="auto">
            <a:xfrm>
              <a:off x="1785938" y="2047875"/>
              <a:ext cx="76200" cy="79375"/>
            </a:xfrm>
            <a:custGeom>
              <a:avLst/>
              <a:gdLst/>
              <a:ahLst/>
              <a:cxnLst>
                <a:cxn ang="0">
                  <a:pos x="28" y="15"/>
                </a:cxn>
                <a:cxn ang="0">
                  <a:pos x="14" y="29"/>
                </a:cxn>
                <a:cxn ang="0">
                  <a:pos x="0" y="15"/>
                </a:cxn>
                <a:cxn ang="0">
                  <a:pos x="14" y="0"/>
                </a:cxn>
                <a:cxn ang="0">
                  <a:pos x="28" y="15"/>
                </a:cxn>
                <a:cxn ang="0">
                  <a:pos x="28" y="15"/>
                </a:cxn>
                <a:cxn ang="0">
                  <a:pos x="28" y="15"/>
                </a:cxn>
              </a:cxnLst>
              <a:rect l="0" t="0" r="r" b="b"/>
              <a:pathLst>
                <a:path w="28" h="29">
                  <a:moveTo>
                    <a:pt x="28" y="15"/>
                  </a:moveTo>
                  <a:cubicBezTo>
                    <a:pt x="28" y="22"/>
                    <a:pt x="22" y="29"/>
                    <a:pt x="14" y="29"/>
                  </a:cubicBezTo>
                  <a:cubicBezTo>
                    <a:pt x="7" y="29"/>
                    <a:pt x="0" y="22"/>
                    <a:pt x="0" y="15"/>
                  </a:cubicBezTo>
                  <a:cubicBezTo>
                    <a:pt x="0" y="7"/>
                    <a:pt x="7" y="0"/>
                    <a:pt x="14" y="0"/>
                  </a:cubicBezTo>
                  <a:cubicBezTo>
                    <a:pt x="22" y="0"/>
                    <a:pt x="28" y="7"/>
                    <a:pt x="28" y="15"/>
                  </a:cubicBezTo>
                  <a:close/>
                  <a:moveTo>
                    <a:pt x="28" y="15"/>
                  </a:moveTo>
                  <a:cubicBezTo>
                    <a:pt x="28" y="15"/>
                    <a:pt x="28" y="15"/>
                    <a:pt x="28" y="15"/>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2" name="Freeform 33"/>
            <p:cNvSpPr>
              <a:spLocks noEditPoints="1"/>
            </p:cNvSpPr>
            <p:nvPr/>
          </p:nvSpPr>
          <p:spPr bwMode="auto">
            <a:xfrm>
              <a:off x="1749425" y="2141538"/>
              <a:ext cx="204788" cy="93663"/>
            </a:xfrm>
            <a:custGeom>
              <a:avLst/>
              <a:gdLst/>
              <a:ahLst/>
              <a:cxnLst>
                <a:cxn ang="0">
                  <a:pos x="72" y="9"/>
                </a:cxn>
                <a:cxn ang="0">
                  <a:pos x="64" y="8"/>
                </a:cxn>
                <a:cxn ang="0">
                  <a:pos x="53" y="18"/>
                </a:cxn>
                <a:cxn ang="0">
                  <a:pos x="39" y="1"/>
                </a:cxn>
                <a:cxn ang="0">
                  <a:pos x="27" y="16"/>
                </a:cxn>
                <a:cxn ang="0">
                  <a:pos x="15" y="0"/>
                </a:cxn>
                <a:cxn ang="0">
                  <a:pos x="0" y="34"/>
                </a:cxn>
                <a:cxn ang="0">
                  <a:pos x="11" y="34"/>
                </a:cxn>
                <a:cxn ang="0">
                  <a:pos x="13" y="25"/>
                </a:cxn>
                <a:cxn ang="0">
                  <a:pos x="13" y="34"/>
                </a:cxn>
                <a:cxn ang="0">
                  <a:pos x="42" y="34"/>
                </a:cxn>
                <a:cxn ang="0">
                  <a:pos x="42" y="23"/>
                </a:cxn>
                <a:cxn ang="0">
                  <a:pos x="48" y="30"/>
                </a:cxn>
                <a:cxn ang="0">
                  <a:pos x="52" y="32"/>
                </a:cxn>
                <a:cxn ang="0">
                  <a:pos x="52" y="32"/>
                </a:cxn>
                <a:cxn ang="0">
                  <a:pos x="56" y="31"/>
                </a:cxn>
                <a:cxn ang="0">
                  <a:pos x="72" y="17"/>
                </a:cxn>
                <a:cxn ang="0">
                  <a:pos x="72" y="9"/>
                </a:cxn>
                <a:cxn ang="0">
                  <a:pos x="72" y="9"/>
                </a:cxn>
                <a:cxn ang="0">
                  <a:pos x="72" y="9"/>
                </a:cxn>
              </a:cxnLst>
              <a:rect l="0" t="0" r="r" b="b"/>
              <a:pathLst>
                <a:path w="74" h="34">
                  <a:moveTo>
                    <a:pt x="72" y="9"/>
                  </a:moveTo>
                  <a:cubicBezTo>
                    <a:pt x="70" y="7"/>
                    <a:pt x="67" y="6"/>
                    <a:pt x="64" y="8"/>
                  </a:cubicBezTo>
                  <a:cubicBezTo>
                    <a:pt x="53" y="18"/>
                    <a:pt x="53" y="18"/>
                    <a:pt x="53" y="18"/>
                  </a:cubicBezTo>
                  <a:cubicBezTo>
                    <a:pt x="39" y="1"/>
                    <a:pt x="39" y="1"/>
                    <a:pt x="39" y="1"/>
                  </a:cubicBezTo>
                  <a:cubicBezTo>
                    <a:pt x="27" y="16"/>
                    <a:pt x="27" y="16"/>
                    <a:pt x="27" y="16"/>
                  </a:cubicBezTo>
                  <a:cubicBezTo>
                    <a:pt x="15" y="0"/>
                    <a:pt x="15" y="0"/>
                    <a:pt x="15" y="0"/>
                  </a:cubicBezTo>
                  <a:cubicBezTo>
                    <a:pt x="10" y="4"/>
                    <a:pt x="2" y="13"/>
                    <a:pt x="0" y="34"/>
                  </a:cubicBezTo>
                  <a:cubicBezTo>
                    <a:pt x="11" y="34"/>
                    <a:pt x="11" y="34"/>
                    <a:pt x="11" y="34"/>
                  </a:cubicBezTo>
                  <a:cubicBezTo>
                    <a:pt x="12" y="31"/>
                    <a:pt x="12" y="28"/>
                    <a:pt x="13" y="25"/>
                  </a:cubicBezTo>
                  <a:cubicBezTo>
                    <a:pt x="13" y="34"/>
                    <a:pt x="13" y="34"/>
                    <a:pt x="13" y="34"/>
                  </a:cubicBezTo>
                  <a:cubicBezTo>
                    <a:pt x="42" y="34"/>
                    <a:pt x="42" y="34"/>
                    <a:pt x="42" y="34"/>
                  </a:cubicBezTo>
                  <a:cubicBezTo>
                    <a:pt x="42" y="23"/>
                    <a:pt x="42" y="23"/>
                    <a:pt x="42" y="23"/>
                  </a:cubicBezTo>
                  <a:cubicBezTo>
                    <a:pt x="48" y="30"/>
                    <a:pt x="48" y="30"/>
                    <a:pt x="48" y="30"/>
                  </a:cubicBezTo>
                  <a:cubicBezTo>
                    <a:pt x="49" y="31"/>
                    <a:pt x="50" y="32"/>
                    <a:pt x="52" y="32"/>
                  </a:cubicBezTo>
                  <a:cubicBezTo>
                    <a:pt x="52" y="32"/>
                    <a:pt x="52" y="32"/>
                    <a:pt x="52" y="32"/>
                  </a:cubicBezTo>
                  <a:cubicBezTo>
                    <a:pt x="54" y="32"/>
                    <a:pt x="55" y="32"/>
                    <a:pt x="56" y="31"/>
                  </a:cubicBezTo>
                  <a:cubicBezTo>
                    <a:pt x="72" y="17"/>
                    <a:pt x="72" y="17"/>
                    <a:pt x="72" y="17"/>
                  </a:cubicBezTo>
                  <a:cubicBezTo>
                    <a:pt x="74" y="15"/>
                    <a:pt x="74" y="11"/>
                    <a:pt x="72" y="9"/>
                  </a:cubicBezTo>
                  <a:close/>
                  <a:moveTo>
                    <a:pt x="72" y="9"/>
                  </a:moveTo>
                  <a:cubicBezTo>
                    <a:pt x="72" y="9"/>
                    <a:pt x="72" y="9"/>
                    <a:pt x="72" y="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3" name="Freeform 34"/>
            <p:cNvSpPr>
              <a:spLocks noEditPoints="1"/>
            </p:cNvSpPr>
            <p:nvPr/>
          </p:nvSpPr>
          <p:spPr bwMode="auto">
            <a:xfrm>
              <a:off x="1798638" y="2130425"/>
              <a:ext cx="50800" cy="22225"/>
            </a:xfrm>
            <a:custGeom>
              <a:avLst/>
              <a:gdLst/>
              <a:ahLst/>
              <a:cxnLst>
                <a:cxn ang="0">
                  <a:pos x="16" y="0"/>
                </a:cxn>
                <a:cxn ang="0">
                  <a:pos x="13" y="2"/>
                </a:cxn>
                <a:cxn ang="0">
                  <a:pos x="9" y="0"/>
                </a:cxn>
                <a:cxn ang="0">
                  <a:pos x="6" y="2"/>
                </a:cxn>
                <a:cxn ang="0">
                  <a:pos x="3" y="0"/>
                </a:cxn>
                <a:cxn ang="0">
                  <a:pos x="1" y="0"/>
                </a:cxn>
                <a:cxn ang="0">
                  <a:pos x="0" y="2"/>
                </a:cxn>
                <a:cxn ang="0">
                  <a:pos x="0" y="6"/>
                </a:cxn>
                <a:cxn ang="0">
                  <a:pos x="1" y="7"/>
                </a:cxn>
                <a:cxn ang="0">
                  <a:pos x="3" y="7"/>
                </a:cxn>
                <a:cxn ang="0">
                  <a:pos x="6" y="6"/>
                </a:cxn>
                <a:cxn ang="0">
                  <a:pos x="9" y="8"/>
                </a:cxn>
                <a:cxn ang="0">
                  <a:pos x="12" y="6"/>
                </a:cxn>
                <a:cxn ang="0">
                  <a:pos x="16" y="7"/>
                </a:cxn>
                <a:cxn ang="0">
                  <a:pos x="18" y="7"/>
                </a:cxn>
                <a:cxn ang="0">
                  <a:pos x="18" y="6"/>
                </a:cxn>
                <a:cxn ang="0">
                  <a:pos x="18" y="2"/>
                </a:cxn>
                <a:cxn ang="0">
                  <a:pos x="18" y="0"/>
                </a:cxn>
                <a:cxn ang="0">
                  <a:pos x="16" y="0"/>
                </a:cxn>
                <a:cxn ang="0">
                  <a:pos x="16" y="0"/>
                </a:cxn>
                <a:cxn ang="0">
                  <a:pos x="16" y="0"/>
                </a:cxn>
              </a:cxnLst>
              <a:rect l="0" t="0" r="r" b="b"/>
              <a:pathLst>
                <a:path w="18" h="8">
                  <a:moveTo>
                    <a:pt x="16" y="0"/>
                  </a:moveTo>
                  <a:cubicBezTo>
                    <a:pt x="13" y="2"/>
                    <a:pt x="13" y="2"/>
                    <a:pt x="13" y="2"/>
                  </a:cubicBezTo>
                  <a:cubicBezTo>
                    <a:pt x="12" y="0"/>
                    <a:pt x="11" y="0"/>
                    <a:pt x="9" y="0"/>
                  </a:cubicBezTo>
                  <a:cubicBezTo>
                    <a:pt x="8" y="0"/>
                    <a:pt x="7" y="0"/>
                    <a:pt x="6" y="2"/>
                  </a:cubicBezTo>
                  <a:cubicBezTo>
                    <a:pt x="3" y="0"/>
                    <a:pt x="3" y="0"/>
                    <a:pt x="3" y="0"/>
                  </a:cubicBezTo>
                  <a:cubicBezTo>
                    <a:pt x="2" y="0"/>
                    <a:pt x="2" y="0"/>
                    <a:pt x="1" y="0"/>
                  </a:cubicBezTo>
                  <a:cubicBezTo>
                    <a:pt x="1" y="1"/>
                    <a:pt x="0" y="1"/>
                    <a:pt x="0" y="2"/>
                  </a:cubicBezTo>
                  <a:cubicBezTo>
                    <a:pt x="0" y="6"/>
                    <a:pt x="0" y="6"/>
                    <a:pt x="0" y="6"/>
                  </a:cubicBezTo>
                  <a:cubicBezTo>
                    <a:pt x="0" y="6"/>
                    <a:pt x="1" y="7"/>
                    <a:pt x="1" y="7"/>
                  </a:cubicBezTo>
                  <a:cubicBezTo>
                    <a:pt x="2" y="7"/>
                    <a:pt x="2" y="7"/>
                    <a:pt x="3" y="7"/>
                  </a:cubicBezTo>
                  <a:cubicBezTo>
                    <a:pt x="4" y="7"/>
                    <a:pt x="5" y="6"/>
                    <a:pt x="6" y="6"/>
                  </a:cubicBezTo>
                  <a:cubicBezTo>
                    <a:pt x="7" y="7"/>
                    <a:pt x="8" y="8"/>
                    <a:pt x="9" y="8"/>
                  </a:cubicBezTo>
                  <a:cubicBezTo>
                    <a:pt x="11" y="8"/>
                    <a:pt x="12" y="7"/>
                    <a:pt x="12" y="6"/>
                  </a:cubicBezTo>
                  <a:cubicBezTo>
                    <a:pt x="13" y="6"/>
                    <a:pt x="15" y="7"/>
                    <a:pt x="16" y="7"/>
                  </a:cubicBezTo>
                  <a:cubicBezTo>
                    <a:pt x="17" y="8"/>
                    <a:pt x="17" y="7"/>
                    <a:pt x="18" y="7"/>
                  </a:cubicBezTo>
                  <a:cubicBezTo>
                    <a:pt x="18" y="7"/>
                    <a:pt x="18" y="6"/>
                    <a:pt x="18" y="6"/>
                  </a:cubicBezTo>
                  <a:cubicBezTo>
                    <a:pt x="18" y="2"/>
                    <a:pt x="18" y="2"/>
                    <a:pt x="18" y="2"/>
                  </a:cubicBezTo>
                  <a:cubicBezTo>
                    <a:pt x="18" y="1"/>
                    <a:pt x="18" y="1"/>
                    <a:pt x="18" y="0"/>
                  </a:cubicBezTo>
                  <a:cubicBezTo>
                    <a:pt x="17" y="0"/>
                    <a:pt x="17" y="0"/>
                    <a:pt x="16" y="0"/>
                  </a:cubicBezTo>
                  <a:close/>
                  <a:moveTo>
                    <a:pt x="16" y="0"/>
                  </a:moveTo>
                  <a:cubicBezTo>
                    <a:pt x="16" y="0"/>
                    <a:pt x="16" y="0"/>
                    <a:pt x="16"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4" name="Freeform 35"/>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close/>
                  <a:moveTo>
                    <a:pt x="8" y="0"/>
                  </a:moveTo>
                  <a:lnTo>
                    <a:pt x="8" y="0"/>
                  </a:ln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5" name="Freeform 36"/>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moveTo>
                    <a:pt x="8" y="0"/>
                  </a:moveTo>
                  <a:lnTo>
                    <a:pt x="8" y="0"/>
                  </a:ln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6" name="Freeform 37"/>
            <p:cNvSpPr>
              <a:spLocks noEditPoints="1"/>
            </p:cNvSpPr>
            <p:nvPr/>
          </p:nvSpPr>
          <p:spPr bwMode="auto">
            <a:xfrm>
              <a:off x="1865313" y="2074863"/>
              <a:ext cx="165100" cy="138113"/>
            </a:xfrm>
            <a:custGeom>
              <a:avLst/>
              <a:gdLst/>
              <a:ahLst/>
              <a:cxnLst>
                <a:cxn ang="0">
                  <a:pos x="57" y="40"/>
                </a:cxn>
                <a:cxn ang="0">
                  <a:pos x="60" y="36"/>
                </a:cxn>
                <a:cxn ang="0">
                  <a:pos x="60" y="4"/>
                </a:cxn>
                <a:cxn ang="0">
                  <a:pos x="57" y="0"/>
                </a:cxn>
                <a:cxn ang="0">
                  <a:pos x="2" y="0"/>
                </a:cxn>
                <a:cxn ang="0">
                  <a:pos x="3" y="5"/>
                </a:cxn>
                <a:cxn ang="0">
                  <a:pos x="0" y="14"/>
                </a:cxn>
                <a:cxn ang="0">
                  <a:pos x="0" y="23"/>
                </a:cxn>
                <a:cxn ang="0">
                  <a:pos x="5" y="29"/>
                </a:cxn>
                <a:cxn ang="0">
                  <a:pos x="5" y="5"/>
                </a:cxn>
                <a:cxn ang="0">
                  <a:pos x="55" y="5"/>
                </a:cxn>
                <a:cxn ang="0">
                  <a:pos x="55" y="35"/>
                </a:cxn>
                <a:cxn ang="0">
                  <a:pos x="35" y="35"/>
                </a:cxn>
                <a:cxn ang="0">
                  <a:pos x="32" y="44"/>
                </a:cxn>
                <a:cxn ang="0">
                  <a:pos x="25" y="50"/>
                </a:cxn>
                <a:cxn ang="0">
                  <a:pos x="47" y="50"/>
                </a:cxn>
                <a:cxn ang="0">
                  <a:pos x="47" y="48"/>
                </a:cxn>
                <a:cxn ang="0">
                  <a:pos x="43" y="45"/>
                </a:cxn>
                <a:cxn ang="0">
                  <a:pos x="35" y="45"/>
                </a:cxn>
                <a:cxn ang="0">
                  <a:pos x="35" y="43"/>
                </a:cxn>
                <a:cxn ang="0">
                  <a:pos x="38" y="40"/>
                </a:cxn>
                <a:cxn ang="0">
                  <a:pos x="57" y="40"/>
                </a:cxn>
                <a:cxn ang="0">
                  <a:pos x="57" y="40"/>
                </a:cxn>
                <a:cxn ang="0">
                  <a:pos x="57" y="40"/>
                </a:cxn>
              </a:cxnLst>
              <a:rect l="0" t="0" r="r" b="b"/>
              <a:pathLst>
                <a:path w="60" h="50">
                  <a:moveTo>
                    <a:pt x="57" y="40"/>
                  </a:moveTo>
                  <a:cubicBezTo>
                    <a:pt x="59" y="40"/>
                    <a:pt x="60" y="38"/>
                    <a:pt x="60" y="36"/>
                  </a:cubicBezTo>
                  <a:cubicBezTo>
                    <a:pt x="60" y="4"/>
                    <a:pt x="60" y="4"/>
                    <a:pt x="60" y="4"/>
                  </a:cubicBezTo>
                  <a:cubicBezTo>
                    <a:pt x="60" y="2"/>
                    <a:pt x="59" y="0"/>
                    <a:pt x="57" y="0"/>
                  </a:cubicBezTo>
                  <a:cubicBezTo>
                    <a:pt x="2" y="0"/>
                    <a:pt x="2" y="0"/>
                    <a:pt x="2" y="0"/>
                  </a:cubicBezTo>
                  <a:cubicBezTo>
                    <a:pt x="3" y="1"/>
                    <a:pt x="3" y="3"/>
                    <a:pt x="3" y="5"/>
                  </a:cubicBezTo>
                  <a:cubicBezTo>
                    <a:pt x="3" y="8"/>
                    <a:pt x="2" y="12"/>
                    <a:pt x="0" y="14"/>
                  </a:cubicBezTo>
                  <a:cubicBezTo>
                    <a:pt x="0" y="23"/>
                    <a:pt x="0" y="23"/>
                    <a:pt x="0" y="23"/>
                  </a:cubicBezTo>
                  <a:cubicBezTo>
                    <a:pt x="5" y="29"/>
                    <a:pt x="5" y="29"/>
                    <a:pt x="5" y="29"/>
                  </a:cubicBezTo>
                  <a:cubicBezTo>
                    <a:pt x="5" y="5"/>
                    <a:pt x="5" y="5"/>
                    <a:pt x="5" y="5"/>
                  </a:cubicBezTo>
                  <a:cubicBezTo>
                    <a:pt x="55" y="5"/>
                    <a:pt x="55" y="5"/>
                    <a:pt x="55" y="5"/>
                  </a:cubicBezTo>
                  <a:cubicBezTo>
                    <a:pt x="55" y="35"/>
                    <a:pt x="55" y="35"/>
                    <a:pt x="55" y="35"/>
                  </a:cubicBezTo>
                  <a:cubicBezTo>
                    <a:pt x="35" y="35"/>
                    <a:pt x="35" y="35"/>
                    <a:pt x="35" y="35"/>
                  </a:cubicBezTo>
                  <a:cubicBezTo>
                    <a:pt x="36" y="38"/>
                    <a:pt x="35" y="41"/>
                    <a:pt x="32" y="44"/>
                  </a:cubicBezTo>
                  <a:cubicBezTo>
                    <a:pt x="25" y="50"/>
                    <a:pt x="25" y="50"/>
                    <a:pt x="25" y="50"/>
                  </a:cubicBezTo>
                  <a:cubicBezTo>
                    <a:pt x="47" y="50"/>
                    <a:pt x="47" y="50"/>
                    <a:pt x="47" y="50"/>
                  </a:cubicBezTo>
                  <a:cubicBezTo>
                    <a:pt x="47" y="48"/>
                    <a:pt x="47" y="48"/>
                    <a:pt x="47" y="48"/>
                  </a:cubicBezTo>
                  <a:cubicBezTo>
                    <a:pt x="47" y="46"/>
                    <a:pt x="45" y="45"/>
                    <a:pt x="43" y="45"/>
                  </a:cubicBezTo>
                  <a:cubicBezTo>
                    <a:pt x="35" y="45"/>
                    <a:pt x="35" y="45"/>
                    <a:pt x="35" y="45"/>
                  </a:cubicBezTo>
                  <a:cubicBezTo>
                    <a:pt x="35" y="43"/>
                    <a:pt x="35" y="43"/>
                    <a:pt x="35" y="43"/>
                  </a:cubicBezTo>
                  <a:cubicBezTo>
                    <a:pt x="35" y="41"/>
                    <a:pt x="37" y="40"/>
                    <a:pt x="38" y="40"/>
                  </a:cubicBezTo>
                  <a:cubicBezTo>
                    <a:pt x="57" y="40"/>
                    <a:pt x="57" y="40"/>
                    <a:pt x="57" y="40"/>
                  </a:cubicBezTo>
                  <a:close/>
                  <a:moveTo>
                    <a:pt x="57" y="40"/>
                  </a:moveTo>
                  <a:cubicBezTo>
                    <a:pt x="57" y="40"/>
                    <a:pt x="57" y="40"/>
                    <a:pt x="57" y="4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37" name="Group 91"/>
          <p:cNvGrpSpPr/>
          <p:nvPr/>
        </p:nvGrpSpPr>
        <p:grpSpPr>
          <a:xfrm>
            <a:off x="6773334" y="2513757"/>
            <a:ext cx="608245" cy="631147"/>
            <a:chOff x="1524000" y="1577975"/>
            <a:chExt cx="379413" cy="393701"/>
          </a:xfrm>
          <a:solidFill>
            <a:schemeClr val="bg1"/>
          </a:solidFill>
        </p:grpSpPr>
        <p:sp>
          <p:nvSpPr>
            <p:cNvPr id="138" name="Freeform 41"/>
            <p:cNvSpPr>
              <a:spLocks noEditPoints="1"/>
            </p:cNvSpPr>
            <p:nvPr/>
          </p:nvSpPr>
          <p:spPr bwMode="auto">
            <a:xfrm>
              <a:off x="1612900" y="1577975"/>
              <a:ext cx="204788" cy="100013"/>
            </a:xfrm>
            <a:custGeom>
              <a:avLst/>
              <a:gdLst/>
              <a:ahLst/>
              <a:cxnLst>
                <a:cxn ang="0">
                  <a:pos x="6" y="26"/>
                </a:cxn>
                <a:cxn ang="0">
                  <a:pos x="7" y="26"/>
                </a:cxn>
                <a:cxn ang="0">
                  <a:pos x="45" y="26"/>
                </a:cxn>
                <a:cxn ang="0">
                  <a:pos x="45" y="26"/>
                </a:cxn>
                <a:cxn ang="0">
                  <a:pos x="53" y="17"/>
                </a:cxn>
                <a:cxn ang="0">
                  <a:pos x="45" y="9"/>
                </a:cxn>
                <a:cxn ang="0">
                  <a:pos x="33" y="4"/>
                </a:cxn>
                <a:cxn ang="0">
                  <a:pos x="23" y="0"/>
                </a:cxn>
                <a:cxn ang="0">
                  <a:pos x="12" y="8"/>
                </a:cxn>
                <a:cxn ang="0">
                  <a:pos x="0" y="17"/>
                </a:cxn>
                <a:cxn ang="0">
                  <a:pos x="6" y="26"/>
                </a:cxn>
                <a:cxn ang="0">
                  <a:pos x="12" y="13"/>
                </a:cxn>
                <a:cxn ang="0">
                  <a:pos x="14" y="13"/>
                </a:cxn>
                <a:cxn ang="0">
                  <a:pos x="16" y="11"/>
                </a:cxn>
                <a:cxn ang="0">
                  <a:pos x="23" y="5"/>
                </a:cxn>
                <a:cxn ang="0">
                  <a:pos x="30" y="9"/>
                </a:cxn>
                <a:cxn ang="0">
                  <a:pos x="33" y="9"/>
                </a:cxn>
                <a:cxn ang="0">
                  <a:pos x="41" y="12"/>
                </a:cxn>
                <a:cxn ang="0">
                  <a:pos x="44" y="14"/>
                </a:cxn>
                <a:cxn ang="0">
                  <a:pos x="45" y="14"/>
                </a:cxn>
                <a:cxn ang="0">
                  <a:pos x="48" y="17"/>
                </a:cxn>
                <a:cxn ang="0">
                  <a:pos x="44" y="21"/>
                </a:cxn>
                <a:cxn ang="0">
                  <a:pos x="8" y="21"/>
                </a:cxn>
                <a:cxn ang="0">
                  <a:pos x="5" y="17"/>
                </a:cxn>
                <a:cxn ang="0">
                  <a:pos x="12" y="13"/>
                </a:cxn>
                <a:cxn ang="0">
                  <a:pos x="12" y="13"/>
                </a:cxn>
                <a:cxn ang="0">
                  <a:pos x="12" y="13"/>
                </a:cxn>
              </a:cxnLst>
              <a:rect l="0" t="0" r="r" b="b"/>
              <a:pathLst>
                <a:path w="53" h="26">
                  <a:moveTo>
                    <a:pt x="6" y="26"/>
                  </a:moveTo>
                  <a:cubicBezTo>
                    <a:pt x="7" y="26"/>
                    <a:pt x="7" y="26"/>
                    <a:pt x="7" y="26"/>
                  </a:cubicBezTo>
                  <a:cubicBezTo>
                    <a:pt x="45" y="26"/>
                    <a:pt x="45" y="26"/>
                    <a:pt x="45" y="26"/>
                  </a:cubicBezTo>
                  <a:cubicBezTo>
                    <a:pt x="45" y="26"/>
                    <a:pt x="45" y="26"/>
                    <a:pt x="45" y="26"/>
                  </a:cubicBezTo>
                  <a:cubicBezTo>
                    <a:pt x="52" y="24"/>
                    <a:pt x="53" y="18"/>
                    <a:pt x="53" y="17"/>
                  </a:cubicBezTo>
                  <a:cubicBezTo>
                    <a:pt x="53" y="12"/>
                    <a:pt x="49" y="9"/>
                    <a:pt x="45" y="9"/>
                  </a:cubicBezTo>
                  <a:cubicBezTo>
                    <a:pt x="42" y="5"/>
                    <a:pt x="37" y="3"/>
                    <a:pt x="33" y="4"/>
                  </a:cubicBezTo>
                  <a:cubicBezTo>
                    <a:pt x="30" y="2"/>
                    <a:pt x="27" y="0"/>
                    <a:pt x="23" y="0"/>
                  </a:cubicBezTo>
                  <a:cubicBezTo>
                    <a:pt x="18" y="0"/>
                    <a:pt x="14" y="3"/>
                    <a:pt x="12" y="8"/>
                  </a:cubicBezTo>
                  <a:cubicBezTo>
                    <a:pt x="6" y="7"/>
                    <a:pt x="0" y="11"/>
                    <a:pt x="0" y="17"/>
                  </a:cubicBezTo>
                  <a:cubicBezTo>
                    <a:pt x="0" y="19"/>
                    <a:pt x="1" y="24"/>
                    <a:pt x="6" y="26"/>
                  </a:cubicBezTo>
                  <a:close/>
                  <a:moveTo>
                    <a:pt x="12" y="13"/>
                  </a:moveTo>
                  <a:cubicBezTo>
                    <a:pt x="13" y="13"/>
                    <a:pt x="14" y="13"/>
                    <a:pt x="14" y="13"/>
                  </a:cubicBezTo>
                  <a:cubicBezTo>
                    <a:pt x="15" y="13"/>
                    <a:pt x="16" y="12"/>
                    <a:pt x="16" y="11"/>
                  </a:cubicBezTo>
                  <a:cubicBezTo>
                    <a:pt x="16" y="8"/>
                    <a:pt x="20" y="5"/>
                    <a:pt x="23" y="5"/>
                  </a:cubicBezTo>
                  <a:cubicBezTo>
                    <a:pt x="26" y="5"/>
                    <a:pt x="28" y="6"/>
                    <a:pt x="30" y="9"/>
                  </a:cubicBezTo>
                  <a:cubicBezTo>
                    <a:pt x="31" y="10"/>
                    <a:pt x="32" y="10"/>
                    <a:pt x="33" y="9"/>
                  </a:cubicBezTo>
                  <a:cubicBezTo>
                    <a:pt x="36" y="8"/>
                    <a:pt x="40" y="9"/>
                    <a:pt x="41" y="12"/>
                  </a:cubicBezTo>
                  <a:cubicBezTo>
                    <a:pt x="42" y="13"/>
                    <a:pt x="43" y="14"/>
                    <a:pt x="44" y="14"/>
                  </a:cubicBezTo>
                  <a:cubicBezTo>
                    <a:pt x="44" y="14"/>
                    <a:pt x="44" y="14"/>
                    <a:pt x="45" y="14"/>
                  </a:cubicBezTo>
                  <a:cubicBezTo>
                    <a:pt x="46" y="14"/>
                    <a:pt x="48" y="15"/>
                    <a:pt x="48" y="17"/>
                  </a:cubicBezTo>
                  <a:cubicBezTo>
                    <a:pt x="48" y="18"/>
                    <a:pt x="47" y="20"/>
                    <a:pt x="44" y="21"/>
                  </a:cubicBezTo>
                  <a:cubicBezTo>
                    <a:pt x="8" y="21"/>
                    <a:pt x="8" y="21"/>
                    <a:pt x="8" y="21"/>
                  </a:cubicBezTo>
                  <a:cubicBezTo>
                    <a:pt x="5" y="20"/>
                    <a:pt x="5" y="18"/>
                    <a:pt x="5" y="17"/>
                  </a:cubicBezTo>
                  <a:cubicBezTo>
                    <a:pt x="5" y="14"/>
                    <a:pt x="9" y="11"/>
                    <a:pt x="12" y="13"/>
                  </a:cubicBezTo>
                  <a:close/>
                  <a:moveTo>
                    <a:pt x="12" y="13"/>
                  </a:moveTo>
                  <a:cubicBezTo>
                    <a:pt x="12" y="13"/>
                    <a:pt x="12" y="13"/>
                    <a:pt x="12" y="13"/>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9" name="Freeform 42"/>
            <p:cNvSpPr>
              <a:spLocks noEditPoints="1"/>
            </p:cNvSpPr>
            <p:nvPr/>
          </p:nvSpPr>
          <p:spPr bwMode="auto">
            <a:xfrm>
              <a:off x="1620838" y="1692275"/>
              <a:ext cx="46038" cy="61913"/>
            </a:xfrm>
            <a:custGeom>
              <a:avLst/>
              <a:gdLst/>
              <a:ahLst/>
              <a:cxnLst>
                <a:cxn ang="0">
                  <a:pos x="10" y="0"/>
                </a:cxn>
                <a:cxn ang="0">
                  <a:pos x="10" y="0"/>
                </a:cxn>
                <a:cxn ang="0">
                  <a:pos x="9" y="1"/>
                </a:cxn>
                <a:cxn ang="0">
                  <a:pos x="6" y="11"/>
                </a:cxn>
                <a:cxn ang="0">
                  <a:pos x="2" y="12"/>
                </a:cxn>
                <a:cxn ang="0">
                  <a:pos x="0" y="14"/>
                </a:cxn>
                <a:cxn ang="0">
                  <a:pos x="2" y="16"/>
                </a:cxn>
                <a:cxn ang="0">
                  <a:pos x="8" y="13"/>
                </a:cxn>
                <a:cxn ang="0">
                  <a:pos x="12" y="1"/>
                </a:cxn>
                <a:cxn ang="0">
                  <a:pos x="10" y="0"/>
                </a:cxn>
                <a:cxn ang="0">
                  <a:pos x="10" y="0"/>
                </a:cxn>
                <a:cxn ang="0">
                  <a:pos x="10" y="0"/>
                </a:cxn>
              </a:cxnLst>
              <a:rect l="0" t="0" r="r" b="b"/>
              <a:pathLst>
                <a:path w="12" h="16">
                  <a:moveTo>
                    <a:pt x="10" y="0"/>
                  </a:moveTo>
                  <a:cubicBezTo>
                    <a:pt x="10" y="0"/>
                    <a:pt x="10" y="0"/>
                    <a:pt x="10" y="0"/>
                  </a:cubicBezTo>
                  <a:cubicBezTo>
                    <a:pt x="10" y="0"/>
                    <a:pt x="9" y="1"/>
                    <a:pt x="9" y="1"/>
                  </a:cubicBezTo>
                  <a:cubicBezTo>
                    <a:pt x="9" y="3"/>
                    <a:pt x="8" y="8"/>
                    <a:pt x="6" y="11"/>
                  </a:cubicBezTo>
                  <a:cubicBezTo>
                    <a:pt x="5" y="12"/>
                    <a:pt x="3" y="12"/>
                    <a:pt x="2" y="12"/>
                  </a:cubicBezTo>
                  <a:cubicBezTo>
                    <a:pt x="1" y="12"/>
                    <a:pt x="0" y="13"/>
                    <a:pt x="0" y="14"/>
                  </a:cubicBezTo>
                  <a:cubicBezTo>
                    <a:pt x="0" y="15"/>
                    <a:pt x="1" y="16"/>
                    <a:pt x="2" y="16"/>
                  </a:cubicBezTo>
                  <a:cubicBezTo>
                    <a:pt x="4" y="16"/>
                    <a:pt x="6" y="15"/>
                    <a:pt x="8" y="13"/>
                  </a:cubicBezTo>
                  <a:cubicBezTo>
                    <a:pt x="12" y="9"/>
                    <a:pt x="12" y="2"/>
                    <a:pt x="12" y="1"/>
                  </a:cubicBezTo>
                  <a:cubicBezTo>
                    <a:pt x="12" y="1"/>
                    <a:pt x="11" y="0"/>
                    <a:pt x="10" y="0"/>
                  </a:cubicBezTo>
                  <a:close/>
                  <a:moveTo>
                    <a:pt x="10" y="0"/>
                  </a:moveTo>
                  <a:cubicBezTo>
                    <a:pt x="10" y="0"/>
                    <a:pt x="10" y="0"/>
                    <a:pt x="10"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0" name="Freeform 43"/>
            <p:cNvSpPr>
              <a:spLocks noEditPoints="1"/>
            </p:cNvSpPr>
            <p:nvPr/>
          </p:nvSpPr>
          <p:spPr bwMode="auto">
            <a:xfrm>
              <a:off x="1760538" y="1692275"/>
              <a:ext cx="46038" cy="61913"/>
            </a:xfrm>
            <a:custGeom>
              <a:avLst/>
              <a:gdLst/>
              <a:ahLst/>
              <a:cxnLst>
                <a:cxn ang="0">
                  <a:pos x="10" y="12"/>
                </a:cxn>
                <a:cxn ang="0">
                  <a:pos x="6" y="11"/>
                </a:cxn>
                <a:cxn ang="0">
                  <a:pos x="3" y="1"/>
                </a:cxn>
                <a:cxn ang="0">
                  <a:pos x="2" y="0"/>
                </a:cxn>
                <a:cxn ang="0">
                  <a:pos x="1" y="0"/>
                </a:cxn>
                <a:cxn ang="0">
                  <a:pos x="0" y="1"/>
                </a:cxn>
                <a:cxn ang="0">
                  <a:pos x="4" y="13"/>
                </a:cxn>
                <a:cxn ang="0">
                  <a:pos x="10" y="16"/>
                </a:cxn>
                <a:cxn ang="0">
                  <a:pos x="12" y="14"/>
                </a:cxn>
                <a:cxn ang="0">
                  <a:pos x="10" y="12"/>
                </a:cxn>
                <a:cxn ang="0">
                  <a:pos x="10" y="12"/>
                </a:cxn>
                <a:cxn ang="0">
                  <a:pos x="10" y="12"/>
                </a:cxn>
              </a:cxnLst>
              <a:rect l="0" t="0" r="r" b="b"/>
              <a:pathLst>
                <a:path w="12" h="16">
                  <a:moveTo>
                    <a:pt x="10" y="12"/>
                  </a:moveTo>
                  <a:cubicBezTo>
                    <a:pt x="9" y="12"/>
                    <a:pt x="7" y="12"/>
                    <a:pt x="6" y="11"/>
                  </a:cubicBezTo>
                  <a:cubicBezTo>
                    <a:pt x="3" y="8"/>
                    <a:pt x="3" y="2"/>
                    <a:pt x="3" y="1"/>
                  </a:cubicBezTo>
                  <a:cubicBezTo>
                    <a:pt x="3" y="1"/>
                    <a:pt x="2" y="0"/>
                    <a:pt x="2" y="0"/>
                  </a:cubicBezTo>
                  <a:cubicBezTo>
                    <a:pt x="1" y="0"/>
                    <a:pt x="1" y="0"/>
                    <a:pt x="1" y="0"/>
                  </a:cubicBezTo>
                  <a:cubicBezTo>
                    <a:pt x="1" y="0"/>
                    <a:pt x="0" y="1"/>
                    <a:pt x="0" y="1"/>
                  </a:cubicBezTo>
                  <a:cubicBezTo>
                    <a:pt x="0" y="2"/>
                    <a:pt x="0" y="9"/>
                    <a:pt x="4" y="13"/>
                  </a:cubicBezTo>
                  <a:cubicBezTo>
                    <a:pt x="6" y="15"/>
                    <a:pt x="8" y="16"/>
                    <a:pt x="10" y="16"/>
                  </a:cubicBezTo>
                  <a:cubicBezTo>
                    <a:pt x="11" y="16"/>
                    <a:pt x="12" y="15"/>
                    <a:pt x="12" y="14"/>
                  </a:cubicBezTo>
                  <a:cubicBezTo>
                    <a:pt x="12" y="13"/>
                    <a:pt x="11" y="12"/>
                    <a:pt x="10" y="12"/>
                  </a:cubicBezTo>
                  <a:close/>
                  <a:moveTo>
                    <a:pt x="10" y="12"/>
                  </a:moveTo>
                  <a:cubicBezTo>
                    <a:pt x="10" y="12"/>
                    <a:pt x="10" y="12"/>
                    <a:pt x="10" y="12"/>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1" name="Freeform 44"/>
            <p:cNvSpPr>
              <a:spLocks noEditPoints="1"/>
            </p:cNvSpPr>
            <p:nvPr/>
          </p:nvSpPr>
          <p:spPr bwMode="auto">
            <a:xfrm>
              <a:off x="1612900" y="1905000"/>
              <a:ext cx="65088" cy="12700"/>
            </a:xfrm>
            <a:custGeom>
              <a:avLst/>
              <a:gdLst/>
              <a:ahLst/>
              <a:cxnLst>
                <a:cxn ang="0">
                  <a:pos x="15" y="0"/>
                </a:cxn>
                <a:cxn ang="0">
                  <a:pos x="2" y="0"/>
                </a:cxn>
                <a:cxn ang="0">
                  <a:pos x="0" y="2"/>
                </a:cxn>
                <a:cxn ang="0">
                  <a:pos x="2" y="3"/>
                </a:cxn>
                <a:cxn ang="0">
                  <a:pos x="15" y="3"/>
                </a:cxn>
                <a:cxn ang="0">
                  <a:pos x="17" y="2"/>
                </a:cxn>
                <a:cxn ang="0">
                  <a:pos x="15" y="0"/>
                </a:cxn>
                <a:cxn ang="0">
                  <a:pos x="15" y="0"/>
                </a:cxn>
                <a:cxn ang="0">
                  <a:pos x="15" y="0"/>
                </a:cxn>
              </a:cxnLst>
              <a:rect l="0" t="0" r="r" b="b"/>
              <a:pathLst>
                <a:path w="17" h="3">
                  <a:moveTo>
                    <a:pt x="15" y="0"/>
                  </a:moveTo>
                  <a:cubicBezTo>
                    <a:pt x="2" y="0"/>
                    <a:pt x="2" y="0"/>
                    <a:pt x="2" y="0"/>
                  </a:cubicBezTo>
                  <a:cubicBezTo>
                    <a:pt x="1" y="0"/>
                    <a:pt x="0" y="1"/>
                    <a:pt x="0" y="2"/>
                  </a:cubicBezTo>
                  <a:cubicBezTo>
                    <a:pt x="0" y="3"/>
                    <a:pt x="1" y="3"/>
                    <a:pt x="2" y="3"/>
                  </a:cubicBezTo>
                  <a:cubicBezTo>
                    <a:pt x="15" y="3"/>
                    <a:pt x="15" y="3"/>
                    <a:pt x="15" y="3"/>
                  </a:cubicBezTo>
                  <a:cubicBezTo>
                    <a:pt x="16" y="3"/>
                    <a:pt x="17" y="3"/>
                    <a:pt x="17" y="2"/>
                  </a:cubicBezTo>
                  <a:cubicBezTo>
                    <a:pt x="17" y="1"/>
                    <a:pt x="16" y="0"/>
                    <a:pt x="15" y="0"/>
                  </a:cubicBezTo>
                  <a:close/>
                  <a:moveTo>
                    <a:pt x="15" y="0"/>
                  </a:moveTo>
                  <a:cubicBezTo>
                    <a:pt x="15" y="0"/>
                    <a:pt x="15" y="0"/>
                    <a:pt x="15"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2" name="Freeform 45"/>
            <p:cNvSpPr>
              <a:spLocks noEditPoints="1"/>
            </p:cNvSpPr>
            <p:nvPr/>
          </p:nvSpPr>
          <p:spPr bwMode="auto">
            <a:xfrm>
              <a:off x="1747838" y="1905000"/>
              <a:ext cx="66675" cy="12700"/>
            </a:xfrm>
            <a:custGeom>
              <a:avLst/>
              <a:gdLst/>
              <a:ahLst/>
              <a:cxnLst>
                <a:cxn ang="0">
                  <a:pos x="15" y="0"/>
                </a:cxn>
                <a:cxn ang="0">
                  <a:pos x="2" y="0"/>
                </a:cxn>
                <a:cxn ang="0">
                  <a:pos x="0" y="2"/>
                </a:cxn>
                <a:cxn ang="0">
                  <a:pos x="2" y="3"/>
                </a:cxn>
                <a:cxn ang="0">
                  <a:pos x="15" y="3"/>
                </a:cxn>
                <a:cxn ang="0">
                  <a:pos x="17" y="2"/>
                </a:cxn>
                <a:cxn ang="0">
                  <a:pos x="15" y="0"/>
                </a:cxn>
                <a:cxn ang="0">
                  <a:pos x="15" y="0"/>
                </a:cxn>
                <a:cxn ang="0">
                  <a:pos x="15" y="0"/>
                </a:cxn>
              </a:cxnLst>
              <a:rect l="0" t="0" r="r" b="b"/>
              <a:pathLst>
                <a:path w="17" h="3">
                  <a:moveTo>
                    <a:pt x="15" y="0"/>
                  </a:moveTo>
                  <a:cubicBezTo>
                    <a:pt x="2" y="0"/>
                    <a:pt x="2" y="0"/>
                    <a:pt x="2" y="0"/>
                  </a:cubicBezTo>
                  <a:cubicBezTo>
                    <a:pt x="1" y="0"/>
                    <a:pt x="0" y="1"/>
                    <a:pt x="0" y="2"/>
                  </a:cubicBezTo>
                  <a:cubicBezTo>
                    <a:pt x="0" y="3"/>
                    <a:pt x="1" y="3"/>
                    <a:pt x="2" y="3"/>
                  </a:cubicBezTo>
                  <a:cubicBezTo>
                    <a:pt x="15" y="3"/>
                    <a:pt x="15" y="3"/>
                    <a:pt x="15" y="3"/>
                  </a:cubicBezTo>
                  <a:cubicBezTo>
                    <a:pt x="16" y="3"/>
                    <a:pt x="17" y="3"/>
                    <a:pt x="17" y="2"/>
                  </a:cubicBezTo>
                  <a:cubicBezTo>
                    <a:pt x="17" y="1"/>
                    <a:pt x="16" y="0"/>
                    <a:pt x="15" y="0"/>
                  </a:cubicBezTo>
                  <a:close/>
                  <a:moveTo>
                    <a:pt x="15" y="0"/>
                  </a:moveTo>
                  <a:cubicBezTo>
                    <a:pt x="15" y="0"/>
                    <a:pt x="15" y="0"/>
                    <a:pt x="15"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3" name="Freeform 46"/>
            <p:cNvSpPr>
              <a:spLocks noEditPoints="1"/>
            </p:cNvSpPr>
            <p:nvPr/>
          </p:nvSpPr>
          <p:spPr bwMode="auto">
            <a:xfrm>
              <a:off x="1550988" y="1700213"/>
              <a:ext cx="53975"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4" name="Freeform 47"/>
            <p:cNvSpPr>
              <a:spLocks noEditPoints="1"/>
            </p:cNvSpPr>
            <p:nvPr/>
          </p:nvSpPr>
          <p:spPr bwMode="auto">
            <a:xfrm>
              <a:off x="1524000" y="1770063"/>
              <a:ext cx="107950" cy="201613"/>
            </a:xfrm>
            <a:custGeom>
              <a:avLst/>
              <a:gdLst/>
              <a:ahLst/>
              <a:cxnLst>
                <a:cxn ang="0">
                  <a:pos x="25" y="26"/>
                </a:cxn>
                <a:cxn ang="0">
                  <a:pos x="28" y="23"/>
                </a:cxn>
                <a:cxn ang="0">
                  <a:pos x="20" y="0"/>
                </a:cxn>
                <a:cxn ang="0">
                  <a:pos x="14" y="8"/>
                </a:cxn>
                <a:cxn ang="0">
                  <a:pos x="8" y="0"/>
                </a:cxn>
                <a:cxn ang="0">
                  <a:pos x="0" y="23"/>
                </a:cxn>
                <a:cxn ang="0">
                  <a:pos x="3" y="26"/>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5" y="26"/>
                </a:cxn>
                <a:cxn ang="0">
                  <a:pos x="25" y="26"/>
                </a:cxn>
              </a:cxnLst>
              <a:rect l="0" t="0" r="r" b="b"/>
              <a:pathLst>
                <a:path w="28" h="52">
                  <a:moveTo>
                    <a:pt x="25" y="26"/>
                  </a:moveTo>
                  <a:cubicBezTo>
                    <a:pt x="26" y="26"/>
                    <a:pt x="28" y="24"/>
                    <a:pt x="28" y="23"/>
                  </a:cubicBezTo>
                  <a:cubicBezTo>
                    <a:pt x="28" y="8"/>
                    <a:pt x="23" y="2"/>
                    <a:pt x="20" y="0"/>
                  </a:cubicBezTo>
                  <a:cubicBezTo>
                    <a:pt x="14" y="8"/>
                    <a:pt x="14" y="8"/>
                    <a:pt x="14" y="8"/>
                  </a:cubicBezTo>
                  <a:cubicBezTo>
                    <a:pt x="8" y="0"/>
                    <a:pt x="8" y="0"/>
                    <a:pt x="8" y="0"/>
                  </a:cubicBezTo>
                  <a:cubicBezTo>
                    <a:pt x="5" y="2"/>
                    <a:pt x="0" y="8"/>
                    <a:pt x="0" y="23"/>
                  </a:cubicBezTo>
                  <a:cubicBezTo>
                    <a:pt x="0" y="25"/>
                    <a:pt x="1" y="26"/>
                    <a:pt x="3" y="26"/>
                  </a:cubicBezTo>
                  <a:cubicBezTo>
                    <a:pt x="3" y="26"/>
                    <a:pt x="3" y="26"/>
                    <a:pt x="3" y="26"/>
                  </a:cubicBezTo>
                  <a:cubicBezTo>
                    <a:pt x="4"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8" y="52"/>
                    <a:pt x="20" y="51"/>
                    <a:pt x="20" y="49"/>
                  </a:cubicBezTo>
                  <a:cubicBezTo>
                    <a:pt x="20" y="25"/>
                    <a:pt x="20" y="25"/>
                    <a:pt x="20" y="25"/>
                  </a:cubicBezTo>
                  <a:cubicBezTo>
                    <a:pt x="20" y="24"/>
                    <a:pt x="21" y="23"/>
                    <a:pt x="21" y="22"/>
                  </a:cubicBezTo>
                  <a:cubicBezTo>
                    <a:pt x="21" y="12"/>
                    <a:pt x="21" y="12"/>
                    <a:pt x="21" y="12"/>
                  </a:cubicBezTo>
                  <a:cubicBezTo>
                    <a:pt x="22" y="15"/>
                    <a:pt x="22" y="18"/>
                    <a:pt x="22" y="23"/>
                  </a:cubicBezTo>
                  <a:cubicBezTo>
                    <a:pt x="22" y="24"/>
                    <a:pt x="23" y="26"/>
                    <a:pt x="25" y="26"/>
                  </a:cubicBezTo>
                  <a:close/>
                  <a:moveTo>
                    <a:pt x="25" y="26"/>
                  </a:moveTo>
                  <a:cubicBezTo>
                    <a:pt x="25" y="26"/>
                    <a:pt x="25" y="26"/>
                    <a:pt x="25" y="26"/>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5" name="Freeform 48"/>
            <p:cNvSpPr>
              <a:spLocks noEditPoints="1"/>
            </p:cNvSpPr>
            <p:nvPr/>
          </p:nvSpPr>
          <p:spPr bwMode="auto">
            <a:xfrm>
              <a:off x="1558925" y="1758950"/>
              <a:ext cx="34925" cy="15875"/>
            </a:xfrm>
            <a:custGeom>
              <a:avLst/>
              <a:gdLst/>
              <a:ahLst/>
              <a:cxnLst>
                <a:cxn ang="0">
                  <a:pos x="8" y="0"/>
                </a:cxn>
                <a:cxn ang="0">
                  <a:pos x="7" y="1"/>
                </a:cxn>
                <a:cxn ang="0">
                  <a:pos x="5" y="0"/>
                </a:cxn>
                <a:cxn ang="0">
                  <a:pos x="3" y="1"/>
                </a:cxn>
                <a:cxn ang="0">
                  <a:pos x="1" y="0"/>
                </a:cxn>
                <a:cxn ang="0">
                  <a:pos x="1" y="0"/>
                </a:cxn>
                <a:cxn ang="0">
                  <a:pos x="0" y="1"/>
                </a:cxn>
                <a:cxn ang="0">
                  <a:pos x="0" y="3"/>
                </a:cxn>
                <a:cxn ang="0">
                  <a:pos x="1" y="4"/>
                </a:cxn>
                <a:cxn ang="0">
                  <a:pos x="1" y="4"/>
                </a:cxn>
                <a:cxn ang="0">
                  <a:pos x="3" y="3"/>
                </a:cxn>
                <a:cxn ang="0">
                  <a:pos x="5" y="4"/>
                </a:cxn>
                <a:cxn ang="0">
                  <a:pos x="6" y="3"/>
                </a:cxn>
                <a:cxn ang="0">
                  <a:pos x="8" y="4"/>
                </a:cxn>
                <a:cxn ang="0">
                  <a:pos x="9" y="4"/>
                </a:cxn>
                <a:cxn ang="0">
                  <a:pos x="9" y="3"/>
                </a:cxn>
                <a:cxn ang="0">
                  <a:pos x="9" y="1"/>
                </a:cxn>
                <a:cxn ang="0">
                  <a:pos x="9" y="0"/>
                </a:cxn>
                <a:cxn ang="0">
                  <a:pos x="8" y="0"/>
                </a:cxn>
                <a:cxn ang="0">
                  <a:pos x="8" y="0"/>
                </a:cxn>
                <a:cxn ang="0">
                  <a:pos x="8" y="0"/>
                </a:cxn>
              </a:cxnLst>
              <a:rect l="0" t="0" r="r" b="b"/>
              <a:pathLst>
                <a:path w="9" h="4">
                  <a:moveTo>
                    <a:pt x="8" y="0"/>
                  </a:moveTo>
                  <a:cubicBezTo>
                    <a:pt x="7" y="1"/>
                    <a:pt x="7" y="1"/>
                    <a:pt x="7" y="1"/>
                  </a:cubicBezTo>
                  <a:cubicBezTo>
                    <a:pt x="6" y="0"/>
                    <a:pt x="6" y="0"/>
                    <a:pt x="5" y="0"/>
                  </a:cubicBezTo>
                  <a:cubicBezTo>
                    <a:pt x="4" y="0"/>
                    <a:pt x="4" y="0"/>
                    <a:pt x="3" y="1"/>
                  </a:cubicBezTo>
                  <a:cubicBezTo>
                    <a:pt x="1" y="0"/>
                    <a:pt x="1" y="0"/>
                    <a:pt x="1" y="0"/>
                  </a:cubicBezTo>
                  <a:cubicBezTo>
                    <a:pt x="1" y="0"/>
                    <a:pt x="1" y="0"/>
                    <a:pt x="1" y="0"/>
                  </a:cubicBezTo>
                  <a:cubicBezTo>
                    <a:pt x="0" y="0"/>
                    <a:pt x="0" y="1"/>
                    <a:pt x="0" y="1"/>
                  </a:cubicBezTo>
                  <a:cubicBezTo>
                    <a:pt x="0" y="3"/>
                    <a:pt x="0" y="3"/>
                    <a:pt x="0" y="3"/>
                  </a:cubicBezTo>
                  <a:cubicBezTo>
                    <a:pt x="0" y="3"/>
                    <a:pt x="0" y="4"/>
                    <a:pt x="1" y="4"/>
                  </a:cubicBezTo>
                  <a:cubicBezTo>
                    <a:pt x="1" y="4"/>
                    <a:pt x="1" y="4"/>
                    <a:pt x="1" y="4"/>
                  </a:cubicBezTo>
                  <a:cubicBezTo>
                    <a:pt x="2" y="4"/>
                    <a:pt x="3" y="3"/>
                    <a:pt x="3" y="3"/>
                  </a:cubicBezTo>
                  <a:cubicBezTo>
                    <a:pt x="4" y="4"/>
                    <a:pt x="4" y="4"/>
                    <a:pt x="5" y="4"/>
                  </a:cubicBezTo>
                  <a:cubicBezTo>
                    <a:pt x="5" y="4"/>
                    <a:pt x="6" y="4"/>
                    <a:pt x="6" y="3"/>
                  </a:cubicBezTo>
                  <a:cubicBezTo>
                    <a:pt x="7" y="3"/>
                    <a:pt x="8" y="4"/>
                    <a:pt x="8" y="4"/>
                  </a:cubicBezTo>
                  <a:cubicBezTo>
                    <a:pt x="9" y="4"/>
                    <a:pt x="9" y="4"/>
                    <a:pt x="9" y="4"/>
                  </a:cubicBezTo>
                  <a:cubicBezTo>
                    <a:pt x="9" y="4"/>
                    <a:pt x="9" y="3"/>
                    <a:pt x="9" y="3"/>
                  </a:cubicBezTo>
                  <a:cubicBezTo>
                    <a:pt x="9" y="1"/>
                    <a:pt x="9" y="1"/>
                    <a:pt x="9" y="1"/>
                  </a:cubicBezTo>
                  <a:cubicBezTo>
                    <a:pt x="9" y="1"/>
                    <a:pt x="9" y="0"/>
                    <a:pt x="9" y="0"/>
                  </a:cubicBezTo>
                  <a:cubicBezTo>
                    <a:pt x="9" y="0"/>
                    <a:pt x="9" y="0"/>
                    <a:pt x="8" y="0"/>
                  </a:cubicBezTo>
                  <a:close/>
                  <a:moveTo>
                    <a:pt x="8" y="0"/>
                  </a:moveTo>
                  <a:cubicBezTo>
                    <a:pt x="8" y="0"/>
                    <a:pt x="8" y="0"/>
                    <a:pt x="8"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6" name="Freeform 49"/>
            <p:cNvSpPr>
              <a:spLocks noEditPoints="1"/>
            </p:cNvSpPr>
            <p:nvPr/>
          </p:nvSpPr>
          <p:spPr bwMode="auto">
            <a:xfrm>
              <a:off x="1685925" y="1700213"/>
              <a:ext cx="53975"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7" name="Freeform 50"/>
            <p:cNvSpPr>
              <a:spLocks noEditPoints="1"/>
            </p:cNvSpPr>
            <p:nvPr/>
          </p:nvSpPr>
          <p:spPr bwMode="auto">
            <a:xfrm>
              <a:off x="1658938" y="1770063"/>
              <a:ext cx="107950" cy="201613"/>
            </a:xfrm>
            <a:custGeom>
              <a:avLst/>
              <a:gdLst/>
              <a:ahLst/>
              <a:cxnLst>
                <a:cxn ang="0">
                  <a:pos x="25" y="26"/>
                </a:cxn>
                <a:cxn ang="0">
                  <a:pos x="28" y="23"/>
                </a:cxn>
                <a:cxn ang="0">
                  <a:pos x="20" y="0"/>
                </a:cxn>
                <a:cxn ang="0">
                  <a:pos x="14" y="8"/>
                </a:cxn>
                <a:cxn ang="0">
                  <a:pos x="8" y="0"/>
                </a:cxn>
                <a:cxn ang="0">
                  <a:pos x="0" y="23"/>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5" y="26"/>
                </a:cxn>
                <a:cxn ang="0">
                  <a:pos x="25" y="26"/>
                </a:cxn>
              </a:cxnLst>
              <a:rect l="0" t="0" r="r" b="b"/>
              <a:pathLst>
                <a:path w="28" h="52">
                  <a:moveTo>
                    <a:pt x="25" y="26"/>
                  </a:moveTo>
                  <a:cubicBezTo>
                    <a:pt x="26" y="26"/>
                    <a:pt x="28" y="24"/>
                    <a:pt x="28" y="23"/>
                  </a:cubicBezTo>
                  <a:cubicBezTo>
                    <a:pt x="28" y="8"/>
                    <a:pt x="23" y="2"/>
                    <a:pt x="20" y="0"/>
                  </a:cubicBezTo>
                  <a:cubicBezTo>
                    <a:pt x="14" y="8"/>
                    <a:pt x="14" y="8"/>
                    <a:pt x="14" y="8"/>
                  </a:cubicBezTo>
                  <a:cubicBezTo>
                    <a:pt x="8" y="0"/>
                    <a:pt x="8" y="0"/>
                    <a:pt x="8" y="0"/>
                  </a:cubicBezTo>
                  <a:cubicBezTo>
                    <a:pt x="5" y="2"/>
                    <a:pt x="0" y="8"/>
                    <a:pt x="0" y="23"/>
                  </a:cubicBezTo>
                  <a:cubicBezTo>
                    <a:pt x="0" y="25"/>
                    <a:pt x="1" y="26"/>
                    <a:pt x="3" y="26"/>
                  </a:cubicBezTo>
                  <a:cubicBezTo>
                    <a:pt x="5"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8" y="52"/>
                    <a:pt x="20" y="51"/>
                    <a:pt x="20" y="49"/>
                  </a:cubicBezTo>
                  <a:cubicBezTo>
                    <a:pt x="20" y="25"/>
                    <a:pt x="20" y="25"/>
                    <a:pt x="20" y="25"/>
                  </a:cubicBezTo>
                  <a:cubicBezTo>
                    <a:pt x="20" y="24"/>
                    <a:pt x="21" y="23"/>
                    <a:pt x="21" y="22"/>
                  </a:cubicBezTo>
                  <a:cubicBezTo>
                    <a:pt x="21" y="12"/>
                    <a:pt x="21" y="12"/>
                    <a:pt x="21" y="12"/>
                  </a:cubicBezTo>
                  <a:cubicBezTo>
                    <a:pt x="21" y="15"/>
                    <a:pt x="22" y="18"/>
                    <a:pt x="22" y="23"/>
                  </a:cubicBezTo>
                  <a:cubicBezTo>
                    <a:pt x="22" y="24"/>
                    <a:pt x="23" y="26"/>
                    <a:pt x="25" y="26"/>
                  </a:cubicBezTo>
                  <a:close/>
                  <a:moveTo>
                    <a:pt x="25" y="26"/>
                  </a:moveTo>
                  <a:cubicBezTo>
                    <a:pt x="25" y="26"/>
                    <a:pt x="25" y="26"/>
                    <a:pt x="25" y="26"/>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8" name="Freeform 51"/>
            <p:cNvSpPr>
              <a:spLocks noEditPoints="1"/>
            </p:cNvSpPr>
            <p:nvPr/>
          </p:nvSpPr>
          <p:spPr bwMode="auto">
            <a:xfrm>
              <a:off x="1698625" y="1758950"/>
              <a:ext cx="33338" cy="15875"/>
            </a:xfrm>
            <a:custGeom>
              <a:avLst/>
              <a:gdLst/>
              <a:ahLst/>
              <a:cxnLst>
                <a:cxn ang="0">
                  <a:pos x="7" y="0"/>
                </a:cxn>
                <a:cxn ang="0">
                  <a:pos x="6" y="1"/>
                </a:cxn>
                <a:cxn ang="0">
                  <a:pos x="4" y="0"/>
                </a:cxn>
                <a:cxn ang="0">
                  <a:pos x="2" y="1"/>
                </a:cxn>
                <a:cxn ang="0">
                  <a:pos x="1" y="0"/>
                </a:cxn>
                <a:cxn ang="0">
                  <a:pos x="0" y="0"/>
                </a:cxn>
                <a:cxn ang="0">
                  <a:pos x="0" y="1"/>
                </a:cxn>
                <a:cxn ang="0">
                  <a:pos x="0" y="3"/>
                </a:cxn>
                <a:cxn ang="0">
                  <a:pos x="0" y="4"/>
                </a:cxn>
                <a:cxn ang="0">
                  <a:pos x="0" y="4"/>
                </a:cxn>
                <a:cxn ang="0">
                  <a:pos x="2" y="3"/>
                </a:cxn>
                <a:cxn ang="0">
                  <a:pos x="4" y="4"/>
                </a:cxn>
                <a:cxn ang="0">
                  <a:pos x="5" y="3"/>
                </a:cxn>
                <a:cxn ang="0">
                  <a:pos x="7" y="4"/>
                </a:cxn>
                <a:cxn ang="0">
                  <a:pos x="8" y="4"/>
                </a:cxn>
                <a:cxn ang="0">
                  <a:pos x="9" y="3"/>
                </a:cxn>
                <a:cxn ang="0">
                  <a:pos x="9" y="1"/>
                </a:cxn>
                <a:cxn ang="0">
                  <a:pos x="8" y="0"/>
                </a:cxn>
                <a:cxn ang="0">
                  <a:pos x="7" y="0"/>
                </a:cxn>
                <a:cxn ang="0">
                  <a:pos x="7" y="0"/>
                </a:cxn>
                <a:cxn ang="0">
                  <a:pos x="7" y="0"/>
                </a:cxn>
              </a:cxnLst>
              <a:rect l="0" t="0" r="r" b="b"/>
              <a:pathLst>
                <a:path w="9" h="4">
                  <a:moveTo>
                    <a:pt x="7" y="0"/>
                  </a:moveTo>
                  <a:cubicBezTo>
                    <a:pt x="6" y="1"/>
                    <a:pt x="6" y="1"/>
                    <a:pt x="6" y="1"/>
                  </a:cubicBezTo>
                  <a:cubicBezTo>
                    <a:pt x="5" y="0"/>
                    <a:pt x="5" y="0"/>
                    <a:pt x="4" y="0"/>
                  </a:cubicBezTo>
                  <a:cubicBezTo>
                    <a:pt x="3" y="0"/>
                    <a:pt x="3" y="0"/>
                    <a:pt x="2" y="1"/>
                  </a:cubicBezTo>
                  <a:cubicBezTo>
                    <a:pt x="1" y="0"/>
                    <a:pt x="1" y="0"/>
                    <a:pt x="1" y="0"/>
                  </a:cubicBezTo>
                  <a:cubicBezTo>
                    <a:pt x="0" y="0"/>
                    <a:pt x="0" y="0"/>
                    <a:pt x="0" y="0"/>
                  </a:cubicBezTo>
                  <a:cubicBezTo>
                    <a:pt x="0" y="0"/>
                    <a:pt x="0" y="1"/>
                    <a:pt x="0" y="1"/>
                  </a:cubicBezTo>
                  <a:cubicBezTo>
                    <a:pt x="0" y="3"/>
                    <a:pt x="0" y="3"/>
                    <a:pt x="0" y="3"/>
                  </a:cubicBezTo>
                  <a:cubicBezTo>
                    <a:pt x="0" y="3"/>
                    <a:pt x="0" y="4"/>
                    <a:pt x="0" y="4"/>
                  </a:cubicBezTo>
                  <a:cubicBezTo>
                    <a:pt x="0" y="4"/>
                    <a:pt x="0" y="4"/>
                    <a:pt x="0" y="4"/>
                  </a:cubicBezTo>
                  <a:cubicBezTo>
                    <a:pt x="1" y="4"/>
                    <a:pt x="2" y="3"/>
                    <a:pt x="2" y="3"/>
                  </a:cubicBezTo>
                  <a:cubicBezTo>
                    <a:pt x="3" y="4"/>
                    <a:pt x="3" y="4"/>
                    <a:pt x="4" y="4"/>
                  </a:cubicBezTo>
                  <a:cubicBezTo>
                    <a:pt x="5" y="4"/>
                    <a:pt x="5" y="4"/>
                    <a:pt x="5" y="3"/>
                  </a:cubicBezTo>
                  <a:cubicBezTo>
                    <a:pt x="6" y="3"/>
                    <a:pt x="7" y="4"/>
                    <a:pt x="7" y="4"/>
                  </a:cubicBezTo>
                  <a:cubicBezTo>
                    <a:pt x="8" y="4"/>
                    <a:pt x="8" y="4"/>
                    <a:pt x="8" y="4"/>
                  </a:cubicBezTo>
                  <a:cubicBezTo>
                    <a:pt x="8" y="4"/>
                    <a:pt x="9" y="3"/>
                    <a:pt x="9" y="3"/>
                  </a:cubicBezTo>
                  <a:cubicBezTo>
                    <a:pt x="9" y="1"/>
                    <a:pt x="9" y="1"/>
                    <a:pt x="9" y="1"/>
                  </a:cubicBezTo>
                  <a:cubicBezTo>
                    <a:pt x="9" y="1"/>
                    <a:pt x="8" y="0"/>
                    <a:pt x="8" y="0"/>
                  </a:cubicBezTo>
                  <a:cubicBezTo>
                    <a:pt x="8" y="0"/>
                    <a:pt x="8" y="0"/>
                    <a:pt x="7" y="0"/>
                  </a:cubicBezTo>
                  <a:close/>
                  <a:moveTo>
                    <a:pt x="7" y="0"/>
                  </a:moveTo>
                  <a:cubicBezTo>
                    <a:pt x="7" y="0"/>
                    <a:pt x="7" y="0"/>
                    <a:pt x="7"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9" name="Freeform 52"/>
            <p:cNvSpPr>
              <a:spLocks noEditPoints="1"/>
            </p:cNvSpPr>
            <p:nvPr/>
          </p:nvSpPr>
          <p:spPr bwMode="auto">
            <a:xfrm>
              <a:off x="1820863" y="1700213"/>
              <a:ext cx="55563"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0" name="Freeform 53"/>
            <p:cNvSpPr>
              <a:spLocks noEditPoints="1"/>
            </p:cNvSpPr>
            <p:nvPr/>
          </p:nvSpPr>
          <p:spPr bwMode="auto">
            <a:xfrm>
              <a:off x="1793875" y="1770063"/>
              <a:ext cx="109538" cy="201613"/>
            </a:xfrm>
            <a:custGeom>
              <a:avLst/>
              <a:gdLst/>
              <a:ahLst/>
              <a:cxnLst>
                <a:cxn ang="0">
                  <a:pos x="20" y="0"/>
                </a:cxn>
                <a:cxn ang="0">
                  <a:pos x="14" y="8"/>
                </a:cxn>
                <a:cxn ang="0">
                  <a:pos x="8" y="0"/>
                </a:cxn>
                <a:cxn ang="0">
                  <a:pos x="0" y="23"/>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8" y="23"/>
                </a:cxn>
                <a:cxn ang="0">
                  <a:pos x="20" y="0"/>
                </a:cxn>
                <a:cxn ang="0">
                  <a:pos x="20" y="0"/>
                </a:cxn>
                <a:cxn ang="0">
                  <a:pos x="20" y="0"/>
                </a:cxn>
              </a:cxnLst>
              <a:rect l="0" t="0" r="r" b="b"/>
              <a:pathLst>
                <a:path w="28" h="52">
                  <a:moveTo>
                    <a:pt x="20" y="0"/>
                  </a:moveTo>
                  <a:cubicBezTo>
                    <a:pt x="14" y="8"/>
                    <a:pt x="14" y="8"/>
                    <a:pt x="14" y="8"/>
                  </a:cubicBezTo>
                  <a:cubicBezTo>
                    <a:pt x="8" y="0"/>
                    <a:pt x="8" y="0"/>
                    <a:pt x="8" y="0"/>
                  </a:cubicBezTo>
                  <a:cubicBezTo>
                    <a:pt x="5" y="2"/>
                    <a:pt x="0" y="8"/>
                    <a:pt x="0" y="23"/>
                  </a:cubicBezTo>
                  <a:cubicBezTo>
                    <a:pt x="0" y="25"/>
                    <a:pt x="1" y="26"/>
                    <a:pt x="3" y="26"/>
                  </a:cubicBezTo>
                  <a:cubicBezTo>
                    <a:pt x="5"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9" y="52"/>
                    <a:pt x="20" y="51"/>
                    <a:pt x="20" y="49"/>
                  </a:cubicBezTo>
                  <a:cubicBezTo>
                    <a:pt x="20" y="25"/>
                    <a:pt x="20" y="25"/>
                    <a:pt x="20" y="25"/>
                  </a:cubicBezTo>
                  <a:cubicBezTo>
                    <a:pt x="20" y="24"/>
                    <a:pt x="21" y="23"/>
                    <a:pt x="21" y="22"/>
                  </a:cubicBezTo>
                  <a:cubicBezTo>
                    <a:pt x="21" y="12"/>
                    <a:pt x="21" y="12"/>
                    <a:pt x="21" y="12"/>
                  </a:cubicBezTo>
                  <a:cubicBezTo>
                    <a:pt x="22" y="15"/>
                    <a:pt x="22" y="18"/>
                    <a:pt x="22" y="23"/>
                  </a:cubicBezTo>
                  <a:cubicBezTo>
                    <a:pt x="22" y="24"/>
                    <a:pt x="23" y="26"/>
                    <a:pt x="25" y="26"/>
                  </a:cubicBezTo>
                  <a:cubicBezTo>
                    <a:pt x="26" y="26"/>
                    <a:pt x="28" y="24"/>
                    <a:pt x="28" y="23"/>
                  </a:cubicBezTo>
                  <a:cubicBezTo>
                    <a:pt x="28" y="8"/>
                    <a:pt x="23" y="2"/>
                    <a:pt x="20" y="0"/>
                  </a:cubicBezTo>
                  <a:close/>
                  <a:moveTo>
                    <a:pt x="20" y="0"/>
                  </a:moveTo>
                  <a:cubicBezTo>
                    <a:pt x="20" y="0"/>
                    <a:pt x="20" y="0"/>
                    <a:pt x="20"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1" name="Freeform 54"/>
            <p:cNvSpPr>
              <a:spLocks noEditPoints="1"/>
            </p:cNvSpPr>
            <p:nvPr/>
          </p:nvSpPr>
          <p:spPr bwMode="auto">
            <a:xfrm>
              <a:off x="1828800" y="1758950"/>
              <a:ext cx="34925" cy="15875"/>
            </a:xfrm>
            <a:custGeom>
              <a:avLst/>
              <a:gdLst/>
              <a:ahLst/>
              <a:cxnLst>
                <a:cxn ang="0">
                  <a:pos x="8" y="0"/>
                </a:cxn>
                <a:cxn ang="0">
                  <a:pos x="7" y="1"/>
                </a:cxn>
                <a:cxn ang="0">
                  <a:pos x="5" y="0"/>
                </a:cxn>
                <a:cxn ang="0">
                  <a:pos x="3" y="1"/>
                </a:cxn>
                <a:cxn ang="0">
                  <a:pos x="2" y="0"/>
                </a:cxn>
                <a:cxn ang="0">
                  <a:pos x="1" y="0"/>
                </a:cxn>
                <a:cxn ang="0">
                  <a:pos x="0" y="1"/>
                </a:cxn>
                <a:cxn ang="0">
                  <a:pos x="0" y="3"/>
                </a:cxn>
                <a:cxn ang="0">
                  <a:pos x="1" y="4"/>
                </a:cxn>
                <a:cxn ang="0">
                  <a:pos x="2" y="4"/>
                </a:cxn>
                <a:cxn ang="0">
                  <a:pos x="3" y="3"/>
                </a:cxn>
                <a:cxn ang="0">
                  <a:pos x="5" y="4"/>
                </a:cxn>
                <a:cxn ang="0">
                  <a:pos x="6" y="3"/>
                </a:cxn>
                <a:cxn ang="0">
                  <a:pos x="8" y="4"/>
                </a:cxn>
                <a:cxn ang="0">
                  <a:pos x="9" y="4"/>
                </a:cxn>
                <a:cxn ang="0">
                  <a:pos x="9" y="3"/>
                </a:cxn>
                <a:cxn ang="0">
                  <a:pos x="9" y="1"/>
                </a:cxn>
                <a:cxn ang="0">
                  <a:pos x="9" y="0"/>
                </a:cxn>
                <a:cxn ang="0">
                  <a:pos x="8" y="0"/>
                </a:cxn>
                <a:cxn ang="0">
                  <a:pos x="8" y="0"/>
                </a:cxn>
                <a:cxn ang="0">
                  <a:pos x="8" y="0"/>
                </a:cxn>
              </a:cxnLst>
              <a:rect l="0" t="0" r="r" b="b"/>
              <a:pathLst>
                <a:path w="9" h="4">
                  <a:moveTo>
                    <a:pt x="8" y="0"/>
                  </a:moveTo>
                  <a:cubicBezTo>
                    <a:pt x="7" y="1"/>
                    <a:pt x="7" y="1"/>
                    <a:pt x="7" y="1"/>
                  </a:cubicBezTo>
                  <a:cubicBezTo>
                    <a:pt x="6" y="0"/>
                    <a:pt x="6" y="0"/>
                    <a:pt x="5" y="0"/>
                  </a:cubicBezTo>
                  <a:cubicBezTo>
                    <a:pt x="4" y="0"/>
                    <a:pt x="4" y="0"/>
                    <a:pt x="3" y="1"/>
                  </a:cubicBezTo>
                  <a:cubicBezTo>
                    <a:pt x="2" y="0"/>
                    <a:pt x="2" y="0"/>
                    <a:pt x="2" y="0"/>
                  </a:cubicBezTo>
                  <a:cubicBezTo>
                    <a:pt x="1" y="0"/>
                    <a:pt x="1" y="0"/>
                    <a:pt x="1" y="0"/>
                  </a:cubicBezTo>
                  <a:cubicBezTo>
                    <a:pt x="1" y="0"/>
                    <a:pt x="0" y="1"/>
                    <a:pt x="0" y="1"/>
                  </a:cubicBezTo>
                  <a:cubicBezTo>
                    <a:pt x="0" y="3"/>
                    <a:pt x="0" y="3"/>
                    <a:pt x="0" y="3"/>
                  </a:cubicBezTo>
                  <a:cubicBezTo>
                    <a:pt x="0" y="3"/>
                    <a:pt x="1" y="4"/>
                    <a:pt x="1" y="4"/>
                  </a:cubicBezTo>
                  <a:cubicBezTo>
                    <a:pt x="1" y="4"/>
                    <a:pt x="1" y="4"/>
                    <a:pt x="2" y="4"/>
                  </a:cubicBezTo>
                  <a:cubicBezTo>
                    <a:pt x="2" y="4"/>
                    <a:pt x="3" y="3"/>
                    <a:pt x="3" y="3"/>
                  </a:cubicBezTo>
                  <a:cubicBezTo>
                    <a:pt x="4" y="4"/>
                    <a:pt x="4" y="4"/>
                    <a:pt x="5" y="4"/>
                  </a:cubicBezTo>
                  <a:cubicBezTo>
                    <a:pt x="6" y="4"/>
                    <a:pt x="6" y="4"/>
                    <a:pt x="6" y="3"/>
                  </a:cubicBezTo>
                  <a:cubicBezTo>
                    <a:pt x="7" y="3"/>
                    <a:pt x="8" y="4"/>
                    <a:pt x="8" y="4"/>
                  </a:cubicBezTo>
                  <a:cubicBezTo>
                    <a:pt x="9" y="4"/>
                    <a:pt x="9" y="4"/>
                    <a:pt x="9" y="4"/>
                  </a:cubicBezTo>
                  <a:cubicBezTo>
                    <a:pt x="9" y="4"/>
                    <a:pt x="9" y="3"/>
                    <a:pt x="9" y="3"/>
                  </a:cubicBezTo>
                  <a:cubicBezTo>
                    <a:pt x="9" y="1"/>
                    <a:pt x="9" y="1"/>
                    <a:pt x="9" y="1"/>
                  </a:cubicBezTo>
                  <a:cubicBezTo>
                    <a:pt x="9" y="1"/>
                    <a:pt x="9" y="0"/>
                    <a:pt x="9" y="0"/>
                  </a:cubicBezTo>
                  <a:cubicBezTo>
                    <a:pt x="9" y="0"/>
                    <a:pt x="9" y="0"/>
                    <a:pt x="8" y="0"/>
                  </a:cubicBezTo>
                  <a:close/>
                  <a:moveTo>
                    <a:pt x="8" y="0"/>
                  </a:moveTo>
                  <a:cubicBezTo>
                    <a:pt x="8" y="0"/>
                    <a:pt x="8" y="0"/>
                    <a:pt x="8"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152" name="Text Placeholder 3"/>
          <p:cNvSpPr txBox="1"/>
          <p:nvPr/>
        </p:nvSpPr>
        <p:spPr>
          <a:xfrm>
            <a:off x="8267701" y="2538164"/>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rPr>
              <a:t>单击编辑标题</a:t>
            </a:r>
            <a:endParaRPr lang="en-US" b="1" dirty="0">
              <a:solidFill>
                <a:schemeClr val="accent2"/>
              </a:solidFill>
              <a:latin typeface="微软雅黑" panose="020B0503020204020204" pitchFamily="34" charset="-122"/>
              <a:cs typeface="+mj-cs"/>
            </a:endParaRPr>
          </a:p>
          <a:p>
            <a:pPr algn="l"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sp>
        <p:nvSpPr>
          <p:cNvPr id="153" name="Text Placeholder 3"/>
          <p:cNvSpPr txBox="1"/>
          <p:nvPr/>
        </p:nvSpPr>
        <p:spPr>
          <a:xfrm>
            <a:off x="1016000" y="2614364"/>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rgbClr val="D86666"/>
                </a:solidFill>
                <a:latin typeface="微软雅黑" panose="020B0503020204020204" pitchFamily="34" charset="-122"/>
                <a:ea typeface="微软雅黑" panose="020B0503020204020204" pitchFamily="34" charset="-122"/>
              </a:rPr>
              <a:t>单击编辑标题</a:t>
            </a:r>
            <a:endParaRPr lang="zh-CN" altLang="en-US" b="1" dirty="0">
              <a:solidFill>
                <a:srgbClr val="D86666"/>
              </a:solidFill>
              <a:latin typeface="微软雅黑" panose="020B0503020204020204" pitchFamily="34" charset="-122"/>
              <a:ea typeface="微软雅黑" panose="020B0503020204020204" pitchFamily="34" charset="-122"/>
              <a:cs typeface="+mj-cs"/>
            </a:endParaRPr>
          </a:p>
          <a:p>
            <a:pPr algn="r"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sp>
        <p:nvSpPr>
          <p:cNvPr id="154" name="Text Placeholder 3"/>
          <p:cNvSpPr txBox="1"/>
          <p:nvPr/>
        </p:nvSpPr>
        <p:spPr>
          <a:xfrm>
            <a:off x="8267701" y="4503056"/>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rgbClr val="D86666"/>
                </a:solidFill>
                <a:latin typeface="微软雅黑" panose="020B0503020204020204" pitchFamily="34" charset="-122"/>
                <a:ea typeface="微软雅黑" panose="020B0503020204020204" pitchFamily="34" charset="-122"/>
              </a:rPr>
              <a:t>单击编辑标题</a:t>
            </a:r>
            <a:endParaRPr lang="zh-CN" altLang="en-US" b="1" dirty="0">
              <a:solidFill>
                <a:srgbClr val="D86666"/>
              </a:solidFill>
              <a:latin typeface="微软雅黑" panose="020B0503020204020204" pitchFamily="34" charset="-122"/>
              <a:ea typeface="微软雅黑" panose="020B0503020204020204" pitchFamily="34" charset="-122"/>
              <a:cs typeface="+mj-cs"/>
            </a:endParaRPr>
          </a:p>
          <a:p>
            <a:pPr algn="l"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sp>
        <p:nvSpPr>
          <p:cNvPr id="155" name="Text Placeholder 3"/>
          <p:cNvSpPr txBox="1"/>
          <p:nvPr/>
        </p:nvSpPr>
        <p:spPr>
          <a:xfrm>
            <a:off x="1016000" y="4579256"/>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rPr>
              <a:t>单击编辑标题</a:t>
            </a:r>
            <a:endParaRPr lang="en-US" b="1" dirty="0">
              <a:solidFill>
                <a:schemeClr val="accent4"/>
              </a:solidFill>
              <a:latin typeface="微软雅黑" panose="020B0503020204020204" pitchFamily="34" charset="-122"/>
              <a:cs typeface="+mj-cs"/>
            </a:endParaRPr>
          </a:p>
          <a:p>
            <a:pPr algn="r"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3" presetClass="entr" presetSubtype="16" fill="hold" nodeType="afterEffect">
                                  <p:stCondLst>
                                    <p:cond delay="0"/>
                                  </p:stCondLst>
                                  <p:childTnLst>
                                    <p:set>
                                      <p:cBhvr>
                                        <p:cTn id="12" dur="1" fill="hold">
                                          <p:stCondLst>
                                            <p:cond delay="0"/>
                                          </p:stCondLst>
                                        </p:cTn>
                                        <p:tgtEl>
                                          <p:spTgt spid="115"/>
                                        </p:tgtEl>
                                        <p:attrNameLst>
                                          <p:attrName>style.visibility</p:attrName>
                                        </p:attrNameLst>
                                      </p:cBhvr>
                                      <p:to>
                                        <p:strVal val="visible"/>
                                      </p:to>
                                    </p:set>
                                    <p:anim calcmode="lin" valueType="num">
                                      <p:cBhvr>
                                        <p:cTn id="13" dur="500" fill="hold"/>
                                        <p:tgtEl>
                                          <p:spTgt spid="115"/>
                                        </p:tgtEl>
                                        <p:attrNameLst>
                                          <p:attrName>ppt_w</p:attrName>
                                        </p:attrNameLst>
                                      </p:cBhvr>
                                      <p:tavLst>
                                        <p:tav tm="0">
                                          <p:val>
                                            <p:fltVal val="0"/>
                                          </p:val>
                                        </p:tav>
                                        <p:tav tm="100000">
                                          <p:val>
                                            <p:strVal val="#ppt_w"/>
                                          </p:val>
                                        </p:tav>
                                      </p:tavLst>
                                    </p:anim>
                                    <p:anim calcmode="lin" valueType="num">
                                      <p:cBhvr>
                                        <p:cTn id="14" dur="500" fill="hold"/>
                                        <p:tgtEl>
                                          <p:spTgt spid="115"/>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fade">
                                      <p:cBhvr>
                                        <p:cTn id="18" dur="500"/>
                                        <p:tgtEl>
                                          <p:spTgt spid="116"/>
                                        </p:tgtEl>
                                      </p:cBhvr>
                                    </p:animEffect>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25"/>
                                        </p:tgtEl>
                                        <p:attrNameLst>
                                          <p:attrName>style.visibility</p:attrName>
                                        </p:attrNameLst>
                                      </p:cBhvr>
                                      <p:to>
                                        <p:strVal val="visible"/>
                                      </p:to>
                                    </p:set>
                                    <p:anim calcmode="lin" valueType="num">
                                      <p:cBhvr>
                                        <p:cTn id="22" dur="500" fill="hold"/>
                                        <p:tgtEl>
                                          <p:spTgt spid="125"/>
                                        </p:tgtEl>
                                        <p:attrNameLst>
                                          <p:attrName>ppt_w</p:attrName>
                                        </p:attrNameLst>
                                      </p:cBhvr>
                                      <p:tavLst>
                                        <p:tav tm="0">
                                          <p:val>
                                            <p:fltVal val="0"/>
                                          </p:val>
                                        </p:tav>
                                        <p:tav tm="100000">
                                          <p:val>
                                            <p:strVal val="#ppt_w"/>
                                          </p:val>
                                        </p:tav>
                                      </p:tavLst>
                                    </p:anim>
                                    <p:anim calcmode="lin" valueType="num">
                                      <p:cBhvr>
                                        <p:cTn id="23" dur="500" fill="hold"/>
                                        <p:tgtEl>
                                          <p:spTgt spid="125"/>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par>
                          <p:cTn id="28" fill="hold">
                            <p:stCondLst>
                              <p:cond delay="2500"/>
                            </p:stCondLst>
                            <p:childTnLst>
                              <p:par>
                                <p:cTn id="29" presetID="23" presetClass="entr" presetSubtype="16" fill="hold" nodeType="afterEffect">
                                  <p:stCondLst>
                                    <p:cond delay="0"/>
                                  </p:stCondLst>
                                  <p:childTnLst>
                                    <p:set>
                                      <p:cBhvr>
                                        <p:cTn id="30" dur="1" fill="hold">
                                          <p:stCondLst>
                                            <p:cond delay="0"/>
                                          </p:stCondLst>
                                        </p:cTn>
                                        <p:tgtEl>
                                          <p:spTgt spid="137"/>
                                        </p:tgtEl>
                                        <p:attrNameLst>
                                          <p:attrName>style.visibility</p:attrName>
                                        </p:attrNameLst>
                                      </p:cBhvr>
                                      <p:to>
                                        <p:strVal val="visible"/>
                                      </p:to>
                                    </p:set>
                                    <p:anim calcmode="lin" valueType="num">
                                      <p:cBhvr>
                                        <p:cTn id="31" dur="500" fill="hold"/>
                                        <p:tgtEl>
                                          <p:spTgt spid="137"/>
                                        </p:tgtEl>
                                        <p:attrNameLst>
                                          <p:attrName>ppt_w</p:attrName>
                                        </p:attrNameLst>
                                      </p:cBhvr>
                                      <p:tavLst>
                                        <p:tav tm="0">
                                          <p:val>
                                            <p:fltVal val="0"/>
                                          </p:val>
                                        </p:tav>
                                        <p:tav tm="100000">
                                          <p:val>
                                            <p:strVal val="#ppt_w"/>
                                          </p:val>
                                        </p:tav>
                                      </p:tavLst>
                                    </p:anim>
                                    <p:anim calcmode="lin" valueType="num">
                                      <p:cBhvr>
                                        <p:cTn id="32" dur="500" fill="hold"/>
                                        <p:tgtEl>
                                          <p:spTgt spid="137"/>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20"/>
                                        </p:tgtEl>
                                        <p:attrNameLst>
                                          <p:attrName>style.visibility</p:attrName>
                                        </p:attrNameLst>
                                      </p:cBhvr>
                                      <p:to>
                                        <p:strVal val="visible"/>
                                      </p:to>
                                    </p:set>
                                    <p:anim calcmode="lin" valueType="num">
                                      <p:cBhvr>
                                        <p:cTn id="40" dur="500" fill="hold"/>
                                        <p:tgtEl>
                                          <p:spTgt spid="120"/>
                                        </p:tgtEl>
                                        <p:attrNameLst>
                                          <p:attrName>ppt_w</p:attrName>
                                        </p:attrNameLst>
                                      </p:cBhvr>
                                      <p:tavLst>
                                        <p:tav tm="0">
                                          <p:val>
                                            <p:fltVal val="0"/>
                                          </p:val>
                                        </p:tav>
                                        <p:tav tm="100000">
                                          <p:val>
                                            <p:strVal val="#ppt_w"/>
                                          </p:val>
                                        </p:tav>
                                      </p:tavLst>
                                    </p:anim>
                                    <p:anim calcmode="lin" valueType="num">
                                      <p:cBhvr>
                                        <p:cTn id="41" dur="500" fill="hold"/>
                                        <p:tgtEl>
                                          <p:spTgt spid="120"/>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18"/>
                                        </p:tgtEl>
                                        <p:attrNameLst>
                                          <p:attrName>style.visibility</p:attrName>
                                        </p:attrNameLst>
                                      </p:cBhvr>
                                      <p:to>
                                        <p:strVal val="visible"/>
                                      </p:to>
                                    </p:set>
                                    <p:animEffect transition="in" filter="fade">
                                      <p:cBhvr>
                                        <p:cTn id="45" dur="500"/>
                                        <p:tgtEl>
                                          <p:spTgt spid="118"/>
                                        </p:tgtEl>
                                      </p:cBhvr>
                                    </p:animEffect>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126"/>
                                        </p:tgtEl>
                                        <p:attrNameLst>
                                          <p:attrName>style.visibility</p:attrName>
                                        </p:attrNameLst>
                                      </p:cBhvr>
                                      <p:to>
                                        <p:strVal val="visible"/>
                                      </p:to>
                                    </p:set>
                                    <p:anim calcmode="lin" valueType="num">
                                      <p:cBhvr>
                                        <p:cTn id="49" dur="500" fill="hold"/>
                                        <p:tgtEl>
                                          <p:spTgt spid="126"/>
                                        </p:tgtEl>
                                        <p:attrNameLst>
                                          <p:attrName>ppt_w</p:attrName>
                                        </p:attrNameLst>
                                      </p:cBhvr>
                                      <p:tavLst>
                                        <p:tav tm="0">
                                          <p:val>
                                            <p:fltVal val="0"/>
                                          </p:val>
                                        </p:tav>
                                        <p:tav tm="100000">
                                          <p:val>
                                            <p:strVal val="#ppt_w"/>
                                          </p:val>
                                        </p:tav>
                                      </p:tavLst>
                                    </p:anim>
                                    <p:anim calcmode="lin" valueType="num">
                                      <p:cBhvr>
                                        <p:cTn id="50" dur="500" fill="hold"/>
                                        <p:tgtEl>
                                          <p:spTgt spid="126"/>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 presetClass="entr" presetSubtype="8" accel="50000" decel="50000" fill="hold" grpId="0" nodeType="afterEffect">
                                  <p:stCondLst>
                                    <p:cond delay="0"/>
                                  </p:stCondLst>
                                  <p:childTnLst>
                                    <p:set>
                                      <p:cBhvr>
                                        <p:cTn id="53" dur="1" fill="hold">
                                          <p:stCondLst>
                                            <p:cond delay="0"/>
                                          </p:stCondLst>
                                        </p:cTn>
                                        <p:tgtEl>
                                          <p:spTgt spid="153"/>
                                        </p:tgtEl>
                                        <p:attrNameLst>
                                          <p:attrName>style.visibility</p:attrName>
                                        </p:attrNameLst>
                                      </p:cBhvr>
                                      <p:to>
                                        <p:strVal val="visible"/>
                                      </p:to>
                                    </p:set>
                                    <p:anim calcmode="lin" valueType="num">
                                      <p:cBhvr additive="base">
                                        <p:cTn id="54" dur="500" fill="hold"/>
                                        <p:tgtEl>
                                          <p:spTgt spid="153"/>
                                        </p:tgtEl>
                                        <p:attrNameLst>
                                          <p:attrName>ppt_x</p:attrName>
                                        </p:attrNameLst>
                                      </p:cBhvr>
                                      <p:tavLst>
                                        <p:tav tm="0">
                                          <p:val>
                                            <p:strVal val="0-#ppt_w/2"/>
                                          </p:val>
                                        </p:tav>
                                        <p:tav tm="100000">
                                          <p:val>
                                            <p:strVal val="#ppt_x"/>
                                          </p:val>
                                        </p:tav>
                                      </p:tavLst>
                                    </p:anim>
                                    <p:anim calcmode="lin" valueType="num">
                                      <p:cBhvr additive="base">
                                        <p:cTn id="55" dur="500" fill="hold"/>
                                        <p:tgtEl>
                                          <p:spTgt spid="153"/>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 presetClass="entr" presetSubtype="2" accel="50000" decel="50000" fill="hold" grpId="0" nodeType="afterEffect">
                                  <p:stCondLst>
                                    <p:cond delay="0"/>
                                  </p:stCondLst>
                                  <p:childTnLst>
                                    <p:set>
                                      <p:cBhvr>
                                        <p:cTn id="58" dur="1" fill="hold">
                                          <p:stCondLst>
                                            <p:cond delay="0"/>
                                          </p:stCondLst>
                                        </p:cTn>
                                        <p:tgtEl>
                                          <p:spTgt spid="152"/>
                                        </p:tgtEl>
                                        <p:attrNameLst>
                                          <p:attrName>style.visibility</p:attrName>
                                        </p:attrNameLst>
                                      </p:cBhvr>
                                      <p:to>
                                        <p:strVal val="visible"/>
                                      </p:to>
                                    </p:set>
                                    <p:anim calcmode="lin" valueType="num">
                                      <p:cBhvr additive="base">
                                        <p:cTn id="59" dur="500" fill="hold"/>
                                        <p:tgtEl>
                                          <p:spTgt spid="152"/>
                                        </p:tgtEl>
                                        <p:attrNameLst>
                                          <p:attrName>ppt_x</p:attrName>
                                        </p:attrNameLst>
                                      </p:cBhvr>
                                      <p:tavLst>
                                        <p:tav tm="0">
                                          <p:val>
                                            <p:strVal val="1+#ppt_w/2"/>
                                          </p:val>
                                        </p:tav>
                                        <p:tav tm="100000">
                                          <p:val>
                                            <p:strVal val="#ppt_x"/>
                                          </p:val>
                                        </p:tav>
                                      </p:tavLst>
                                    </p:anim>
                                    <p:anim calcmode="lin" valueType="num">
                                      <p:cBhvr additive="base">
                                        <p:cTn id="60" dur="500" fill="hold"/>
                                        <p:tgtEl>
                                          <p:spTgt spid="152"/>
                                        </p:tgtEl>
                                        <p:attrNameLst>
                                          <p:attrName>ppt_y</p:attrName>
                                        </p:attrNameLst>
                                      </p:cBhvr>
                                      <p:tavLst>
                                        <p:tav tm="0">
                                          <p:val>
                                            <p:strVal val="#ppt_y"/>
                                          </p:val>
                                        </p:tav>
                                        <p:tav tm="100000">
                                          <p:val>
                                            <p:strVal val="#ppt_y"/>
                                          </p:val>
                                        </p:tav>
                                      </p:tavLst>
                                    </p:anim>
                                  </p:childTnLst>
                                </p:cTn>
                              </p:par>
                            </p:childTnLst>
                          </p:cTn>
                        </p:par>
                        <p:par>
                          <p:cTn id="61" fill="hold">
                            <p:stCondLst>
                              <p:cond delay="6000"/>
                            </p:stCondLst>
                            <p:childTnLst>
                              <p:par>
                                <p:cTn id="62" presetID="2" presetClass="entr" presetSubtype="2" accel="50000" decel="5000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anim calcmode="lin" valueType="num">
                                      <p:cBhvr additive="base">
                                        <p:cTn id="64" dur="500" fill="hold"/>
                                        <p:tgtEl>
                                          <p:spTgt spid="154"/>
                                        </p:tgtEl>
                                        <p:attrNameLst>
                                          <p:attrName>ppt_x</p:attrName>
                                        </p:attrNameLst>
                                      </p:cBhvr>
                                      <p:tavLst>
                                        <p:tav tm="0">
                                          <p:val>
                                            <p:strVal val="1+#ppt_w/2"/>
                                          </p:val>
                                        </p:tav>
                                        <p:tav tm="100000">
                                          <p:val>
                                            <p:strVal val="#ppt_x"/>
                                          </p:val>
                                        </p:tav>
                                      </p:tavLst>
                                    </p:anim>
                                    <p:anim calcmode="lin" valueType="num">
                                      <p:cBhvr additive="base">
                                        <p:cTn id="65" dur="500" fill="hold"/>
                                        <p:tgtEl>
                                          <p:spTgt spid="154"/>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2" presetClass="entr" presetSubtype="8" accel="50000" decel="50000" fill="hold" grpId="0" nodeType="afterEffect">
                                  <p:stCondLst>
                                    <p:cond delay="0"/>
                                  </p:stCondLst>
                                  <p:childTnLst>
                                    <p:set>
                                      <p:cBhvr>
                                        <p:cTn id="68" dur="1" fill="hold">
                                          <p:stCondLst>
                                            <p:cond delay="0"/>
                                          </p:stCondLst>
                                        </p:cTn>
                                        <p:tgtEl>
                                          <p:spTgt spid="155"/>
                                        </p:tgtEl>
                                        <p:attrNameLst>
                                          <p:attrName>style.visibility</p:attrName>
                                        </p:attrNameLst>
                                      </p:cBhvr>
                                      <p:to>
                                        <p:strVal val="visible"/>
                                      </p:to>
                                    </p:set>
                                    <p:anim calcmode="lin" valueType="num">
                                      <p:cBhvr additive="base">
                                        <p:cTn id="69" dur="500" fill="hold"/>
                                        <p:tgtEl>
                                          <p:spTgt spid="155"/>
                                        </p:tgtEl>
                                        <p:attrNameLst>
                                          <p:attrName>ppt_x</p:attrName>
                                        </p:attrNameLst>
                                      </p:cBhvr>
                                      <p:tavLst>
                                        <p:tav tm="0">
                                          <p:val>
                                            <p:strVal val="0-#ppt_w/2"/>
                                          </p:val>
                                        </p:tav>
                                        <p:tav tm="100000">
                                          <p:val>
                                            <p:strVal val="#ppt_x"/>
                                          </p:val>
                                        </p:tav>
                                      </p:tavLst>
                                    </p:anim>
                                    <p:anim calcmode="lin" valueType="num">
                                      <p:cBhvr additive="base">
                                        <p:cTn id="70" dur="500" fill="hold"/>
                                        <p:tgtEl>
                                          <p:spTgt spid="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6" grpId="0" bldLvl="0" animBg="1"/>
      <p:bldP spid="117" grpId="0" animBg="1"/>
      <p:bldP spid="118" grpId="0" animBg="1"/>
      <p:bldP spid="119" grpId="0" bldLvl="0" animBg="1"/>
      <p:bldP spid="125" grpId="0" animBg="1"/>
      <p:bldP spid="152" grpId="0"/>
      <p:bldP spid="153" grpId="0"/>
      <p:bldP spid="154" grpId="0"/>
      <p:bldP spid="1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grpSp>
        <p:nvGrpSpPr>
          <p:cNvPr id="4" name="Group 3出自【趣你的PPT】(微信:qunideppt)：最优质的PPT资源库"/>
          <p:cNvGrpSpPr/>
          <p:nvPr/>
        </p:nvGrpSpPr>
        <p:grpSpPr>
          <a:xfrm>
            <a:off x="3996333" y="1960522"/>
            <a:ext cx="1790703" cy="3764459"/>
            <a:chOff x="3733910" y="1925747"/>
            <a:chExt cx="1790703" cy="3764459"/>
          </a:xfrm>
        </p:grpSpPr>
        <p:pic>
          <p:nvPicPr>
            <p:cNvPr id="5" name="出自【趣你的PPT】(微信:qunideppt)：最优质的PPT资源库"/>
            <p:cNvPicPr/>
            <p:nvPr/>
          </p:nvPicPr>
          <p:blipFill>
            <a:blip r:embed="rId2"/>
            <a:stretch>
              <a:fillRect/>
            </a:stretch>
          </p:blipFill>
          <p:spPr>
            <a:xfrm>
              <a:off x="3733910" y="1925747"/>
              <a:ext cx="1790703" cy="3764459"/>
            </a:xfrm>
            <a:prstGeom prst="rect">
              <a:avLst/>
            </a:prstGeom>
            <a:ln w="12700" cap="flat">
              <a:noFill/>
              <a:miter lim="400000"/>
              <a:headEnd/>
              <a:tailEnd/>
            </a:ln>
            <a:effectLst>
              <a:reflection stA="15466" endPos="40000" dir="5400000" sy="-100000" algn="bl" rotWithShape="0"/>
            </a:effectLst>
          </p:spPr>
        </p:pic>
        <p:grpSp>
          <p:nvGrpSpPr>
            <p:cNvPr id="6" name="组合 5"/>
            <p:cNvGrpSpPr/>
            <p:nvPr/>
          </p:nvGrpSpPr>
          <p:grpSpPr>
            <a:xfrm>
              <a:off x="3873199" y="2441448"/>
              <a:ext cx="1530905" cy="2724912"/>
              <a:chOff x="3765894" y="2014016"/>
              <a:chExt cx="4637441" cy="2659221"/>
            </a:xfrm>
          </p:grpSpPr>
          <p:sp>
            <p:nvSpPr>
              <p:cNvPr id="7" name="出自【趣你的PPT】(微信:qunideppt)：最优质的PPT资源库"/>
              <p:cNvSpPr/>
              <p:nvPr/>
            </p:nvSpPr>
            <p:spPr>
              <a:xfrm>
                <a:off x="3765894" y="2014017"/>
                <a:ext cx="4637441" cy="2659220"/>
              </a:xfrm>
              <a:prstGeom prst="rtTriangle">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8" name="出自【趣你的PPT】(微信:qunideppt)：最优质的PPT资源库"/>
              <p:cNvSpPr/>
              <p:nvPr/>
            </p:nvSpPr>
            <p:spPr>
              <a:xfrm flipH="1" flipV="1">
                <a:off x="3765894" y="2014016"/>
                <a:ext cx="4637441" cy="2659220"/>
              </a:xfrm>
              <a:prstGeom prst="rtTriangl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grpSp>
        <p:nvGrpSpPr>
          <p:cNvPr id="9" name="Group 8出自【趣你的PPT】(微信:qunideppt)：最优质的PPT资源库"/>
          <p:cNvGrpSpPr/>
          <p:nvPr/>
        </p:nvGrpSpPr>
        <p:grpSpPr>
          <a:xfrm>
            <a:off x="1441908" y="1954075"/>
            <a:ext cx="1790703" cy="3764459"/>
            <a:chOff x="-35816" y="1582127"/>
            <a:chExt cx="1790703" cy="3764459"/>
          </a:xfrm>
        </p:grpSpPr>
        <p:pic>
          <p:nvPicPr>
            <p:cNvPr id="10" name="出自【趣你的PPT】(微信:qunideppt)：最优质的PPT资源库"/>
            <p:cNvPicPr/>
            <p:nvPr/>
          </p:nvPicPr>
          <p:blipFill>
            <a:blip r:embed="rId2"/>
            <a:stretch>
              <a:fillRect/>
            </a:stretch>
          </p:blipFill>
          <p:spPr>
            <a:xfrm>
              <a:off x="-35816" y="1582127"/>
              <a:ext cx="1790703" cy="3764459"/>
            </a:xfrm>
            <a:prstGeom prst="rect">
              <a:avLst/>
            </a:prstGeom>
            <a:ln w="12700" cap="flat">
              <a:noFill/>
              <a:miter lim="400000"/>
              <a:headEnd/>
              <a:tailEnd/>
            </a:ln>
            <a:effectLst>
              <a:reflection stA="11988" endPos="40000" dir="5400000" sy="-100000" algn="bl" rotWithShape="0"/>
            </a:effectLst>
          </p:spPr>
        </p:pic>
        <p:grpSp>
          <p:nvGrpSpPr>
            <p:cNvPr id="11" name="组合 10"/>
            <p:cNvGrpSpPr/>
            <p:nvPr/>
          </p:nvGrpSpPr>
          <p:grpSpPr>
            <a:xfrm>
              <a:off x="113195" y="2072795"/>
              <a:ext cx="1505294" cy="2727805"/>
              <a:chOff x="3765894" y="2014016"/>
              <a:chExt cx="4637441" cy="2659221"/>
            </a:xfrm>
          </p:grpSpPr>
          <p:sp>
            <p:nvSpPr>
              <p:cNvPr id="12" name="出自【趣你的PPT】(微信:qunideppt)：最优质的PPT资源库"/>
              <p:cNvSpPr/>
              <p:nvPr/>
            </p:nvSpPr>
            <p:spPr>
              <a:xfrm>
                <a:off x="3765894" y="2014017"/>
                <a:ext cx="4637441" cy="2659220"/>
              </a:xfrm>
              <a:prstGeom prst="rtTriangle">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p:nvPr/>
            </p:nvSpPr>
            <p:spPr>
              <a:xfrm flipH="1" flipV="1">
                <a:off x="3765894" y="2014016"/>
                <a:ext cx="4637441" cy="2659220"/>
              </a:xfrm>
              <a:prstGeom prst="rtTriangl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grpSp>
        <p:nvGrpSpPr>
          <p:cNvPr id="18" name="Group 17出自【趣你的PPT】(微信:qunideppt)：最优质的PPT资源库"/>
          <p:cNvGrpSpPr/>
          <p:nvPr/>
        </p:nvGrpSpPr>
        <p:grpSpPr>
          <a:xfrm>
            <a:off x="2498934" y="1798051"/>
            <a:ext cx="1945275" cy="4089403"/>
            <a:chOff x="1913493" y="1207826"/>
            <a:chExt cx="1945275" cy="4089403"/>
          </a:xfrm>
        </p:grpSpPr>
        <p:pic>
          <p:nvPicPr>
            <p:cNvPr id="19" name="出自【趣你的PPT】(微信:qunideppt)：最优质的PPT资源库"/>
            <p:cNvPicPr/>
            <p:nvPr/>
          </p:nvPicPr>
          <p:blipFill>
            <a:blip r:embed="rId2"/>
            <a:stretch>
              <a:fillRect/>
            </a:stretch>
          </p:blipFill>
          <p:spPr>
            <a:xfrm>
              <a:off x="1913493" y="1207826"/>
              <a:ext cx="1945275" cy="4089403"/>
            </a:xfrm>
            <a:prstGeom prst="rect">
              <a:avLst/>
            </a:prstGeom>
            <a:ln w="12700" cap="flat">
              <a:noFill/>
              <a:miter lim="400000"/>
              <a:headEnd/>
              <a:tailEnd/>
            </a:ln>
            <a:effectLst>
              <a:reflection stA="16887" endPos="40000" dir="5400000" sy="-100000" algn="bl" rotWithShape="0"/>
            </a:effectLst>
          </p:spPr>
        </p:pic>
        <p:grpSp>
          <p:nvGrpSpPr>
            <p:cNvPr id="20" name="组合 19"/>
            <p:cNvGrpSpPr/>
            <p:nvPr/>
          </p:nvGrpSpPr>
          <p:grpSpPr>
            <a:xfrm>
              <a:off x="2078785" y="1770926"/>
              <a:ext cx="1636982" cy="2950309"/>
              <a:chOff x="3765894" y="2014016"/>
              <a:chExt cx="4637441" cy="2659221"/>
            </a:xfrm>
          </p:grpSpPr>
          <p:sp>
            <p:nvSpPr>
              <p:cNvPr id="21" name="出自【趣你的PPT】(微信:qunideppt)：最优质的PPT资源库"/>
              <p:cNvSpPr/>
              <p:nvPr/>
            </p:nvSpPr>
            <p:spPr>
              <a:xfrm>
                <a:off x="3765894" y="2014017"/>
                <a:ext cx="4637441" cy="2659220"/>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2" name="出自【趣你的PPT】(微信:qunideppt)：最优质的PPT资源库"/>
              <p:cNvSpPr/>
              <p:nvPr/>
            </p:nvSpPr>
            <p:spPr>
              <a:xfrm flipH="1" flipV="1">
                <a:off x="3765894" y="2014016"/>
                <a:ext cx="4637441" cy="26592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grpSp>
        <p:nvGrpSpPr>
          <p:cNvPr id="23" name="Group 22出自【趣你的PPT】(微信:qunideppt)：最优质的PPT资源库"/>
          <p:cNvGrpSpPr/>
          <p:nvPr/>
        </p:nvGrpSpPr>
        <p:grpSpPr>
          <a:xfrm>
            <a:off x="3124100" y="3386070"/>
            <a:ext cx="754185" cy="754185"/>
            <a:chOff x="2986535" y="3369886"/>
            <a:chExt cx="754185" cy="754185"/>
          </a:xfrm>
        </p:grpSpPr>
        <p:sp>
          <p:nvSpPr>
            <p:cNvPr id="24" name="出自【趣你的PPT】(微信:qunideppt)：最优质的PPT资源库"/>
            <p:cNvSpPr>
              <a:spLocks noEditPoints="1"/>
            </p:cNvSpPr>
            <p:nvPr/>
          </p:nvSpPr>
          <p:spPr bwMode="auto">
            <a:xfrm>
              <a:off x="3194806" y="3605843"/>
              <a:ext cx="353253" cy="355419"/>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p:cNvSpPr/>
            <p:nvPr/>
          </p:nvSpPr>
          <p:spPr>
            <a:xfrm>
              <a:off x="2986535" y="3369886"/>
              <a:ext cx="754185" cy="7541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cxnSp>
        <p:nvCxnSpPr>
          <p:cNvPr id="27" name="出自【趣你的PPT】(微信:qunideppt)：最优质的PPT资源库"/>
          <p:cNvCxnSpPr/>
          <p:nvPr/>
        </p:nvCxnSpPr>
        <p:spPr>
          <a:xfrm>
            <a:off x="7379870" y="4042764"/>
            <a:ext cx="295837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7380014" y="3208098"/>
            <a:ext cx="592115" cy="592115"/>
            <a:chOff x="8650340" y="961055"/>
            <a:chExt cx="417442" cy="417442"/>
          </a:xfrm>
        </p:grpSpPr>
        <p:sp>
          <p:nvSpPr>
            <p:cNvPr id="29" name="椭圆 28"/>
            <p:cNvSpPr/>
            <p:nvPr/>
          </p:nvSpPr>
          <p:spPr>
            <a:xfrm>
              <a:off x="8650340" y="961055"/>
              <a:ext cx="417442" cy="417442"/>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出自【趣你的PPT】(微信:qunideppt)：最优质的PPT资源库"/>
            <p:cNvSpPr/>
            <p:nvPr/>
          </p:nvSpPr>
          <p:spPr bwMode="auto">
            <a:xfrm>
              <a:off x="8743648" y="1059063"/>
              <a:ext cx="239636" cy="209681"/>
            </a:xfrm>
            <a:custGeom>
              <a:avLst/>
              <a:gdLst>
                <a:gd name="T0" fmla="*/ 103 w 128"/>
                <a:gd name="T1" fmla="*/ 61 h 112"/>
                <a:gd name="T2" fmla="*/ 128 w 128"/>
                <a:gd name="T3" fmla="*/ 61 h 112"/>
                <a:gd name="T4" fmla="*/ 103 w 128"/>
                <a:gd name="T5" fmla="*/ 37 h 112"/>
                <a:gd name="T6" fmla="*/ 103 w 128"/>
                <a:gd name="T7" fmla="*/ 0 h 112"/>
                <a:gd name="T8" fmla="*/ 84 w 128"/>
                <a:gd name="T9" fmla="*/ 0 h 112"/>
                <a:gd name="T10" fmla="*/ 84 w 128"/>
                <a:gd name="T11" fmla="*/ 19 h 112"/>
                <a:gd name="T12" fmla="*/ 64 w 128"/>
                <a:gd name="T13" fmla="*/ 0 h 112"/>
                <a:gd name="T14" fmla="*/ 0 w 128"/>
                <a:gd name="T15" fmla="*/ 61 h 112"/>
                <a:gd name="T16" fmla="*/ 23 w 128"/>
                <a:gd name="T17" fmla="*/ 61 h 112"/>
                <a:gd name="T18" fmla="*/ 23 w 128"/>
                <a:gd name="T19" fmla="*/ 112 h 112"/>
                <a:gd name="T20" fmla="*/ 52 w 128"/>
                <a:gd name="T21" fmla="*/ 112 h 112"/>
                <a:gd name="T22" fmla="*/ 52 w 128"/>
                <a:gd name="T23" fmla="*/ 76 h 112"/>
                <a:gd name="T24" fmla="*/ 76 w 128"/>
                <a:gd name="T25" fmla="*/ 76 h 112"/>
                <a:gd name="T26" fmla="*/ 76 w 128"/>
                <a:gd name="T27" fmla="*/ 112 h 112"/>
                <a:gd name="T28" fmla="*/ 103 w 128"/>
                <a:gd name="T29" fmla="*/ 112 h 112"/>
                <a:gd name="T30" fmla="*/ 103 w 128"/>
                <a:gd name="T31" fmla="*/ 6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12">
                  <a:moveTo>
                    <a:pt x="103" y="61"/>
                  </a:moveTo>
                  <a:lnTo>
                    <a:pt x="128" y="61"/>
                  </a:lnTo>
                  <a:lnTo>
                    <a:pt x="103" y="37"/>
                  </a:lnTo>
                  <a:lnTo>
                    <a:pt x="103" y="0"/>
                  </a:lnTo>
                  <a:lnTo>
                    <a:pt x="84" y="0"/>
                  </a:lnTo>
                  <a:lnTo>
                    <a:pt x="84" y="19"/>
                  </a:lnTo>
                  <a:lnTo>
                    <a:pt x="64" y="0"/>
                  </a:lnTo>
                  <a:lnTo>
                    <a:pt x="0" y="61"/>
                  </a:lnTo>
                  <a:lnTo>
                    <a:pt x="23" y="61"/>
                  </a:lnTo>
                  <a:lnTo>
                    <a:pt x="23" y="112"/>
                  </a:lnTo>
                  <a:lnTo>
                    <a:pt x="52" y="112"/>
                  </a:lnTo>
                  <a:lnTo>
                    <a:pt x="52" y="76"/>
                  </a:lnTo>
                  <a:lnTo>
                    <a:pt x="76" y="76"/>
                  </a:lnTo>
                  <a:lnTo>
                    <a:pt x="76" y="112"/>
                  </a:lnTo>
                  <a:lnTo>
                    <a:pt x="103" y="112"/>
                  </a:lnTo>
                  <a:lnTo>
                    <a:pt x="103" y="61"/>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9746708" y="3168728"/>
            <a:ext cx="592115" cy="592115"/>
            <a:chOff x="8650340" y="2244549"/>
            <a:chExt cx="417442" cy="417442"/>
          </a:xfrm>
        </p:grpSpPr>
        <p:sp>
          <p:nvSpPr>
            <p:cNvPr id="32" name="椭圆 31"/>
            <p:cNvSpPr/>
            <p:nvPr/>
          </p:nvSpPr>
          <p:spPr>
            <a:xfrm>
              <a:off x="8650340" y="2244549"/>
              <a:ext cx="417442" cy="417442"/>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出自【趣你的PPT】(微信:qunideppt)：最优质的PPT资源库"/>
            <p:cNvSpPr/>
            <p:nvPr/>
          </p:nvSpPr>
          <p:spPr bwMode="auto">
            <a:xfrm>
              <a:off x="8750167" y="2350785"/>
              <a:ext cx="213406" cy="213408"/>
            </a:xfrm>
            <a:custGeom>
              <a:avLst/>
              <a:gdLst>
                <a:gd name="T0" fmla="*/ 293 w 297"/>
                <a:gd name="T1" fmla="*/ 232 h 297"/>
                <a:gd name="T2" fmla="*/ 230 w 297"/>
                <a:gd name="T3" fmla="*/ 195 h 297"/>
                <a:gd name="T4" fmla="*/ 220 w 297"/>
                <a:gd name="T5" fmla="*/ 196 h 297"/>
                <a:gd name="T6" fmla="*/ 201 w 297"/>
                <a:gd name="T7" fmla="*/ 215 h 297"/>
                <a:gd name="T8" fmla="*/ 190 w 297"/>
                <a:gd name="T9" fmla="*/ 220 h 297"/>
                <a:gd name="T10" fmla="*/ 122 w 297"/>
                <a:gd name="T11" fmla="*/ 176 h 297"/>
                <a:gd name="T12" fmla="*/ 78 w 297"/>
                <a:gd name="T13" fmla="*/ 108 h 297"/>
                <a:gd name="T14" fmla="*/ 82 w 297"/>
                <a:gd name="T15" fmla="*/ 96 h 297"/>
                <a:gd name="T16" fmla="*/ 98 w 297"/>
                <a:gd name="T17" fmla="*/ 80 h 297"/>
                <a:gd name="T18" fmla="*/ 100 w 297"/>
                <a:gd name="T19" fmla="*/ 70 h 297"/>
                <a:gd name="T20" fmla="*/ 65 w 297"/>
                <a:gd name="T21" fmla="*/ 4 h 297"/>
                <a:gd name="T22" fmla="*/ 58 w 297"/>
                <a:gd name="T23" fmla="*/ 3 h 297"/>
                <a:gd name="T24" fmla="*/ 14 w 297"/>
                <a:gd name="T25" fmla="*/ 46 h 297"/>
                <a:gd name="T26" fmla="*/ 9 w 297"/>
                <a:gd name="T27" fmla="*/ 57 h 297"/>
                <a:gd name="T28" fmla="*/ 89 w 297"/>
                <a:gd name="T29" fmla="*/ 209 h 297"/>
                <a:gd name="T30" fmla="*/ 240 w 297"/>
                <a:gd name="T31" fmla="*/ 288 h 297"/>
                <a:gd name="T32" fmla="*/ 252 w 297"/>
                <a:gd name="T33" fmla="*/ 283 h 297"/>
                <a:gd name="T34" fmla="*/ 295 w 297"/>
                <a:gd name="T35" fmla="*/ 240 h 297"/>
                <a:gd name="T36" fmla="*/ 293 w 297"/>
                <a:gd name="T37" fmla="*/ 23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297">
                  <a:moveTo>
                    <a:pt x="293" y="232"/>
                  </a:moveTo>
                  <a:cubicBezTo>
                    <a:pt x="230" y="195"/>
                    <a:pt x="230" y="195"/>
                    <a:pt x="230" y="195"/>
                  </a:cubicBezTo>
                  <a:cubicBezTo>
                    <a:pt x="227" y="193"/>
                    <a:pt x="222" y="194"/>
                    <a:pt x="220" y="196"/>
                  </a:cubicBezTo>
                  <a:cubicBezTo>
                    <a:pt x="201" y="215"/>
                    <a:pt x="201" y="215"/>
                    <a:pt x="201" y="215"/>
                  </a:cubicBezTo>
                  <a:cubicBezTo>
                    <a:pt x="198" y="217"/>
                    <a:pt x="193" y="220"/>
                    <a:pt x="190" y="220"/>
                  </a:cubicBezTo>
                  <a:cubicBezTo>
                    <a:pt x="190" y="220"/>
                    <a:pt x="166" y="220"/>
                    <a:pt x="122" y="176"/>
                  </a:cubicBezTo>
                  <a:cubicBezTo>
                    <a:pt x="77" y="132"/>
                    <a:pt x="78" y="108"/>
                    <a:pt x="78" y="108"/>
                  </a:cubicBezTo>
                  <a:cubicBezTo>
                    <a:pt x="78" y="104"/>
                    <a:pt x="80" y="99"/>
                    <a:pt x="82" y="96"/>
                  </a:cubicBezTo>
                  <a:cubicBezTo>
                    <a:pt x="98" y="80"/>
                    <a:pt x="98" y="80"/>
                    <a:pt x="98" y="80"/>
                  </a:cubicBezTo>
                  <a:cubicBezTo>
                    <a:pt x="101" y="78"/>
                    <a:pt x="102" y="73"/>
                    <a:pt x="100" y="70"/>
                  </a:cubicBezTo>
                  <a:cubicBezTo>
                    <a:pt x="65" y="4"/>
                    <a:pt x="65" y="4"/>
                    <a:pt x="65" y="4"/>
                  </a:cubicBezTo>
                  <a:cubicBezTo>
                    <a:pt x="64" y="1"/>
                    <a:pt x="60" y="0"/>
                    <a:pt x="58" y="3"/>
                  </a:cubicBezTo>
                  <a:cubicBezTo>
                    <a:pt x="14" y="46"/>
                    <a:pt x="14" y="46"/>
                    <a:pt x="14" y="46"/>
                  </a:cubicBezTo>
                  <a:cubicBezTo>
                    <a:pt x="12" y="48"/>
                    <a:pt x="9" y="53"/>
                    <a:pt x="9" y="57"/>
                  </a:cubicBezTo>
                  <a:cubicBezTo>
                    <a:pt x="9" y="57"/>
                    <a:pt x="0" y="120"/>
                    <a:pt x="89" y="209"/>
                  </a:cubicBezTo>
                  <a:cubicBezTo>
                    <a:pt x="177" y="297"/>
                    <a:pt x="240" y="288"/>
                    <a:pt x="240" y="288"/>
                  </a:cubicBezTo>
                  <a:cubicBezTo>
                    <a:pt x="244" y="288"/>
                    <a:pt x="249" y="285"/>
                    <a:pt x="252" y="283"/>
                  </a:cubicBezTo>
                  <a:cubicBezTo>
                    <a:pt x="295" y="240"/>
                    <a:pt x="295" y="240"/>
                    <a:pt x="295" y="240"/>
                  </a:cubicBezTo>
                  <a:cubicBezTo>
                    <a:pt x="297" y="237"/>
                    <a:pt x="297" y="233"/>
                    <a:pt x="293" y="232"/>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525896" y="3208098"/>
            <a:ext cx="592115" cy="592115"/>
            <a:chOff x="8650340" y="1602802"/>
            <a:chExt cx="417442" cy="417442"/>
          </a:xfrm>
        </p:grpSpPr>
        <p:sp>
          <p:nvSpPr>
            <p:cNvPr id="35" name="椭圆 34"/>
            <p:cNvSpPr/>
            <p:nvPr/>
          </p:nvSpPr>
          <p:spPr>
            <a:xfrm>
              <a:off x="8650340" y="1602802"/>
              <a:ext cx="417442" cy="41744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36" name="组合 35"/>
            <p:cNvGrpSpPr/>
            <p:nvPr/>
          </p:nvGrpSpPr>
          <p:grpSpPr>
            <a:xfrm>
              <a:off x="8745589" y="1723367"/>
              <a:ext cx="228169" cy="185649"/>
              <a:chOff x="6926415" y="3270489"/>
              <a:chExt cx="280608" cy="228316"/>
            </a:xfrm>
            <a:solidFill>
              <a:schemeClr val="bg1"/>
            </a:solidFill>
          </p:grpSpPr>
          <p:sp>
            <p:nvSpPr>
              <p:cNvPr id="37" name="Freeform 6"/>
              <p:cNvSpPr>
                <a:spLocks noEditPoints="1"/>
              </p:cNvSpPr>
              <p:nvPr/>
            </p:nvSpPr>
            <p:spPr bwMode="auto">
              <a:xfrm>
                <a:off x="6926415" y="3270489"/>
                <a:ext cx="199593" cy="181180"/>
              </a:xfrm>
              <a:custGeom>
                <a:avLst/>
                <a:gdLst>
                  <a:gd name="T0" fmla="*/ 2437 w 2437"/>
                  <a:gd name="T1" fmla="*/ 851 h 2214"/>
                  <a:gd name="T2" fmla="*/ 2363 w 2437"/>
                  <a:gd name="T3" fmla="*/ 641 h 2214"/>
                  <a:gd name="T4" fmla="*/ 2239 w 2437"/>
                  <a:gd name="T5" fmla="*/ 452 h 2214"/>
                  <a:gd name="T6" fmla="*/ 2074 w 2437"/>
                  <a:gd name="T7" fmla="*/ 290 h 2214"/>
                  <a:gd name="T8" fmla="*/ 1871 w 2437"/>
                  <a:gd name="T9" fmla="*/ 158 h 2214"/>
                  <a:gd name="T10" fmla="*/ 1641 w 2437"/>
                  <a:gd name="T11" fmla="*/ 64 h 2214"/>
                  <a:gd name="T12" fmla="*/ 1390 w 2437"/>
                  <a:gd name="T13" fmla="*/ 11 h 2214"/>
                  <a:gd name="T14" fmla="*/ 1123 w 2437"/>
                  <a:gd name="T15" fmla="*/ 2 h 2214"/>
                  <a:gd name="T16" fmla="*/ 864 w 2437"/>
                  <a:gd name="T17" fmla="*/ 43 h 2214"/>
                  <a:gd name="T18" fmla="*/ 627 w 2437"/>
                  <a:gd name="T19" fmla="*/ 127 h 2214"/>
                  <a:gd name="T20" fmla="*/ 419 w 2437"/>
                  <a:gd name="T21" fmla="*/ 250 h 2214"/>
                  <a:gd name="T22" fmla="*/ 245 w 2437"/>
                  <a:gd name="T23" fmla="*/ 407 h 2214"/>
                  <a:gd name="T24" fmla="*/ 114 w 2437"/>
                  <a:gd name="T25" fmla="*/ 593 h 2214"/>
                  <a:gd name="T26" fmla="*/ 29 w 2437"/>
                  <a:gd name="T27" fmla="*/ 803 h 2214"/>
                  <a:gd name="T28" fmla="*/ 0 w 2437"/>
                  <a:gd name="T29" fmla="*/ 1031 h 2214"/>
                  <a:gd name="T30" fmla="*/ 24 w 2437"/>
                  <a:gd name="T31" fmla="*/ 1236 h 2214"/>
                  <a:gd name="T32" fmla="*/ 96 w 2437"/>
                  <a:gd name="T33" fmla="*/ 1426 h 2214"/>
                  <a:gd name="T34" fmla="*/ 210 w 2437"/>
                  <a:gd name="T35" fmla="*/ 1599 h 2214"/>
                  <a:gd name="T36" fmla="*/ 363 w 2437"/>
                  <a:gd name="T37" fmla="*/ 1755 h 2214"/>
                  <a:gd name="T38" fmla="*/ 364 w 2437"/>
                  <a:gd name="T39" fmla="*/ 2214 h 2214"/>
                  <a:gd name="T40" fmla="*/ 913 w 2437"/>
                  <a:gd name="T41" fmla="*/ 2027 h 2214"/>
                  <a:gd name="T42" fmla="*/ 1089 w 2437"/>
                  <a:gd name="T43" fmla="*/ 2056 h 2214"/>
                  <a:gd name="T44" fmla="*/ 1270 w 2437"/>
                  <a:gd name="T45" fmla="*/ 2061 h 2214"/>
                  <a:gd name="T46" fmla="*/ 1298 w 2437"/>
                  <a:gd name="T47" fmla="*/ 1933 h 2214"/>
                  <a:gd name="T48" fmla="*/ 1292 w 2437"/>
                  <a:gd name="T49" fmla="*/ 1725 h 2214"/>
                  <a:gd name="T50" fmla="*/ 1341 w 2437"/>
                  <a:gd name="T51" fmla="*/ 1501 h 2214"/>
                  <a:gd name="T52" fmla="*/ 1442 w 2437"/>
                  <a:gd name="T53" fmla="*/ 1299 h 2214"/>
                  <a:gd name="T54" fmla="*/ 1589 w 2437"/>
                  <a:gd name="T55" fmla="*/ 1125 h 2214"/>
                  <a:gd name="T56" fmla="*/ 1775 w 2437"/>
                  <a:gd name="T57" fmla="*/ 987 h 2214"/>
                  <a:gd name="T58" fmla="*/ 1992 w 2437"/>
                  <a:gd name="T59" fmla="*/ 893 h 2214"/>
                  <a:gd name="T60" fmla="*/ 2235 w 2437"/>
                  <a:gd name="T61" fmla="*/ 847 h 2214"/>
                  <a:gd name="T62" fmla="*/ 1697 w 2437"/>
                  <a:gd name="T63" fmla="*/ 518 h 2214"/>
                  <a:gd name="T64" fmla="*/ 1769 w 2437"/>
                  <a:gd name="T65" fmla="*/ 548 h 2214"/>
                  <a:gd name="T66" fmla="*/ 1811 w 2437"/>
                  <a:gd name="T67" fmla="*/ 610 h 2214"/>
                  <a:gd name="T68" fmla="*/ 1818 w 2437"/>
                  <a:gd name="T69" fmla="*/ 696 h 2214"/>
                  <a:gd name="T70" fmla="*/ 1787 w 2437"/>
                  <a:gd name="T71" fmla="*/ 768 h 2214"/>
                  <a:gd name="T72" fmla="*/ 1725 w 2437"/>
                  <a:gd name="T73" fmla="*/ 809 h 2214"/>
                  <a:gd name="T74" fmla="*/ 1641 w 2437"/>
                  <a:gd name="T75" fmla="*/ 817 h 2214"/>
                  <a:gd name="T76" fmla="*/ 1565 w 2437"/>
                  <a:gd name="T77" fmla="*/ 791 h 2214"/>
                  <a:gd name="T78" fmla="*/ 1508 w 2437"/>
                  <a:gd name="T79" fmla="*/ 739 h 2214"/>
                  <a:gd name="T80" fmla="*/ 1486 w 2437"/>
                  <a:gd name="T81" fmla="*/ 667 h 2214"/>
                  <a:gd name="T82" fmla="*/ 1508 w 2437"/>
                  <a:gd name="T83" fmla="*/ 594 h 2214"/>
                  <a:gd name="T84" fmla="*/ 1565 w 2437"/>
                  <a:gd name="T85" fmla="*/ 543 h 2214"/>
                  <a:gd name="T86" fmla="*/ 1641 w 2437"/>
                  <a:gd name="T87" fmla="*/ 517 h 2214"/>
                  <a:gd name="T88" fmla="*/ 792 w 2437"/>
                  <a:gd name="T89" fmla="*/ 817 h 2214"/>
                  <a:gd name="T90" fmla="*/ 716 w 2437"/>
                  <a:gd name="T91" fmla="*/ 791 h 2214"/>
                  <a:gd name="T92" fmla="*/ 659 w 2437"/>
                  <a:gd name="T93" fmla="*/ 739 h 2214"/>
                  <a:gd name="T94" fmla="*/ 637 w 2437"/>
                  <a:gd name="T95" fmla="*/ 667 h 2214"/>
                  <a:gd name="T96" fmla="*/ 659 w 2437"/>
                  <a:gd name="T97" fmla="*/ 594 h 2214"/>
                  <a:gd name="T98" fmla="*/ 716 w 2437"/>
                  <a:gd name="T99" fmla="*/ 543 h 2214"/>
                  <a:gd name="T100" fmla="*/ 792 w 2437"/>
                  <a:gd name="T101" fmla="*/ 517 h 2214"/>
                  <a:gd name="T102" fmla="*/ 875 w 2437"/>
                  <a:gd name="T103" fmla="*/ 524 h 2214"/>
                  <a:gd name="T104" fmla="*/ 938 w 2437"/>
                  <a:gd name="T105" fmla="*/ 566 h 2214"/>
                  <a:gd name="T106" fmla="*/ 968 w 2437"/>
                  <a:gd name="T107" fmla="*/ 637 h 2214"/>
                  <a:gd name="T108" fmla="*/ 962 w 2437"/>
                  <a:gd name="T109" fmla="*/ 723 h 2214"/>
                  <a:gd name="T110" fmla="*/ 920 w 2437"/>
                  <a:gd name="T111" fmla="*/ 785 h 2214"/>
                  <a:gd name="T112" fmla="*/ 848 w 2437"/>
                  <a:gd name="T113" fmla="*/ 817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7" h="2214">
                    <a:moveTo>
                      <a:pt x="2320" y="844"/>
                    </a:moveTo>
                    <a:lnTo>
                      <a:pt x="2379" y="846"/>
                    </a:lnTo>
                    <a:lnTo>
                      <a:pt x="2437" y="851"/>
                    </a:lnTo>
                    <a:lnTo>
                      <a:pt x="2418" y="779"/>
                    </a:lnTo>
                    <a:lnTo>
                      <a:pt x="2393" y="708"/>
                    </a:lnTo>
                    <a:lnTo>
                      <a:pt x="2363" y="641"/>
                    </a:lnTo>
                    <a:lnTo>
                      <a:pt x="2327" y="575"/>
                    </a:lnTo>
                    <a:lnTo>
                      <a:pt x="2286" y="512"/>
                    </a:lnTo>
                    <a:lnTo>
                      <a:pt x="2239" y="452"/>
                    </a:lnTo>
                    <a:lnTo>
                      <a:pt x="2188" y="395"/>
                    </a:lnTo>
                    <a:lnTo>
                      <a:pt x="2133" y="341"/>
                    </a:lnTo>
                    <a:lnTo>
                      <a:pt x="2074" y="290"/>
                    </a:lnTo>
                    <a:lnTo>
                      <a:pt x="2010" y="242"/>
                    </a:lnTo>
                    <a:lnTo>
                      <a:pt x="1942" y="198"/>
                    </a:lnTo>
                    <a:lnTo>
                      <a:pt x="1871" y="158"/>
                    </a:lnTo>
                    <a:lnTo>
                      <a:pt x="1797" y="123"/>
                    </a:lnTo>
                    <a:lnTo>
                      <a:pt x="1721" y="91"/>
                    </a:lnTo>
                    <a:lnTo>
                      <a:pt x="1641" y="64"/>
                    </a:lnTo>
                    <a:lnTo>
                      <a:pt x="1560" y="42"/>
                    </a:lnTo>
                    <a:lnTo>
                      <a:pt x="1476" y="23"/>
                    </a:lnTo>
                    <a:lnTo>
                      <a:pt x="1390" y="11"/>
                    </a:lnTo>
                    <a:lnTo>
                      <a:pt x="1303" y="2"/>
                    </a:lnTo>
                    <a:lnTo>
                      <a:pt x="1213" y="0"/>
                    </a:lnTo>
                    <a:lnTo>
                      <a:pt x="1123" y="2"/>
                    </a:lnTo>
                    <a:lnTo>
                      <a:pt x="1035" y="11"/>
                    </a:lnTo>
                    <a:lnTo>
                      <a:pt x="948" y="24"/>
                    </a:lnTo>
                    <a:lnTo>
                      <a:pt x="864" y="43"/>
                    </a:lnTo>
                    <a:lnTo>
                      <a:pt x="783" y="66"/>
                    </a:lnTo>
                    <a:lnTo>
                      <a:pt x="704" y="94"/>
                    </a:lnTo>
                    <a:lnTo>
                      <a:pt x="627" y="127"/>
                    </a:lnTo>
                    <a:lnTo>
                      <a:pt x="555" y="164"/>
                    </a:lnTo>
                    <a:lnTo>
                      <a:pt x="485" y="205"/>
                    </a:lnTo>
                    <a:lnTo>
                      <a:pt x="419" y="250"/>
                    </a:lnTo>
                    <a:lnTo>
                      <a:pt x="357" y="299"/>
                    </a:lnTo>
                    <a:lnTo>
                      <a:pt x="299" y="351"/>
                    </a:lnTo>
                    <a:lnTo>
                      <a:pt x="245" y="407"/>
                    </a:lnTo>
                    <a:lnTo>
                      <a:pt x="196" y="466"/>
                    </a:lnTo>
                    <a:lnTo>
                      <a:pt x="152" y="528"/>
                    </a:lnTo>
                    <a:lnTo>
                      <a:pt x="114" y="593"/>
                    </a:lnTo>
                    <a:lnTo>
                      <a:pt x="79" y="660"/>
                    </a:lnTo>
                    <a:lnTo>
                      <a:pt x="51" y="730"/>
                    </a:lnTo>
                    <a:lnTo>
                      <a:pt x="29" y="803"/>
                    </a:lnTo>
                    <a:lnTo>
                      <a:pt x="14" y="877"/>
                    </a:lnTo>
                    <a:lnTo>
                      <a:pt x="3" y="953"/>
                    </a:lnTo>
                    <a:lnTo>
                      <a:pt x="0" y="1031"/>
                    </a:lnTo>
                    <a:lnTo>
                      <a:pt x="3" y="1101"/>
                    </a:lnTo>
                    <a:lnTo>
                      <a:pt x="11" y="1170"/>
                    </a:lnTo>
                    <a:lnTo>
                      <a:pt x="24" y="1236"/>
                    </a:lnTo>
                    <a:lnTo>
                      <a:pt x="43" y="1302"/>
                    </a:lnTo>
                    <a:lnTo>
                      <a:pt x="67" y="1364"/>
                    </a:lnTo>
                    <a:lnTo>
                      <a:pt x="96" y="1426"/>
                    </a:lnTo>
                    <a:lnTo>
                      <a:pt x="129" y="1485"/>
                    </a:lnTo>
                    <a:lnTo>
                      <a:pt x="167" y="1543"/>
                    </a:lnTo>
                    <a:lnTo>
                      <a:pt x="210" y="1599"/>
                    </a:lnTo>
                    <a:lnTo>
                      <a:pt x="257" y="1653"/>
                    </a:lnTo>
                    <a:lnTo>
                      <a:pt x="308" y="1705"/>
                    </a:lnTo>
                    <a:lnTo>
                      <a:pt x="363" y="1755"/>
                    </a:lnTo>
                    <a:lnTo>
                      <a:pt x="422" y="1803"/>
                    </a:lnTo>
                    <a:lnTo>
                      <a:pt x="486" y="1850"/>
                    </a:lnTo>
                    <a:lnTo>
                      <a:pt x="364" y="2214"/>
                    </a:lnTo>
                    <a:lnTo>
                      <a:pt x="788" y="2002"/>
                    </a:lnTo>
                    <a:lnTo>
                      <a:pt x="851" y="2014"/>
                    </a:lnTo>
                    <a:lnTo>
                      <a:pt x="913" y="2027"/>
                    </a:lnTo>
                    <a:lnTo>
                      <a:pt x="971" y="2038"/>
                    </a:lnTo>
                    <a:lnTo>
                      <a:pt x="1031" y="2047"/>
                    </a:lnTo>
                    <a:lnTo>
                      <a:pt x="1089" y="2056"/>
                    </a:lnTo>
                    <a:lnTo>
                      <a:pt x="1150" y="2061"/>
                    </a:lnTo>
                    <a:lnTo>
                      <a:pt x="1213" y="2062"/>
                    </a:lnTo>
                    <a:lnTo>
                      <a:pt x="1270" y="2061"/>
                    </a:lnTo>
                    <a:lnTo>
                      <a:pt x="1327" y="2058"/>
                    </a:lnTo>
                    <a:lnTo>
                      <a:pt x="1311" y="1996"/>
                    </a:lnTo>
                    <a:lnTo>
                      <a:pt x="1298" y="1933"/>
                    </a:lnTo>
                    <a:lnTo>
                      <a:pt x="1291" y="1869"/>
                    </a:lnTo>
                    <a:lnTo>
                      <a:pt x="1289" y="1804"/>
                    </a:lnTo>
                    <a:lnTo>
                      <a:pt x="1292" y="1725"/>
                    </a:lnTo>
                    <a:lnTo>
                      <a:pt x="1303" y="1647"/>
                    </a:lnTo>
                    <a:lnTo>
                      <a:pt x="1318" y="1573"/>
                    </a:lnTo>
                    <a:lnTo>
                      <a:pt x="1341" y="1501"/>
                    </a:lnTo>
                    <a:lnTo>
                      <a:pt x="1369" y="1430"/>
                    </a:lnTo>
                    <a:lnTo>
                      <a:pt x="1403" y="1362"/>
                    </a:lnTo>
                    <a:lnTo>
                      <a:pt x="1442" y="1299"/>
                    </a:lnTo>
                    <a:lnTo>
                      <a:pt x="1486" y="1237"/>
                    </a:lnTo>
                    <a:lnTo>
                      <a:pt x="1535" y="1179"/>
                    </a:lnTo>
                    <a:lnTo>
                      <a:pt x="1589" y="1125"/>
                    </a:lnTo>
                    <a:lnTo>
                      <a:pt x="1646" y="1075"/>
                    </a:lnTo>
                    <a:lnTo>
                      <a:pt x="1709" y="1029"/>
                    </a:lnTo>
                    <a:lnTo>
                      <a:pt x="1775" y="987"/>
                    </a:lnTo>
                    <a:lnTo>
                      <a:pt x="1843" y="951"/>
                    </a:lnTo>
                    <a:lnTo>
                      <a:pt x="1916" y="920"/>
                    </a:lnTo>
                    <a:lnTo>
                      <a:pt x="1992" y="893"/>
                    </a:lnTo>
                    <a:lnTo>
                      <a:pt x="2070" y="872"/>
                    </a:lnTo>
                    <a:lnTo>
                      <a:pt x="2152" y="856"/>
                    </a:lnTo>
                    <a:lnTo>
                      <a:pt x="2235" y="847"/>
                    </a:lnTo>
                    <a:lnTo>
                      <a:pt x="2320" y="844"/>
                    </a:lnTo>
                    <a:close/>
                    <a:moveTo>
                      <a:pt x="1668" y="516"/>
                    </a:moveTo>
                    <a:lnTo>
                      <a:pt x="1697" y="518"/>
                    </a:lnTo>
                    <a:lnTo>
                      <a:pt x="1725" y="524"/>
                    </a:lnTo>
                    <a:lnTo>
                      <a:pt x="1748" y="534"/>
                    </a:lnTo>
                    <a:lnTo>
                      <a:pt x="1769" y="548"/>
                    </a:lnTo>
                    <a:lnTo>
                      <a:pt x="1787" y="566"/>
                    </a:lnTo>
                    <a:lnTo>
                      <a:pt x="1801" y="586"/>
                    </a:lnTo>
                    <a:lnTo>
                      <a:pt x="1811" y="610"/>
                    </a:lnTo>
                    <a:lnTo>
                      <a:pt x="1818" y="637"/>
                    </a:lnTo>
                    <a:lnTo>
                      <a:pt x="1820" y="667"/>
                    </a:lnTo>
                    <a:lnTo>
                      <a:pt x="1818" y="696"/>
                    </a:lnTo>
                    <a:lnTo>
                      <a:pt x="1811" y="723"/>
                    </a:lnTo>
                    <a:lnTo>
                      <a:pt x="1801" y="746"/>
                    </a:lnTo>
                    <a:lnTo>
                      <a:pt x="1787" y="768"/>
                    </a:lnTo>
                    <a:lnTo>
                      <a:pt x="1769" y="785"/>
                    </a:lnTo>
                    <a:lnTo>
                      <a:pt x="1748" y="799"/>
                    </a:lnTo>
                    <a:lnTo>
                      <a:pt x="1725" y="809"/>
                    </a:lnTo>
                    <a:lnTo>
                      <a:pt x="1697" y="817"/>
                    </a:lnTo>
                    <a:lnTo>
                      <a:pt x="1668" y="819"/>
                    </a:lnTo>
                    <a:lnTo>
                      <a:pt x="1641" y="817"/>
                    </a:lnTo>
                    <a:lnTo>
                      <a:pt x="1614" y="811"/>
                    </a:lnTo>
                    <a:lnTo>
                      <a:pt x="1589" y="803"/>
                    </a:lnTo>
                    <a:lnTo>
                      <a:pt x="1565" y="791"/>
                    </a:lnTo>
                    <a:lnTo>
                      <a:pt x="1543" y="777"/>
                    </a:lnTo>
                    <a:lnTo>
                      <a:pt x="1523" y="759"/>
                    </a:lnTo>
                    <a:lnTo>
                      <a:pt x="1508" y="739"/>
                    </a:lnTo>
                    <a:lnTo>
                      <a:pt x="1496" y="718"/>
                    </a:lnTo>
                    <a:lnTo>
                      <a:pt x="1489" y="693"/>
                    </a:lnTo>
                    <a:lnTo>
                      <a:pt x="1486" y="667"/>
                    </a:lnTo>
                    <a:lnTo>
                      <a:pt x="1489" y="641"/>
                    </a:lnTo>
                    <a:lnTo>
                      <a:pt x="1496" y="616"/>
                    </a:lnTo>
                    <a:lnTo>
                      <a:pt x="1508" y="594"/>
                    </a:lnTo>
                    <a:lnTo>
                      <a:pt x="1523" y="574"/>
                    </a:lnTo>
                    <a:lnTo>
                      <a:pt x="1543" y="556"/>
                    </a:lnTo>
                    <a:lnTo>
                      <a:pt x="1565" y="543"/>
                    </a:lnTo>
                    <a:lnTo>
                      <a:pt x="1589" y="530"/>
                    </a:lnTo>
                    <a:lnTo>
                      <a:pt x="1614" y="522"/>
                    </a:lnTo>
                    <a:lnTo>
                      <a:pt x="1641" y="517"/>
                    </a:lnTo>
                    <a:lnTo>
                      <a:pt x="1668" y="516"/>
                    </a:lnTo>
                    <a:close/>
                    <a:moveTo>
                      <a:pt x="819" y="819"/>
                    </a:moveTo>
                    <a:lnTo>
                      <a:pt x="792" y="817"/>
                    </a:lnTo>
                    <a:lnTo>
                      <a:pt x="765" y="811"/>
                    </a:lnTo>
                    <a:lnTo>
                      <a:pt x="740" y="803"/>
                    </a:lnTo>
                    <a:lnTo>
                      <a:pt x="716" y="791"/>
                    </a:lnTo>
                    <a:lnTo>
                      <a:pt x="694" y="777"/>
                    </a:lnTo>
                    <a:lnTo>
                      <a:pt x="674" y="759"/>
                    </a:lnTo>
                    <a:lnTo>
                      <a:pt x="659" y="739"/>
                    </a:lnTo>
                    <a:lnTo>
                      <a:pt x="647" y="718"/>
                    </a:lnTo>
                    <a:lnTo>
                      <a:pt x="639" y="693"/>
                    </a:lnTo>
                    <a:lnTo>
                      <a:pt x="637" y="667"/>
                    </a:lnTo>
                    <a:lnTo>
                      <a:pt x="639" y="641"/>
                    </a:lnTo>
                    <a:lnTo>
                      <a:pt x="647" y="616"/>
                    </a:lnTo>
                    <a:lnTo>
                      <a:pt x="659" y="594"/>
                    </a:lnTo>
                    <a:lnTo>
                      <a:pt x="674" y="574"/>
                    </a:lnTo>
                    <a:lnTo>
                      <a:pt x="694" y="556"/>
                    </a:lnTo>
                    <a:lnTo>
                      <a:pt x="716" y="543"/>
                    </a:lnTo>
                    <a:lnTo>
                      <a:pt x="740" y="530"/>
                    </a:lnTo>
                    <a:lnTo>
                      <a:pt x="765" y="522"/>
                    </a:lnTo>
                    <a:lnTo>
                      <a:pt x="792" y="517"/>
                    </a:lnTo>
                    <a:lnTo>
                      <a:pt x="819" y="516"/>
                    </a:lnTo>
                    <a:lnTo>
                      <a:pt x="848" y="518"/>
                    </a:lnTo>
                    <a:lnTo>
                      <a:pt x="875" y="524"/>
                    </a:lnTo>
                    <a:lnTo>
                      <a:pt x="899" y="534"/>
                    </a:lnTo>
                    <a:lnTo>
                      <a:pt x="920" y="548"/>
                    </a:lnTo>
                    <a:lnTo>
                      <a:pt x="938" y="566"/>
                    </a:lnTo>
                    <a:lnTo>
                      <a:pt x="951" y="586"/>
                    </a:lnTo>
                    <a:lnTo>
                      <a:pt x="962" y="610"/>
                    </a:lnTo>
                    <a:lnTo>
                      <a:pt x="968" y="637"/>
                    </a:lnTo>
                    <a:lnTo>
                      <a:pt x="970" y="667"/>
                    </a:lnTo>
                    <a:lnTo>
                      <a:pt x="968" y="696"/>
                    </a:lnTo>
                    <a:lnTo>
                      <a:pt x="962" y="723"/>
                    </a:lnTo>
                    <a:lnTo>
                      <a:pt x="951" y="746"/>
                    </a:lnTo>
                    <a:lnTo>
                      <a:pt x="938" y="768"/>
                    </a:lnTo>
                    <a:lnTo>
                      <a:pt x="920" y="785"/>
                    </a:lnTo>
                    <a:lnTo>
                      <a:pt x="899" y="799"/>
                    </a:lnTo>
                    <a:lnTo>
                      <a:pt x="875" y="809"/>
                    </a:lnTo>
                    <a:lnTo>
                      <a:pt x="848" y="817"/>
                    </a:lnTo>
                    <a:lnTo>
                      <a:pt x="819" y="819"/>
                    </a:lnTo>
                    <a:close/>
                  </a:path>
                </a:pathLst>
              </a:custGeom>
              <a:grpFill/>
              <a:ln w="0">
                <a:noFill/>
                <a:prstDash val="solid"/>
                <a:round/>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8" name="Freeform 7"/>
              <p:cNvSpPr>
                <a:spLocks noEditPoints="1"/>
              </p:cNvSpPr>
              <p:nvPr/>
            </p:nvSpPr>
            <p:spPr bwMode="auto">
              <a:xfrm>
                <a:off x="7038118" y="3344876"/>
                <a:ext cx="168905" cy="153929"/>
              </a:xfrm>
              <a:custGeom>
                <a:avLst/>
                <a:gdLst>
                  <a:gd name="T0" fmla="*/ 2049 w 2063"/>
                  <a:gd name="T1" fmla="*/ 744 h 1881"/>
                  <a:gd name="T2" fmla="*/ 1986 w 2063"/>
                  <a:gd name="T3" fmla="*/ 553 h 1881"/>
                  <a:gd name="T4" fmla="*/ 1874 w 2063"/>
                  <a:gd name="T5" fmla="*/ 382 h 1881"/>
                  <a:gd name="T6" fmla="*/ 1724 w 2063"/>
                  <a:gd name="T7" fmla="*/ 236 h 1881"/>
                  <a:gd name="T8" fmla="*/ 1542 w 2063"/>
                  <a:gd name="T9" fmla="*/ 120 h 1881"/>
                  <a:gd name="T10" fmla="*/ 1335 w 2063"/>
                  <a:gd name="T11" fmla="*/ 41 h 1881"/>
                  <a:gd name="T12" fmla="*/ 1110 w 2063"/>
                  <a:gd name="T13" fmla="*/ 2 h 1881"/>
                  <a:gd name="T14" fmla="*/ 863 w 2063"/>
                  <a:gd name="T15" fmla="*/ 12 h 1881"/>
                  <a:gd name="T16" fmla="*/ 627 w 2063"/>
                  <a:gd name="T17" fmla="*/ 69 h 1881"/>
                  <a:gd name="T18" fmla="*/ 420 w 2063"/>
                  <a:gd name="T19" fmla="*/ 170 h 1881"/>
                  <a:gd name="T20" fmla="*/ 246 w 2063"/>
                  <a:gd name="T21" fmla="*/ 307 h 1881"/>
                  <a:gd name="T22" fmla="*/ 115 w 2063"/>
                  <a:gd name="T23" fmla="*/ 476 h 1881"/>
                  <a:gd name="T24" fmla="*/ 30 w 2063"/>
                  <a:gd name="T25" fmla="*/ 669 h 1881"/>
                  <a:gd name="T26" fmla="*/ 0 w 2063"/>
                  <a:gd name="T27" fmla="*/ 880 h 1881"/>
                  <a:gd name="T28" fmla="*/ 30 w 2063"/>
                  <a:gd name="T29" fmla="*/ 1091 h 1881"/>
                  <a:gd name="T30" fmla="*/ 115 w 2063"/>
                  <a:gd name="T31" fmla="*/ 1284 h 1881"/>
                  <a:gd name="T32" fmla="*/ 246 w 2063"/>
                  <a:gd name="T33" fmla="*/ 1453 h 1881"/>
                  <a:gd name="T34" fmla="*/ 420 w 2063"/>
                  <a:gd name="T35" fmla="*/ 1590 h 1881"/>
                  <a:gd name="T36" fmla="*/ 627 w 2063"/>
                  <a:gd name="T37" fmla="*/ 1690 h 1881"/>
                  <a:gd name="T38" fmla="*/ 863 w 2063"/>
                  <a:gd name="T39" fmla="*/ 1749 h 1881"/>
                  <a:gd name="T40" fmla="*/ 1104 w 2063"/>
                  <a:gd name="T41" fmla="*/ 1756 h 1881"/>
                  <a:gd name="T42" fmla="*/ 1323 w 2063"/>
                  <a:gd name="T43" fmla="*/ 1717 h 1881"/>
                  <a:gd name="T44" fmla="*/ 1638 w 2063"/>
                  <a:gd name="T45" fmla="*/ 1578 h 1881"/>
                  <a:gd name="T46" fmla="*/ 1795 w 2063"/>
                  <a:gd name="T47" fmla="*/ 1442 h 1881"/>
                  <a:gd name="T48" fmla="*/ 1923 w 2063"/>
                  <a:gd name="T49" fmla="*/ 1290 h 1881"/>
                  <a:gd name="T50" fmla="*/ 2015 w 2063"/>
                  <a:gd name="T51" fmla="*/ 1123 h 1881"/>
                  <a:gd name="T52" fmla="*/ 2060 w 2063"/>
                  <a:gd name="T53" fmla="*/ 943 h 1881"/>
                  <a:gd name="T54" fmla="*/ 672 w 2063"/>
                  <a:gd name="T55" fmla="*/ 725 h 1881"/>
                  <a:gd name="T56" fmla="*/ 605 w 2063"/>
                  <a:gd name="T57" fmla="*/ 680 h 1881"/>
                  <a:gd name="T58" fmla="*/ 576 w 2063"/>
                  <a:gd name="T59" fmla="*/ 607 h 1881"/>
                  <a:gd name="T60" fmla="*/ 605 w 2063"/>
                  <a:gd name="T61" fmla="*/ 533 h 1881"/>
                  <a:gd name="T62" fmla="*/ 672 w 2063"/>
                  <a:gd name="T63" fmla="*/ 490 h 1881"/>
                  <a:gd name="T64" fmla="*/ 754 w 2063"/>
                  <a:gd name="T65" fmla="*/ 494 h 1881"/>
                  <a:gd name="T66" fmla="*/ 817 w 2063"/>
                  <a:gd name="T67" fmla="*/ 531 h 1881"/>
                  <a:gd name="T68" fmla="*/ 847 w 2063"/>
                  <a:gd name="T69" fmla="*/ 586 h 1881"/>
                  <a:gd name="T70" fmla="*/ 841 w 2063"/>
                  <a:gd name="T71" fmla="*/ 647 h 1881"/>
                  <a:gd name="T72" fmla="*/ 799 w 2063"/>
                  <a:gd name="T73" fmla="*/ 698 h 1881"/>
                  <a:gd name="T74" fmla="*/ 727 w 2063"/>
                  <a:gd name="T75" fmla="*/ 726 h 1881"/>
                  <a:gd name="T76" fmla="*/ 1340 w 2063"/>
                  <a:gd name="T77" fmla="*/ 725 h 1881"/>
                  <a:gd name="T78" fmla="*/ 1273 w 2063"/>
                  <a:gd name="T79" fmla="*/ 680 h 1881"/>
                  <a:gd name="T80" fmla="*/ 1244 w 2063"/>
                  <a:gd name="T81" fmla="*/ 607 h 1881"/>
                  <a:gd name="T82" fmla="*/ 1273 w 2063"/>
                  <a:gd name="T83" fmla="*/ 533 h 1881"/>
                  <a:gd name="T84" fmla="*/ 1340 w 2063"/>
                  <a:gd name="T85" fmla="*/ 490 h 1881"/>
                  <a:gd name="T86" fmla="*/ 1421 w 2063"/>
                  <a:gd name="T87" fmla="*/ 494 h 1881"/>
                  <a:gd name="T88" fmla="*/ 1484 w 2063"/>
                  <a:gd name="T89" fmla="*/ 531 h 1881"/>
                  <a:gd name="T90" fmla="*/ 1515 w 2063"/>
                  <a:gd name="T91" fmla="*/ 586 h 1881"/>
                  <a:gd name="T92" fmla="*/ 1508 w 2063"/>
                  <a:gd name="T93" fmla="*/ 647 h 1881"/>
                  <a:gd name="T94" fmla="*/ 1466 w 2063"/>
                  <a:gd name="T95" fmla="*/ 698 h 1881"/>
                  <a:gd name="T96" fmla="*/ 1394 w 2063"/>
                  <a:gd name="T97" fmla="*/ 726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63" h="1881">
                    <a:moveTo>
                      <a:pt x="2063" y="880"/>
                    </a:moveTo>
                    <a:lnTo>
                      <a:pt x="2060" y="811"/>
                    </a:lnTo>
                    <a:lnTo>
                      <a:pt x="2049" y="744"/>
                    </a:lnTo>
                    <a:lnTo>
                      <a:pt x="2034" y="678"/>
                    </a:lnTo>
                    <a:lnTo>
                      <a:pt x="2013" y="615"/>
                    </a:lnTo>
                    <a:lnTo>
                      <a:pt x="1986" y="553"/>
                    </a:lnTo>
                    <a:lnTo>
                      <a:pt x="1953" y="494"/>
                    </a:lnTo>
                    <a:lnTo>
                      <a:pt x="1917" y="437"/>
                    </a:lnTo>
                    <a:lnTo>
                      <a:pt x="1874" y="382"/>
                    </a:lnTo>
                    <a:lnTo>
                      <a:pt x="1828" y="330"/>
                    </a:lnTo>
                    <a:lnTo>
                      <a:pt x="1778" y="281"/>
                    </a:lnTo>
                    <a:lnTo>
                      <a:pt x="1724" y="236"/>
                    </a:lnTo>
                    <a:lnTo>
                      <a:pt x="1667" y="194"/>
                    </a:lnTo>
                    <a:lnTo>
                      <a:pt x="1606" y="155"/>
                    </a:lnTo>
                    <a:lnTo>
                      <a:pt x="1542" y="120"/>
                    </a:lnTo>
                    <a:lnTo>
                      <a:pt x="1475" y="90"/>
                    </a:lnTo>
                    <a:lnTo>
                      <a:pt x="1405" y="63"/>
                    </a:lnTo>
                    <a:lnTo>
                      <a:pt x="1335" y="41"/>
                    </a:lnTo>
                    <a:lnTo>
                      <a:pt x="1261" y="23"/>
                    </a:lnTo>
                    <a:lnTo>
                      <a:pt x="1186" y="11"/>
                    </a:lnTo>
                    <a:lnTo>
                      <a:pt x="1110" y="2"/>
                    </a:lnTo>
                    <a:lnTo>
                      <a:pt x="1033" y="0"/>
                    </a:lnTo>
                    <a:lnTo>
                      <a:pt x="946" y="3"/>
                    </a:lnTo>
                    <a:lnTo>
                      <a:pt x="863" y="12"/>
                    </a:lnTo>
                    <a:lnTo>
                      <a:pt x="781" y="25"/>
                    </a:lnTo>
                    <a:lnTo>
                      <a:pt x="703" y="45"/>
                    </a:lnTo>
                    <a:lnTo>
                      <a:pt x="627" y="69"/>
                    </a:lnTo>
                    <a:lnTo>
                      <a:pt x="554" y="98"/>
                    </a:lnTo>
                    <a:lnTo>
                      <a:pt x="486" y="132"/>
                    </a:lnTo>
                    <a:lnTo>
                      <a:pt x="420" y="170"/>
                    </a:lnTo>
                    <a:lnTo>
                      <a:pt x="357" y="213"/>
                    </a:lnTo>
                    <a:lnTo>
                      <a:pt x="300" y="258"/>
                    </a:lnTo>
                    <a:lnTo>
                      <a:pt x="246" y="307"/>
                    </a:lnTo>
                    <a:lnTo>
                      <a:pt x="197" y="361"/>
                    </a:lnTo>
                    <a:lnTo>
                      <a:pt x="153" y="417"/>
                    </a:lnTo>
                    <a:lnTo>
                      <a:pt x="115" y="476"/>
                    </a:lnTo>
                    <a:lnTo>
                      <a:pt x="80" y="538"/>
                    </a:lnTo>
                    <a:lnTo>
                      <a:pt x="52" y="602"/>
                    </a:lnTo>
                    <a:lnTo>
                      <a:pt x="30" y="669"/>
                    </a:lnTo>
                    <a:lnTo>
                      <a:pt x="14" y="737"/>
                    </a:lnTo>
                    <a:lnTo>
                      <a:pt x="4" y="808"/>
                    </a:lnTo>
                    <a:lnTo>
                      <a:pt x="0" y="880"/>
                    </a:lnTo>
                    <a:lnTo>
                      <a:pt x="4" y="952"/>
                    </a:lnTo>
                    <a:lnTo>
                      <a:pt x="14" y="1023"/>
                    </a:lnTo>
                    <a:lnTo>
                      <a:pt x="30" y="1091"/>
                    </a:lnTo>
                    <a:lnTo>
                      <a:pt x="52" y="1158"/>
                    </a:lnTo>
                    <a:lnTo>
                      <a:pt x="80" y="1223"/>
                    </a:lnTo>
                    <a:lnTo>
                      <a:pt x="115" y="1284"/>
                    </a:lnTo>
                    <a:lnTo>
                      <a:pt x="153" y="1343"/>
                    </a:lnTo>
                    <a:lnTo>
                      <a:pt x="197" y="1400"/>
                    </a:lnTo>
                    <a:lnTo>
                      <a:pt x="246" y="1453"/>
                    </a:lnTo>
                    <a:lnTo>
                      <a:pt x="300" y="1502"/>
                    </a:lnTo>
                    <a:lnTo>
                      <a:pt x="357" y="1548"/>
                    </a:lnTo>
                    <a:lnTo>
                      <a:pt x="420" y="1590"/>
                    </a:lnTo>
                    <a:lnTo>
                      <a:pt x="486" y="1628"/>
                    </a:lnTo>
                    <a:lnTo>
                      <a:pt x="554" y="1661"/>
                    </a:lnTo>
                    <a:lnTo>
                      <a:pt x="627" y="1690"/>
                    </a:lnTo>
                    <a:lnTo>
                      <a:pt x="703" y="1715"/>
                    </a:lnTo>
                    <a:lnTo>
                      <a:pt x="781" y="1734"/>
                    </a:lnTo>
                    <a:lnTo>
                      <a:pt x="863" y="1749"/>
                    </a:lnTo>
                    <a:lnTo>
                      <a:pt x="946" y="1757"/>
                    </a:lnTo>
                    <a:lnTo>
                      <a:pt x="1033" y="1760"/>
                    </a:lnTo>
                    <a:lnTo>
                      <a:pt x="1104" y="1756"/>
                    </a:lnTo>
                    <a:lnTo>
                      <a:pt x="1177" y="1748"/>
                    </a:lnTo>
                    <a:lnTo>
                      <a:pt x="1250" y="1733"/>
                    </a:lnTo>
                    <a:lnTo>
                      <a:pt x="1323" y="1717"/>
                    </a:lnTo>
                    <a:lnTo>
                      <a:pt x="1396" y="1699"/>
                    </a:lnTo>
                    <a:lnTo>
                      <a:pt x="1728" y="1881"/>
                    </a:lnTo>
                    <a:lnTo>
                      <a:pt x="1638" y="1578"/>
                    </a:lnTo>
                    <a:lnTo>
                      <a:pt x="1693" y="1535"/>
                    </a:lnTo>
                    <a:lnTo>
                      <a:pt x="1745" y="1489"/>
                    </a:lnTo>
                    <a:lnTo>
                      <a:pt x="1795" y="1442"/>
                    </a:lnTo>
                    <a:lnTo>
                      <a:pt x="1841" y="1393"/>
                    </a:lnTo>
                    <a:lnTo>
                      <a:pt x="1885" y="1342"/>
                    </a:lnTo>
                    <a:lnTo>
                      <a:pt x="1923" y="1290"/>
                    </a:lnTo>
                    <a:lnTo>
                      <a:pt x="1959" y="1236"/>
                    </a:lnTo>
                    <a:lnTo>
                      <a:pt x="1989" y="1180"/>
                    </a:lnTo>
                    <a:lnTo>
                      <a:pt x="2015" y="1123"/>
                    </a:lnTo>
                    <a:lnTo>
                      <a:pt x="2035" y="1063"/>
                    </a:lnTo>
                    <a:lnTo>
                      <a:pt x="2050" y="1004"/>
                    </a:lnTo>
                    <a:lnTo>
                      <a:pt x="2060" y="943"/>
                    </a:lnTo>
                    <a:lnTo>
                      <a:pt x="2063" y="880"/>
                    </a:lnTo>
                    <a:close/>
                    <a:moveTo>
                      <a:pt x="698" y="728"/>
                    </a:moveTo>
                    <a:lnTo>
                      <a:pt x="672" y="725"/>
                    </a:lnTo>
                    <a:lnTo>
                      <a:pt x="647" y="715"/>
                    </a:lnTo>
                    <a:lnTo>
                      <a:pt x="624" y="700"/>
                    </a:lnTo>
                    <a:lnTo>
                      <a:pt x="605" y="680"/>
                    </a:lnTo>
                    <a:lnTo>
                      <a:pt x="590" y="657"/>
                    </a:lnTo>
                    <a:lnTo>
                      <a:pt x="579" y="633"/>
                    </a:lnTo>
                    <a:lnTo>
                      <a:pt x="576" y="607"/>
                    </a:lnTo>
                    <a:lnTo>
                      <a:pt x="579" y="581"/>
                    </a:lnTo>
                    <a:lnTo>
                      <a:pt x="590" y="556"/>
                    </a:lnTo>
                    <a:lnTo>
                      <a:pt x="605" y="533"/>
                    </a:lnTo>
                    <a:lnTo>
                      <a:pt x="624" y="515"/>
                    </a:lnTo>
                    <a:lnTo>
                      <a:pt x="647" y="499"/>
                    </a:lnTo>
                    <a:lnTo>
                      <a:pt x="672" y="490"/>
                    </a:lnTo>
                    <a:lnTo>
                      <a:pt x="698" y="485"/>
                    </a:lnTo>
                    <a:lnTo>
                      <a:pt x="727" y="488"/>
                    </a:lnTo>
                    <a:lnTo>
                      <a:pt x="754" y="494"/>
                    </a:lnTo>
                    <a:lnTo>
                      <a:pt x="778" y="504"/>
                    </a:lnTo>
                    <a:lnTo>
                      <a:pt x="799" y="517"/>
                    </a:lnTo>
                    <a:lnTo>
                      <a:pt x="817" y="531"/>
                    </a:lnTo>
                    <a:lnTo>
                      <a:pt x="830" y="549"/>
                    </a:lnTo>
                    <a:lnTo>
                      <a:pt x="841" y="568"/>
                    </a:lnTo>
                    <a:lnTo>
                      <a:pt x="847" y="586"/>
                    </a:lnTo>
                    <a:lnTo>
                      <a:pt x="849" y="607"/>
                    </a:lnTo>
                    <a:lnTo>
                      <a:pt x="847" y="627"/>
                    </a:lnTo>
                    <a:lnTo>
                      <a:pt x="841" y="647"/>
                    </a:lnTo>
                    <a:lnTo>
                      <a:pt x="830" y="666"/>
                    </a:lnTo>
                    <a:lnTo>
                      <a:pt x="817" y="682"/>
                    </a:lnTo>
                    <a:lnTo>
                      <a:pt x="799" y="698"/>
                    </a:lnTo>
                    <a:lnTo>
                      <a:pt x="778" y="710"/>
                    </a:lnTo>
                    <a:lnTo>
                      <a:pt x="754" y="720"/>
                    </a:lnTo>
                    <a:lnTo>
                      <a:pt x="727" y="726"/>
                    </a:lnTo>
                    <a:lnTo>
                      <a:pt x="698" y="728"/>
                    </a:lnTo>
                    <a:close/>
                    <a:moveTo>
                      <a:pt x="1365" y="728"/>
                    </a:moveTo>
                    <a:lnTo>
                      <a:pt x="1340" y="725"/>
                    </a:lnTo>
                    <a:lnTo>
                      <a:pt x="1315" y="715"/>
                    </a:lnTo>
                    <a:lnTo>
                      <a:pt x="1292" y="700"/>
                    </a:lnTo>
                    <a:lnTo>
                      <a:pt x="1273" y="680"/>
                    </a:lnTo>
                    <a:lnTo>
                      <a:pt x="1258" y="657"/>
                    </a:lnTo>
                    <a:lnTo>
                      <a:pt x="1248" y="633"/>
                    </a:lnTo>
                    <a:lnTo>
                      <a:pt x="1244" y="607"/>
                    </a:lnTo>
                    <a:lnTo>
                      <a:pt x="1248" y="581"/>
                    </a:lnTo>
                    <a:lnTo>
                      <a:pt x="1258" y="556"/>
                    </a:lnTo>
                    <a:lnTo>
                      <a:pt x="1273" y="533"/>
                    </a:lnTo>
                    <a:lnTo>
                      <a:pt x="1292" y="515"/>
                    </a:lnTo>
                    <a:lnTo>
                      <a:pt x="1315" y="499"/>
                    </a:lnTo>
                    <a:lnTo>
                      <a:pt x="1340" y="490"/>
                    </a:lnTo>
                    <a:lnTo>
                      <a:pt x="1365" y="485"/>
                    </a:lnTo>
                    <a:lnTo>
                      <a:pt x="1394" y="488"/>
                    </a:lnTo>
                    <a:lnTo>
                      <a:pt x="1421" y="494"/>
                    </a:lnTo>
                    <a:lnTo>
                      <a:pt x="1445" y="504"/>
                    </a:lnTo>
                    <a:lnTo>
                      <a:pt x="1466" y="517"/>
                    </a:lnTo>
                    <a:lnTo>
                      <a:pt x="1484" y="531"/>
                    </a:lnTo>
                    <a:lnTo>
                      <a:pt x="1497" y="549"/>
                    </a:lnTo>
                    <a:lnTo>
                      <a:pt x="1508" y="568"/>
                    </a:lnTo>
                    <a:lnTo>
                      <a:pt x="1515" y="586"/>
                    </a:lnTo>
                    <a:lnTo>
                      <a:pt x="1517" y="607"/>
                    </a:lnTo>
                    <a:lnTo>
                      <a:pt x="1515" y="627"/>
                    </a:lnTo>
                    <a:lnTo>
                      <a:pt x="1508" y="647"/>
                    </a:lnTo>
                    <a:lnTo>
                      <a:pt x="1497" y="666"/>
                    </a:lnTo>
                    <a:lnTo>
                      <a:pt x="1484" y="682"/>
                    </a:lnTo>
                    <a:lnTo>
                      <a:pt x="1466" y="698"/>
                    </a:lnTo>
                    <a:lnTo>
                      <a:pt x="1445" y="710"/>
                    </a:lnTo>
                    <a:lnTo>
                      <a:pt x="1421" y="720"/>
                    </a:lnTo>
                    <a:lnTo>
                      <a:pt x="1394" y="726"/>
                    </a:lnTo>
                    <a:lnTo>
                      <a:pt x="1365" y="728"/>
                    </a:lnTo>
                    <a:close/>
                  </a:path>
                </a:pathLst>
              </a:custGeom>
              <a:grpFill/>
              <a:ln w="0">
                <a:noFill/>
                <a:prstDash val="solid"/>
                <a:round/>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grpSp>
      <p:sp>
        <p:nvSpPr>
          <p:cNvPr id="39" name="矩形 38"/>
          <p:cNvSpPr/>
          <p:nvPr/>
        </p:nvSpPr>
        <p:spPr>
          <a:xfrm>
            <a:off x="7284436" y="4140255"/>
            <a:ext cx="3221834" cy="1126462"/>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单击此处编辑内容单击此处编辑内容单击此处编辑内容单击此处编辑内容单击此处编辑内容单击此处编辑内容单击此处编辑内容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6" presetClass="entr" presetSubtype="32"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ircle(out)">
                                      <p:cBhvr>
                                        <p:cTn id="49" dur="1000"/>
                                        <p:tgtEl>
                                          <p:spTgt spid="27"/>
                                        </p:tgtEl>
                                      </p:cBhvr>
                                    </p:animEffect>
                                  </p:childTnLst>
                                </p:cTn>
                              </p:par>
                            </p:childTnLst>
                          </p:cTn>
                        </p:par>
                        <p:par>
                          <p:cTn id="50" fill="hold">
                            <p:stCondLst>
                              <p:cond delay="5500"/>
                            </p:stCondLst>
                            <p:childTnLst>
                              <p:par>
                                <p:cTn id="51" presetID="42"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anim calcmode="lin" valueType="num">
                                      <p:cBhvr>
                                        <p:cTn id="54" dur="1000" fill="hold"/>
                                        <p:tgtEl>
                                          <p:spTgt spid="39"/>
                                        </p:tgtEl>
                                        <p:attrNameLst>
                                          <p:attrName>ppt_x</p:attrName>
                                        </p:attrNameLst>
                                      </p:cBhvr>
                                      <p:tavLst>
                                        <p:tav tm="0">
                                          <p:val>
                                            <p:strVal val="#ppt_x"/>
                                          </p:val>
                                        </p:tav>
                                        <p:tav tm="100000">
                                          <p:val>
                                            <p:strVal val="#ppt_x"/>
                                          </p:val>
                                        </p:tav>
                                      </p:tavLst>
                                    </p:anim>
                                    <p:anim calcmode="lin" valueType="num">
                                      <p:cBhvr>
                                        <p:cTn id="5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研究思路与方法</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03</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23578" y="4863932"/>
            <a:ext cx="5344844" cy="369332"/>
          </a:xfrm>
          <a:prstGeom prst="rect">
            <a:avLst/>
          </a:prstGeom>
          <a:noFill/>
        </p:spPr>
        <p:txBody>
          <a:bodyPr wrap="square" rtlCol="0">
            <a:spAutoFit/>
          </a:bodyPr>
          <a:lstStyle/>
          <a:p>
            <a:pPr algn="dist"/>
            <a:r>
              <a:rPr lang="en-US" altLang="zh-CN" dirty="0">
                <a:latin typeface="Arial" panose="020B0604020202090204" pitchFamily="34" charset="0"/>
                <a:ea typeface="微软雅黑" panose="020B0503020204020204" pitchFamily="34" charset="-122"/>
                <a:cs typeface="Arial" panose="020B0604020202090204" pitchFamily="34" charset="0"/>
              </a:rPr>
              <a:t>Research ideas and methods</a:t>
            </a:r>
            <a:endParaRPr lang="zh-CN" altLang="en-US" dirty="0">
              <a:solidFill>
                <a:schemeClr val="tx1">
                  <a:lumMod val="75000"/>
                  <a:lumOff val="25000"/>
                </a:schemeClr>
              </a:solidFill>
              <a:latin typeface="Arial" panose="020B0604020202090204" pitchFamily="34" charset="0"/>
              <a:ea typeface="微软雅黑" panose="020B0503020204020204" pitchFamily="34" charset="-122"/>
              <a:cs typeface="Arial" panose="020B060402020209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Left)">
                                      <p:cBhvr>
                                        <p:cTn id="10" dur="2000"/>
                                        <p:tgtEl>
                                          <p:spTgt spid="1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Oval 15"/>
          <p:cNvSpPr/>
          <p:nvPr/>
        </p:nvSpPr>
        <p:spPr>
          <a:xfrm>
            <a:off x="8469241" y="2044253"/>
            <a:ext cx="1616687" cy="1616687"/>
          </a:xfrm>
          <a:prstGeom prst="ellipse">
            <a:avLst/>
          </a:prstGeom>
          <a:solidFill>
            <a:srgbClr val="404040"/>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noAutofit/>
          </a:bodyPr>
          <a:lstStyle/>
          <a:p>
            <a:pPr algn="ctr" defTabSz="544195">
              <a:defRPr/>
            </a:pPr>
            <a:endParaRPr lang="en-US" sz="2150" kern="0" dirty="0">
              <a:solidFill>
                <a:prstClr val="white"/>
              </a:solidFill>
              <a:latin typeface="微软雅黑" panose="020B0503020204020204" pitchFamily="34" charset="-122"/>
            </a:endParaRPr>
          </a:p>
        </p:txBody>
      </p:sp>
      <p:sp>
        <p:nvSpPr>
          <p:cNvPr id="7" name="Freeform 23"/>
          <p:cNvSpPr>
            <a:spLocks noChangeAspect="1" noEditPoints="1"/>
          </p:cNvSpPr>
          <p:nvPr/>
        </p:nvSpPr>
        <p:spPr bwMode="auto">
          <a:xfrm>
            <a:off x="8909186" y="2428024"/>
            <a:ext cx="798235" cy="75479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vert="horz" wrap="square" lIns="45714" tIns="22857" rIns="45714" bIns="22857" numCol="1" anchor="t" anchorCtr="0" compatLnSpc="1"/>
          <a:lstStyle/>
          <a:p>
            <a:pPr defTabSz="544195">
              <a:defRPr/>
            </a:pPr>
            <a:endParaRPr lang="en-US" sz="2150" kern="0" dirty="0">
              <a:solidFill>
                <a:srgbClr val="737572"/>
              </a:solidFill>
              <a:latin typeface="微软雅黑" panose="020B0503020204020204" pitchFamily="34" charset="-122"/>
            </a:endParaRPr>
          </a:p>
        </p:txBody>
      </p:sp>
      <p:sp>
        <p:nvSpPr>
          <p:cNvPr id="8" name="Oval 2"/>
          <p:cNvSpPr/>
          <p:nvPr/>
        </p:nvSpPr>
        <p:spPr>
          <a:xfrm>
            <a:off x="2094992" y="2044253"/>
            <a:ext cx="1616687" cy="1616687"/>
          </a:xfrm>
          <a:prstGeom prst="ellipse">
            <a:avLst/>
          </a:prstGeom>
          <a:solidFill>
            <a:schemeClr val="tx1">
              <a:lumMod val="75000"/>
              <a:lumOff val="25000"/>
            </a:schemeClr>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noAutofit/>
          </a:bodyPr>
          <a:lstStyle/>
          <a:p>
            <a:pPr algn="ctr" defTabSz="544195">
              <a:defRPr/>
            </a:pPr>
            <a:endParaRPr lang="en-US" sz="2150" kern="0" dirty="0">
              <a:solidFill>
                <a:prstClr val="white"/>
              </a:solidFill>
              <a:latin typeface="微软雅黑" panose="020B0503020204020204" pitchFamily="34" charset="-122"/>
            </a:endParaRPr>
          </a:p>
        </p:txBody>
      </p:sp>
      <p:sp>
        <p:nvSpPr>
          <p:cNvPr id="9" name="Freeform 62"/>
          <p:cNvSpPr>
            <a:spLocks noEditPoints="1"/>
          </p:cNvSpPr>
          <p:nvPr/>
        </p:nvSpPr>
        <p:spPr bwMode="auto">
          <a:xfrm>
            <a:off x="2552786" y="2472565"/>
            <a:ext cx="758553" cy="686173"/>
          </a:xfrm>
          <a:custGeom>
            <a:avLst/>
            <a:gdLst/>
            <a:ahLst/>
            <a:cxnLst>
              <a:cxn ang="0">
                <a:pos x="244" y="232"/>
              </a:cxn>
              <a:cxn ang="0">
                <a:pos x="224" y="232"/>
              </a:cxn>
              <a:cxn ang="0">
                <a:pos x="224" y="136"/>
              </a:cxn>
              <a:cxn ang="0">
                <a:pos x="224" y="60"/>
              </a:cxn>
              <a:cxn ang="0">
                <a:pos x="244" y="60"/>
              </a:cxn>
              <a:cxn ang="0">
                <a:pos x="256" y="72"/>
              </a:cxn>
              <a:cxn ang="0">
                <a:pos x="256" y="148"/>
              </a:cxn>
              <a:cxn ang="0">
                <a:pos x="256" y="196"/>
              </a:cxn>
              <a:cxn ang="0">
                <a:pos x="256" y="220"/>
              </a:cxn>
              <a:cxn ang="0">
                <a:pos x="244" y="232"/>
              </a:cxn>
              <a:cxn ang="0">
                <a:pos x="44" y="232"/>
              </a:cxn>
              <a:cxn ang="0">
                <a:pos x="44" y="136"/>
              </a:cxn>
              <a:cxn ang="0">
                <a:pos x="44" y="132"/>
              </a:cxn>
              <a:cxn ang="0">
                <a:pos x="44" y="60"/>
              </a:cxn>
              <a:cxn ang="0">
                <a:pos x="68" y="60"/>
              </a:cxn>
              <a:cxn ang="0">
                <a:pos x="128" y="0"/>
              </a:cxn>
              <a:cxn ang="0">
                <a:pos x="188" y="60"/>
              </a:cxn>
              <a:cxn ang="0">
                <a:pos x="212" y="60"/>
              </a:cxn>
              <a:cxn ang="0">
                <a:pos x="212" y="136"/>
              </a:cxn>
              <a:cxn ang="0">
                <a:pos x="212" y="232"/>
              </a:cxn>
              <a:cxn ang="0">
                <a:pos x="44" y="232"/>
              </a:cxn>
              <a:cxn ang="0">
                <a:pos x="128" y="24"/>
              </a:cxn>
              <a:cxn ang="0">
                <a:pos x="92" y="60"/>
              </a:cxn>
              <a:cxn ang="0">
                <a:pos x="164" y="60"/>
              </a:cxn>
              <a:cxn ang="0">
                <a:pos x="128" y="24"/>
              </a:cxn>
              <a:cxn ang="0">
                <a:pos x="0" y="220"/>
              </a:cxn>
              <a:cxn ang="0">
                <a:pos x="0" y="196"/>
              </a:cxn>
              <a:cxn ang="0">
                <a:pos x="0" y="148"/>
              </a:cxn>
              <a:cxn ang="0">
                <a:pos x="0" y="72"/>
              </a:cxn>
              <a:cxn ang="0">
                <a:pos x="12" y="60"/>
              </a:cxn>
              <a:cxn ang="0">
                <a:pos x="32" y="60"/>
              </a:cxn>
              <a:cxn ang="0">
                <a:pos x="32" y="132"/>
              </a:cxn>
              <a:cxn ang="0">
                <a:pos x="32" y="136"/>
              </a:cxn>
              <a:cxn ang="0">
                <a:pos x="32" y="232"/>
              </a:cxn>
              <a:cxn ang="0">
                <a:pos x="12" y="232"/>
              </a:cxn>
              <a:cxn ang="0">
                <a:pos x="0" y="220"/>
              </a:cxn>
            </a:cxnLst>
            <a:rect l="0" t="0" r="r" b="b"/>
            <a:pathLst>
              <a:path w="256" h="232">
                <a:moveTo>
                  <a:pt x="244" y="232"/>
                </a:moveTo>
                <a:cubicBezTo>
                  <a:pt x="224" y="232"/>
                  <a:pt x="224" y="232"/>
                  <a:pt x="224" y="232"/>
                </a:cubicBezTo>
                <a:cubicBezTo>
                  <a:pt x="224" y="136"/>
                  <a:pt x="224" y="136"/>
                  <a:pt x="224" y="136"/>
                </a:cubicBezTo>
                <a:cubicBezTo>
                  <a:pt x="224" y="60"/>
                  <a:pt x="224" y="60"/>
                  <a:pt x="224"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44" y="232"/>
                </a:moveTo>
                <a:cubicBezTo>
                  <a:pt x="44" y="136"/>
                  <a:pt x="44" y="136"/>
                  <a:pt x="44" y="136"/>
                </a:cubicBezTo>
                <a:cubicBezTo>
                  <a:pt x="44" y="132"/>
                  <a:pt x="44" y="132"/>
                  <a:pt x="44" y="132"/>
                </a:cubicBezTo>
                <a:cubicBezTo>
                  <a:pt x="44" y="60"/>
                  <a:pt x="44" y="60"/>
                  <a:pt x="44" y="60"/>
                </a:cubicBezTo>
                <a:cubicBezTo>
                  <a:pt x="68" y="60"/>
                  <a:pt x="68" y="60"/>
                  <a:pt x="68" y="60"/>
                </a:cubicBezTo>
                <a:cubicBezTo>
                  <a:pt x="68" y="27"/>
                  <a:pt x="95" y="0"/>
                  <a:pt x="128" y="0"/>
                </a:cubicBezTo>
                <a:cubicBezTo>
                  <a:pt x="161" y="0"/>
                  <a:pt x="188" y="27"/>
                  <a:pt x="188" y="60"/>
                </a:cubicBezTo>
                <a:cubicBezTo>
                  <a:pt x="212" y="60"/>
                  <a:pt x="212" y="60"/>
                  <a:pt x="212" y="60"/>
                </a:cubicBezTo>
                <a:cubicBezTo>
                  <a:pt x="212" y="136"/>
                  <a:pt x="212" y="136"/>
                  <a:pt x="212" y="136"/>
                </a:cubicBezTo>
                <a:cubicBezTo>
                  <a:pt x="212" y="232"/>
                  <a:pt x="212" y="232"/>
                  <a:pt x="212" y="232"/>
                </a:cubicBezTo>
                <a:lnTo>
                  <a:pt x="44" y="232"/>
                </a:lnTo>
                <a:close/>
                <a:moveTo>
                  <a:pt x="128" y="24"/>
                </a:moveTo>
                <a:cubicBezTo>
                  <a:pt x="108" y="24"/>
                  <a:pt x="92" y="40"/>
                  <a:pt x="92" y="60"/>
                </a:cubicBezTo>
                <a:cubicBezTo>
                  <a:pt x="164" y="60"/>
                  <a:pt x="164" y="60"/>
                  <a:pt x="164" y="60"/>
                </a:cubicBezTo>
                <a:cubicBezTo>
                  <a:pt x="164" y="40"/>
                  <a:pt x="148" y="24"/>
                  <a:pt x="128" y="24"/>
                </a:cubicBezTo>
                <a:moveTo>
                  <a:pt x="0" y="220"/>
                </a:moveTo>
                <a:cubicBezTo>
                  <a:pt x="0" y="196"/>
                  <a:pt x="0" y="196"/>
                  <a:pt x="0" y="196"/>
                </a:cubicBezTo>
                <a:cubicBezTo>
                  <a:pt x="0" y="148"/>
                  <a:pt x="0" y="148"/>
                  <a:pt x="0" y="148"/>
                </a:cubicBezTo>
                <a:cubicBezTo>
                  <a:pt x="0" y="72"/>
                  <a:pt x="0" y="72"/>
                  <a:pt x="0" y="72"/>
                </a:cubicBezTo>
                <a:cubicBezTo>
                  <a:pt x="0" y="65"/>
                  <a:pt x="5" y="60"/>
                  <a:pt x="12" y="60"/>
                </a:cubicBezTo>
                <a:cubicBezTo>
                  <a:pt x="32" y="60"/>
                  <a:pt x="32" y="60"/>
                  <a:pt x="32" y="60"/>
                </a:cubicBezTo>
                <a:cubicBezTo>
                  <a:pt x="32" y="132"/>
                  <a:pt x="32" y="132"/>
                  <a:pt x="32" y="132"/>
                </a:cubicBezTo>
                <a:cubicBezTo>
                  <a:pt x="32" y="136"/>
                  <a:pt x="32" y="136"/>
                  <a:pt x="32" y="136"/>
                </a:cubicBezTo>
                <a:cubicBezTo>
                  <a:pt x="32" y="232"/>
                  <a:pt x="32" y="232"/>
                  <a:pt x="32" y="232"/>
                </a:cubicBezTo>
                <a:cubicBezTo>
                  <a:pt x="12" y="232"/>
                  <a:pt x="12" y="232"/>
                  <a:pt x="12" y="232"/>
                </a:cubicBezTo>
                <a:cubicBezTo>
                  <a:pt x="5" y="232"/>
                  <a:pt x="0" y="227"/>
                  <a:pt x="0" y="220"/>
                </a:cubicBezTo>
              </a:path>
            </a:pathLst>
          </a:custGeom>
          <a:solidFill>
            <a:srgbClr val="FFFFFF"/>
          </a:solidFill>
          <a:ln w="9525">
            <a:noFill/>
            <a:round/>
          </a:ln>
        </p:spPr>
        <p:txBody>
          <a:bodyPr vert="horz" wrap="square" lIns="45714" tIns="22857" rIns="45714" bIns="22857" numCol="1" anchor="t" anchorCtr="0" compatLnSpc="1"/>
          <a:lstStyle/>
          <a:p>
            <a:pPr defTabSz="544195">
              <a:defRPr/>
            </a:pPr>
            <a:endParaRPr lang="en-US" sz="2150" kern="0" dirty="0">
              <a:solidFill>
                <a:srgbClr val="737572"/>
              </a:solidFill>
              <a:latin typeface="微软雅黑" panose="020B0503020204020204" pitchFamily="34" charset="-122"/>
            </a:endParaRPr>
          </a:p>
        </p:txBody>
      </p:sp>
      <p:sp>
        <p:nvSpPr>
          <p:cNvPr id="10" name="Oval 11"/>
          <p:cNvSpPr/>
          <p:nvPr/>
        </p:nvSpPr>
        <p:spPr>
          <a:xfrm>
            <a:off x="5282117" y="2044253"/>
            <a:ext cx="1616687" cy="1616687"/>
          </a:xfrm>
          <a:prstGeom prst="ellipse">
            <a:avLst/>
          </a:prstGeom>
          <a:solidFill>
            <a:srgbClr val="D86666"/>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noAutofit/>
          </a:bodyPr>
          <a:lstStyle/>
          <a:p>
            <a:pPr algn="ctr" defTabSz="544195">
              <a:defRPr/>
            </a:pPr>
            <a:endParaRPr lang="en-US" sz="2150" kern="0" dirty="0">
              <a:solidFill>
                <a:prstClr val="white"/>
              </a:solidFill>
              <a:latin typeface="微软雅黑" panose="020B0503020204020204" pitchFamily="34" charset="-122"/>
            </a:endParaRPr>
          </a:p>
        </p:txBody>
      </p:sp>
      <p:sp>
        <p:nvSpPr>
          <p:cNvPr id="11" name="Freeform 37"/>
          <p:cNvSpPr/>
          <p:nvPr/>
        </p:nvSpPr>
        <p:spPr bwMode="auto">
          <a:xfrm>
            <a:off x="5698295" y="2481142"/>
            <a:ext cx="893631" cy="810614"/>
          </a:xfrm>
          <a:custGeom>
            <a:avLst/>
            <a:gdLst/>
            <a:ahLst/>
            <a:cxnLst>
              <a:cxn ang="0">
                <a:pos x="83" y="5"/>
              </a:cxn>
              <a:cxn ang="0">
                <a:pos x="46" y="7"/>
              </a:cxn>
              <a:cxn ang="0">
                <a:pos x="8" y="14"/>
              </a:cxn>
              <a:cxn ang="0">
                <a:pos x="3" y="14"/>
              </a:cxn>
              <a:cxn ang="0">
                <a:pos x="1" y="20"/>
              </a:cxn>
              <a:cxn ang="0">
                <a:pos x="51" y="101"/>
              </a:cxn>
              <a:cxn ang="0">
                <a:pos x="55" y="103"/>
              </a:cxn>
              <a:cxn ang="0">
                <a:pos x="58" y="102"/>
              </a:cxn>
              <a:cxn ang="0">
                <a:pos x="59" y="96"/>
              </a:cxn>
              <a:cxn ang="0">
                <a:pos x="37" y="60"/>
              </a:cxn>
              <a:cxn ang="0">
                <a:pos x="75" y="54"/>
              </a:cxn>
              <a:cxn ang="0">
                <a:pos x="113" y="51"/>
              </a:cxn>
              <a:cxn ang="0">
                <a:pos x="83" y="5"/>
              </a:cxn>
            </a:cxnLst>
            <a:rect l="0" t="0" r="r" b="b"/>
            <a:pathLst>
              <a:path w="113" h="103">
                <a:moveTo>
                  <a:pt x="83" y="5"/>
                </a:moveTo>
                <a:cubicBezTo>
                  <a:pt x="83" y="5"/>
                  <a:pt x="65" y="14"/>
                  <a:pt x="46" y="7"/>
                </a:cubicBezTo>
                <a:cubicBezTo>
                  <a:pt x="26" y="0"/>
                  <a:pt x="16" y="3"/>
                  <a:pt x="8" y="14"/>
                </a:cubicBezTo>
                <a:cubicBezTo>
                  <a:pt x="6" y="13"/>
                  <a:pt x="4" y="13"/>
                  <a:pt x="3" y="14"/>
                </a:cubicBezTo>
                <a:cubicBezTo>
                  <a:pt x="1" y="15"/>
                  <a:pt x="0" y="18"/>
                  <a:pt x="1" y="20"/>
                </a:cubicBezTo>
                <a:cubicBezTo>
                  <a:pt x="51" y="101"/>
                  <a:pt x="51" y="101"/>
                  <a:pt x="51" y="101"/>
                </a:cubicBezTo>
                <a:cubicBezTo>
                  <a:pt x="52" y="102"/>
                  <a:pt x="53" y="103"/>
                  <a:pt x="55" y="103"/>
                </a:cubicBezTo>
                <a:cubicBezTo>
                  <a:pt x="56" y="103"/>
                  <a:pt x="57" y="103"/>
                  <a:pt x="58" y="102"/>
                </a:cubicBezTo>
                <a:cubicBezTo>
                  <a:pt x="60" y="101"/>
                  <a:pt x="61" y="98"/>
                  <a:pt x="59" y="96"/>
                </a:cubicBezTo>
                <a:cubicBezTo>
                  <a:pt x="37" y="60"/>
                  <a:pt x="37" y="60"/>
                  <a:pt x="37" y="60"/>
                </a:cubicBezTo>
                <a:cubicBezTo>
                  <a:pt x="46" y="49"/>
                  <a:pt x="55" y="46"/>
                  <a:pt x="75" y="54"/>
                </a:cubicBezTo>
                <a:cubicBezTo>
                  <a:pt x="94" y="60"/>
                  <a:pt x="113" y="51"/>
                  <a:pt x="113" y="51"/>
                </a:cubicBezTo>
                <a:lnTo>
                  <a:pt x="83" y="5"/>
                </a:lnTo>
                <a:close/>
              </a:path>
            </a:pathLst>
          </a:custGeom>
          <a:solidFill>
            <a:srgbClr val="FFFFFF"/>
          </a:solidFill>
          <a:ln w="9525">
            <a:noFill/>
            <a:round/>
          </a:ln>
        </p:spPr>
        <p:txBody>
          <a:bodyPr vert="horz" wrap="square" lIns="45714" tIns="22857" rIns="45714" bIns="22857" numCol="1" anchor="t" anchorCtr="0" compatLnSpc="1"/>
          <a:lstStyle/>
          <a:p>
            <a:pPr defTabSz="544195">
              <a:defRPr/>
            </a:pPr>
            <a:endParaRPr lang="en-US" sz="2150" kern="0" dirty="0">
              <a:solidFill>
                <a:srgbClr val="737572"/>
              </a:solidFill>
              <a:latin typeface="微软雅黑" panose="020B0503020204020204" pitchFamily="34" charset="-122"/>
            </a:endParaRPr>
          </a:p>
        </p:txBody>
      </p:sp>
      <p:sp>
        <p:nvSpPr>
          <p:cNvPr id="12" name="出自【趣你的PPT】(微信:qunideppt)：最优质的PPT资源库"/>
          <p:cNvSpPr txBox="1"/>
          <p:nvPr/>
        </p:nvSpPr>
        <p:spPr>
          <a:xfrm>
            <a:off x="2383522" y="4099842"/>
            <a:ext cx="1269641"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添加标题</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txBox="1"/>
          <p:nvPr/>
        </p:nvSpPr>
        <p:spPr>
          <a:xfrm>
            <a:off x="5579396" y="4089252"/>
            <a:ext cx="1269641" cy="338554"/>
          </a:xfrm>
          <a:prstGeom prst="rect">
            <a:avLst/>
          </a:prstGeom>
          <a:noFill/>
        </p:spPr>
        <p:txBody>
          <a:bodyPr wrap="square" rtlCol="0">
            <a:spAutoFit/>
          </a:bodyPr>
          <a:lstStyle/>
          <a:p>
            <a:pPr algn="ctr"/>
            <a:r>
              <a:rPr lang="zh-CN" altLang="en-US" sz="1600" b="1" dirty="0">
                <a:solidFill>
                  <a:srgbClr val="D86666"/>
                </a:solidFill>
                <a:latin typeface="微软雅黑" panose="020B0503020204020204" pitchFamily="34" charset="-122"/>
                <a:ea typeface="微软雅黑" panose="020B0503020204020204" pitchFamily="34" charset="-122"/>
              </a:rPr>
              <a:t>添加标题</a:t>
            </a:r>
            <a:endParaRPr lang="zh-CN" altLang="en-US" sz="1600" b="1" dirty="0">
              <a:solidFill>
                <a:srgbClr val="D86666"/>
              </a:solidFill>
              <a:latin typeface="微软雅黑" panose="020B0503020204020204" pitchFamily="34" charset="-122"/>
              <a:ea typeface="微软雅黑" panose="020B0503020204020204" pitchFamily="34" charset="-122"/>
            </a:endParaRPr>
          </a:p>
        </p:txBody>
      </p:sp>
      <p:sp>
        <p:nvSpPr>
          <p:cNvPr id="14" name="出自【趣你的PPT】(微信:qunideppt)：最优质的PPT资源库"/>
          <p:cNvSpPr txBox="1"/>
          <p:nvPr/>
        </p:nvSpPr>
        <p:spPr>
          <a:xfrm>
            <a:off x="8772943" y="4090317"/>
            <a:ext cx="1269641"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添加标题</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1960030" y="4580702"/>
            <a:ext cx="1868843" cy="86793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190823" y="4571177"/>
            <a:ext cx="1868843" cy="86793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8421616" y="4571177"/>
            <a:ext cx="1868843" cy="86793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2"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bldLvl="0" animBg="1"/>
      <p:bldP spid="11" grpId="0" animBg="1"/>
      <p:bldP spid="12" grpId="0"/>
      <p:bldP spid="13" grpId="0"/>
      <p:bldP spid="1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5400000" flipH="1">
            <a:off x="-1868805" y="1852295"/>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6" name="Group 61"/>
          <p:cNvGrpSpPr/>
          <p:nvPr/>
        </p:nvGrpSpPr>
        <p:grpSpPr>
          <a:xfrm>
            <a:off x="5770873" y="1968795"/>
            <a:ext cx="5361082" cy="4430463"/>
            <a:chOff x="557257" y="2118980"/>
            <a:chExt cx="5361082" cy="4430463"/>
          </a:xfrm>
        </p:grpSpPr>
        <p:sp>
          <p:nvSpPr>
            <p:cNvPr id="7" name="Freeform 9"/>
            <p:cNvSpPr>
              <a:spLocks noEditPoints="1"/>
            </p:cNvSpPr>
            <p:nvPr/>
          </p:nvSpPr>
          <p:spPr bwMode="auto">
            <a:xfrm rot="20049179">
              <a:off x="1776038" y="2485778"/>
              <a:ext cx="1627919" cy="3758490"/>
            </a:xfrm>
            <a:custGeom>
              <a:avLst/>
              <a:gdLst/>
              <a:ahLst/>
              <a:cxnLst>
                <a:cxn ang="0">
                  <a:pos x="0" y="84"/>
                </a:cxn>
                <a:cxn ang="0">
                  <a:pos x="50" y="134"/>
                </a:cxn>
                <a:cxn ang="0">
                  <a:pos x="61" y="133"/>
                </a:cxn>
                <a:cxn ang="0">
                  <a:pos x="61" y="148"/>
                </a:cxn>
                <a:cxn ang="0">
                  <a:pos x="73" y="154"/>
                </a:cxn>
                <a:cxn ang="0">
                  <a:pos x="73" y="278"/>
                </a:cxn>
                <a:cxn ang="0">
                  <a:pos x="61" y="284"/>
                </a:cxn>
                <a:cxn ang="0">
                  <a:pos x="61" y="377"/>
                </a:cxn>
                <a:cxn ang="0">
                  <a:pos x="75" y="392"/>
                </a:cxn>
                <a:cxn ang="0">
                  <a:pos x="93" y="392"/>
                </a:cxn>
                <a:cxn ang="0">
                  <a:pos x="107" y="377"/>
                </a:cxn>
                <a:cxn ang="0">
                  <a:pos x="107" y="357"/>
                </a:cxn>
                <a:cxn ang="0">
                  <a:pos x="143" y="357"/>
                </a:cxn>
                <a:cxn ang="0">
                  <a:pos x="157" y="343"/>
                </a:cxn>
                <a:cxn ang="0">
                  <a:pos x="143" y="329"/>
                </a:cxn>
                <a:cxn ang="0">
                  <a:pos x="107" y="329"/>
                </a:cxn>
                <a:cxn ang="0">
                  <a:pos x="107" y="321"/>
                </a:cxn>
                <a:cxn ang="0">
                  <a:pos x="143" y="321"/>
                </a:cxn>
                <a:cxn ang="0">
                  <a:pos x="157" y="307"/>
                </a:cxn>
                <a:cxn ang="0">
                  <a:pos x="143" y="293"/>
                </a:cxn>
                <a:cxn ang="0">
                  <a:pos x="107" y="293"/>
                </a:cxn>
                <a:cxn ang="0">
                  <a:pos x="107" y="283"/>
                </a:cxn>
                <a:cxn ang="0">
                  <a:pos x="95" y="277"/>
                </a:cxn>
                <a:cxn ang="0">
                  <a:pos x="95" y="156"/>
                </a:cxn>
                <a:cxn ang="0">
                  <a:pos x="107" y="150"/>
                </a:cxn>
                <a:cxn ang="0">
                  <a:pos x="107" y="133"/>
                </a:cxn>
                <a:cxn ang="0">
                  <a:pos x="117" y="134"/>
                </a:cxn>
                <a:cxn ang="0">
                  <a:pos x="168" y="84"/>
                </a:cxn>
                <a:cxn ang="0">
                  <a:pos x="132" y="36"/>
                </a:cxn>
                <a:cxn ang="0">
                  <a:pos x="84" y="0"/>
                </a:cxn>
                <a:cxn ang="0">
                  <a:pos x="36" y="36"/>
                </a:cxn>
                <a:cxn ang="0">
                  <a:pos x="0" y="84"/>
                </a:cxn>
                <a:cxn ang="0">
                  <a:pos x="84" y="31"/>
                </a:cxn>
                <a:cxn ang="0">
                  <a:pos x="107" y="54"/>
                </a:cxn>
                <a:cxn ang="0">
                  <a:pos x="106" y="62"/>
                </a:cxn>
                <a:cxn ang="0">
                  <a:pos x="129" y="87"/>
                </a:cxn>
                <a:cxn ang="0">
                  <a:pos x="105" y="111"/>
                </a:cxn>
                <a:cxn ang="0">
                  <a:pos x="84" y="100"/>
                </a:cxn>
                <a:cxn ang="0">
                  <a:pos x="63" y="111"/>
                </a:cxn>
                <a:cxn ang="0">
                  <a:pos x="38" y="87"/>
                </a:cxn>
                <a:cxn ang="0">
                  <a:pos x="62" y="62"/>
                </a:cxn>
                <a:cxn ang="0">
                  <a:pos x="61" y="54"/>
                </a:cxn>
                <a:cxn ang="0">
                  <a:pos x="84" y="31"/>
                </a:cxn>
                <a:cxn ang="0">
                  <a:pos x="84" y="31"/>
                </a:cxn>
                <a:cxn ang="0">
                  <a:pos x="84" y="31"/>
                </a:cxn>
              </a:cxnLst>
              <a:rect l="0" t="0" r="r" b="b"/>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endParaRPr lang="en-US" dirty="0">
                <a:latin typeface="微软雅黑" panose="020B0503020204020204" pitchFamily="34" charset="-122"/>
              </a:endParaRPr>
            </a:p>
          </p:txBody>
        </p:sp>
        <p:grpSp>
          <p:nvGrpSpPr>
            <p:cNvPr id="8" name="Group 17"/>
            <p:cNvGrpSpPr/>
            <p:nvPr/>
          </p:nvGrpSpPr>
          <p:grpSpPr>
            <a:xfrm rot="1568449">
              <a:off x="2007634" y="3662093"/>
              <a:ext cx="3541346" cy="1059820"/>
              <a:chOff x="3047999" y="2196251"/>
              <a:chExt cx="2662589" cy="796834"/>
            </a:xfrm>
          </p:grpSpPr>
          <p:sp>
            <p:nvSpPr>
              <p:cNvPr id="27" name="Rounded Rectangle 5"/>
              <p:cNvSpPr/>
              <p:nvPr/>
            </p:nvSpPr>
            <p:spPr bwMode="auto">
              <a:xfrm>
                <a:off x="3616180" y="2242087"/>
                <a:ext cx="2094408" cy="750998"/>
              </a:xfrm>
              <a:prstGeom prst="roundRect">
                <a:avLst/>
              </a:prstGeom>
              <a:solidFill>
                <a:schemeClr val="accent6">
                  <a:lumMod val="75000"/>
                </a:schemeClr>
              </a:solidFill>
              <a:ln w="9525">
                <a:noFill/>
                <a:round/>
              </a:ln>
            </p:spPr>
            <p:txBody>
              <a:bodyPr vert="horz" wrap="square" lIns="91440" tIns="45720" rIns="91440" bIns="45720" numCol="1" rtlCol="0" anchor="ctr" anchorCtr="0" compatLnSpc="1"/>
              <a:lstStyle/>
              <a:p>
                <a:pPr algn="ctr"/>
                <a:endParaRPr lang="en-US" sz="1800" b="1" dirty="0">
                  <a:solidFill>
                    <a:schemeClr val="bg1"/>
                  </a:solidFill>
                  <a:latin typeface="微软雅黑" panose="020B0503020204020204" pitchFamily="34" charset="-122"/>
                </a:endParaRPr>
              </a:p>
            </p:txBody>
          </p:sp>
          <p:sp>
            <p:nvSpPr>
              <p:cNvPr id="28" name="Rounded Rectangle 6"/>
              <p:cNvSpPr/>
              <p:nvPr/>
            </p:nvSpPr>
            <p:spPr bwMode="auto">
              <a:xfrm>
                <a:off x="3581401" y="2196251"/>
                <a:ext cx="2094408" cy="750998"/>
              </a:xfrm>
              <a:prstGeom prst="roundRect">
                <a:avLst/>
              </a:prstGeom>
              <a:solidFill>
                <a:schemeClr val="accent6"/>
              </a:solidFill>
              <a:ln w="9525">
                <a:noFill/>
                <a:round/>
              </a:ln>
            </p:spPr>
            <p:txBody>
              <a:bodyPr vert="horz" wrap="square" lIns="91440" tIns="45720" rIns="91440" bIns="45720" numCol="1" rtlCol="0" anchor="ctr" anchorCtr="0" compatLnSpc="1"/>
              <a:lstStyle/>
              <a:p>
                <a:pPr algn="ctr"/>
                <a:r>
                  <a:rPr lang="zh-CN" altLang="en-US" dirty="0">
                    <a:solidFill>
                      <a:schemeClr val="bg1"/>
                    </a:solidFill>
                    <a:latin typeface="Raleway" panose="020B0003030101060003" pitchFamily="34" charset="0"/>
                    <a:ea typeface="微软雅黑" panose="020B0503020204020204" pitchFamily="34" charset="-122"/>
                  </a:rPr>
                  <a:t>单击编辑标题</a:t>
                </a:r>
                <a:endParaRPr lang="en-US" dirty="0">
                  <a:solidFill>
                    <a:schemeClr val="bg1"/>
                  </a:solidFill>
                  <a:latin typeface="Raleway" panose="020B0003030101060003" pitchFamily="34" charset="0"/>
                  <a:ea typeface="微软雅黑" panose="020B0503020204020204" pitchFamily="34" charset="-122"/>
                </a:endParaRPr>
              </a:p>
            </p:txBody>
          </p:sp>
          <p:grpSp>
            <p:nvGrpSpPr>
              <p:cNvPr id="29" name="Group 22"/>
              <p:cNvGrpSpPr/>
              <p:nvPr/>
            </p:nvGrpSpPr>
            <p:grpSpPr>
              <a:xfrm rot="16200000">
                <a:off x="3369279" y="2174269"/>
                <a:ext cx="195640" cy="838200"/>
                <a:chOff x="3686186" y="1166322"/>
                <a:chExt cx="152400" cy="652944"/>
              </a:xfrm>
            </p:grpSpPr>
            <p:sp>
              <p:nvSpPr>
                <p:cNvPr id="30" name="Oval 8"/>
                <p:cNvSpPr/>
                <p:nvPr/>
              </p:nvSpPr>
              <p:spPr>
                <a:xfrm>
                  <a:off x="3686186" y="1666867"/>
                  <a:ext cx="152400" cy="1523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31" name="Rounded Rectangle 9"/>
                <p:cNvSpPr/>
                <p:nvPr/>
              </p:nvSpPr>
              <p:spPr>
                <a:xfrm>
                  <a:off x="3737893" y="1166322"/>
                  <a:ext cx="48984"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nvGrpSpPr>
            <p:cNvPr id="9" name="Group 18"/>
            <p:cNvGrpSpPr/>
            <p:nvPr/>
          </p:nvGrpSpPr>
          <p:grpSpPr>
            <a:xfrm rot="140878">
              <a:off x="2376422" y="2862012"/>
              <a:ext cx="3541918" cy="1071143"/>
              <a:chOff x="3047998" y="2183829"/>
              <a:chExt cx="2663019" cy="805347"/>
            </a:xfrm>
          </p:grpSpPr>
          <p:sp>
            <p:nvSpPr>
              <p:cNvPr id="22" name="Rounded Rectangle 11"/>
              <p:cNvSpPr/>
              <p:nvPr/>
            </p:nvSpPr>
            <p:spPr bwMode="auto">
              <a:xfrm>
                <a:off x="3616609" y="2238178"/>
                <a:ext cx="2094408" cy="750998"/>
              </a:xfrm>
              <a:prstGeom prst="roundRect">
                <a:avLst/>
              </a:prstGeom>
              <a:solidFill>
                <a:srgbClr val="D86666"/>
              </a:solidFill>
              <a:ln w="9525">
                <a:noFill/>
                <a:round/>
              </a:ln>
            </p:spPr>
            <p:txBody>
              <a:bodyPr vert="horz" wrap="square" lIns="91440" tIns="45720" rIns="91440" bIns="45720" numCol="1" rtlCol="0" anchor="ctr" anchorCtr="0" compatLnSpc="1"/>
              <a:lstStyle/>
              <a:p>
                <a:pPr algn="ctr"/>
                <a:endParaRPr lang="en-US" sz="1800" b="1" dirty="0">
                  <a:solidFill>
                    <a:schemeClr val="bg1"/>
                  </a:solidFill>
                  <a:latin typeface="微软雅黑" panose="020B0503020204020204" pitchFamily="34" charset="-122"/>
                </a:endParaRPr>
              </a:p>
            </p:txBody>
          </p:sp>
          <p:sp>
            <p:nvSpPr>
              <p:cNvPr id="23" name="Rounded Rectangle 12"/>
              <p:cNvSpPr/>
              <p:nvPr/>
            </p:nvSpPr>
            <p:spPr bwMode="auto">
              <a:xfrm>
                <a:off x="3581369" y="2183829"/>
                <a:ext cx="2094408" cy="750998"/>
              </a:xfrm>
              <a:prstGeom prst="roundRect">
                <a:avLst/>
              </a:prstGeom>
              <a:solidFill>
                <a:srgbClr val="DD8B8D"/>
              </a:solidFill>
              <a:ln w="9525">
                <a:noFill/>
                <a:round/>
              </a:ln>
            </p:spPr>
            <p:txBody>
              <a:bodyPr vert="horz" wrap="square" lIns="91440" tIns="45720" rIns="91440" bIns="45720" numCol="1" rtlCol="0" anchor="ctr" anchorCtr="0" compatLnSpc="1"/>
              <a:lstStyle/>
              <a:p>
                <a:pPr algn="ctr"/>
                <a:r>
                  <a:rPr lang="zh-CN" altLang="en-US" dirty="0">
                    <a:solidFill>
                      <a:schemeClr val="bg1"/>
                    </a:solidFill>
                    <a:latin typeface="Raleway" panose="020B0003030101060003" pitchFamily="34" charset="0"/>
                    <a:ea typeface="微软雅黑" panose="020B0503020204020204" pitchFamily="34" charset="-122"/>
                  </a:rPr>
                  <a:t>单击编辑标题</a:t>
                </a:r>
                <a:endParaRPr lang="en-US" dirty="0">
                  <a:solidFill>
                    <a:schemeClr val="bg1"/>
                  </a:solidFill>
                  <a:latin typeface="Raleway" panose="020B0003030101060003" pitchFamily="34" charset="0"/>
                  <a:ea typeface="微软雅黑" panose="020B0503020204020204" pitchFamily="34" charset="-122"/>
                </a:endParaRPr>
              </a:p>
            </p:txBody>
          </p:sp>
          <p:grpSp>
            <p:nvGrpSpPr>
              <p:cNvPr id="24" name="Group 22"/>
              <p:cNvGrpSpPr/>
              <p:nvPr/>
            </p:nvGrpSpPr>
            <p:grpSpPr>
              <a:xfrm rot="16200000">
                <a:off x="3369277" y="2174270"/>
                <a:ext cx="195640" cy="838199"/>
                <a:chOff x="3686186" y="1166322"/>
                <a:chExt cx="152400" cy="652944"/>
              </a:xfrm>
            </p:grpSpPr>
            <p:sp>
              <p:nvSpPr>
                <p:cNvPr id="25" name="Oval 14"/>
                <p:cNvSpPr/>
                <p:nvPr/>
              </p:nvSpPr>
              <p:spPr>
                <a:xfrm>
                  <a:off x="3686186" y="1666867"/>
                  <a:ext cx="152400" cy="1523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26" name="Rounded Rectangle 15"/>
                <p:cNvSpPr/>
                <p:nvPr/>
              </p:nvSpPr>
              <p:spPr>
                <a:xfrm>
                  <a:off x="3738410" y="1166322"/>
                  <a:ext cx="47949"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nvGrpSpPr>
            <p:cNvPr id="10" name="Group 28"/>
            <p:cNvGrpSpPr/>
            <p:nvPr/>
          </p:nvGrpSpPr>
          <p:grpSpPr>
            <a:xfrm rot="20546288">
              <a:off x="2209361" y="2118980"/>
              <a:ext cx="3544715" cy="1053929"/>
              <a:chOff x="3047997" y="2196251"/>
              <a:chExt cx="2665122" cy="792405"/>
            </a:xfrm>
          </p:grpSpPr>
          <p:sp>
            <p:nvSpPr>
              <p:cNvPr id="17" name="Rounded Rectangle 17"/>
              <p:cNvSpPr/>
              <p:nvPr/>
            </p:nvSpPr>
            <p:spPr bwMode="auto">
              <a:xfrm>
                <a:off x="3618711" y="2237658"/>
                <a:ext cx="2094408" cy="750998"/>
              </a:xfrm>
              <a:prstGeom prst="roundRect">
                <a:avLst/>
              </a:prstGeom>
              <a:solidFill>
                <a:schemeClr val="accent2">
                  <a:lumMod val="75000"/>
                </a:schemeClr>
              </a:solidFill>
              <a:ln w="9525">
                <a:noFill/>
                <a:round/>
              </a:ln>
            </p:spPr>
            <p:txBody>
              <a:bodyPr vert="horz" wrap="square" lIns="91440" tIns="45720" rIns="91440" bIns="45720" numCol="1" rtlCol="0" anchor="ctr" anchorCtr="0" compatLnSpc="1"/>
              <a:lstStyle/>
              <a:p>
                <a:pPr algn="ctr"/>
                <a:endParaRPr lang="en-US" sz="1800" b="1" dirty="0">
                  <a:solidFill>
                    <a:schemeClr val="bg1"/>
                  </a:solidFill>
                  <a:latin typeface="微软雅黑" panose="020B0503020204020204" pitchFamily="34" charset="-122"/>
                </a:endParaRPr>
              </a:p>
            </p:txBody>
          </p:sp>
          <p:sp>
            <p:nvSpPr>
              <p:cNvPr id="18" name="Rounded Rectangle 18"/>
              <p:cNvSpPr/>
              <p:nvPr/>
            </p:nvSpPr>
            <p:spPr bwMode="auto">
              <a:xfrm>
                <a:off x="3581401" y="2196251"/>
                <a:ext cx="2094408" cy="750998"/>
              </a:xfrm>
              <a:prstGeom prst="roundRect">
                <a:avLst/>
              </a:prstGeom>
              <a:solidFill>
                <a:schemeClr val="accent2"/>
              </a:solidFill>
              <a:ln w="9525">
                <a:noFill/>
                <a:round/>
              </a:ln>
            </p:spPr>
            <p:txBody>
              <a:bodyPr vert="horz" wrap="square" lIns="91440" tIns="45720" rIns="91440" bIns="45720" numCol="1" rtlCol="0" anchor="ctr" anchorCtr="0" compatLnSpc="1"/>
              <a:lstStyle/>
              <a:p>
                <a:pPr algn="ctr"/>
                <a:r>
                  <a:rPr lang="zh-CN" altLang="en-US" sz="1800" dirty="0">
                    <a:solidFill>
                      <a:schemeClr val="bg1"/>
                    </a:solidFill>
                    <a:latin typeface="Raleway" panose="020B0003030101060003" pitchFamily="34" charset="0"/>
                    <a:ea typeface="微软雅黑" panose="020B0503020204020204" pitchFamily="34" charset="-122"/>
                  </a:rPr>
                  <a:t>单击编辑标题</a:t>
                </a:r>
                <a:endParaRPr lang="en-US" sz="1800" dirty="0">
                  <a:solidFill>
                    <a:schemeClr val="bg1"/>
                  </a:solidFill>
                  <a:latin typeface="Raleway" panose="020B0003030101060003" pitchFamily="34" charset="0"/>
                  <a:ea typeface="微软雅黑" panose="020B0503020204020204" pitchFamily="34" charset="-122"/>
                </a:endParaRPr>
              </a:p>
            </p:txBody>
          </p:sp>
          <p:grpSp>
            <p:nvGrpSpPr>
              <p:cNvPr id="19" name="Group 22"/>
              <p:cNvGrpSpPr/>
              <p:nvPr/>
            </p:nvGrpSpPr>
            <p:grpSpPr>
              <a:xfrm rot="16200000">
                <a:off x="3369277" y="2174271"/>
                <a:ext cx="195640" cy="838199"/>
                <a:chOff x="3686186" y="1166322"/>
                <a:chExt cx="152400" cy="652944"/>
              </a:xfrm>
            </p:grpSpPr>
            <p:sp>
              <p:nvSpPr>
                <p:cNvPr id="20" name="Oval 20"/>
                <p:cNvSpPr/>
                <p:nvPr/>
              </p:nvSpPr>
              <p:spPr>
                <a:xfrm>
                  <a:off x="3686186" y="1666867"/>
                  <a:ext cx="152400" cy="1523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21" name="Rounded Rectangle 21"/>
                <p:cNvSpPr/>
                <p:nvPr/>
              </p:nvSpPr>
              <p:spPr>
                <a:xfrm>
                  <a:off x="3738410" y="1166322"/>
                  <a:ext cx="47949"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nvGrpSpPr>
            <p:cNvPr id="11" name="Group 17"/>
            <p:cNvGrpSpPr/>
            <p:nvPr/>
          </p:nvGrpSpPr>
          <p:grpSpPr>
            <a:xfrm rot="18174686" flipH="1">
              <a:off x="-683506" y="4248860"/>
              <a:ext cx="3541346" cy="1059820"/>
              <a:chOff x="3047999" y="2196251"/>
              <a:chExt cx="2662589" cy="796834"/>
            </a:xfrm>
          </p:grpSpPr>
          <p:sp>
            <p:nvSpPr>
              <p:cNvPr id="12" name="Rounded Rectangle 26"/>
              <p:cNvSpPr/>
              <p:nvPr/>
            </p:nvSpPr>
            <p:spPr bwMode="auto">
              <a:xfrm>
                <a:off x="3616180" y="2242087"/>
                <a:ext cx="2094408" cy="750998"/>
              </a:xfrm>
              <a:prstGeom prst="roundRect">
                <a:avLst/>
              </a:prstGeom>
              <a:solidFill>
                <a:srgbClr val="D86666"/>
              </a:solidFill>
              <a:ln w="9525">
                <a:noFill/>
                <a:round/>
              </a:ln>
            </p:spPr>
            <p:txBody>
              <a:bodyPr vert="horz" wrap="square" lIns="91440" tIns="45720" rIns="91440" bIns="45720" numCol="1" rtlCol="0" anchor="ctr" anchorCtr="0" compatLnSpc="1"/>
              <a:lstStyle/>
              <a:p>
                <a:pPr algn="ctr"/>
                <a:endParaRPr lang="en-US" sz="1800" b="1" dirty="0">
                  <a:solidFill>
                    <a:schemeClr val="bg1"/>
                  </a:solidFill>
                  <a:latin typeface="微软雅黑" panose="020B0503020204020204" pitchFamily="34" charset="-122"/>
                </a:endParaRPr>
              </a:p>
            </p:txBody>
          </p:sp>
          <p:sp>
            <p:nvSpPr>
              <p:cNvPr id="13" name="Rounded Rectangle 27"/>
              <p:cNvSpPr/>
              <p:nvPr/>
            </p:nvSpPr>
            <p:spPr bwMode="auto">
              <a:xfrm>
                <a:off x="3581401" y="2196251"/>
                <a:ext cx="2094408" cy="750998"/>
              </a:xfrm>
              <a:prstGeom prst="roundRect">
                <a:avLst/>
              </a:prstGeom>
              <a:solidFill>
                <a:srgbClr val="DD8B8D"/>
              </a:solidFill>
              <a:ln w="9525">
                <a:noFill/>
                <a:round/>
              </a:ln>
            </p:spPr>
            <p:txBody>
              <a:bodyPr vert="horz" wrap="square" lIns="91440" tIns="45720" rIns="91440" bIns="45720" numCol="1" rtlCol="0" anchor="ctr" anchorCtr="0" compatLnSpc="1"/>
              <a:lstStyle/>
              <a:p>
                <a:r>
                  <a:rPr lang="zh-CN" altLang="en-US" dirty="0">
                    <a:solidFill>
                      <a:schemeClr val="bg1"/>
                    </a:solidFill>
                    <a:latin typeface="Raleway" panose="020B0003030101060003" pitchFamily="34" charset="0"/>
                    <a:ea typeface="微软雅黑" panose="020B0503020204020204" pitchFamily="34" charset="-122"/>
                  </a:rPr>
                  <a:t>单击编辑标题</a:t>
                </a:r>
                <a:endParaRPr lang="en-US" dirty="0">
                  <a:solidFill>
                    <a:schemeClr val="bg1"/>
                  </a:solidFill>
                  <a:latin typeface="Raleway" panose="020B0003030101060003" pitchFamily="34" charset="0"/>
                  <a:ea typeface="微软雅黑" panose="020B0503020204020204" pitchFamily="34" charset="-122"/>
                </a:endParaRPr>
              </a:p>
            </p:txBody>
          </p:sp>
          <p:grpSp>
            <p:nvGrpSpPr>
              <p:cNvPr id="14" name="Group 22"/>
              <p:cNvGrpSpPr/>
              <p:nvPr/>
            </p:nvGrpSpPr>
            <p:grpSpPr>
              <a:xfrm rot="16200000">
                <a:off x="3369279" y="2174269"/>
                <a:ext cx="195640" cy="838200"/>
                <a:chOff x="3686186" y="1166322"/>
                <a:chExt cx="152400" cy="652944"/>
              </a:xfrm>
            </p:grpSpPr>
            <p:sp>
              <p:nvSpPr>
                <p:cNvPr id="15" name="Oval 29"/>
                <p:cNvSpPr/>
                <p:nvPr/>
              </p:nvSpPr>
              <p:spPr>
                <a:xfrm>
                  <a:off x="3686186" y="1666867"/>
                  <a:ext cx="152400" cy="1523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16" name="Rounded Rectangle 30"/>
                <p:cNvSpPr/>
                <p:nvPr/>
              </p:nvSpPr>
              <p:spPr>
                <a:xfrm>
                  <a:off x="3737893" y="1166322"/>
                  <a:ext cx="48984"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sp>
        <p:nvSpPr>
          <p:cNvPr id="32" name="Text Placeholder 1"/>
          <p:cNvSpPr txBox="1"/>
          <p:nvPr/>
        </p:nvSpPr>
        <p:spPr>
          <a:xfrm>
            <a:off x="1707068" y="2107553"/>
            <a:ext cx="2955720"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2">
                    <a:lumMod val="25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zh-CN" altLang="en-US" dirty="0">
              <a:solidFill>
                <a:schemeClr val="bg2">
                  <a:lumMod val="25000"/>
                </a:schemeClr>
              </a:solidFill>
              <a:latin typeface="Raleway" panose="020B0003030101060003" pitchFamily="34" charset="0"/>
              <a:ea typeface="微软雅黑" panose="020B0503020204020204" pitchFamily="34" charset="-122"/>
            </a:endParaRPr>
          </a:p>
        </p:txBody>
      </p:sp>
      <p:sp>
        <p:nvSpPr>
          <p:cNvPr id="33" name="Text Placeholder 1"/>
          <p:cNvSpPr txBox="1"/>
          <p:nvPr/>
        </p:nvSpPr>
        <p:spPr>
          <a:xfrm>
            <a:off x="1707068" y="3152416"/>
            <a:ext cx="2955719"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2">
                    <a:lumMod val="25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zh-CN" altLang="en-US" dirty="0">
              <a:solidFill>
                <a:schemeClr val="bg2">
                  <a:lumMod val="25000"/>
                </a:schemeClr>
              </a:solidFill>
              <a:latin typeface="Raleway" panose="020B0003030101060003" pitchFamily="34" charset="0"/>
              <a:ea typeface="微软雅黑" panose="020B0503020204020204" pitchFamily="34" charset="-122"/>
            </a:endParaRPr>
          </a:p>
        </p:txBody>
      </p:sp>
      <p:sp>
        <p:nvSpPr>
          <p:cNvPr id="34" name="Text Placeholder 1"/>
          <p:cNvSpPr txBox="1"/>
          <p:nvPr/>
        </p:nvSpPr>
        <p:spPr>
          <a:xfrm>
            <a:off x="1707069" y="4165743"/>
            <a:ext cx="2955718"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2">
                    <a:lumMod val="25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zh-CN" altLang="en-US" dirty="0">
              <a:solidFill>
                <a:schemeClr val="bg2">
                  <a:lumMod val="25000"/>
                </a:schemeClr>
              </a:solidFill>
              <a:latin typeface="Raleway" panose="020B0003030101060003" pitchFamily="34" charset="0"/>
              <a:ea typeface="微软雅黑" panose="020B0503020204020204" pitchFamily="34" charset="-122"/>
            </a:endParaRPr>
          </a:p>
        </p:txBody>
      </p:sp>
      <p:sp>
        <p:nvSpPr>
          <p:cNvPr id="35" name="Text Placeholder 1"/>
          <p:cNvSpPr txBox="1"/>
          <p:nvPr/>
        </p:nvSpPr>
        <p:spPr>
          <a:xfrm>
            <a:off x="1707069" y="5185953"/>
            <a:ext cx="2955718"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2">
                    <a:lumMod val="25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zh-CN" altLang="en-US" dirty="0">
              <a:solidFill>
                <a:schemeClr val="bg2">
                  <a:lumMod val="25000"/>
                </a:schemeClr>
              </a:solidFill>
              <a:latin typeface="Raleway" panose="020B0003030101060003" pitchFamily="34" charset="0"/>
              <a:ea typeface="微软雅黑" panose="020B0503020204020204" pitchFamily="34" charset="-122"/>
            </a:endParaRPr>
          </a:p>
        </p:txBody>
      </p:sp>
      <p:grpSp>
        <p:nvGrpSpPr>
          <p:cNvPr id="36" name="Group 1"/>
          <p:cNvGrpSpPr/>
          <p:nvPr/>
        </p:nvGrpSpPr>
        <p:grpSpPr>
          <a:xfrm>
            <a:off x="828046" y="2107553"/>
            <a:ext cx="638053" cy="638053"/>
            <a:chOff x="828046" y="2107553"/>
            <a:chExt cx="638053" cy="638053"/>
          </a:xfrm>
        </p:grpSpPr>
        <p:sp>
          <p:nvSpPr>
            <p:cNvPr id="37" name="Oval 36"/>
            <p:cNvSpPr/>
            <p:nvPr/>
          </p:nvSpPr>
          <p:spPr>
            <a:xfrm>
              <a:off x="828046" y="2107553"/>
              <a:ext cx="638053" cy="638053"/>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8" name="Freeform 21"/>
            <p:cNvSpPr>
              <a:spLocks noEditPoints="1"/>
            </p:cNvSpPr>
            <p:nvPr/>
          </p:nvSpPr>
          <p:spPr bwMode="auto">
            <a:xfrm>
              <a:off x="976983" y="2207167"/>
              <a:ext cx="350770" cy="400652"/>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solidFill>
              <a:schemeClr val="bg1"/>
            </a:solidFill>
            <a:ln>
              <a:noFill/>
            </a:ln>
          </p:spPr>
          <p:txBody>
            <a:bodyPr vert="horz" wrap="square" lIns="91440" tIns="45720" rIns="91440" bIns="45720" numCol="1" anchor="t" anchorCtr="0" compatLnSpc="1"/>
            <a:lstStyle/>
            <a:p>
              <a:endParaRPr lang="id-ID" dirty="0">
                <a:latin typeface="微软雅黑" panose="020B0503020204020204" pitchFamily="34" charset="-122"/>
              </a:endParaRPr>
            </a:p>
          </p:txBody>
        </p:sp>
      </p:grpSp>
      <p:grpSp>
        <p:nvGrpSpPr>
          <p:cNvPr id="39" name="Group 2"/>
          <p:cNvGrpSpPr/>
          <p:nvPr/>
        </p:nvGrpSpPr>
        <p:grpSpPr>
          <a:xfrm>
            <a:off x="828046" y="3125522"/>
            <a:ext cx="638053" cy="638053"/>
            <a:chOff x="828046" y="3125522"/>
            <a:chExt cx="638053" cy="638053"/>
          </a:xfrm>
        </p:grpSpPr>
        <p:sp>
          <p:nvSpPr>
            <p:cNvPr id="40" name="Oval 42"/>
            <p:cNvSpPr/>
            <p:nvPr/>
          </p:nvSpPr>
          <p:spPr>
            <a:xfrm>
              <a:off x="828046" y="3125522"/>
              <a:ext cx="638053" cy="638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1" name="AutoShape 60"/>
            <p:cNvSpPr/>
            <p:nvPr/>
          </p:nvSpPr>
          <p:spPr bwMode="auto">
            <a:xfrm>
              <a:off x="1002095" y="3289348"/>
              <a:ext cx="347119" cy="347116"/>
            </a:xfrm>
            <a:custGeom>
              <a:avLst/>
              <a:gdLst>
                <a:gd name="T0" fmla="*/ 197644 w 21600"/>
                <a:gd name="T1" fmla="*/ 197644 h 21592"/>
                <a:gd name="T2" fmla="*/ 197644 w 21600"/>
                <a:gd name="T3" fmla="*/ 197644 h 21592"/>
                <a:gd name="T4" fmla="*/ 197644 w 21600"/>
                <a:gd name="T5" fmla="*/ 197644 h 21592"/>
                <a:gd name="T6" fmla="*/ 197644 w 21600"/>
                <a:gd name="T7" fmla="*/ 197644 h 2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p:spPr>
          <p:txBody>
            <a:bodyPr lIns="38100" tIns="38100" rIns="38100" bIns="38100" anchor="ctr"/>
            <a:lstStyle/>
            <a:p>
              <a:endParaRPr lang="en-US" dirty="0">
                <a:latin typeface="微软雅黑" panose="020B0503020204020204" pitchFamily="34" charset="-122"/>
              </a:endParaRPr>
            </a:p>
          </p:txBody>
        </p:sp>
      </p:grpSp>
      <p:grpSp>
        <p:nvGrpSpPr>
          <p:cNvPr id="42" name="Group 23"/>
          <p:cNvGrpSpPr/>
          <p:nvPr/>
        </p:nvGrpSpPr>
        <p:grpSpPr>
          <a:xfrm>
            <a:off x="828046" y="5172506"/>
            <a:ext cx="638053" cy="638053"/>
            <a:chOff x="828046" y="5172506"/>
            <a:chExt cx="638053" cy="638053"/>
          </a:xfrm>
        </p:grpSpPr>
        <p:sp>
          <p:nvSpPr>
            <p:cNvPr id="43" name="Oval 48"/>
            <p:cNvSpPr/>
            <p:nvPr/>
          </p:nvSpPr>
          <p:spPr>
            <a:xfrm>
              <a:off x="828046" y="5172506"/>
              <a:ext cx="638053" cy="6380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4" name="Freeform 328"/>
            <p:cNvSpPr>
              <a:spLocks noChangeAspect="1" noChangeArrowheads="1"/>
            </p:cNvSpPr>
            <p:nvPr/>
          </p:nvSpPr>
          <p:spPr bwMode="auto">
            <a:xfrm>
              <a:off x="912828" y="5360849"/>
              <a:ext cx="468488" cy="261365"/>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wrap="none" lIns="243785" tIns="121892" rIns="243785" bIns="121892" anchor="ctr"/>
            <a:lstStyle/>
            <a:p>
              <a:pPr>
                <a:defRPr/>
              </a:pPr>
              <a:endParaRPr lang="en-US" sz="2400" dirty="0">
                <a:latin typeface="微软雅黑" panose="020B0503020204020204" pitchFamily="34" charset="-122"/>
                <a:ea typeface="宋体" panose="02010600030101010101" pitchFamily="2" charset="-122"/>
              </a:endParaRPr>
            </a:p>
          </p:txBody>
        </p:sp>
      </p:grpSp>
      <p:grpSp>
        <p:nvGrpSpPr>
          <p:cNvPr id="45" name="Group 22"/>
          <p:cNvGrpSpPr/>
          <p:nvPr/>
        </p:nvGrpSpPr>
        <p:grpSpPr>
          <a:xfrm>
            <a:off x="828046" y="4152296"/>
            <a:ext cx="638053" cy="638053"/>
            <a:chOff x="828046" y="4152296"/>
            <a:chExt cx="638053" cy="638053"/>
          </a:xfrm>
        </p:grpSpPr>
        <p:sp>
          <p:nvSpPr>
            <p:cNvPr id="46" name="Oval 45"/>
            <p:cNvSpPr/>
            <p:nvPr/>
          </p:nvSpPr>
          <p:spPr>
            <a:xfrm>
              <a:off x="828046" y="4152296"/>
              <a:ext cx="638053" cy="638053"/>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7" name="Freeform 66"/>
            <p:cNvSpPr>
              <a:spLocks noChangeAspect="1" noChangeArrowheads="1"/>
            </p:cNvSpPr>
            <p:nvPr/>
          </p:nvSpPr>
          <p:spPr bwMode="auto">
            <a:xfrm>
              <a:off x="951562" y="4271884"/>
              <a:ext cx="341250" cy="408425"/>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latin typeface="微软雅黑" panose="020B0503020204020204" pitchFamily="34" charset="-122"/>
                <a:ea typeface="宋体" panose="02010600030101010101" pitchFamily="2" charset="-122"/>
              </a:endParaRPr>
            </a:p>
          </p:txBody>
        </p:sp>
      </p:grpSp>
      <p:pic>
        <p:nvPicPr>
          <p:cNvPr id="48" name="图片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500"/>
                                        <p:tgtEl>
                                          <p:spTgt spid="4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4000"/>
                            </p:stCondLst>
                            <p:childTnLst>
                              <p:par>
                                <p:cTn id="41" presetID="22" presetClass="entr" presetSubtype="1"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up)">
                                      <p:cBhvr>
                                        <p:cTn id="43" dur="500"/>
                                        <p:tgtEl>
                                          <p:spTgt spid="42"/>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Freeform 2"/>
          <p:cNvSpPr/>
          <p:nvPr/>
        </p:nvSpPr>
        <p:spPr bwMode="blackWhite">
          <a:xfrm>
            <a:off x="5157710" y="2204438"/>
            <a:ext cx="1592188" cy="326472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4100" b="1" i="0" u="none" strike="noStrike" kern="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8" name="Freeform 3"/>
          <p:cNvSpPr/>
          <p:nvPr/>
        </p:nvSpPr>
        <p:spPr bwMode="blackWhite">
          <a:xfrm>
            <a:off x="4139618" y="1694388"/>
            <a:ext cx="3756411" cy="1408313"/>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rgbClr val="404040"/>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9" name="Oval 4"/>
          <p:cNvSpPr>
            <a:spLocks noChangeArrowheads="1"/>
          </p:cNvSpPr>
          <p:nvPr/>
        </p:nvSpPr>
        <p:spPr bwMode="blackWhite">
          <a:xfrm>
            <a:off x="5855713" y="2159008"/>
            <a:ext cx="196183" cy="189978"/>
          </a:xfrm>
          <a:prstGeom prst="ellipse">
            <a:avLst/>
          </a:pr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410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p:cNvGrpSpPr/>
          <p:nvPr/>
        </p:nvGrpSpPr>
        <p:grpSpPr>
          <a:xfrm>
            <a:off x="6958475" y="1871976"/>
            <a:ext cx="1528172" cy="2075302"/>
            <a:chOff x="6958475" y="1871976"/>
            <a:chExt cx="1528172" cy="2075302"/>
          </a:xfrm>
        </p:grpSpPr>
        <p:sp>
          <p:nvSpPr>
            <p:cNvPr id="10" name="Line 5"/>
            <p:cNvSpPr>
              <a:spLocks noChangeShapeType="1"/>
            </p:cNvSpPr>
            <p:nvPr/>
          </p:nvSpPr>
          <p:spPr bwMode="blackWhite">
            <a:xfrm>
              <a:off x="7770057" y="1871976"/>
              <a:ext cx="675287" cy="1621006"/>
            </a:xfrm>
            <a:prstGeom prst="line">
              <a:avLst/>
            </a:prstGeom>
            <a:gradFill>
              <a:gsLst>
                <a:gs pos="33000">
                  <a:srgbClr val="F9F9F9"/>
                </a:gs>
                <a:gs pos="100000">
                  <a:srgbClr val="D7D7D7"/>
                </a:gs>
              </a:gsLst>
              <a:lin ang="5400000" scaled="0"/>
            </a:gradFill>
            <a:ln w="3175" cap="flat" cmpd="sng" algn="ctr">
              <a:solidFill>
                <a:srgbClr val="D86666"/>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1" name="Line 6"/>
            <p:cNvSpPr>
              <a:spLocks noChangeShapeType="1"/>
            </p:cNvSpPr>
            <p:nvPr/>
          </p:nvSpPr>
          <p:spPr bwMode="blackWhite">
            <a:xfrm>
              <a:off x="7755601" y="1871976"/>
              <a:ext cx="0" cy="1610681"/>
            </a:xfrm>
            <a:prstGeom prst="line">
              <a:avLst/>
            </a:prstGeom>
            <a:gradFill>
              <a:gsLst>
                <a:gs pos="33000">
                  <a:srgbClr val="F9F9F9"/>
                </a:gs>
                <a:gs pos="100000">
                  <a:srgbClr val="D7D7D7"/>
                </a:gs>
              </a:gsLst>
              <a:lin ang="5400000" scaled="0"/>
            </a:gradFill>
            <a:ln w="3175" cap="flat" cmpd="sng" algn="ctr">
              <a:solidFill>
                <a:srgbClr val="D86666"/>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2" name="Line 7"/>
            <p:cNvSpPr>
              <a:spLocks noChangeShapeType="1"/>
            </p:cNvSpPr>
            <p:nvPr/>
          </p:nvSpPr>
          <p:spPr bwMode="blackWhite">
            <a:xfrm flipH="1">
              <a:off x="7043143" y="1876106"/>
              <a:ext cx="704198" cy="1569381"/>
            </a:xfrm>
            <a:prstGeom prst="line">
              <a:avLst/>
            </a:prstGeom>
            <a:gradFill>
              <a:gsLst>
                <a:gs pos="33000">
                  <a:srgbClr val="F9F9F9"/>
                </a:gs>
                <a:gs pos="100000">
                  <a:srgbClr val="D7D7D7"/>
                </a:gs>
              </a:gsLst>
              <a:lin ang="5400000" scaled="0"/>
            </a:gradFill>
            <a:ln w="3175" cap="flat" cmpd="sng" algn="ctr">
              <a:solidFill>
                <a:srgbClr val="D86666"/>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3" name="Freeform 8"/>
            <p:cNvSpPr/>
            <p:nvPr/>
          </p:nvSpPr>
          <p:spPr bwMode="blackWhite">
            <a:xfrm>
              <a:off x="6958475" y="3455814"/>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D86666"/>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grpSp>
        <p:nvGrpSpPr>
          <p:cNvPr id="2" name="组合 1"/>
          <p:cNvGrpSpPr/>
          <p:nvPr/>
        </p:nvGrpSpPr>
        <p:grpSpPr>
          <a:xfrm>
            <a:off x="3505633" y="3034558"/>
            <a:ext cx="1528172" cy="2073236"/>
            <a:chOff x="3505633" y="3034558"/>
            <a:chExt cx="1528172" cy="2073236"/>
          </a:xfrm>
        </p:grpSpPr>
        <p:sp>
          <p:nvSpPr>
            <p:cNvPr id="14" name="Line 9"/>
            <p:cNvSpPr>
              <a:spLocks noChangeShapeType="1"/>
            </p:cNvSpPr>
            <p:nvPr/>
          </p:nvSpPr>
          <p:spPr bwMode="blackWhite">
            <a:xfrm>
              <a:off x="4304356" y="3034558"/>
              <a:ext cx="675286" cy="1618941"/>
            </a:xfrm>
            <a:prstGeom prst="line">
              <a:avLst/>
            </a:prstGeom>
            <a:gradFill>
              <a:gsLst>
                <a:gs pos="33000">
                  <a:srgbClr val="F9F9F9"/>
                </a:gs>
                <a:gs pos="100000">
                  <a:srgbClr val="D7D7D7"/>
                </a:gs>
              </a:gsLst>
              <a:lin ang="5400000" scaled="0"/>
            </a:gradFill>
            <a:ln w="3175" cap="flat" cmpd="sng" algn="ctr">
              <a:solidFill>
                <a:srgbClr val="D86666"/>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5" name="Line 10"/>
            <p:cNvSpPr>
              <a:spLocks noChangeShapeType="1"/>
            </p:cNvSpPr>
            <p:nvPr/>
          </p:nvSpPr>
          <p:spPr bwMode="blackWhite">
            <a:xfrm>
              <a:off x="4304824" y="3034558"/>
              <a:ext cx="0" cy="1610681"/>
            </a:xfrm>
            <a:prstGeom prst="line">
              <a:avLst/>
            </a:prstGeom>
            <a:gradFill>
              <a:gsLst>
                <a:gs pos="33000">
                  <a:srgbClr val="F9F9F9"/>
                </a:gs>
                <a:gs pos="100000">
                  <a:srgbClr val="D7D7D7"/>
                </a:gs>
              </a:gsLst>
              <a:lin ang="5400000" scaled="0"/>
            </a:gradFill>
            <a:ln w="3175" cap="flat" cmpd="sng" algn="ctr">
              <a:solidFill>
                <a:srgbClr val="D86666"/>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6" name="Line 11"/>
            <p:cNvSpPr>
              <a:spLocks noChangeShapeType="1"/>
            </p:cNvSpPr>
            <p:nvPr/>
          </p:nvSpPr>
          <p:spPr bwMode="blackWhite">
            <a:xfrm flipH="1">
              <a:off x="3579976" y="3036622"/>
              <a:ext cx="714524" cy="1579707"/>
            </a:xfrm>
            <a:prstGeom prst="line">
              <a:avLst/>
            </a:prstGeom>
            <a:gradFill>
              <a:gsLst>
                <a:gs pos="33000">
                  <a:srgbClr val="F9F9F9"/>
                </a:gs>
                <a:gs pos="100000">
                  <a:srgbClr val="D7D7D7"/>
                </a:gs>
              </a:gsLst>
              <a:lin ang="5400000" scaled="0"/>
            </a:gradFill>
            <a:ln w="3175" cap="flat" cmpd="sng" algn="ctr">
              <a:solidFill>
                <a:srgbClr val="D86666"/>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7" name="Freeform 12"/>
            <p:cNvSpPr/>
            <p:nvPr/>
          </p:nvSpPr>
          <p:spPr bwMode="blackWhite">
            <a:xfrm>
              <a:off x="3505633" y="4616330"/>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D86666"/>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18" name="矩形 17"/>
          <p:cNvSpPr/>
          <p:nvPr/>
        </p:nvSpPr>
        <p:spPr>
          <a:xfrm>
            <a:off x="8914121" y="2907898"/>
            <a:ext cx="2638681" cy="1384995"/>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单击此处编辑内容单击此处编辑内容单击此处编辑内容单击此处编辑内容单击此处编辑内容单击此处编辑内容单击此处编辑内容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494605" y="4084169"/>
            <a:ext cx="2638681" cy="1384995"/>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单击此处编辑内容单击此处编辑内容单击此处编辑内容单击此处编辑内容单击此处编辑内容单击此处编辑内容单击此处编辑内容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出自【趣你的PPT】(微信:qunideppt)：最优质的PPT资源库"/>
          <p:cNvSpPr txBox="1"/>
          <p:nvPr/>
        </p:nvSpPr>
        <p:spPr>
          <a:xfrm>
            <a:off x="489616" y="3657198"/>
            <a:ext cx="1661312" cy="338554"/>
          </a:xfrm>
          <a:prstGeom prst="rect">
            <a:avLst/>
          </a:prstGeom>
          <a:noFill/>
        </p:spPr>
        <p:txBody>
          <a:bodyPr wrap="square" rtlCol="0">
            <a:spAutoFit/>
          </a:bodyPr>
          <a:lstStyle/>
          <a:p>
            <a:r>
              <a:rPr lang="zh-CN" altLang="en-US" sz="1600" b="1">
                <a:solidFill>
                  <a:schemeClr val="tx1">
                    <a:lumMod val="85000"/>
                    <a:lumOff val="15000"/>
                  </a:schemeClr>
                </a:solidFill>
                <a:latin typeface="微软雅黑" panose="020B0503020204020204" pitchFamily="34" charset="-122"/>
                <a:ea typeface="微软雅黑" panose="020B0503020204020204" pitchFamily="34" charset="-122"/>
              </a:rPr>
              <a:t>单击添加标题</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出自【趣你的PPT】(微信:qunideppt)：最优质的PPT资源库"/>
          <p:cNvSpPr txBox="1"/>
          <p:nvPr/>
        </p:nvSpPr>
        <p:spPr>
          <a:xfrm>
            <a:off x="8915106" y="2508039"/>
            <a:ext cx="1661312" cy="338554"/>
          </a:xfrm>
          <a:prstGeom prst="rect">
            <a:avLst/>
          </a:prstGeom>
          <a:noFill/>
        </p:spPr>
        <p:txBody>
          <a:bodyPr wrap="squar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单击添加标题</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750"/>
                                        <p:tgtEl>
                                          <p:spTgt spid="7"/>
                                        </p:tgtEl>
                                      </p:cBhvr>
                                    </p:animEffec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2000"/>
                            </p:stCondLst>
                            <p:childTnLst>
                              <p:par>
                                <p:cTn id="22" presetID="47"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Trapezoid 10"/>
          <p:cNvSpPr/>
          <p:nvPr/>
        </p:nvSpPr>
        <p:spPr>
          <a:xfrm>
            <a:off x="5290906" y="3009930"/>
            <a:ext cx="1622833" cy="442404"/>
          </a:xfrm>
          <a:prstGeom prst="trapezoid">
            <a:avLst>
              <a:gd name="adj" fmla="val 95888"/>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 name="Trapezoid 6"/>
          <p:cNvSpPr/>
          <p:nvPr/>
        </p:nvSpPr>
        <p:spPr>
          <a:xfrm rot="3600000">
            <a:off x="6703590" y="3831357"/>
            <a:ext cx="1622833" cy="442404"/>
          </a:xfrm>
          <a:prstGeom prst="trapezoid">
            <a:avLst>
              <a:gd name="adj" fmla="val 958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 name="Trapezoid 12"/>
          <p:cNvSpPr/>
          <p:nvPr/>
        </p:nvSpPr>
        <p:spPr>
          <a:xfrm rot="18000000" flipV="1">
            <a:off x="6703590" y="5461317"/>
            <a:ext cx="1622833" cy="442404"/>
          </a:xfrm>
          <a:prstGeom prst="trapezoid">
            <a:avLst>
              <a:gd name="adj" fmla="val 95888"/>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Trapezoid 11"/>
          <p:cNvSpPr/>
          <p:nvPr/>
        </p:nvSpPr>
        <p:spPr>
          <a:xfrm rot="18000000" flipH="1">
            <a:off x="3878221" y="3831355"/>
            <a:ext cx="1622833" cy="442404"/>
          </a:xfrm>
          <a:prstGeom prst="trapezoid">
            <a:avLst>
              <a:gd name="adj" fmla="val 958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 name="Trapezoid 13"/>
          <p:cNvSpPr/>
          <p:nvPr/>
        </p:nvSpPr>
        <p:spPr>
          <a:xfrm rot="3600000" flipH="1" flipV="1">
            <a:off x="3878221" y="5461315"/>
            <a:ext cx="1622833" cy="442404"/>
          </a:xfrm>
          <a:prstGeom prst="trapezoid">
            <a:avLst>
              <a:gd name="adj" fmla="val 95888"/>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nvGrpSpPr>
          <p:cNvPr id="11" name="Group 35"/>
          <p:cNvGrpSpPr/>
          <p:nvPr/>
        </p:nvGrpSpPr>
        <p:grpSpPr>
          <a:xfrm>
            <a:off x="4669573" y="3632409"/>
            <a:ext cx="2865496" cy="2470255"/>
            <a:chOff x="3502180" y="2711606"/>
            <a:chExt cx="2149122" cy="1852691"/>
          </a:xfrm>
        </p:grpSpPr>
        <p:sp>
          <p:nvSpPr>
            <p:cNvPr id="12" name="Hexagon 4"/>
            <p:cNvSpPr/>
            <p:nvPr/>
          </p:nvSpPr>
          <p:spPr>
            <a:xfrm>
              <a:off x="3502180" y="2711606"/>
              <a:ext cx="2149122" cy="1852691"/>
            </a:xfrm>
            <a:prstGeom prst="hexagon">
              <a:avLst>
                <a:gd name="adj" fmla="val 29118"/>
                <a:gd name="vf" fmla="val 11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3" name="Oval 17"/>
            <p:cNvSpPr/>
            <p:nvPr/>
          </p:nvSpPr>
          <p:spPr>
            <a:xfrm>
              <a:off x="3909374" y="2970584"/>
              <a:ext cx="1334735" cy="1334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grpSp>
        <p:nvGrpSpPr>
          <p:cNvPr id="14" name="Group 29"/>
          <p:cNvGrpSpPr/>
          <p:nvPr/>
        </p:nvGrpSpPr>
        <p:grpSpPr>
          <a:xfrm>
            <a:off x="4138477" y="5412663"/>
            <a:ext cx="733912" cy="733912"/>
            <a:chOff x="3103858" y="4046797"/>
            <a:chExt cx="550434" cy="550434"/>
          </a:xfrm>
        </p:grpSpPr>
        <p:sp>
          <p:nvSpPr>
            <p:cNvPr id="15" name="Oval 22"/>
            <p:cNvSpPr/>
            <p:nvPr/>
          </p:nvSpPr>
          <p:spPr>
            <a:xfrm>
              <a:off x="3103858" y="4046797"/>
              <a:ext cx="550434" cy="550434"/>
            </a:xfrm>
            <a:prstGeom prst="ellipse">
              <a:avLst/>
            </a:prstGeom>
            <a:solidFill>
              <a:schemeClr val="bg1"/>
            </a:solidFill>
            <a:ln>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6" name="Freeform 139"/>
            <p:cNvSpPr>
              <a:spLocks noChangeAspect="1" noEditPoints="1"/>
            </p:cNvSpPr>
            <p:nvPr/>
          </p:nvSpPr>
          <p:spPr bwMode="auto">
            <a:xfrm>
              <a:off x="3225201" y="4168140"/>
              <a:ext cx="307748" cy="307748"/>
            </a:xfrm>
            <a:custGeom>
              <a:avLst/>
              <a:gdLst/>
              <a:ahLst/>
              <a:cxnLst>
                <a:cxn ang="0">
                  <a:pos x="68" y="34"/>
                </a:cxn>
                <a:cxn ang="0">
                  <a:pos x="34" y="68"/>
                </a:cxn>
                <a:cxn ang="0">
                  <a:pos x="0" y="34"/>
                </a:cxn>
                <a:cxn ang="0">
                  <a:pos x="34" y="0"/>
                </a:cxn>
                <a:cxn ang="0">
                  <a:pos x="68" y="34"/>
                </a:cxn>
                <a:cxn ang="0">
                  <a:pos x="66" y="34"/>
                </a:cxn>
                <a:cxn ang="0">
                  <a:pos x="34" y="1"/>
                </a:cxn>
                <a:cxn ang="0">
                  <a:pos x="1" y="34"/>
                </a:cxn>
                <a:cxn ang="0">
                  <a:pos x="34" y="66"/>
                </a:cxn>
                <a:cxn ang="0">
                  <a:pos x="66" y="34"/>
                </a:cxn>
                <a:cxn ang="0">
                  <a:pos x="7" y="22"/>
                </a:cxn>
                <a:cxn ang="0">
                  <a:pos x="21" y="60"/>
                </a:cxn>
                <a:cxn ang="0">
                  <a:pos x="5" y="34"/>
                </a:cxn>
                <a:cxn ang="0">
                  <a:pos x="7" y="22"/>
                </a:cxn>
                <a:cxn ang="0">
                  <a:pos x="51" y="42"/>
                </a:cxn>
                <a:cxn ang="0">
                  <a:pos x="48" y="51"/>
                </a:cxn>
                <a:cxn ang="0">
                  <a:pos x="38" y="20"/>
                </a:cxn>
                <a:cxn ang="0">
                  <a:pos x="41" y="20"/>
                </a:cxn>
                <a:cxn ang="0">
                  <a:pos x="41" y="17"/>
                </a:cxn>
                <a:cxn ang="0">
                  <a:pos x="33" y="18"/>
                </a:cxn>
                <a:cxn ang="0">
                  <a:pos x="25" y="17"/>
                </a:cxn>
                <a:cxn ang="0">
                  <a:pos x="25" y="20"/>
                </a:cxn>
                <a:cxn ang="0">
                  <a:pos x="28" y="20"/>
                </a:cxn>
                <a:cxn ang="0">
                  <a:pos x="33" y="32"/>
                </a:cxn>
                <a:cxn ang="0">
                  <a:pos x="27" y="52"/>
                </a:cxn>
                <a:cxn ang="0">
                  <a:pos x="16" y="20"/>
                </a:cxn>
                <a:cxn ang="0">
                  <a:pos x="19" y="20"/>
                </a:cxn>
                <a:cxn ang="0">
                  <a:pos x="19" y="17"/>
                </a:cxn>
                <a:cxn ang="0">
                  <a:pos x="11" y="18"/>
                </a:cxn>
                <a:cxn ang="0">
                  <a:pos x="9" y="18"/>
                </a:cxn>
                <a:cxn ang="0">
                  <a:pos x="34" y="5"/>
                </a:cxn>
                <a:cxn ang="0">
                  <a:pos x="53" y="12"/>
                </a:cxn>
                <a:cxn ang="0">
                  <a:pos x="53" y="12"/>
                </a:cxn>
                <a:cxn ang="0">
                  <a:pos x="48" y="17"/>
                </a:cxn>
                <a:cxn ang="0">
                  <a:pos x="51" y="24"/>
                </a:cxn>
                <a:cxn ang="0">
                  <a:pos x="53" y="32"/>
                </a:cxn>
                <a:cxn ang="0">
                  <a:pos x="51" y="42"/>
                </a:cxn>
                <a:cxn ang="0">
                  <a:pos x="43" y="61"/>
                </a:cxn>
                <a:cxn ang="0">
                  <a:pos x="43" y="61"/>
                </a:cxn>
                <a:cxn ang="0">
                  <a:pos x="34" y="63"/>
                </a:cxn>
                <a:cxn ang="0">
                  <a:pos x="26" y="62"/>
                </a:cxn>
                <a:cxn ang="0">
                  <a:pos x="34" y="36"/>
                </a:cxn>
                <a:cxn ang="0">
                  <a:pos x="43" y="61"/>
                </a:cxn>
                <a:cxn ang="0">
                  <a:pos x="63" y="34"/>
                </a:cxn>
                <a:cxn ang="0">
                  <a:pos x="48" y="59"/>
                </a:cxn>
                <a:cxn ang="0">
                  <a:pos x="57" y="33"/>
                </a:cxn>
                <a:cxn ang="0">
                  <a:pos x="60" y="23"/>
                </a:cxn>
                <a:cxn ang="0">
                  <a:pos x="59" y="20"/>
                </a:cxn>
                <a:cxn ang="0">
                  <a:pos x="63" y="34"/>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6" y="34"/>
                  </a:moveTo>
                  <a:cubicBezTo>
                    <a:pt x="66" y="16"/>
                    <a:pt x="52" y="1"/>
                    <a:pt x="34" y="1"/>
                  </a:cubicBezTo>
                  <a:cubicBezTo>
                    <a:pt x="16" y="1"/>
                    <a:pt x="1" y="16"/>
                    <a:pt x="1" y="34"/>
                  </a:cubicBezTo>
                  <a:cubicBezTo>
                    <a:pt x="1" y="52"/>
                    <a:pt x="16" y="66"/>
                    <a:pt x="34" y="66"/>
                  </a:cubicBezTo>
                  <a:cubicBezTo>
                    <a:pt x="52" y="66"/>
                    <a:pt x="66" y="52"/>
                    <a:pt x="66" y="34"/>
                  </a:cubicBezTo>
                  <a:close/>
                  <a:moveTo>
                    <a:pt x="7" y="22"/>
                  </a:moveTo>
                  <a:cubicBezTo>
                    <a:pt x="21" y="60"/>
                    <a:pt x="21" y="60"/>
                    <a:pt x="21" y="60"/>
                  </a:cubicBezTo>
                  <a:cubicBezTo>
                    <a:pt x="11" y="55"/>
                    <a:pt x="5" y="45"/>
                    <a:pt x="5" y="34"/>
                  </a:cubicBezTo>
                  <a:cubicBezTo>
                    <a:pt x="5" y="29"/>
                    <a:pt x="5" y="25"/>
                    <a:pt x="7" y="22"/>
                  </a:cubicBezTo>
                  <a:close/>
                  <a:moveTo>
                    <a:pt x="51" y="42"/>
                  </a:moveTo>
                  <a:cubicBezTo>
                    <a:pt x="48" y="51"/>
                    <a:pt x="48" y="51"/>
                    <a:pt x="48" y="51"/>
                  </a:cubicBezTo>
                  <a:cubicBezTo>
                    <a:pt x="38" y="20"/>
                    <a:pt x="38" y="20"/>
                    <a:pt x="38" y="20"/>
                  </a:cubicBezTo>
                  <a:cubicBezTo>
                    <a:pt x="38" y="20"/>
                    <a:pt x="40" y="20"/>
                    <a:pt x="41" y="20"/>
                  </a:cubicBezTo>
                  <a:cubicBezTo>
                    <a:pt x="43" y="20"/>
                    <a:pt x="43" y="17"/>
                    <a:pt x="41" y="17"/>
                  </a:cubicBezTo>
                  <a:cubicBezTo>
                    <a:pt x="36" y="18"/>
                    <a:pt x="33" y="18"/>
                    <a:pt x="33" y="18"/>
                  </a:cubicBezTo>
                  <a:cubicBezTo>
                    <a:pt x="33" y="18"/>
                    <a:pt x="30" y="18"/>
                    <a:pt x="25" y="17"/>
                  </a:cubicBezTo>
                  <a:cubicBezTo>
                    <a:pt x="24" y="17"/>
                    <a:pt x="24" y="20"/>
                    <a:pt x="25" y="20"/>
                  </a:cubicBezTo>
                  <a:cubicBezTo>
                    <a:pt x="27" y="20"/>
                    <a:pt x="28" y="20"/>
                    <a:pt x="28" y="20"/>
                  </a:cubicBezTo>
                  <a:cubicBezTo>
                    <a:pt x="33" y="32"/>
                    <a:pt x="33" y="32"/>
                    <a:pt x="33" y="32"/>
                  </a:cubicBezTo>
                  <a:cubicBezTo>
                    <a:pt x="27" y="52"/>
                    <a:pt x="27" y="52"/>
                    <a:pt x="27" y="52"/>
                  </a:cubicBezTo>
                  <a:cubicBezTo>
                    <a:pt x="16" y="20"/>
                    <a:pt x="16" y="20"/>
                    <a:pt x="16" y="20"/>
                  </a:cubicBezTo>
                  <a:cubicBezTo>
                    <a:pt x="16" y="20"/>
                    <a:pt x="18" y="20"/>
                    <a:pt x="19" y="20"/>
                  </a:cubicBezTo>
                  <a:cubicBezTo>
                    <a:pt x="21" y="20"/>
                    <a:pt x="21" y="17"/>
                    <a:pt x="19" y="17"/>
                  </a:cubicBezTo>
                  <a:cubicBezTo>
                    <a:pt x="14" y="18"/>
                    <a:pt x="11" y="18"/>
                    <a:pt x="11" y="18"/>
                  </a:cubicBezTo>
                  <a:cubicBezTo>
                    <a:pt x="11" y="18"/>
                    <a:pt x="10" y="18"/>
                    <a:pt x="9" y="18"/>
                  </a:cubicBezTo>
                  <a:cubicBezTo>
                    <a:pt x="15" y="10"/>
                    <a:pt x="24" y="5"/>
                    <a:pt x="34" y="5"/>
                  </a:cubicBezTo>
                  <a:cubicBezTo>
                    <a:pt x="41" y="5"/>
                    <a:pt x="48" y="7"/>
                    <a:pt x="53" y="12"/>
                  </a:cubicBezTo>
                  <a:cubicBezTo>
                    <a:pt x="53" y="12"/>
                    <a:pt x="53" y="12"/>
                    <a:pt x="53" y="12"/>
                  </a:cubicBezTo>
                  <a:cubicBezTo>
                    <a:pt x="50" y="12"/>
                    <a:pt x="48" y="15"/>
                    <a:pt x="48" y="17"/>
                  </a:cubicBezTo>
                  <a:cubicBezTo>
                    <a:pt x="48" y="20"/>
                    <a:pt x="50" y="22"/>
                    <a:pt x="51" y="24"/>
                  </a:cubicBezTo>
                  <a:cubicBezTo>
                    <a:pt x="52" y="26"/>
                    <a:pt x="53" y="29"/>
                    <a:pt x="53" y="32"/>
                  </a:cubicBezTo>
                  <a:cubicBezTo>
                    <a:pt x="53" y="35"/>
                    <a:pt x="52" y="38"/>
                    <a:pt x="51" y="42"/>
                  </a:cubicBezTo>
                  <a:close/>
                  <a:moveTo>
                    <a:pt x="43" y="61"/>
                  </a:moveTo>
                  <a:cubicBezTo>
                    <a:pt x="43" y="61"/>
                    <a:pt x="43" y="61"/>
                    <a:pt x="43" y="61"/>
                  </a:cubicBezTo>
                  <a:cubicBezTo>
                    <a:pt x="40" y="62"/>
                    <a:pt x="37" y="63"/>
                    <a:pt x="34" y="63"/>
                  </a:cubicBezTo>
                  <a:cubicBezTo>
                    <a:pt x="31" y="63"/>
                    <a:pt x="28" y="62"/>
                    <a:pt x="26" y="62"/>
                  </a:cubicBezTo>
                  <a:cubicBezTo>
                    <a:pt x="34" y="36"/>
                    <a:pt x="34" y="36"/>
                    <a:pt x="34" y="36"/>
                  </a:cubicBezTo>
                  <a:lnTo>
                    <a:pt x="43" y="61"/>
                  </a:lnTo>
                  <a:close/>
                  <a:moveTo>
                    <a:pt x="63" y="34"/>
                  </a:moveTo>
                  <a:cubicBezTo>
                    <a:pt x="63" y="44"/>
                    <a:pt x="57" y="54"/>
                    <a:pt x="48" y="59"/>
                  </a:cubicBezTo>
                  <a:cubicBezTo>
                    <a:pt x="57" y="33"/>
                    <a:pt x="57" y="33"/>
                    <a:pt x="57" y="33"/>
                  </a:cubicBezTo>
                  <a:cubicBezTo>
                    <a:pt x="59" y="29"/>
                    <a:pt x="60" y="26"/>
                    <a:pt x="60" y="23"/>
                  </a:cubicBezTo>
                  <a:cubicBezTo>
                    <a:pt x="60" y="22"/>
                    <a:pt x="60" y="21"/>
                    <a:pt x="59" y="20"/>
                  </a:cubicBezTo>
                  <a:cubicBezTo>
                    <a:pt x="62" y="24"/>
                    <a:pt x="63" y="29"/>
                    <a:pt x="63" y="34"/>
                  </a:cubicBez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7" name="Group 30"/>
          <p:cNvGrpSpPr/>
          <p:nvPr/>
        </p:nvGrpSpPr>
        <p:grpSpPr>
          <a:xfrm>
            <a:off x="4138477" y="3581303"/>
            <a:ext cx="733912" cy="733912"/>
            <a:chOff x="3103858" y="2673277"/>
            <a:chExt cx="550434" cy="550434"/>
          </a:xfrm>
        </p:grpSpPr>
        <p:sp>
          <p:nvSpPr>
            <p:cNvPr id="18" name="Oval 20"/>
            <p:cNvSpPr/>
            <p:nvPr/>
          </p:nvSpPr>
          <p:spPr>
            <a:xfrm>
              <a:off x="3103858" y="2673277"/>
              <a:ext cx="550434" cy="550434"/>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9" name="Freeform 157"/>
            <p:cNvSpPr>
              <a:spLocks noEditPoints="1"/>
            </p:cNvSpPr>
            <p:nvPr/>
          </p:nvSpPr>
          <p:spPr bwMode="auto">
            <a:xfrm>
              <a:off x="3260580" y="2803370"/>
              <a:ext cx="236991" cy="29024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20" name="Group 32"/>
          <p:cNvGrpSpPr/>
          <p:nvPr/>
        </p:nvGrpSpPr>
        <p:grpSpPr>
          <a:xfrm>
            <a:off x="7319611" y="3581303"/>
            <a:ext cx="733912" cy="733912"/>
            <a:chOff x="5489708" y="2673277"/>
            <a:chExt cx="550434" cy="550434"/>
          </a:xfrm>
        </p:grpSpPr>
        <p:sp>
          <p:nvSpPr>
            <p:cNvPr id="21" name="Oval 19"/>
            <p:cNvSpPr/>
            <p:nvPr/>
          </p:nvSpPr>
          <p:spPr>
            <a:xfrm>
              <a:off x="5489708" y="2673277"/>
              <a:ext cx="550434" cy="550434"/>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2" name="Freeform 91"/>
            <p:cNvSpPr>
              <a:spLocks noEditPoints="1"/>
            </p:cNvSpPr>
            <p:nvPr/>
          </p:nvSpPr>
          <p:spPr bwMode="auto">
            <a:xfrm>
              <a:off x="5621997" y="2805566"/>
              <a:ext cx="285856" cy="285856"/>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dirty="0">
                <a:solidFill>
                  <a:schemeClr val="accent5"/>
                </a:solidFill>
                <a:latin typeface="微软雅黑" panose="020B0503020204020204" pitchFamily="34" charset="-122"/>
              </a:endParaRPr>
            </a:p>
          </p:txBody>
        </p:sp>
      </p:grpSp>
      <p:grpSp>
        <p:nvGrpSpPr>
          <p:cNvPr id="23" name="Group 33"/>
          <p:cNvGrpSpPr/>
          <p:nvPr/>
        </p:nvGrpSpPr>
        <p:grpSpPr>
          <a:xfrm>
            <a:off x="7319611" y="5412663"/>
            <a:ext cx="733912" cy="733912"/>
            <a:chOff x="5489708" y="4046797"/>
            <a:chExt cx="550434" cy="550434"/>
          </a:xfrm>
        </p:grpSpPr>
        <p:sp>
          <p:nvSpPr>
            <p:cNvPr id="24" name="Oval 21"/>
            <p:cNvSpPr/>
            <p:nvPr/>
          </p:nvSpPr>
          <p:spPr>
            <a:xfrm>
              <a:off x="5489708" y="4046797"/>
              <a:ext cx="550434" cy="550434"/>
            </a:xfrm>
            <a:prstGeom prst="ellipse">
              <a:avLst/>
            </a:prstGeom>
            <a:solidFill>
              <a:schemeClr val="bg1"/>
            </a:solidFill>
            <a:ln>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5" name="Freeform 13"/>
            <p:cNvSpPr>
              <a:spLocks noChangeAspect="1" noEditPoints="1"/>
            </p:cNvSpPr>
            <p:nvPr/>
          </p:nvSpPr>
          <p:spPr bwMode="auto">
            <a:xfrm>
              <a:off x="5623284" y="4215334"/>
              <a:ext cx="283282" cy="213360"/>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26" name="Group 31"/>
          <p:cNvGrpSpPr/>
          <p:nvPr/>
        </p:nvGrpSpPr>
        <p:grpSpPr>
          <a:xfrm>
            <a:off x="5733443" y="2672325"/>
            <a:ext cx="733912" cy="733912"/>
            <a:chOff x="4301525" y="1991544"/>
            <a:chExt cx="550434" cy="550434"/>
          </a:xfrm>
        </p:grpSpPr>
        <p:sp>
          <p:nvSpPr>
            <p:cNvPr id="27" name="Oval 18"/>
            <p:cNvSpPr/>
            <p:nvPr/>
          </p:nvSpPr>
          <p:spPr>
            <a:xfrm>
              <a:off x="4301525" y="1991544"/>
              <a:ext cx="550434" cy="550434"/>
            </a:xfrm>
            <a:prstGeom prst="ellipse">
              <a:avLst/>
            </a:prstGeom>
            <a:solidFill>
              <a:schemeClr val="bg1"/>
            </a:solidFill>
            <a:ln>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8" name="Freeform 158"/>
            <p:cNvSpPr>
              <a:spLocks noEditPoints="1"/>
            </p:cNvSpPr>
            <p:nvPr/>
          </p:nvSpPr>
          <p:spPr bwMode="auto">
            <a:xfrm>
              <a:off x="4434439" y="2144788"/>
              <a:ext cx="284606" cy="243947"/>
            </a:xfrm>
            <a:custGeom>
              <a:avLst/>
              <a:gdLst/>
              <a:ahLst/>
              <a:cxnLst>
                <a:cxn ang="0">
                  <a:pos x="68" y="30"/>
                </a:cxn>
                <a:cxn ang="0">
                  <a:pos x="0" y="30"/>
                </a:cxn>
                <a:cxn ang="0">
                  <a:pos x="0" y="15"/>
                </a:cxn>
                <a:cxn ang="0">
                  <a:pos x="7" y="9"/>
                </a:cxn>
                <a:cxn ang="0">
                  <a:pos x="20" y="9"/>
                </a:cxn>
                <a:cxn ang="0">
                  <a:pos x="20" y="3"/>
                </a:cxn>
                <a:cxn ang="0">
                  <a:pos x="24" y="0"/>
                </a:cxn>
                <a:cxn ang="0">
                  <a:pos x="45" y="0"/>
                </a:cxn>
                <a:cxn ang="0">
                  <a:pos x="49" y="3"/>
                </a:cxn>
                <a:cxn ang="0">
                  <a:pos x="49" y="9"/>
                </a:cxn>
                <a:cxn ang="0">
                  <a:pos x="62" y="9"/>
                </a:cxn>
                <a:cxn ang="0">
                  <a:pos x="68" y="15"/>
                </a:cxn>
                <a:cxn ang="0">
                  <a:pos x="68" y="30"/>
                </a:cxn>
                <a:cxn ang="0">
                  <a:pos x="68" y="52"/>
                </a:cxn>
                <a:cxn ang="0">
                  <a:pos x="62" y="58"/>
                </a:cxn>
                <a:cxn ang="0">
                  <a:pos x="7" y="58"/>
                </a:cxn>
                <a:cxn ang="0">
                  <a:pos x="0" y="52"/>
                </a:cxn>
                <a:cxn ang="0">
                  <a:pos x="0" y="34"/>
                </a:cxn>
                <a:cxn ang="0">
                  <a:pos x="26" y="34"/>
                </a:cxn>
                <a:cxn ang="0">
                  <a:pos x="26" y="40"/>
                </a:cxn>
                <a:cxn ang="0">
                  <a:pos x="28" y="42"/>
                </a:cxn>
                <a:cxn ang="0">
                  <a:pos x="41" y="42"/>
                </a:cxn>
                <a:cxn ang="0">
                  <a:pos x="43" y="40"/>
                </a:cxn>
                <a:cxn ang="0">
                  <a:pos x="43" y="34"/>
                </a:cxn>
                <a:cxn ang="0">
                  <a:pos x="68" y="34"/>
                </a:cxn>
                <a:cxn ang="0">
                  <a:pos x="68" y="52"/>
                </a:cxn>
                <a:cxn ang="0">
                  <a:pos x="44" y="9"/>
                </a:cxn>
                <a:cxn ang="0">
                  <a:pos x="44" y="5"/>
                </a:cxn>
                <a:cxn ang="0">
                  <a:pos x="25" y="5"/>
                </a:cxn>
                <a:cxn ang="0">
                  <a:pos x="25" y="9"/>
                </a:cxn>
                <a:cxn ang="0">
                  <a:pos x="44" y="9"/>
                </a:cxn>
                <a:cxn ang="0">
                  <a:pos x="39" y="39"/>
                </a:cxn>
                <a:cxn ang="0">
                  <a:pos x="30" y="39"/>
                </a:cxn>
                <a:cxn ang="0">
                  <a:pos x="30" y="34"/>
                </a:cxn>
                <a:cxn ang="0">
                  <a:pos x="39" y="34"/>
                </a:cxn>
                <a:cxn ang="0">
                  <a:pos x="39" y="39"/>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29" name="Freeform 65"/>
          <p:cNvSpPr>
            <a:spLocks noEditPoints="1"/>
          </p:cNvSpPr>
          <p:nvPr/>
        </p:nvSpPr>
        <p:spPr bwMode="auto">
          <a:xfrm>
            <a:off x="5645121" y="4450917"/>
            <a:ext cx="914400" cy="833239"/>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tx1">
              <a:lumMod val="75000"/>
              <a:lumOff val="25000"/>
            </a:schemeClr>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 name="TextBox 36"/>
          <p:cNvSpPr txBox="1"/>
          <p:nvPr/>
        </p:nvSpPr>
        <p:spPr>
          <a:xfrm>
            <a:off x="4690534" y="1566333"/>
            <a:ext cx="2819732" cy="697499"/>
          </a:xfrm>
          <a:prstGeom prst="rect">
            <a:avLst/>
          </a:prstGeom>
          <a:noFill/>
        </p:spPr>
        <p:txBody>
          <a:bodyPr wrap="square" lIns="0" tIns="0" rIns="0" bIns="0" rtlCol="0" anchor="t">
            <a:spAutoFit/>
          </a:bodyPr>
          <a:lstStyle/>
          <a:p>
            <a:pPr algn="ctr"/>
            <a:r>
              <a:rPr lang="zh-CN" altLang="en-US" sz="1600" b="1" dirty="0">
                <a:solidFill>
                  <a:srgbClr val="D86666"/>
                </a:solidFill>
                <a:latin typeface="微软雅黑" panose="020B0503020204020204" pitchFamily="34" charset="-122"/>
                <a:ea typeface="微软雅黑" panose="020B0503020204020204" pitchFamily="34" charset="-122"/>
              </a:rPr>
              <a:t>单击编辑标题</a:t>
            </a:r>
            <a:endParaRPr lang="zh-CN" altLang="en-US" sz="1600" b="1" dirty="0">
              <a:solidFill>
                <a:srgbClr val="D86666"/>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tx1">
                  <a:lumMod val="75000"/>
                  <a:lumOff val="25000"/>
                </a:schemeClr>
              </a:solidFill>
              <a:latin typeface="微软雅黑" panose="020B0503020204020204" pitchFamily="34" charset="-122"/>
            </a:endParaRPr>
          </a:p>
        </p:txBody>
      </p:sp>
      <p:sp>
        <p:nvSpPr>
          <p:cNvPr id="31" name="TextBox 37"/>
          <p:cNvSpPr txBox="1"/>
          <p:nvPr/>
        </p:nvSpPr>
        <p:spPr>
          <a:xfrm>
            <a:off x="8246534" y="3496733"/>
            <a:ext cx="2819732" cy="697499"/>
          </a:xfrm>
          <a:prstGeom prst="rect">
            <a:avLst/>
          </a:prstGeom>
          <a:noFill/>
        </p:spPr>
        <p:txBody>
          <a:bodyPr wrap="square" lIns="0" tIns="0" rIns="0" bIns="0" rtlCol="0" anchor="t">
            <a:sp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单击编辑标题</a:t>
            </a:r>
            <a:endParaRPr lang="en-US" sz="1600" b="1" dirty="0">
              <a:solidFill>
                <a:schemeClr val="accent4"/>
              </a:solidFill>
              <a:latin typeface="微软雅黑" panose="020B0503020204020204" pitchFamily="34" charset="-122"/>
            </a:endParaRPr>
          </a:p>
          <a:p>
            <a:pPr defTabSz="1218565">
              <a:spcBef>
                <a:spcPct val="20000"/>
              </a:spcBef>
              <a:defRPr/>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tx1">
                  <a:lumMod val="75000"/>
                  <a:lumOff val="25000"/>
                </a:schemeClr>
              </a:solidFill>
              <a:latin typeface="微软雅黑" panose="020B0503020204020204" pitchFamily="34" charset="-122"/>
            </a:endParaRPr>
          </a:p>
        </p:txBody>
      </p:sp>
      <p:sp>
        <p:nvSpPr>
          <p:cNvPr id="32" name="TextBox 38"/>
          <p:cNvSpPr txBox="1"/>
          <p:nvPr/>
        </p:nvSpPr>
        <p:spPr>
          <a:xfrm>
            <a:off x="8246534" y="5325533"/>
            <a:ext cx="2819732" cy="697499"/>
          </a:xfrm>
          <a:prstGeom prst="rect">
            <a:avLst/>
          </a:prstGeom>
          <a:noFill/>
        </p:spPr>
        <p:txBody>
          <a:bodyPr wrap="square" lIns="0" tIns="0" rIns="0" bIns="0" rtlCol="0" anchor="t">
            <a:spAutoFit/>
          </a:bodyPr>
          <a:lstStyle/>
          <a:p>
            <a:r>
              <a:rPr lang="zh-CN" altLang="en-US" sz="1600" b="1" dirty="0">
                <a:solidFill>
                  <a:srgbClr val="D86666"/>
                </a:solidFill>
                <a:latin typeface="微软雅黑" panose="020B0503020204020204" pitchFamily="34" charset="-122"/>
                <a:ea typeface="微软雅黑" panose="020B0503020204020204" pitchFamily="34" charset="-122"/>
              </a:rPr>
              <a:t>单击编辑标题</a:t>
            </a:r>
            <a:endParaRPr lang="zh-CN" altLang="en-US" sz="1600" b="1" dirty="0">
              <a:solidFill>
                <a:srgbClr val="D86666"/>
              </a:solidFill>
              <a:latin typeface="微软雅黑" panose="020B0503020204020204" pitchFamily="34" charset="-122"/>
              <a:ea typeface="微软雅黑" panose="020B0503020204020204" pitchFamily="34" charset="-122"/>
            </a:endParaRPr>
          </a:p>
          <a:p>
            <a:pPr defTabSz="1218565">
              <a:spcBef>
                <a:spcPct val="20000"/>
              </a:spcBef>
              <a:defRPr/>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tx1">
                  <a:lumMod val="75000"/>
                  <a:lumOff val="25000"/>
                </a:schemeClr>
              </a:solidFill>
              <a:latin typeface="微软雅黑" panose="020B0503020204020204" pitchFamily="34" charset="-122"/>
            </a:endParaRPr>
          </a:p>
        </p:txBody>
      </p:sp>
      <p:sp>
        <p:nvSpPr>
          <p:cNvPr id="33" name="TextBox 39"/>
          <p:cNvSpPr txBox="1"/>
          <p:nvPr/>
        </p:nvSpPr>
        <p:spPr>
          <a:xfrm>
            <a:off x="1100667" y="3496733"/>
            <a:ext cx="2819732" cy="697499"/>
          </a:xfrm>
          <a:prstGeom prst="rect">
            <a:avLst/>
          </a:prstGeom>
          <a:noFill/>
        </p:spPr>
        <p:txBody>
          <a:bodyPr wrap="square" lIns="0" tIns="0" rIns="0" bIns="0" rtlCol="0" anchor="t">
            <a:spAutoFit/>
          </a:bodyPr>
          <a:lstStyle/>
          <a:p>
            <a:pPr algn="r"/>
            <a:r>
              <a:rPr lang="zh-CN" altLang="en-US" sz="1600" b="1" dirty="0">
                <a:solidFill>
                  <a:schemeClr val="accent2"/>
                </a:solidFill>
                <a:latin typeface="微软雅黑" panose="020B0503020204020204" pitchFamily="34" charset="-122"/>
                <a:ea typeface="微软雅黑" panose="020B0503020204020204" pitchFamily="34" charset="-122"/>
              </a:rPr>
              <a:t>单击编辑标题</a:t>
            </a:r>
            <a:endParaRPr lang="en-US" sz="1600" b="1" dirty="0">
              <a:solidFill>
                <a:schemeClr val="accent2"/>
              </a:solidFill>
              <a:latin typeface="微软雅黑" panose="020B0503020204020204" pitchFamily="34" charset="-122"/>
            </a:endParaRPr>
          </a:p>
          <a:p>
            <a:pPr algn="r" defTabSz="1218565">
              <a:spcBef>
                <a:spcPct val="20000"/>
              </a:spcBef>
              <a:defRPr/>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tx1">
                  <a:lumMod val="75000"/>
                  <a:lumOff val="25000"/>
                </a:schemeClr>
              </a:solidFill>
              <a:latin typeface="微软雅黑" panose="020B0503020204020204" pitchFamily="34" charset="-122"/>
            </a:endParaRPr>
          </a:p>
        </p:txBody>
      </p:sp>
      <p:sp>
        <p:nvSpPr>
          <p:cNvPr id="34" name="TextBox 40"/>
          <p:cNvSpPr txBox="1"/>
          <p:nvPr/>
        </p:nvSpPr>
        <p:spPr>
          <a:xfrm>
            <a:off x="1100667" y="5325533"/>
            <a:ext cx="2819732" cy="697499"/>
          </a:xfrm>
          <a:prstGeom prst="rect">
            <a:avLst/>
          </a:prstGeom>
          <a:noFill/>
        </p:spPr>
        <p:txBody>
          <a:bodyPr wrap="square" lIns="0" tIns="0" rIns="0" bIns="0" rtlCol="0" anchor="t">
            <a:spAutoFit/>
          </a:bodyPr>
          <a:lstStyle/>
          <a:p>
            <a:pPr algn="r"/>
            <a:r>
              <a:rPr lang="zh-CN" altLang="en-US" sz="1600" b="1" dirty="0">
                <a:solidFill>
                  <a:srgbClr val="D86666"/>
                </a:solidFill>
                <a:latin typeface="微软雅黑" panose="020B0503020204020204" pitchFamily="34" charset="-122"/>
                <a:ea typeface="微软雅黑" panose="020B0503020204020204" pitchFamily="34" charset="-122"/>
              </a:rPr>
              <a:t>单击编辑标题</a:t>
            </a:r>
            <a:endParaRPr lang="zh-CN" altLang="en-US" sz="1600" b="1" dirty="0">
              <a:solidFill>
                <a:srgbClr val="D86666"/>
              </a:solidFill>
              <a:latin typeface="微软雅黑" panose="020B0503020204020204" pitchFamily="34" charset="-122"/>
              <a:ea typeface="微软雅黑" panose="020B0503020204020204" pitchFamily="34" charset="-122"/>
            </a:endParaRPr>
          </a:p>
          <a:p>
            <a:pPr algn="r" defTabSz="1218565">
              <a:spcBef>
                <a:spcPct val="20000"/>
              </a:spcBef>
              <a:defRPr/>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tx1">
                  <a:lumMod val="75000"/>
                  <a:lumOff val="25000"/>
                </a:schemeClr>
              </a:solidFill>
              <a:latin typeface="微软雅黑" panose="020B0503020204020204" pitchFamily="34" charset="-122"/>
            </a:endParaRPr>
          </a:p>
        </p:txBody>
      </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18" presetClass="entr" presetSubtype="1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500"/>
                                        <p:tgtEl>
                                          <p:spTgt spid="10"/>
                                        </p:tgtEl>
                                      </p:cBhvr>
                                    </p:animEffect>
                                  </p:childTnLst>
                                </p:cTn>
                              </p:par>
                              <p:par>
                                <p:cTn id="24" presetID="23" presetClass="entr" presetSubtype="16"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presetID="2" presetClass="entr" presetSubtype="8" accel="50000" decel="5000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0-#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8" presetClass="entr" presetSubtype="9"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upLeft)">
                                      <p:cBhvr>
                                        <p:cTn id="36" dur="500"/>
                                        <p:tgtEl>
                                          <p:spTgt spid="9"/>
                                        </p:tgtEl>
                                      </p:cBhvr>
                                    </p:animEffect>
                                  </p:childTnLst>
                                </p:cTn>
                              </p:par>
                              <p:par>
                                <p:cTn id="37" presetID="23" presetClass="entr" presetSubtype="16"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childTnLst>
                                </p:cTn>
                              </p:par>
                            </p:childTnLst>
                          </p:cTn>
                        </p:par>
                        <p:par>
                          <p:cTn id="41" fill="hold">
                            <p:stCondLst>
                              <p:cond delay="3000"/>
                            </p:stCondLst>
                            <p:childTnLst>
                              <p:par>
                                <p:cTn id="42" presetID="2" presetClass="entr" presetSubtype="8" accel="50000" decel="5000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0-#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2" presetClass="entr" presetSubtype="4"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par>
                                <p:cTn id="50" presetID="23" presetClass="entr" presetSubtype="16"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childTnLst>
                                </p:cTn>
                              </p:par>
                            </p:childTnLst>
                          </p:cTn>
                        </p:par>
                        <p:par>
                          <p:cTn id="54" fill="hold">
                            <p:stCondLst>
                              <p:cond delay="4000"/>
                            </p:stCondLst>
                            <p:childTnLst>
                              <p:par>
                                <p:cTn id="55" presetID="2" presetClass="entr" presetSubtype="1" accel="50000" decel="5000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0-#ppt_h/2"/>
                                          </p:val>
                                        </p:tav>
                                        <p:tav tm="100000">
                                          <p:val>
                                            <p:strVal val="#ppt_y"/>
                                          </p:val>
                                        </p:tav>
                                      </p:tavLst>
                                    </p:anim>
                                  </p:childTnLst>
                                </p:cTn>
                              </p:par>
                            </p:childTnLst>
                          </p:cTn>
                        </p:par>
                        <p:par>
                          <p:cTn id="59" fill="hold">
                            <p:stCondLst>
                              <p:cond delay="4500"/>
                            </p:stCondLst>
                            <p:childTnLst>
                              <p:par>
                                <p:cTn id="60" presetID="18" presetClass="entr" presetSubtype="3"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strips(upRight)">
                                      <p:cBhvr>
                                        <p:cTn id="62" dur="500"/>
                                        <p:tgtEl>
                                          <p:spTgt spid="7"/>
                                        </p:tgtEl>
                                      </p:cBhvr>
                                    </p:animEffect>
                                  </p:childTnLst>
                                </p:cTn>
                              </p:par>
                              <p:par>
                                <p:cTn id="63" presetID="23" presetClass="entr" presetSubtype="16"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childTnLst>
                                </p:cTn>
                              </p:par>
                            </p:childTnLst>
                          </p:cTn>
                        </p:par>
                        <p:par>
                          <p:cTn id="67" fill="hold">
                            <p:stCondLst>
                              <p:cond delay="5000"/>
                            </p:stCondLst>
                            <p:childTnLst>
                              <p:par>
                                <p:cTn id="68" presetID="2" presetClass="entr" presetSubtype="2" accel="50000" decel="50000" fill="hold" grpId="0" nodeType="after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fill="hold"/>
                                        <p:tgtEl>
                                          <p:spTgt spid="31"/>
                                        </p:tgtEl>
                                        <p:attrNameLst>
                                          <p:attrName>ppt_x</p:attrName>
                                        </p:attrNameLst>
                                      </p:cBhvr>
                                      <p:tavLst>
                                        <p:tav tm="0">
                                          <p:val>
                                            <p:strVal val="1+#ppt_w/2"/>
                                          </p:val>
                                        </p:tav>
                                        <p:tav tm="100000">
                                          <p:val>
                                            <p:strVal val="#ppt_x"/>
                                          </p:val>
                                        </p:tav>
                                      </p:tavLst>
                                    </p:anim>
                                    <p:anim calcmode="lin" valueType="num">
                                      <p:cBhvr additive="base">
                                        <p:cTn id="71" dur="500" fill="hold"/>
                                        <p:tgtEl>
                                          <p:spTgt spid="31"/>
                                        </p:tgtEl>
                                        <p:attrNameLst>
                                          <p:attrName>ppt_y</p:attrName>
                                        </p:attrNameLst>
                                      </p:cBhvr>
                                      <p:tavLst>
                                        <p:tav tm="0">
                                          <p:val>
                                            <p:strVal val="#ppt_y"/>
                                          </p:val>
                                        </p:tav>
                                        <p:tav tm="100000">
                                          <p:val>
                                            <p:strVal val="#ppt_y"/>
                                          </p:val>
                                        </p:tav>
                                      </p:tavLst>
                                    </p:anim>
                                  </p:childTnLst>
                                </p:cTn>
                              </p:par>
                            </p:childTnLst>
                          </p:cTn>
                        </p:par>
                        <p:par>
                          <p:cTn id="72" fill="hold">
                            <p:stCondLst>
                              <p:cond delay="5500"/>
                            </p:stCondLst>
                            <p:childTnLst>
                              <p:par>
                                <p:cTn id="73" presetID="18" presetClass="entr" presetSubtype="6" fill="hold" grpId="0"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strips(downRight)">
                                      <p:cBhvr>
                                        <p:cTn id="75" dur="500"/>
                                        <p:tgtEl>
                                          <p:spTgt spid="8"/>
                                        </p:tgtEl>
                                      </p:cBhvr>
                                    </p:animEffect>
                                  </p:childTnLst>
                                </p:cTn>
                              </p:par>
                              <p:par>
                                <p:cTn id="76" presetID="23" presetClass="entr" presetSubtype="16"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 calcmode="lin" valueType="num">
                                      <p:cBhvr>
                                        <p:cTn id="78" dur="500" fill="hold"/>
                                        <p:tgtEl>
                                          <p:spTgt spid="23"/>
                                        </p:tgtEl>
                                        <p:attrNameLst>
                                          <p:attrName>ppt_w</p:attrName>
                                        </p:attrNameLst>
                                      </p:cBhvr>
                                      <p:tavLst>
                                        <p:tav tm="0">
                                          <p:val>
                                            <p:fltVal val="0"/>
                                          </p:val>
                                        </p:tav>
                                        <p:tav tm="100000">
                                          <p:val>
                                            <p:strVal val="#ppt_w"/>
                                          </p:val>
                                        </p:tav>
                                      </p:tavLst>
                                    </p:anim>
                                    <p:anim calcmode="lin" valueType="num">
                                      <p:cBhvr>
                                        <p:cTn id="79" dur="500" fill="hold"/>
                                        <p:tgtEl>
                                          <p:spTgt spid="23"/>
                                        </p:tgtEl>
                                        <p:attrNameLst>
                                          <p:attrName>ppt_h</p:attrName>
                                        </p:attrNameLst>
                                      </p:cBhvr>
                                      <p:tavLst>
                                        <p:tav tm="0">
                                          <p:val>
                                            <p:fltVal val="0"/>
                                          </p:val>
                                        </p:tav>
                                        <p:tav tm="100000">
                                          <p:val>
                                            <p:strVal val="#ppt_h"/>
                                          </p:val>
                                        </p:tav>
                                      </p:tavLst>
                                    </p:anim>
                                  </p:childTnLst>
                                </p:cTn>
                              </p:par>
                            </p:childTnLst>
                          </p:cTn>
                        </p:par>
                        <p:par>
                          <p:cTn id="80" fill="hold">
                            <p:stCondLst>
                              <p:cond delay="6000"/>
                            </p:stCondLst>
                            <p:childTnLst>
                              <p:par>
                                <p:cTn id="81" presetID="2" presetClass="entr" presetSubtype="2" accel="50000" decel="5000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additive="base">
                                        <p:cTn id="83" dur="500" fill="hold"/>
                                        <p:tgtEl>
                                          <p:spTgt spid="32"/>
                                        </p:tgtEl>
                                        <p:attrNameLst>
                                          <p:attrName>ppt_x</p:attrName>
                                        </p:attrNameLst>
                                      </p:cBhvr>
                                      <p:tavLst>
                                        <p:tav tm="0">
                                          <p:val>
                                            <p:strVal val="1+#ppt_w/2"/>
                                          </p:val>
                                        </p:tav>
                                        <p:tav tm="100000">
                                          <p:val>
                                            <p:strVal val="#ppt_x"/>
                                          </p:val>
                                        </p:tav>
                                      </p:tavLst>
                                    </p:anim>
                                    <p:anim calcmode="lin" valueType="num">
                                      <p:cBhvr additive="base">
                                        <p:cTn id="8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animBg="1"/>
      <p:bldP spid="8" grpId="0" bldLvl="0" animBg="1"/>
      <p:bldP spid="9" grpId="0" animBg="1"/>
      <p:bldP spid="10" grpId="0" bldLvl="0" animBg="1"/>
      <p:bldP spid="29" grpId="0" animBg="1"/>
      <p:bldP spid="30" grpId="0"/>
      <p:bldP spid="31" grpId="0"/>
      <p:bldP spid="32"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总体建议与结论</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354656" y="4863932"/>
            <a:ext cx="5482687" cy="369332"/>
          </a:xfrm>
          <a:prstGeom prst="rect">
            <a:avLst/>
          </a:prstGeom>
          <a:noFill/>
        </p:spPr>
        <p:txBody>
          <a:bodyPr wrap="square" rtlCol="0">
            <a:spAutoFit/>
          </a:bodyPr>
          <a:lstStyle/>
          <a:p>
            <a:pPr algn="dist"/>
            <a:r>
              <a:rPr lang="en-US" altLang="zh-CN" dirty="0">
                <a:latin typeface="Arial" panose="020B0604020202090204" pitchFamily="34" charset="0"/>
                <a:ea typeface="微软雅黑" panose="020B0503020204020204" pitchFamily="34" charset="-122"/>
                <a:cs typeface="Arial" panose="020B0604020202090204" pitchFamily="34" charset="0"/>
              </a:rPr>
              <a:t>General recommendations and conclusions</a:t>
            </a:r>
            <a:endParaRPr lang="zh-CN" altLang="en-US" dirty="0">
              <a:solidFill>
                <a:schemeClr val="tx1">
                  <a:lumMod val="75000"/>
                  <a:lumOff val="25000"/>
                </a:schemeClr>
              </a:solidFill>
              <a:latin typeface="Arial" panose="020B0604020202090204" pitchFamily="34" charset="0"/>
              <a:ea typeface="微软雅黑" panose="020B0503020204020204" pitchFamily="34" charset="-122"/>
              <a:cs typeface="Arial" panose="020B060402020209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Left)">
                                      <p:cBhvr>
                                        <p:cTn id="10" dur="2000"/>
                                        <p:tgtEl>
                                          <p:spTgt spid="1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5400000" flipH="1">
            <a:off x="-1860550" y="1852295"/>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46" name="Group 35"/>
          <p:cNvGrpSpPr/>
          <p:nvPr/>
        </p:nvGrpSpPr>
        <p:grpSpPr>
          <a:xfrm>
            <a:off x="4770691" y="1769533"/>
            <a:ext cx="1649984" cy="1422400"/>
            <a:chOff x="3578018" y="1327150"/>
            <a:chExt cx="1237488" cy="1066800"/>
          </a:xfrm>
        </p:grpSpPr>
        <p:sp>
          <p:nvSpPr>
            <p:cNvPr id="47" name="Isosceles Triangle 3"/>
            <p:cNvSpPr/>
            <p:nvPr/>
          </p:nvSpPr>
          <p:spPr bwMode="auto">
            <a:xfrm flipV="1">
              <a:off x="3578018" y="1327150"/>
              <a:ext cx="1237488" cy="1066800"/>
            </a:xfrm>
            <a:prstGeom prst="triangle">
              <a:avLst/>
            </a:prstGeom>
            <a:solidFill>
              <a:srgbClr val="D86666"/>
            </a:solidFill>
            <a:ln w="9525">
              <a:no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48" name="TextBox 10"/>
            <p:cNvSpPr txBox="1"/>
            <p:nvPr/>
          </p:nvSpPr>
          <p:spPr>
            <a:xfrm>
              <a:off x="3896038" y="1441450"/>
              <a:ext cx="645850" cy="561741"/>
            </a:xfrm>
            <a:prstGeom prst="rect">
              <a:avLst/>
            </a:prstGeom>
            <a:noFill/>
          </p:spPr>
          <p:txBody>
            <a:bodyPr wrap="none" rtlCol="0">
              <a:spAutoFit/>
            </a:bodyPr>
            <a:lstStyle/>
            <a:p>
              <a:r>
                <a:rPr lang="en-US" sz="4265" b="1" dirty="0">
                  <a:solidFill>
                    <a:schemeClr val="bg1"/>
                  </a:solidFill>
                  <a:latin typeface="微软雅黑" panose="020B0503020204020204" pitchFamily="34" charset="-122"/>
                </a:rPr>
                <a:t>03</a:t>
              </a:r>
              <a:endParaRPr lang="en-US" sz="4265" b="1" dirty="0">
                <a:solidFill>
                  <a:schemeClr val="bg1"/>
                </a:solidFill>
                <a:latin typeface="微软雅黑" panose="020B0503020204020204" pitchFamily="34" charset="-122"/>
              </a:endParaRPr>
            </a:p>
          </p:txBody>
        </p:sp>
      </p:grpSp>
      <p:grpSp>
        <p:nvGrpSpPr>
          <p:cNvPr id="49" name="Group 11"/>
          <p:cNvGrpSpPr/>
          <p:nvPr/>
        </p:nvGrpSpPr>
        <p:grpSpPr>
          <a:xfrm>
            <a:off x="6793208" y="1881959"/>
            <a:ext cx="3078925" cy="920556"/>
            <a:chOff x="1348406" y="1196648"/>
            <a:chExt cx="2309194" cy="690417"/>
          </a:xfrm>
        </p:grpSpPr>
        <p:sp>
          <p:nvSpPr>
            <p:cNvPr id="50" name="TextBox 12"/>
            <p:cNvSpPr txBox="1"/>
            <p:nvPr/>
          </p:nvSpPr>
          <p:spPr>
            <a:xfrm>
              <a:off x="1363186" y="1448484"/>
              <a:ext cx="2294414" cy="438581"/>
            </a:xfrm>
            <a:prstGeom prst="rect">
              <a:avLst/>
            </a:prstGeom>
            <a:noFill/>
          </p:spPr>
          <p:txBody>
            <a:bodyPr wrap="square" rtlCol="0">
              <a:spAutoFit/>
            </a:bodyPr>
            <a:lstStyle/>
            <a:p>
              <a:pPr lvl="0"/>
              <a:r>
                <a:rPr lang="zh-CN" altLang="en-US" sz="16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latin typeface="微软雅黑" panose="020B0503020204020204" pitchFamily="34" charset="-122"/>
              </a:endParaRPr>
            </a:p>
          </p:txBody>
        </p:sp>
        <p:sp>
          <p:nvSpPr>
            <p:cNvPr id="51" name="TextBox 13"/>
            <p:cNvSpPr txBox="1"/>
            <p:nvPr/>
          </p:nvSpPr>
          <p:spPr>
            <a:xfrm>
              <a:off x="1348406" y="1196648"/>
              <a:ext cx="883412" cy="315423"/>
            </a:xfrm>
            <a:prstGeom prst="rect">
              <a:avLst/>
            </a:prstGeom>
            <a:noFill/>
          </p:spPr>
          <p:txBody>
            <a:bodyPr wrap="square" rtlCol="0">
              <a:spAutoFit/>
            </a:bodyPr>
            <a:lstStyle/>
            <a:p>
              <a:pPr lvl="0"/>
              <a:r>
                <a:rPr lang="en-US" sz="2135" b="1" dirty="0">
                  <a:solidFill>
                    <a:schemeClr val="bg2">
                      <a:lumMod val="25000"/>
                    </a:schemeClr>
                  </a:solidFill>
                  <a:latin typeface="微软雅黑" panose="020B0503020204020204" pitchFamily="34" charset="-122"/>
                </a:rPr>
                <a:t>Step03</a:t>
              </a:r>
              <a:endParaRPr lang="en-US" sz="2135" b="1" dirty="0">
                <a:solidFill>
                  <a:schemeClr val="bg2">
                    <a:lumMod val="25000"/>
                  </a:schemeClr>
                </a:solidFill>
                <a:latin typeface="微软雅黑" panose="020B0503020204020204" pitchFamily="34" charset="-122"/>
              </a:endParaRPr>
            </a:p>
          </p:txBody>
        </p:sp>
      </p:grpSp>
      <p:grpSp>
        <p:nvGrpSpPr>
          <p:cNvPr id="52" name="Group 33"/>
          <p:cNvGrpSpPr/>
          <p:nvPr/>
        </p:nvGrpSpPr>
        <p:grpSpPr>
          <a:xfrm>
            <a:off x="3946153" y="3191933"/>
            <a:ext cx="1649984" cy="1422400"/>
            <a:chOff x="2959615" y="2393950"/>
            <a:chExt cx="1237488" cy="1066800"/>
          </a:xfrm>
        </p:grpSpPr>
        <p:sp>
          <p:nvSpPr>
            <p:cNvPr id="53" name="Isosceles Triangle 16"/>
            <p:cNvSpPr/>
            <p:nvPr/>
          </p:nvSpPr>
          <p:spPr bwMode="auto">
            <a:xfrm flipV="1">
              <a:off x="2959615" y="2393950"/>
              <a:ext cx="1237488" cy="1066800"/>
            </a:xfrm>
            <a:prstGeom prst="triangle">
              <a:avLst/>
            </a:prstGeom>
            <a:solidFill>
              <a:schemeClr val="accent2"/>
            </a:solidFill>
            <a:ln w="9525">
              <a:no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54" name="TextBox 17"/>
            <p:cNvSpPr txBox="1"/>
            <p:nvPr/>
          </p:nvSpPr>
          <p:spPr>
            <a:xfrm>
              <a:off x="3277635" y="2508250"/>
              <a:ext cx="645850" cy="561741"/>
            </a:xfrm>
            <a:prstGeom prst="rect">
              <a:avLst/>
            </a:prstGeom>
            <a:noFill/>
          </p:spPr>
          <p:txBody>
            <a:bodyPr wrap="none" rtlCol="0">
              <a:spAutoFit/>
            </a:bodyPr>
            <a:lstStyle/>
            <a:p>
              <a:r>
                <a:rPr lang="en-US" sz="4265" b="1" dirty="0">
                  <a:solidFill>
                    <a:schemeClr val="bg1"/>
                  </a:solidFill>
                  <a:latin typeface="微软雅黑" panose="020B0503020204020204" pitchFamily="34" charset="-122"/>
                </a:rPr>
                <a:t>02</a:t>
              </a:r>
              <a:endParaRPr lang="en-US" sz="4265" b="1" dirty="0">
                <a:solidFill>
                  <a:schemeClr val="bg1"/>
                </a:solidFill>
                <a:latin typeface="微软雅黑" panose="020B0503020204020204" pitchFamily="34" charset="-122"/>
              </a:endParaRPr>
            </a:p>
          </p:txBody>
        </p:sp>
      </p:grpSp>
      <p:grpSp>
        <p:nvGrpSpPr>
          <p:cNvPr id="55" name="Group 18"/>
          <p:cNvGrpSpPr/>
          <p:nvPr/>
        </p:nvGrpSpPr>
        <p:grpSpPr>
          <a:xfrm>
            <a:off x="5968671" y="3304359"/>
            <a:ext cx="3078925" cy="920556"/>
            <a:chOff x="1348406" y="1196648"/>
            <a:chExt cx="2309194" cy="690417"/>
          </a:xfrm>
        </p:grpSpPr>
        <p:sp>
          <p:nvSpPr>
            <p:cNvPr id="56" name="TextBox 19"/>
            <p:cNvSpPr txBox="1"/>
            <p:nvPr/>
          </p:nvSpPr>
          <p:spPr>
            <a:xfrm>
              <a:off x="1363186" y="1448484"/>
              <a:ext cx="2294414" cy="438581"/>
            </a:xfrm>
            <a:prstGeom prst="rect">
              <a:avLst/>
            </a:prstGeom>
            <a:noFill/>
          </p:spPr>
          <p:txBody>
            <a:bodyPr wrap="square" rtlCol="0">
              <a:spAutoFit/>
            </a:bodyPr>
            <a:lstStyle/>
            <a:p>
              <a:pPr lvl="0"/>
              <a:r>
                <a:rPr lang="zh-CN" altLang="en-US" sz="16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latin typeface="微软雅黑" panose="020B0503020204020204" pitchFamily="34" charset="-122"/>
              </a:endParaRPr>
            </a:p>
          </p:txBody>
        </p:sp>
        <p:sp>
          <p:nvSpPr>
            <p:cNvPr id="57" name="TextBox 20"/>
            <p:cNvSpPr txBox="1"/>
            <p:nvPr/>
          </p:nvSpPr>
          <p:spPr>
            <a:xfrm>
              <a:off x="1348406" y="1196648"/>
              <a:ext cx="883412" cy="315423"/>
            </a:xfrm>
            <a:prstGeom prst="rect">
              <a:avLst/>
            </a:prstGeom>
            <a:noFill/>
          </p:spPr>
          <p:txBody>
            <a:bodyPr wrap="square" rtlCol="0">
              <a:spAutoFit/>
            </a:bodyPr>
            <a:lstStyle/>
            <a:p>
              <a:pPr lvl="0"/>
              <a:r>
                <a:rPr lang="en-US" sz="2135" b="1" dirty="0">
                  <a:solidFill>
                    <a:schemeClr val="bg2">
                      <a:lumMod val="25000"/>
                    </a:schemeClr>
                  </a:solidFill>
                  <a:latin typeface="微软雅黑" panose="020B0503020204020204" pitchFamily="34" charset="-122"/>
                </a:rPr>
                <a:t>Step02</a:t>
              </a:r>
              <a:endParaRPr lang="en-US" sz="2135" b="1" dirty="0">
                <a:solidFill>
                  <a:schemeClr val="bg2">
                    <a:lumMod val="25000"/>
                  </a:schemeClr>
                </a:solidFill>
                <a:latin typeface="微软雅黑" panose="020B0503020204020204" pitchFamily="34" charset="-122"/>
              </a:endParaRPr>
            </a:p>
          </p:txBody>
        </p:sp>
      </p:grpSp>
      <p:grpSp>
        <p:nvGrpSpPr>
          <p:cNvPr id="58" name="Group 32"/>
          <p:cNvGrpSpPr/>
          <p:nvPr/>
        </p:nvGrpSpPr>
        <p:grpSpPr>
          <a:xfrm>
            <a:off x="3124771" y="4619413"/>
            <a:ext cx="1649984" cy="1422400"/>
            <a:chOff x="2343578" y="3464560"/>
            <a:chExt cx="1237488" cy="1066800"/>
          </a:xfrm>
        </p:grpSpPr>
        <p:sp>
          <p:nvSpPr>
            <p:cNvPr id="59" name="Isosceles Triangle 22"/>
            <p:cNvSpPr/>
            <p:nvPr/>
          </p:nvSpPr>
          <p:spPr bwMode="auto">
            <a:xfrm flipV="1">
              <a:off x="2343578" y="3464560"/>
              <a:ext cx="1237488" cy="1066800"/>
            </a:xfrm>
            <a:prstGeom prst="triangle">
              <a:avLst/>
            </a:prstGeom>
            <a:solidFill>
              <a:srgbClr val="D86666"/>
            </a:solidFill>
            <a:ln w="9525">
              <a:noFill/>
              <a:round/>
            </a:ln>
          </p:spPr>
          <p:txBody>
            <a:bodyPr vert="horz" wrap="square" lIns="121920" tIns="60960" rIns="121920" bIns="60960" numCol="1" rtlCol="0" anchor="t" anchorCtr="0" compatLnSpc="1"/>
            <a:lstStyle/>
            <a:p>
              <a:pPr algn="ctr"/>
              <a:endParaRPr lang="en-US" sz="2400" dirty="0">
                <a:solidFill>
                  <a:schemeClr val="accent1"/>
                </a:solidFill>
                <a:latin typeface="微软雅黑" panose="020B0503020204020204" pitchFamily="34" charset="-122"/>
              </a:endParaRPr>
            </a:p>
          </p:txBody>
        </p:sp>
        <p:sp>
          <p:nvSpPr>
            <p:cNvPr id="60" name="TextBox 23"/>
            <p:cNvSpPr txBox="1"/>
            <p:nvPr/>
          </p:nvSpPr>
          <p:spPr>
            <a:xfrm>
              <a:off x="2661598" y="3578860"/>
              <a:ext cx="645850" cy="561741"/>
            </a:xfrm>
            <a:prstGeom prst="rect">
              <a:avLst/>
            </a:prstGeom>
            <a:noFill/>
          </p:spPr>
          <p:txBody>
            <a:bodyPr wrap="none" rtlCol="0">
              <a:spAutoFit/>
            </a:bodyPr>
            <a:lstStyle/>
            <a:p>
              <a:r>
                <a:rPr lang="en-US" sz="4265" b="1" dirty="0">
                  <a:solidFill>
                    <a:schemeClr val="bg1"/>
                  </a:solidFill>
                  <a:latin typeface="微软雅黑" panose="020B0503020204020204" pitchFamily="34" charset="-122"/>
                </a:rPr>
                <a:t>01</a:t>
              </a:r>
              <a:endParaRPr lang="en-US" sz="4265" b="1" dirty="0">
                <a:solidFill>
                  <a:schemeClr val="bg1"/>
                </a:solidFill>
                <a:latin typeface="微软雅黑" panose="020B0503020204020204" pitchFamily="34" charset="-122"/>
              </a:endParaRPr>
            </a:p>
          </p:txBody>
        </p:sp>
      </p:grpSp>
      <p:grpSp>
        <p:nvGrpSpPr>
          <p:cNvPr id="61" name="Group 24"/>
          <p:cNvGrpSpPr/>
          <p:nvPr/>
        </p:nvGrpSpPr>
        <p:grpSpPr>
          <a:xfrm>
            <a:off x="5147288" y="4731839"/>
            <a:ext cx="3078925" cy="920556"/>
            <a:chOff x="1348406" y="1196648"/>
            <a:chExt cx="2309194" cy="690417"/>
          </a:xfrm>
        </p:grpSpPr>
        <p:sp>
          <p:nvSpPr>
            <p:cNvPr id="62" name="TextBox 25"/>
            <p:cNvSpPr txBox="1"/>
            <p:nvPr/>
          </p:nvSpPr>
          <p:spPr>
            <a:xfrm>
              <a:off x="1363186" y="1448484"/>
              <a:ext cx="2294414" cy="438581"/>
            </a:xfrm>
            <a:prstGeom prst="rect">
              <a:avLst/>
            </a:prstGeom>
            <a:noFill/>
          </p:spPr>
          <p:txBody>
            <a:bodyPr wrap="square" rtlCol="0">
              <a:spAutoFit/>
            </a:bodyPr>
            <a:lstStyle/>
            <a:p>
              <a:pPr lvl="0"/>
              <a:r>
                <a:rPr lang="zh-CN" altLang="en-US" sz="16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latin typeface="微软雅黑" panose="020B0503020204020204" pitchFamily="34" charset="-122"/>
              </a:endParaRPr>
            </a:p>
          </p:txBody>
        </p:sp>
        <p:sp>
          <p:nvSpPr>
            <p:cNvPr id="63" name="TextBox 26"/>
            <p:cNvSpPr txBox="1"/>
            <p:nvPr/>
          </p:nvSpPr>
          <p:spPr>
            <a:xfrm>
              <a:off x="1348406" y="1196648"/>
              <a:ext cx="883412" cy="315423"/>
            </a:xfrm>
            <a:prstGeom prst="rect">
              <a:avLst/>
            </a:prstGeom>
            <a:noFill/>
          </p:spPr>
          <p:txBody>
            <a:bodyPr wrap="square" rtlCol="0">
              <a:spAutoFit/>
            </a:bodyPr>
            <a:lstStyle/>
            <a:p>
              <a:pPr lvl="0"/>
              <a:r>
                <a:rPr lang="en-US" sz="2135" b="1" dirty="0">
                  <a:solidFill>
                    <a:schemeClr val="bg2">
                      <a:lumMod val="25000"/>
                    </a:schemeClr>
                  </a:solidFill>
                  <a:latin typeface="微软雅黑" panose="020B0503020204020204" pitchFamily="34" charset="-122"/>
                </a:rPr>
                <a:t>Step01</a:t>
              </a:r>
              <a:endParaRPr lang="en-US" sz="2135" b="1" dirty="0">
                <a:solidFill>
                  <a:schemeClr val="bg2">
                    <a:lumMod val="25000"/>
                  </a:schemeClr>
                </a:solidFill>
                <a:latin typeface="微软雅黑" panose="020B0503020204020204" pitchFamily="34" charset="-122"/>
              </a:endParaRPr>
            </a:p>
          </p:txBody>
        </p:sp>
      </p:grpSp>
      <p:grpSp>
        <p:nvGrpSpPr>
          <p:cNvPr id="64" name="Group 27"/>
          <p:cNvGrpSpPr>
            <a:grpSpLocks noChangeAspect="1"/>
          </p:cNvGrpSpPr>
          <p:nvPr/>
        </p:nvGrpSpPr>
        <p:grpSpPr>
          <a:xfrm>
            <a:off x="2693273" y="5263060"/>
            <a:ext cx="691476" cy="503853"/>
            <a:chOff x="2514608" y="2813669"/>
            <a:chExt cx="347255" cy="253032"/>
          </a:xfrm>
          <a:solidFill>
            <a:srgbClr val="D86666"/>
          </a:solidFill>
        </p:grpSpPr>
        <p:sp>
          <p:nvSpPr>
            <p:cNvPr id="65" name="Freeform 157"/>
            <p:cNvSpPr>
              <a:spLocks noChangeAspect="1" noEditPoints="1"/>
            </p:cNvSpPr>
            <p:nvPr/>
          </p:nvSpPr>
          <p:spPr bwMode="auto">
            <a:xfrm>
              <a:off x="2706493" y="2885416"/>
              <a:ext cx="155370" cy="17206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6" name="Freeform 157"/>
            <p:cNvSpPr>
              <a:spLocks noChangeAspect="1" noEditPoints="1"/>
            </p:cNvSpPr>
            <p:nvPr/>
          </p:nvSpPr>
          <p:spPr bwMode="auto">
            <a:xfrm>
              <a:off x="2514608" y="2813669"/>
              <a:ext cx="228485" cy="25303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67" name="Freeform 217"/>
          <p:cNvSpPr>
            <a:spLocks noChangeAspect="1" noEditPoints="1"/>
          </p:cNvSpPr>
          <p:nvPr/>
        </p:nvSpPr>
        <p:spPr bwMode="auto">
          <a:xfrm>
            <a:off x="3548794" y="3889444"/>
            <a:ext cx="626220" cy="469667"/>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8" name="Freeform 181"/>
          <p:cNvSpPr>
            <a:spLocks noChangeAspect="1"/>
          </p:cNvSpPr>
          <p:nvPr/>
        </p:nvSpPr>
        <p:spPr bwMode="auto">
          <a:xfrm>
            <a:off x="4557314" y="2269896"/>
            <a:ext cx="369757" cy="696869"/>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p:cTn id="18" dur="500" fill="hold"/>
                                        <p:tgtEl>
                                          <p:spTgt spid="64"/>
                                        </p:tgtEl>
                                        <p:attrNameLst>
                                          <p:attrName>ppt_w</p:attrName>
                                        </p:attrNameLst>
                                      </p:cBhvr>
                                      <p:tavLst>
                                        <p:tav tm="0">
                                          <p:val>
                                            <p:fltVal val="0"/>
                                          </p:val>
                                        </p:tav>
                                        <p:tav tm="100000">
                                          <p:val>
                                            <p:strVal val="#ppt_w"/>
                                          </p:val>
                                        </p:tav>
                                      </p:tavLst>
                                    </p:anim>
                                    <p:anim calcmode="lin" valueType="num">
                                      <p:cBhvr>
                                        <p:cTn id="19" dur="500" fill="hold"/>
                                        <p:tgtEl>
                                          <p:spTgt spid="64"/>
                                        </p:tgtEl>
                                        <p:attrNameLst>
                                          <p:attrName>ppt_h</p:attrName>
                                        </p:attrNameLst>
                                      </p:cBhvr>
                                      <p:tavLst>
                                        <p:tav tm="0">
                                          <p:val>
                                            <p:fltVal val="0"/>
                                          </p:val>
                                        </p:tav>
                                        <p:tav tm="100000">
                                          <p:val>
                                            <p:strVal val="#ppt_h"/>
                                          </p:val>
                                        </p:tav>
                                      </p:tavLst>
                                    </p:anim>
                                    <p:animEffect transition="in" filter="fade">
                                      <p:cBhvr>
                                        <p:cTn id="20" dur="500"/>
                                        <p:tgtEl>
                                          <p:spTgt spid="64"/>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750"/>
                                        <p:tgtEl>
                                          <p:spTgt spid="61"/>
                                        </p:tgtEl>
                                      </p:cBhvr>
                                    </p:animEffect>
                                  </p:childTnLst>
                                </p:cTn>
                              </p:par>
                            </p:childTnLst>
                          </p:cTn>
                        </p:par>
                        <p:par>
                          <p:cTn id="25" fill="hold">
                            <p:stCondLst>
                              <p:cond delay="2500"/>
                            </p:stCondLst>
                            <p:childTnLst>
                              <p:par>
                                <p:cTn id="26" presetID="2" presetClass="entr" presetSubtype="1"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500" fill="hold"/>
                                        <p:tgtEl>
                                          <p:spTgt spid="52"/>
                                        </p:tgtEl>
                                        <p:attrNameLst>
                                          <p:attrName>ppt_x</p:attrName>
                                        </p:attrNameLst>
                                      </p:cBhvr>
                                      <p:tavLst>
                                        <p:tav tm="0">
                                          <p:val>
                                            <p:strVal val="#ppt_x"/>
                                          </p:val>
                                        </p:tav>
                                        <p:tav tm="100000">
                                          <p:val>
                                            <p:strVal val="#ppt_x"/>
                                          </p:val>
                                        </p:tav>
                                      </p:tavLst>
                                    </p:anim>
                                    <p:anim calcmode="lin" valueType="num">
                                      <p:cBhvr additive="base">
                                        <p:cTn id="29" dur="500" fill="hold"/>
                                        <p:tgtEl>
                                          <p:spTgt spid="52"/>
                                        </p:tgtEl>
                                        <p:attrNameLst>
                                          <p:attrName>ppt_y</p:attrName>
                                        </p:attrNameLst>
                                      </p:cBhvr>
                                      <p:tavLst>
                                        <p:tav tm="0">
                                          <p:val>
                                            <p:strVal val="0-#ppt_h/2"/>
                                          </p:val>
                                        </p:tav>
                                        <p:tav tm="100000">
                                          <p:val>
                                            <p:strVal val="#ppt_y"/>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67"/>
                                        </p:tgtEl>
                                        <p:attrNameLst>
                                          <p:attrName>style.visibility</p:attrName>
                                        </p:attrNameLst>
                                      </p:cBhvr>
                                      <p:to>
                                        <p:strVal val="visible"/>
                                      </p:to>
                                    </p:set>
                                    <p:anim calcmode="lin" valueType="num">
                                      <p:cBhvr>
                                        <p:cTn id="33" dur="500" fill="hold"/>
                                        <p:tgtEl>
                                          <p:spTgt spid="67"/>
                                        </p:tgtEl>
                                        <p:attrNameLst>
                                          <p:attrName>ppt_w</p:attrName>
                                        </p:attrNameLst>
                                      </p:cBhvr>
                                      <p:tavLst>
                                        <p:tav tm="0">
                                          <p:val>
                                            <p:fltVal val="0"/>
                                          </p:val>
                                        </p:tav>
                                        <p:tav tm="100000">
                                          <p:val>
                                            <p:strVal val="#ppt_w"/>
                                          </p:val>
                                        </p:tav>
                                      </p:tavLst>
                                    </p:anim>
                                    <p:anim calcmode="lin" valueType="num">
                                      <p:cBhvr>
                                        <p:cTn id="34" dur="500" fill="hold"/>
                                        <p:tgtEl>
                                          <p:spTgt spid="67"/>
                                        </p:tgtEl>
                                        <p:attrNameLst>
                                          <p:attrName>ppt_h</p:attrName>
                                        </p:attrNameLst>
                                      </p:cBhvr>
                                      <p:tavLst>
                                        <p:tav tm="0">
                                          <p:val>
                                            <p:fltVal val="0"/>
                                          </p:val>
                                        </p:tav>
                                        <p:tav tm="100000">
                                          <p:val>
                                            <p:strVal val="#ppt_h"/>
                                          </p:val>
                                        </p:tav>
                                      </p:tavLst>
                                    </p:anim>
                                    <p:animEffect transition="in" filter="fade">
                                      <p:cBhvr>
                                        <p:cTn id="35" dur="500"/>
                                        <p:tgtEl>
                                          <p:spTgt spid="67"/>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750"/>
                                        <p:tgtEl>
                                          <p:spTgt spid="55"/>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53" presetClass="entr" presetSubtype="16" fill="hold" grpId="0" nodeType="afterEffect">
                                  <p:stCondLst>
                                    <p:cond delay="0"/>
                                  </p:stCondLst>
                                  <p:childTnLst>
                                    <p:set>
                                      <p:cBhvr>
                                        <p:cTn id="47" dur="1" fill="hold">
                                          <p:stCondLst>
                                            <p:cond delay="0"/>
                                          </p:stCondLst>
                                        </p:cTn>
                                        <p:tgtEl>
                                          <p:spTgt spid="68"/>
                                        </p:tgtEl>
                                        <p:attrNameLst>
                                          <p:attrName>style.visibility</p:attrName>
                                        </p:attrNameLst>
                                      </p:cBhvr>
                                      <p:to>
                                        <p:strVal val="visible"/>
                                      </p:to>
                                    </p:set>
                                    <p:anim calcmode="lin" valueType="num">
                                      <p:cBhvr>
                                        <p:cTn id="48" dur="500" fill="hold"/>
                                        <p:tgtEl>
                                          <p:spTgt spid="68"/>
                                        </p:tgtEl>
                                        <p:attrNameLst>
                                          <p:attrName>ppt_w</p:attrName>
                                        </p:attrNameLst>
                                      </p:cBhvr>
                                      <p:tavLst>
                                        <p:tav tm="0">
                                          <p:val>
                                            <p:fltVal val="0"/>
                                          </p:val>
                                        </p:tav>
                                        <p:tav tm="100000">
                                          <p:val>
                                            <p:strVal val="#ppt_w"/>
                                          </p:val>
                                        </p:tav>
                                      </p:tavLst>
                                    </p:anim>
                                    <p:anim calcmode="lin" valueType="num">
                                      <p:cBhvr>
                                        <p:cTn id="49" dur="500" fill="hold"/>
                                        <p:tgtEl>
                                          <p:spTgt spid="68"/>
                                        </p:tgtEl>
                                        <p:attrNameLst>
                                          <p:attrName>ppt_h</p:attrName>
                                        </p:attrNameLst>
                                      </p:cBhvr>
                                      <p:tavLst>
                                        <p:tav tm="0">
                                          <p:val>
                                            <p:fltVal val="0"/>
                                          </p:val>
                                        </p:tav>
                                        <p:tav tm="100000">
                                          <p:val>
                                            <p:strVal val="#ppt_h"/>
                                          </p:val>
                                        </p:tav>
                                      </p:tavLst>
                                    </p:anim>
                                    <p:animEffect transition="in" filter="fade">
                                      <p:cBhvr>
                                        <p:cTn id="50" dur="500"/>
                                        <p:tgtEl>
                                          <p:spTgt spid="68"/>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7" grpId="0" animBg="1"/>
      <p:bldP spid="6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Freeform 9"/>
          <p:cNvSpPr/>
          <p:nvPr/>
        </p:nvSpPr>
        <p:spPr bwMode="auto">
          <a:xfrm>
            <a:off x="3894540" y="1782609"/>
            <a:ext cx="2622227" cy="221308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2"/>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10"/>
          <p:cNvSpPr/>
          <p:nvPr/>
        </p:nvSpPr>
        <p:spPr bwMode="auto">
          <a:xfrm>
            <a:off x="6086701" y="1775634"/>
            <a:ext cx="2203787" cy="2633849"/>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rgbClr val="D86666"/>
          </a:solidFill>
          <a:ln w="19050">
            <a:solidFill>
              <a:srgbClr val="D86666"/>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11"/>
          <p:cNvSpPr/>
          <p:nvPr/>
        </p:nvSpPr>
        <p:spPr bwMode="auto">
          <a:xfrm>
            <a:off x="5649665" y="3995692"/>
            <a:ext cx="2647799" cy="2192163"/>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4"/>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Freeform 12"/>
          <p:cNvSpPr/>
          <p:nvPr/>
        </p:nvSpPr>
        <p:spPr bwMode="auto">
          <a:xfrm>
            <a:off x="3894541" y="3547032"/>
            <a:ext cx="2192164" cy="2633849"/>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rgbClr val="D86666"/>
          </a:solidFill>
          <a:ln w="19050">
            <a:solidFill>
              <a:srgbClr val="D86666"/>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10" name="Group 45"/>
          <p:cNvGrpSpPr/>
          <p:nvPr/>
        </p:nvGrpSpPr>
        <p:grpSpPr>
          <a:xfrm>
            <a:off x="4673601" y="4576786"/>
            <a:ext cx="672495" cy="672495"/>
            <a:chOff x="5562600" y="4171950"/>
            <a:chExt cx="504371" cy="504371"/>
          </a:xfrm>
        </p:grpSpPr>
        <p:sp>
          <p:nvSpPr>
            <p:cNvPr id="11" name="Oval 30"/>
            <p:cNvSpPr/>
            <p:nvPr/>
          </p:nvSpPr>
          <p:spPr>
            <a:xfrm flipH="1">
              <a:off x="5562600" y="4171950"/>
              <a:ext cx="504371" cy="504371"/>
            </a:xfrm>
            <a:prstGeom prst="ellipse">
              <a:avLst/>
            </a:prstGeom>
            <a:solidFill>
              <a:schemeClr val="bg1"/>
            </a:solidFill>
            <a:ln>
              <a:solidFill>
                <a:srgbClr val="D8666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2" name="Freeform 157"/>
            <p:cNvSpPr>
              <a:spLocks noEditPoints="1"/>
            </p:cNvSpPr>
            <p:nvPr/>
          </p:nvSpPr>
          <p:spPr bwMode="auto">
            <a:xfrm>
              <a:off x="5682405" y="4277533"/>
              <a:ext cx="264760" cy="293204"/>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3" name="Group 46"/>
          <p:cNvGrpSpPr/>
          <p:nvPr/>
        </p:nvGrpSpPr>
        <p:grpSpPr>
          <a:xfrm>
            <a:off x="6679097" y="4678386"/>
            <a:ext cx="672495" cy="672495"/>
            <a:chOff x="6780972" y="2951922"/>
            <a:chExt cx="504371" cy="504371"/>
          </a:xfrm>
        </p:grpSpPr>
        <p:sp>
          <p:nvSpPr>
            <p:cNvPr id="14" name="Oval 32"/>
            <p:cNvSpPr/>
            <p:nvPr/>
          </p:nvSpPr>
          <p:spPr>
            <a:xfrm>
              <a:off x="6780972" y="2951922"/>
              <a:ext cx="504371" cy="504371"/>
            </a:xfrm>
            <a:prstGeom prst="ellipse">
              <a:avLst/>
            </a:prstGeom>
            <a:solidFill>
              <a:schemeClr val="bg1"/>
            </a:solidFill>
            <a:ln>
              <a:solidFill>
                <a:schemeClr val="accent4">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5" name="Freeform 105"/>
            <p:cNvSpPr>
              <a:spLocks noEditPoints="1"/>
            </p:cNvSpPr>
            <p:nvPr/>
          </p:nvSpPr>
          <p:spPr bwMode="auto">
            <a:xfrm>
              <a:off x="6905781" y="3078578"/>
              <a:ext cx="254752" cy="251059"/>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grpSp>
      <p:grpSp>
        <p:nvGrpSpPr>
          <p:cNvPr id="16" name="Group 47"/>
          <p:cNvGrpSpPr/>
          <p:nvPr/>
        </p:nvGrpSpPr>
        <p:grpSpPr>
          <a:xfrm>
            <a:off x="6845247" y="2754336"/>
            <a:ext cx="672495" cy="672495"/>
            <a:chOff x="6857172" y="1732722"/>
            <a:chExt cx="504371" cy="504371"/>
          </a:xfrm>
        </p:grpSpPr>
        <p:sp>
          <p:nvSpPr>
            <p:cNvPr id="17" name="Oval 31"/>
            <p:cNvSpPr/>
            <p:nvPr/>
          </p:nvSpPr>
          <p:spPr>
            <a:xfrm>
              <a:off x="6857172" y="1732722"/>
              <a:ext cx="504371" cy="504371"/>
            </a:xfrm>
            <a:prstGeom prst="ellipse">
              <a:avLst/>
            </a:prstGeom>
            <a:solidFill>
              <a:schemeClr val="bg1"/>
            </a:solidFill>
            <a:ln>
              <a:solidFill>
                <a:srgbClr val="D8666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8" name="Freeform 193"/>
            <p:cNvSpPr>
              <a:spLocks noEditPoints="1"/>
            </p:cNvSpPr>
            <p:nvPr/>
          </p:nvSpPr>
          <p:spPr bwMode="auto">
            <a:xfrm>
              <a:off x="6966689" y="1842239"/>
              <a:ext cx="285337" cy="285337"/>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9" name="Group 48"/>
          <p:cNvGrpSpPr/>
          <p:nvPr/>
        </p:nvGrpSpPr>
        <p:grpSpPr>
          <a:xfrm>
            <a:off x="4775201" y="2641970"/>
            <a:ext cx="672495" cy="672495"/>
            <a:chOff x="6704772" y="3866322"/>
            <a:chExt cx="504371" cy="504371"/>
          </a:xfrm>
        </p:grpSpPr>
        <p:sp>
          <p:nvSpPr>
            <p:cNvPr id="20" name="Oval 33"/>
            <p:cNvSpPr/>
            <p:nvPr/>
          </p:nvSpPr>
          <p:spPr>
            <a:xfrm>
              <a:off x="6704772" y="3866322"/>
              <a:ext cx="504371" cy="504371"/>
            </a:xfrm>
            <a:prstGeom prst="ellipse">
              <a:avLst/>
            </a:prstGeom>
            <a:solidFill>
              <a:schemeClr val="bg1"/>
            </a:solidFill>
            <a:ln>
              <a:solidFill>
                <a:schemeClr val="accent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grpSp>
          <p:nvGrpSpPr>
            <p:cNvPr id="21" name="Group 41"/>
            <p:cNvGrpSpPr/>
            <p:nvPr/>
          </p:nvGrpSpPr>
          <p:grpSpPr>
            <a:xfrm>
              <a:off x="6825793" y="4005068"/>
              <a:ext cx="262329" cy="226878"/>
              <a:chOff x="4343400" y="2343150"/>
              <a:chExt cx="444500" cy="384434"/>
            </a:xfrm>
            <a:solidFill>
              <a:schemeClr val="accent5"/>
            </a:solidFill>
          </p:grpSpPr>
          <p:sp>
            <p:nvSpPr>
              <p:cNvPr id="22" name="Freeform 154"/>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155"/>
              <p:cNvSpPr>
                <a:spLocks noEditPoints="1"/>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 name="Freeform 156"/>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sp>
        <p:nvSpPr>
          <p:cNvPr id="25" name="Text Placeholder 3"/>
          <p:cNvSpPr txBox="1"/>
          <p:nvPr/>
        </p:nvSpPr>
        <p:spPr>
          <a:xfrm>
            <a:off x="8636000" y="20574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rgbClr val="D86666"/>
                </a:solidFill>
                <a:latin typeface="微软雅黑" panose="020B0503020204020204" pitchFamily="34" charset="-122"/>
                <a:ea typeface="微软雅黑" panose="020B0503020204020204" pitchFamily="34" charset="-122"/>
              </a:rPr>
              <a:t>单击编辑标题</a:t>
            </a:r>
            <a:endParaRPr lang="zh-CN" altLang="en-US" b="1" dirty="0">
              <a:solidFill>
                <a:srgbClr val="D86666"/>
              </a:solidFill>
              <a:latin typeface="微软雅黑" panose="020B0503020204020204" pitchFamily="34" charset="-122"/>
              <a:ea typeface="微软雅黑" panose="020B0503020204020204" pitchFamily="34" charset="-122"/>
              <a:cs typeface="+mj-cs"/>
            </a:endParaRPr>
          </a:p>
          <a:p>
            <a:pPr algn="l"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sp>
        <p:nvSpPr>
          <p:cNvPr id="26" name="Text Placeholder 3"/>
          <p:cNvSpPr txBox="1"/>
          <p:nvPr/>
        </p:nvSpPr>
        <p:spPr>
          <a:xfrm>
            <a:off x="723900" y="20574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rPr>
              <a:t>单击编辑标题</a:t>
            </a:r>
            <a:endParaRPr lang="en-US" b="1" dirty="0">
              <a:solidFill>
                <a:schemeClr val="accent2"/>
              </a:solidFill>
              <a:latin typeface="微软雅黑" panose="020B0503020204020204" pitchFamily="34" charset="-122"/>
              <a:cs typeface="+mj-cs"/>
            </a:endParaRPr>
          </a:p>
          <a:p>
            <a:pPr algn="r"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sp>
        <p:nvSpPr>
          <p:cNvPr id="27" name="Text Placeholder 3"/>
          <p:cNvSpPr txBox="1"/>
          <p:nvPr/>
        </p:nvSpPr>
        <p:spPr>
          <a:xfrm>
            <a:off x="8636000" y="5020733"/>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rPr>
              <a:t>单击编辑标题</a:t>
            </a:r>
            <a:endParaRPr lang="en-US" b="1" dirty="0">
              <a:solidFill>
                <a:schemeClr val="accent4"/>
              </a:solidFill>
              <a:latin typeface="微软雅黑" panose="020B0503020204020204" pitchFamily="34" charset="-122"/>
              <a:cs typeface="+mj-cs"/>
            </a:endParaRPr>
          </a:p>
          <a:p>
            <a:pPr algn="l"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sp>
        <p:nvSpPr>
          <p:cNvPr id="28" name="Text Placeholder 3"/>
          <p:cNvSpPr txBox="1"/>
          <p:nvPr/>
        </p:nvSpPr>
        <p:spPr>
          <a:xfrm>
            <a:off x="723900" y="5020733"/>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rgbClr val="D86666"/>
                </a:solidFill>
                <a:latin typeface="微软雅黑" panose="020B0503020204020204" pitchFamily="34" charset="-122"/>
                <a:ea typeface="微软雅黑" panose="020B0503020204020204" pitchFamily="34" charset="-122"/>
              </a:rPr>
              <a:t>单击编辑标题</a:t>
            </a:r>
            <a:endParaRPr lang="zh-CN" altLang="en-US" b="1" dirty="0">
              <a:solidFill>
                <a:srgbClr val="D86666"/>
              </a:solidFill>
              <a:latin typeface="微软雅黑" panose="020B0503020204020204" pitchFamily="34" charset="-122"/>
              <a:ea typeface="微软雅黑" panose="020B0503020204020204" pitchFamily="34" charset="-122"/>
              <a:cs typeface="+mj-cs"/>
            </a:endParaRPr>
          </a:p>
          <a:p>
            <a:pPr algn="r" defTabSz="1218565">
              <a:spcBef>
                <a:spcPct val="20000"/>
              </a:spcBef>
              <a:defRPr/>
            </a:pPr>
            <a:r>
              <a:rPr lang="zh-CN" altLang="en-US" sz="1335"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5" dirty="0">
              <a:solidFill>
                <a:schemeClr val="tx1"/>
              </a:solidFill>
              <a:latin typeface="微软雅黑" panose="020B0503020204020204" pitchFamily="34" charset="-122"/>
            </a:endParaRPr>
          </a:p>
        </p:txBody>
      </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2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000"/>
                            </p:stCondLst>
                            <p:childTnLst>
                              <p:par>
                                <p:cTn id="28" presetID="2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childTnLst>
                          </p:cTn>
                        </p:par>
                        <p:par>
                          <p:cTn id="49" fill="hold">
                            <p:stCondLst>
                              <p:cond delay="4000"/>
                            </p:stCondLst>
                            <p:childTnLst>
                              <p:par>
                                <p:cTn id="50" presetID="23" presetClass="entr" presetSubtype="16"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childTnLst>
                                </p:cTn>
                              </p:par>
                            </p:childTnLst>
                          </p:cTn>
                        </p:par>
                        <p:par>
                          <p:cTn id="54" fill="hold">
                            <p:stCondLst>
                              <p:cond delay="4500"/>
                            </p:stCondLst>
                            <p:childTnLst>
                              <p:par>
                                <p:cTn id="55" presetID="2" presetClass="entr" presetSubtype="2" accel="50000" decel="5000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1+#ppt_w/2"/>
                                          </p:val>
                                        </p:tav>
                                        <p:tav tm="100000">
                                          <p:val>
                                            <p:strVal val="#ppt_x"/>
                                          </p:val>
                                        </p:tav>
                                      </p:tavLst>
                                    </p:anim>
                                    <p:anim calcmode="lin" valueType="num">
                                      <p:cBhvr additive="base">
                                        <p:cTn id="58" dur="500" fill="hold"/>
                                        <p:tgtEl>
                                          <p:spTgt spid="25"/>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2" presetClass="entr" presetSubtype="8" accel="50000" decel="50000"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0-#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childTnLst>
                          </p:cTn>
                        </p:par>
                        <p:par>
                          <p:cTn id="64" fill="hold">
                            <p:stCondLst>
                              <p:cond delay="5500"/>
                            </p:stCondLst>
                            <p:childTnLst>
                              <p:par>
                                <p:cTn id="65" presetID="2" presetClass="entr" presetSubtype="2" accel="50000" decel="50000"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1+#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par>
                          <p:cTn id="69" fill="hold">
                            <p:stCondLst>
                              <p:cond delay="6000"/>
                            </p:stCondLst>
                            <p:childTnLst>
                              <p:par>
                                <p:cTn id="70" presetID="2" presetClass="entr" presetSubtype="8" accel="50000" decel="50000" fill="hold" nodeType="after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0-#ppt_w/2"/>
                                          </p:val>
                                        </p:tav>
                                        <p:tav tm="100000">
                                          <p:val>
                                            <p:strVal val="#ppt_x"/>
                                          </p:val>
                                        </p:tav>
                                      </p:tavLst>
                                    </p:anim>
                                    <p:anim calcmode="lin" valueType="num">
                                      <p:cBhvr additive="base">
                                        <p:cTn id="7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ldLvl="0" animBg="1"/>
      <p:bldP spid="8" grpId="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e8b29ec3e81fb8a4b1931a9c24a5348"/>
          <p:cNvPicPr>
            <a:picLocks noChangeAspect="1"/>
          </p:cNvPicPr>
          <p:nvPr/>
        </p:nvPicPr>
        <p:blipFill>
          <a:blip r:embed="rId1"/>
          <a:srcRect t="74165" r="38943"/>
          <a:stretch>
            <a:fillRect/>
          </a:stretch>
        </p:blipFill>
        <p:spPr>
          <a:xfrm rot="5400000" flipH="1">
            <a:off x="-1853565" y="1852295"/>
            <a:ext cx="6863080" cy="3153410"/>
          </a:xfrm>
          <a:prstGeom prst="rect">
            <a:avLst/>
          </a:prstGeom>
        </p:spPr>
      </p:pic>
      <p:sp>
        <p:nvSpPr>
          <p:cNvPr id="3" name="文本框 2"/>
          <p:cNvSpPr txBox="1"/>
          <p:nvPr/>
        </p:nvSpPr>
        <p:spPr>
          <a:xfrm>
            <a:off x="2763857" y="1710690"/>
            <a:ext cx="1015663" cy="1943100"/>
          </a:xfrm>
          <a:prstGeom prst="rect">
            <a:avLst/>
          </a:prstGeom>
          <a:noFill/>
        </p:spPr>
        <p:txBody>
          <a:bodyPr vert="eaVert" wrap="square" rtlCol="0">
            <a:spAutoFit/>
          </a:bodyPr>
          <a:lstStyle/>
          <a:p>
            <a:pPr algn="dist"/>
            <a:r>
              <a:rPr lang="zh-CN" altLang="en-US" sz="5400" b="1" dirty="0">
                <a:solidFill>
                  <a:srgbClr val="D86666"/>
                </a:solidFill>
                <a:latin typeface="微软雅黑" panose="020B0503020204020204" pitchFamily="34" charset="-122"/>
                <a:ea typeface="微软雅黑" panose="020B0503020204020204" pitchFamily="34" charset="-122"/>
              </a:rPr>
              <a:t>目录</a:t>
            </a:r>
            <a:endParaRPr lang="zh-CN" altLang="en-US" sz="5400" b="1" dirty="0">
              <a:solidFill>
                <a:srgbClr val="D86666"/>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122882" y="1527749"/>
            <a:ext cx="4482631" cy="3558661"/>
            <a:chOff x="7099002" y="451911"/>
            <a:chExt cx="4482631" cy="3558661"/>
          </a:xfrm>
        </p:grpSpPr>
        <p:sp>
          <p:nvSpPr>
            <p:cNvPr id="17" name="文本框 16"/>
            <p:cNvSpPr txBox="1"/>
            <p:nvPr/>
          </p:nvSpPr>
          <p:spPr>
            <a:xfrm>
              <a:off x="7099002" y="451911"/>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1  </a:t>
              </a:r>
              <a:r>
                <a:rPr lang="zh-CN" altLang="en-US" sz="3600" dirty="0">
                  <a:solidFill>
                    <a:srgbClr val="D86666"/>
                  </a:solidFill>
                  <a:latin typeface="微软雅黑" panose="020B0503020204020204" pitchFamily="34" charset="-122"/>
                  <a:ea typeface="微软雅黑" panose="020B0503020204020204" pitchFamily="34" charset="-122"/>
                </a:rPr>
                <a:t>选题背景与意义</a:t>
              </a:r>
              <a:endParaRPr lang="zh-CN" altLang="en-US" sz="3600" dirty="0">
                <a:solidFill>
                  <a:srgbClr val="D86666"/>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099085" y="1381551"/>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2  </a:t>
              </a:r>
              <a:r>
                <a:rPr lang="zh-CN" altLang="en-US" sz="3600" dirty="0">
                  <a:solidFill>
                    <a:srgbClr val="D86666"/>
                  </a:solidFill>
                  <a:latin typeface="微软雅黑" panose="020B0503020204020204" pitchFamily="34" charset="-122"/>
                  <a:ea typeface="微软雅黑" panose="020B0503020204020204" pitchFamily="34" charset="-122"/>
                </a:rPr>
                <a:t>论文框架与内容</a:t>
              </a:r>
              <a:endParaRPr lang="zh-CN" altLang="en-US" sz="3600" dirty="0">
                <a:solidFill>
                  <a:srgbClr val="D8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099002" y="2342566"/>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3  </a:t>
              </a:r>
              <a:r>
                <a:rPr lang="zh-CN" altLang="en-US" sz="3600" dirty="0">
                  <a:solidFill>
                    <a:srgbClr val="D86666"/>
                  </a:solidFill>
                  <a:latin typeface="微软雅黑" panose="020B0503020204020204" pitchFamily="34" charset="-122"/>
                  <a:ea typeface="微软雅黑" panose="020B0503020204020204" pitchFamily="34" charset="-122"/>
                </a:rPr>
                <a:t>研究思路与方法</a:t>
              </a:r>
              <a:endParaRPr lang="zh-CN" altLang="en-US" sz="3600" dirty="0">
                <a:solidFill>
                  <a:srgbClr val="D8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099085" y="3302686"/>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4  </a:t>
              </a:r>
              <a:r>
                <a:rPr lang="zh-CN" altLang="en-US" sz="3600" dirty="0">
                  <a:solidFill>
                    <a:srgbClr val="D86666"/>
                  </a:solidFill>
                  <a:latin typeface="微软雅黑" panose="020B0503020204020204" pitchFamily="34" charset="-122"/>
                  <a:ea typeface="微软雅黑" panose="020B0503020204020204" pitchFamily="34" charset="-122"/>
                </a:rPr>
                <a:t>总体建议与结论</a:t>
              </a:r>
              <a:endParaRPr lang="zh-CN" altLang="en-US" sz="3600" dirty="0">
                <a:solidFill>
                  <a:srgbClr val="D8666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strVal val="#ppt_w+.3"/>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animEffect transition="in" filter="fade">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Rounded Rectangle 27"/>
          <p:cNvSpPr/>
          <p:nvPr/>
        </p:nvSpPr>
        <p:spPr>
          <a:xfrm>
            <a:off x="874581" y="1564593"/>
            <a:ext cx="657827" cy="638993"/>
          </a:xfrm>
          <a:prstGeom prst="roundRect">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FontAwesome" pitchFamily="2" charset="0"/>
              </a:rPr>
              <a:t></a:t>
            </a:r>
            <a:endParaRPr lang="en-US" sz="2400" dirty="0">
              <a:solidFill>
                <a:schemeClr val="bg1"/>
              </a:solidFill>
              <a:latin typeface="FontAwesome" pitchFamily="2" charset="0"/>
            </a:endParaRPr>
          </a:p>
        </p:txBody>
      </p:sp>
      <p:sp>
        <p:nvSpPr>
          <p:cNvPr id="7" name="TextBox 37"/>
          <p:cNvSpPr txBox="1"/>
          <p:nvPr/>
        </p:nvSpPr>
        <p:spPr>
          <a:xfrm>
            <a:off x="1562677" y="1494239"/>
            <a:ext cx="2874305" cy="748795"/>
          </a:xfrm>
          <a:prstGeom prst="rect">
            <a:avLst/>
          </a:prstGeom>
          <a:noFill/>
        </p:spPr>
        <p:txBody>
          <a:bodyPr wrap="square" rtlCol="0">
            <a:spAutoFit/>
          </a:bodyPr>
          <a:lstStyle/>
          <a:p>
            <a:r>
              <a:rPr lang="zh-CN" altLang="en-US" sz="1600" b="1" dirty="0">
                <a:solidFill>
                  <a:srgbClr val="D86666"/>
                </a:solidFill>
                <a:latin typeface="微软雅黑" panose="020B0503020204020204" pitchFamily="34" charset="-122"/>
                <a:ea typeface="微软雅黑" panose="020B0503020204020204" pitchFamily="34" charset="-122"/>
              </a:rPr>
              <a:t>单击编辑标题</a:t>
            </a:r>
            <a:endParaRPr lang="zh-CN" altLang="en-US" sz="1600" b="1" dirty="0">
              <a:solidFill>
                <a:srgbClr val="D86666"/>
              </a:solidFill>
              <a:latin typeface="微软雅黑" panose="020B0503020204020204" pitchFamily="34" charset="-122"/>
              <a:ea typeface="微软雅黑" panose="020B0503020204020204" pitchFamily="34" charset="-122"/>
            </a:endParaRPr>
          </a:p>
          <a:p>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b="1" dirty="0">
              <a:latin typeface="微软雅黑" panose="020B0503020204020204" pitchFamily="34" charset="-122"/>
            </a:endParaRPr>
          </a:p>
        </p:txBody>
      </p:sp>
      <p:sp>
        <p:nvSpPr>
          <p:cNvPr id="8" name="Rounded Rectangle 28"/>
          <p:cNvSpPr/>
          <p:nvPr/>
        </p:nvSpPr>
        <p:spPr>
          <a:xfrm>
            <a:off x="847765" y="4233977"/>
            <a:ext cx="657827" cy="63899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a:r>
              <a:rPr lang="en-US" sz="2400" dirty="0">
                <a:solidFill>
                  <a:schemeClr val="bg1"/>
                </a:solidFill>
                <a:latin typeface="FontAwesome" pitchFamily="2" charset="0"/>
              </a:rPr>
              <a:t></a:t>
            </a:r>
            <a:endParaRPr lang="en-US" sz="2400" dirty="0">
              <a:solidFill>
                <a:schemeClr val="bg1"/>
              </a:solidFill>
              <a:latin typeface="FontAwesome" pitchFamily="2" charset="0"/>
            </a:endParaRPr>
          </a:p>
        </p:txBody>
      </p:sp>
      <p:sp>
        <p:nvSpPr>
          <p:cNvPr id="9" name="Rounded Rectangle 26"/>
          <p:cNvSpPr/>
          <p:nvPr/>
        </p:nvSpPr>
        <p:spPr>
          <a:xfrm>
            <a:off x="847765" y="2454388"/>
            <a:ext cx="657827" cy="63899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FontAwesome" pitchFamily="2" charset="0"/>
              </a:rPr>
              <a:t></a:t>
            </a:r>
            <a:endParaRPr lang="en-US" sz="2400" dirty="0">
              <a:solidFill>
                <a:schemeClr val="bg1"/>
              </a:solidFill>
              <a:latin typeface="FontAwesome" pitchFamily="2" charset="0"/>
            </a:endParaRPr>
          </a:p>
        </p:txBody>
      </p:sp>
      <p:sp>
        <p:nvSpPr>
          <p:cNvPr id="10" name="TextBox 43"/>
          <p:cNvSpPr txBox="1"/>
          <p:nvPr/>
        </p:nvSpPr>
        <p:spPr>
          <a:xfrm>
            <a:off x="1562676" y="2384034"/>
            <a:ext cx="2902315" cy="748795"/>
          </a:xfrm>
          <a:prstGeom prst="rect">
            <a:avLst/>
          </a:prstGeom>
          <a:noFill/>
        </p:spPr>
        <p:txBody>
          <a:bodyPr wrap="square" rtlCol="0">
            <a:spAutoFit/>
          </a:bodyPr>
          <a:lstStyle/>
          <a:p>
            <a:r>
              <a:rPr lang="zh-CN" altLang="en-US" sz="1600" b="1" dirty="0">
                <a:solidFill>
                  <a:schemeClr val="accent2"/>
                </a:solidFill>
                <a:latin typeface="微软雅黑" panose="020B0503020204020204" pitchFamily="34" charset="-122"/>
                <a:ea typeface="微软雅黑" panose="020B0503020204020204" pitchFamily="34" charset="-122"/>
              </a:rPr>
              <a:t>单击编辑标题</a:t>
            </a:r>
            <a:endParaRPr lang="en-US" sz="1600" dirty="0">
              <a:solidFill>
                <a:schemeClr val="accent2"/>
              </a:solidFill>
              <a:latin typeface="微软雅黑" panose="020B0503020204020204" pitchFamily="34" charset="-122"/>
            </a:endParaRPr>
          </a:p>
          <a:p>
            <a:r>
              <a:rPr lang="zh-CN" altLang="en-US" sz="1335" b="1" dirty="0">
                <a:latin typeface="微软雅黑" panose="020B0503020204020204" pitchFamily="34" charset="-122"/>
                <a:ea typeface="微软雅黑" panose="020B0503020204020204" pitchFamily="34" charset="-122"/>
              </a:rPr>
              <a:t>单击此处可编辑标题单击此处可编辑标题单击此处可编辑标题</a:t>
            </a:r>
            <a:endParaRPr lang="en-US" sz="1335" b="1" dirty="0">
              <a:latin typeface="微软雅黑" panose="020B0503020204020204" pitchFamily="34" charset="-122"/>
            </a:endParaRPr>
          </a:p>
        </p:txBody>
      </p:sp>
      <p:sp>
        <p:nvSpPr>
          <p:cNvPr id="11" name="Rounded Rectangle 25"/>
          <p:cNvSpPr/>
          <p:nvPr/>
        </p:nvSpPr>
        <p:spPr>
          <a:xfrm>
            <a:off x="847765" y="3344182"/>
            <a:ext cx="657827" cy="638993"/>
          </a:xfrm>
          <a:prstGeom prst="roundRect">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FontAwesome" pitchFamily="2" charset="0"/>
              </a:rPr>
              <a:t></a:t>
            </a:r>
            <a:endParaRPr lang="en-US" sz="2400" dirty="0">
              <a:solidFill>
                <a:schemeClr val="bg1"/>
              </a:solidFill>
              <a:latin typeface="FontAwesome" pitchFamily="2" charset="0"/>
            </a:endParaRPr>
          </a:p>
        </p:txBody>
      </p:sp>
      <p:sp>
        <p:nvSpPr>
          <p:cNvPr id="12" name="TextBox 57"/>
          <p:cNvSpPr txBox="1"/>
          <p:nvPr/>
        </p:nvSpPr>
        <p:spPr>
          <a:xfrm>
            <a:off x="1562676" y="3273829"/>
            <a:ext cx="2902315" cy="748795"/>
          </a:xfrm>
          <a:prstGeom prst="rect">
            <a:avLst/>
          </a:prstGeom>
          <a:noFill/>
        </p:spPr>
        <p:txBody>
          <a:bodyPr wrap="square" rtlCol="0">
            <a:spAutoFit/>
          </a:bodyPr>
          <a:lstStyle/>
          <a:p>
            <a:r>
              <a:rPr lang="zh-CN" altLang="en-US" sz="1600" b="1" dirty="0">
                <a:solidFill>
                  <a:srgbClr val="D86666"/>
                </a:solidFill>
                <a:latin typeface="微软雅黑" panose="020B0503020204020204" pitchFamily="34" charset="-122"/>
                <a:ea typeface="微软雅黑" panose="020B0503020204020204" pitchFamily="34" charset="-122"/>
              </a:rPr>
              <a:t>单击编辑标题</a:t>
            </a:r>
            <a:endParaRPr lang="zh-CN" altLang="en-US" sz="1600" b="1" dirty="0">
              <a:solidFill>
                <a:srgbClr val="D86666"/>
              </a:solidFill>
              <a:latin typeface="微软雅黑" panose="020B0503020204020204" pitchFamily="34" charset="-122"/>
              <a:ea typeface="微软雅黑" panose="020B0503020204020204" pitchFamily="34" charset="-122"/>
            </a:endParaRPr>
          </a:p>
          <a:p>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b="1" dirty="0">
              <a:latin typeface="微软雅黑" panose="020B0503020204020204" pitchFamily="34" charset="-122"/>
            </a:endParaRPr>
          </a:p>
        </p:txBody>
      </p:sp>
      <p:grpSp>
        <p:nvGrpSpPr>
          <p:cNvPr id="13" name="Group 59"/>
          <p:cNvGrpSpPr/>
          <p:nvPr/>
        </p:nvGrpSpPr>
        <p:grpSpPr>
          <a:xfrm>
            <a:off x="4329385" y="4034492"/>
            <a:ext cx="4967024" cy="2107832"/>
            <a:chOff x="3195638" y="2954338"/>
            <a:chExt cx="2749550" cy="1166813"/>
          </a:xfrm>
        </p:grpSpPr>
        <p:sp>
          <p:nvSpPr>
            <p:cNvPr id="14" name="Freeform 5"/>
            <p:cNvSpPr/>
            <p:nvPr/>
          </p:nvSpPr>
          <p:spPr bwMode="auto">
            <a:xfrm>
              <a:off x="3527426" y="2954338"/>
              <a:ext cx="2119313" cy="547688"/>
            </a:xfrm>
            <a:custGeom>
              <a:avLst/>
              <a:gdLst/>
              <a:ahLst/>
              <a:cxnLst>
                <a:cxn ang="0">
                  <a:pos x="699" y="0"/>
                </a:cxn>
                <a:cxn ang="0">
                  <a:pos x="1335" y="157"/>
                </a:cxn>
                <a:cxn ang="0">
                  <a:pos x="699" y="345"/>
                </a:cxn>
                <a:cxn ang="0">
                  <a:pos x="0" y="134"/>
                </a:cxn>
                <a:cxn ang="0">
                  <a:pos x="699" y="0"/>
                </a:cxn>
              </a:cxnLst>
              <a:rect l="0" t="0" r="r" b="b"/>
              <a:pathLst>
                <a:path w="1335" h="345">
                  <a:moveTo>
                    <a:pt x="699" y="0"/>
                  </a:moveTo>
                  <a:lnTo>
                    <a:pt x="1335" y="157"/>
                  </a:lnTo>
                  <a:lnTo>
                    <a:pt x="699" y="345"/>
                  </a:lnTo>
                  <a:lnTo>
                    <a:pt x="0" y="134"/>
                  </a:lnTo>
                  <a:lnTo>
                    <a:pt x="699" y="0"/>
                  </a:lnTo>
                  <a:close/>
                </a:path>
              </a:pathLst>
            </a:custGeom>
            <a:solidFill>
              <a:srgbClr val="FFF0A8"/>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17"/>
            <p:cNvSpPr/>
            <p:nvPr/>
          </p:nvSpPr>
          <p:spPr bwMode="auto">
            <a:xfrm>
              <a:off x="3195638" y="3167063"/>
              <a:ext cx="1441450" cy="954088"/>
            </a:xfrm>
            <a:custGeom>
              <a:avLst/>
              <a:gdLst/>
              <a:ahLst/>
              <a:cxnLst>
                <a:cxn ang="0">
                  <a:pos x="908" y="211"/>
                </a:cxn>
                <a:cxn ang="0">
                  <a:pos x="908" y="601"/>
                </a:cxn>
                <a:cxn ang="0">
                  <a:pos x="0" y="294"/>
                </a:cxn>
                <a:cxn ang="0">
                  <a:pos x="209" y="0"/>
                </a:cxn>
                <a:cxn ang="0">
                  <a:pos x="908" y="211"/>
                </a:cxn>
              </a:cxnLst>
              <a:rect l="0" t="0" r="r" b="b"/>
              <a:pathLst>
                <a:path w="908" h="601">
                  <a:moveTo>
                    <a:pt x="908" y="211"/>
                  </a:moveTo>
                  <a:lnTo>
                    <a:pt x="908" y="601"/>
                  </a:lnTo>
                  <a:lnTo>
                    <a:pt x="0" y="294"/>
                  </a:lnTo>
                  <a:lnTo>
                    <a:pt x="209" y="0"/>
                  </a:lnTo>
                  <a:lnTo>
                    <a:pt x="908" y="211"/>
                  </a:ln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18"/>
            <p:cNvSpPr/>
            <p:nvPr/>
          </p:nvSpPr>
          <p:spPr bwMode="auto">
            <a:xfrm>
              <a:off x="4637088" y="3203575"/>
              <a:ext cx="1308100" cy="917575"/>
            </a:xfrm>
            <a:custGeom>
              <a:avLst/>
              <a:gdLst/>
              <a:ahLst/>
              <a:cxnLst>
                <a:cxn ang="0">
                  <a:pos x="0" y="188"/>
                </a:cxn>
                <a:cxn ang="0">
                  <a:pos x="636" y="0"/>
                </a:cxn>
                <a:cxn ang="0">
                  <a:pos x="824" y="298"/>
                </a:cxn>
                <a:cxn ang="0">
                  <a:pos x="0" y="578"/>
                </a:cxn>
                <a:cxn ang="0">
                  <a:pos x="0" y="188"/>
                </a:cxn>
              </a:cxnLst>
              <a:rect l="0" t="0" r="r" b="b"/>
              <a:pathLst>
                <a:path w="824" h="578">
                  <a:moveTo>
                    <a:pt x="0" y="188"/>
                  </a:moveTo>
                  <a:lnTo>
                    <a:pt x="636" y="0"/>
                  </a:lnTo>
                  <a:lnTo>
                    <a:pt x="824" y="298"/>
                  </a:lnTo>
                  <a:lnTo>
                    <a:pt x="0" y="578"/>
                  </a:lnTo>
                  <a:lnTo>
                    <a:pt x="0" y="188"/>
                  </a:lnTo>
                  <a:close/>
                </a:path>
              </a:pathLst>
            </a:custGeom>
            <a:solidFill>
              <a:srgbClr val="DD8B8D"/>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7" name="Group 60"/>
          <p:cNvGrpSpPr/>
          <p:nvPr/>
        </p:nvGrpSpPr>
        <p:grpSpPr>
          <a:xfrm>
            <a:off x="5049204" y="3294602"/>
            <a:ext cx="3601953" cy="1531404"/>
            <a:chOff x="3594101" y="2544763"/>
            <a:chExt cx="1993900" cy="847725"/>
          </a:xfrm>
        </p:grpSpPr>
        <p:sp>
          <p:nvSpPr>
            <p:cNvPr id="18" name="Freeform 6"/>
            <p:cNvSpPr/>
            <p:nvPr/>
          </p:nvSpPr>
          <p:spPr bwMode="auto">
            <a:xfrm>
              <a:off x="3857626" y="2544763"/>
              <a:ext cx="1508125" cy="409575"/>
            </a:xfrm>
            <a:custGeom>
              <a:avLst/>
              <a:gdLst/>
              <a:ahLst/>
              <a:cxnLst>
                <a:cxn ang="0">
                  <a:pos x="491" y="0"/>
                </a:cxn>
                <a:cxn ang="0">
                  <a:pos x="491" y="0"/>
                </a:cxn>
                <a:cxn ang="0">
                  <a:pos x="946" y="133"/>
                </a:cxn>
                <a:cxn ang="0">
                  <a:pos x="950" y="137"/>
                </a:cxn>
                <a:cxn ang="0">
                  <a:pos x="491" y="258"/>
                </a:cxn>
                <a:cxn ang="0">
                  <a:pos x="0" y="102"/>
                </a:cxn>
                <a:cxn ang="0">
                  <a:pos x="491" y="0"/>
                </a:cxn>
                <a:cxn ang="0">
                  <a:pos x="491" y="0"/>
                </a:cxn>
              </a:cxnLst>
              <a:rect l="0" t="0" r="r" b="b"/>
              <a:pathLst>
                <a:path w="950" h="258">
                  <a:moveTo>
                    <a:pt x="491" y="0"/>
                  </a:moveTo>
                  <a:lnTo>
                    <a:pt x="491" y="0"/>
                  </a:lnTo>
                  <a:lnTo>
                    <a:pt x="946" y="133"/>
                  </a:lnTo>
                  <a:lnTo>
                    <a:pt x="950" y="137"/>
                  </a:lnTo>
                  <a:lnTo>
                    <a:pt x="491" y="258"/>
                  </a:lnTo>
                  <a:lnTo>
                    <a:pt x="0" y="102"/>
                  </a:lnTo>
                  <a:lnTo>
                    <a:pt x="491" y="0"/>
                  </a:lnTo>
                  <a:lnTo>
                    <a:pt x="491" y="0"/>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9"/>
            <p:cNvSpPr/>
            <p:nvPr/>
          </p:nvSpPr>
          <p:spPr bwMode="auto">
            <a:xfrm>
              <a:off x="4637088" y="2762250"/>
              <a:ext cx="950913" cy="630238"/>
            </a:xfrm>
            <a:custGeom>
              <a:avLst/>
              <a:gdLst/>
              <a:ahLst/>
              <a:cxnLst>
                <a:cxn ang="0">
                  <a:pos x="0" y="121"/>
                </a:cxn>
                <a:cxn ang="0">
                  <a:pos x="459" y="0"/>
                </a:cxn>
                <a:cxn ang="0">
                  <a:pos x="599" y="220"/>
                </a:cxn>
                <a:cxn ang="0">
                  <a:pos x="0" y="397"/>
                </a:cxn>
                <a:cxn ang="0">
                  <a:pos x="0" y="121"/>
                </a:cxn>
              </a:cxnLst>
              <a:rect l="0" t="0" r="r" b="b"/>
              <a:pathLst>
                <a:path w="599" h="397">
                  <a:moveTo>
                    <a:pt x="0" y="121"/>
                  </a:moveTo>
                  <a:lnTo>
                    <a:pt x="459" y="0"/>
                  </a:lnTo>
                  <a:lnTo>
                    <a:pt x="599" y="220"/>
                  </a:lnTo>
                  <a:lnTo>
                    <a:pt x="0" y="397"/>
                  </a:lnTo>
                  <a:lnTo>
                    <a:pt x="0" y="121"/>
                  </a:ln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10"/>
            <p:cNvSpPr/>
            <p:nvPr/>
          </p:nvSpPr>
          <p:spPr bwMode="auto">
            <a:xfrm>
              <a:off x="3594101" y="2706688"/>
              <a:ext cx="1042988" cy="685800"/>
            </a:xfrm>
            <a:custGeom>
              <a:avLst/>
              <a:gdLst/>
              <a:ahLst/>
              <a:cxnLst>
                <a:cxn ang="0">
                  <a:pos x="657" y="432"/>
                </a:cxn>
                <a:cxn ang="0">
                  <a:pos x="0" y="230"/>
                </a:cxn>
                <a:cxn ang="0">
                  <a:pos x="166" y="0"/>
                </a:cxn>
                <a:cxn ang="0">
                  <a:pos x="657" y="156"/>
                </a:cxn>
                <a:cxn ang="0">
                  <a:pos x="657" y="432"/>
                </a:cxn>
              </a:cxnLst>
              <a:rect l="0" t="0" r="r" b="b"/>
              <a:pathLst>
                <a:path w="657" h="432">
                  <a:moveTo>
                    <a:pt x="657" y="432"/>
                  </a:moveTo>
                  <a:lnTo>
                    <a:pt x="0" y="230"/>
                  </a:lnTo>
                  <a:lnTo>
                    <a:pt x="166" y="0"/>
                  </a:lnTo>
                  <a:lnTo>
                    <a:pt x="657" y="156"/>
                  </a:lnTo>
                  <a:lnTo>
                    <a:pt x="657" y="432"/>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21" name="Group 61"/>
          <p:cNvGrpSpPr/>
          <p:nvPr/>
        </p:nvGrpSpPr>
        <p:grpSpPr>
          <a:xfrm>
            <a:off x="5628499" y="2614257"/>
            <a:ext cx="2523661" cy="1236021"/>
            <a:chOff x="3914776" y="2162175"/>
            <a:chExt cx="1397000" cy="684213"/>
          </a:xfrm>
        </p:grpSpPr>
        <p:sp>
          <p:nvSpPr>
            <p:cNvPr id="22" name="Freeform 7"/>
            <p:cNvSpPr/>
            <p:nvPr/>
          </p:nvSpPr>
          <p:spPr bwMode="auto">
            <a:xfrm>
              <a:off x="4090988" y="2162175"/>
              <a:ext cx="1062038" cy="382588"/>
            </a:xfrm>
            <a:custGeom>
              <a:avLst/>
              <a:gdLst/>
              <a:ahLst/>
              <a:cxnLst>
                <a:cxn ang="0">
                  <a:pos x="344" y="241"/>
                </a:cxn>
                <a:cxn ang="0">
                  <a:pos x="344" y="241"/>
                </a:cxn>
                <a:cxn ang="0">
                  <a:pos x="0" y="136"/>
                </a:cxn>
                <a:cxn ang="0">
                  <a:pos x="344" y="0"/>
                </a:cxn>
                <a:cxn ang="0">
                  <a:pos x="669" y="167"/>
                </a:cxn>
                <a:cxn ang="0">
                  <a:pos x="344" y="241"/>
                </a:cxn>
              </a:cxnLst>
              <a:rect l="0" t="0" r="r" b="b"/>
              <a:pathLst>
                <a:path w="669" h="241">
                  <a:moveTo>
                    <a:pt x="344" y="241"/>
                  </a:moveTo>
                  <a:lnTo>
                    <a:pt x="344" y="241"/>
                  </a:lnTo>
                  <a:lnTo>
                    <a:pt x="0" y="136"/>
                  </a:lnTo>
                  <a:lnTo>
                    <a:pt x="344" y="0"/>
                  </a:lnTo>
                  <a:lnTo>
                    <a:pt x="669" y="167"/>
                  </a:lnTo>
                  <a:lnTo>
                    <a:pt x="344" y="241"/>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11"/>
            <p:cNvSpPr/>
            <p:nvPr/>
          </p:nvSpPr>
          <p:spPr bwMode="auto">
            <a:xfrm>
              <a:off x="4637088" y="2427288"/>
              <a:ext cx="674688" cy="419100"/>
            </a:xfrm>
            <a:custGeom>
              <a:avLst/>
              <a:gdLst/>
              <a:ahLst/>
              <a:cxnLst>
                <a:cxn ang="0">
                  <a:pos x="0" y="74"/>
                </a:cxn>
                <a:cxn ang="0">
                  <a:pos x="325" y="0"/>
                </a:cxn>
                <a:cxn ang="0">
                  <a:pos x="425" y="157"/>
                </a:cxn>
                <a:cxn ang="0">
                  <a:pos x="0" y="264"/>
                </a:cxn>
                <a:cxn ang="0">
                  <a:pos x="0" y="74"/>
                </a:cxn>
              </a:cxnLst>
              <a:rect l="0" t="0" r="r" b="b"/>
              <a:pathLst>
                <a:path w="425" h="264">
                  <a:moveTo>
                    <a:pt x="0" y="74"/>
                  </a:moveTo>
                  <a:lnTo>
                    <a:pt x="325" y="0"/>
                  </a:lnTo>
                  <a:lnTo>
                    <a:pt x="425" y="157"/>
                  </a:lnTo>
                  <a:lnTo>
                    <a:pt x="0" y="264"/>
                  </a:lnTo>
                  <a:lnTo>
                    <a:pt x="0" y="74"/>
                  </a:lnTo>
                  <a:close/>
                </a:path>
              </a:pathLst>
            </a:custGeom>
            <a:solidFill>
              <a:srgbClr val="DD8B8D"/>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 name="Freeform 12"/>
            <p:cNvSpPr/>
            <p:nvPr/>
          </p:nvSpPr>
          <p:spPr bwMode="auto">
            <a:xfrm>
              <a:off x="3914776" y="2378075"/>
              <a:ext cx="722313" cy="468313"/>
            </a:xfrm>
            <a:custGeom>
              <a:avLst/>
              <a:gdLst/>
              <a:ahLst/>
              <a:cxnLst>
                <a:cxn ang="0">
                  <a:pos x="455" y="295"/>
                </a:cxn>
                <a:cxn ang="0">
                  <a:pos x="0" y="155"/>
                </a:cxn>
                <a:cxn ang="0">
                  <a:pos x="111" y="0"/>
                </a:cxn>
                <a:cxn ang="0">
                  <a:pos x="455" y="105"/>
                </a:cxn>
                <a:cxn ang="0">
                  <a:pos x="455" y="295"/>
                </a:cxn>
              </a:cxnLst>
              <a:rect l="0" t="0" r="r" b="b"/>
              <a:pathLst>
                <a:path w="455" h="295">
                  <a:moveTo>
                    <a:pt x="455" y="295"/>
                  </a:moveTo>
                  <a:lnTo>
                    <a:pt x="0" y="155"/>
                  </a:lnTo>
                  <a:lnTo>
                    <a:pt x="111" y="0"/>
                  </a:lnTo>
                  <a:lnTo>
                    <a:pt x="455" y="105"/>
                  </a:lnTo>
                  <a:lnTo>
                    <a:pt x="455" y="295"/>
                  </a:ln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25" name="Group 62"/>
          <p:cNvGrpSpPr/>
          <p:nvPr/>
        </p:nvGrpSpPr>
        <p:grpSpPr>
          <a:xfrm>
            <a:off x="6041461" y="2293739"/>
            <a:ext cx="1735016" cy="843135"/>
            <a:chOff x="4143376" y="1990725"/>
            <a:chExt cx="960437" cy="466726"/>
          </a:xfrm>
        </p:grpSpPr>
        <p:sp>
          <p:nvSpPr>
            <p:cNvPr id="26" name="Freeform 8"/>
            <p:cNvSpPr/>
            <p:nvPr/>
          </p:nvSpPr>
          <p:spPr bwMode="auto">
            <a:xfrm>
              <a:off x="4325938" y="1990725"/>
              <a:ext cx="628650" cy="161925"/>
            </a:xfrm>
            <a:custGeom>
              <a:avLst/>
              <a:gdLst/>
              <a:ahLst/>
              <a:cxnLst>
                <a:cxn ang="0">
                  <a:pos x="196" y="102"/>
                </a:cxn>
                <a:cxn ang="0">
                  <a:pos x="0" y="38"/>
                </a:cxn>
                <a:cxn ang="0">
                  <a:pos x="196" y="0"/>
                </a:cxn>
                <a:cxn ang="0">
                  <a:pos x="392" y="71"/>
                </a:cxn>
                <a:cxn ang="0">
                  <a:pos x="396" y="77"/>
                </a:cxn>
                <a:cxn ang="0">
                  <a:pos x="196" y="102"/>
                </a:cxn>
              </a:cxnLst>
              <a:rect l="0" t="0" r="r" b="b"/>
              <a:pathLst>
                <a:path w="396" h="102">
                  <a:moveTo>
                    <a:pt x="196" y="102"/>
                  </a:moveTo>
                  <a:lnTo>
                    <a:pt x="0" y="38"/>
                  </a:lnTo>
                  <a:lnTo>
                    <a:pt x="196" y="0"/>
                  </a:lnTo>
                  <a:lnTo>
                    <a:pt x="392" y="71"/>
                  </a:lnTo>
                  <a:lnTo>
                    <a:pt x="396" y="77"/>
                  </a:lnTo>
                  <a:lnTo>
                    <a:pt x="196" y="102"/>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7" name="Freeform 13"/>
            <p:cNvSpPr/>
            <p:nvPr/>
          </p:nvSpPr>
          <p:spPr bwMode="auto">
            <a:xfrm>
              <a:off x="4637088" y="2112963"/>
              <a:ext cx="466725" cy="344488"/>
            </a:xfrm>
            <a:custGeom>
              <a:avLst/>
              <a:gdLst/>
              <a:ahLst/>
              <a:cxnLst>
                <a:cxn ang="0">
                  <a:pos x="0" y="217"/>
                </a:cxn>
                <a:cxn ang="0">
                  <a:pos x="0" y="25"/>
                </a:cxn>
                <a:cxn ang="0">
                  <a:pos x="200" y="0"/>
                </a:cxn>
                <a:cxn ang="0">
                  <a:pos x="294" y="148"/>
                </a:cxn>
                <a:cxn ang="0">
                  <a:pos x="0" y="217"/>
                </a:cxn>
              </a:cxnLst>
              <a:rect l="0" t="0" r="r" b="b"/>
              <a:pathLst>
                <a:path w="294" h="217">
                  <a:moveTo>
                    <a:pt x="0" y="217"/>
                  </a:moveTo>
                  <a:lnTo>
                    <a:pt x="0" y="25"/>
                  </a:lnTo>
                  <a:lnTo>
                    <a:pt x="200" y="0"/>
                  </a:lnTo>
                  <a:lnTo>
                    <a:pt x="294" y="148"/>
                  </a:lnTo>
                  <a:lnTo>
                    <a:pt x="0" y="217"/>
                  </a:lnTo>
                  <a:close/>
                </a:path>
              </a:pathLst>
            </a:custGeom>
            <a:solidFill>
              <a:schemeClr val="accent4"/>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 name="Freeform 14"/>
            <p:cNvSpPr/>
            <p:nvPr/>
          </p:nvSpPr>
          <p:spPr bwMode="auto">
            <a:xfrm>
              <a:off x="4143376" y="2051050"/>
              <a:ext cx="493713" cy="406400"/>
            </a:xfrm>
            <a:custGeom>
              <a:avLst/>
              <a:gdLst/>
              <a:ahLst/>
              <a:cxnLst>
                <a:cxn ang="0">
                  <a:pos x="311" y="64"/>
                </a:cxn>
                <a:cxn ang="0">
                  <a:pos x="311" y="256"/>
                </a:cxn>
                <a:cxn ang="0">
                  <a:pos x="0" y="162"/>
                </a:cxn>
                <a:cxn ang="0">
                  <a:pos x="115" y="0"/>
                </a:cxn>
                <a:cxn ang="0">
                  <a:pos x="311" y="64"/>
                </a:cxn>
              </a:cxnLst>
              <a:rect l="0" t="0" r="r" b="b"/>
              <a:pathLst>
                <a:path w="311" h="256">
                  <a:moveTo>
                    <a:pt x="311" y="64"/>
                  </a:moveTo>
                  <a:lnTo>
                    <a:pt x="311" y="256"/>
                  </a:lnTo>
                  <a:lnTo>
                    <a:pt x="0" y="162"/>
                  </a:lnTo>
                  <a:lnTo>
                    <a:pt x="115" y="0"/>
                  </a:lnTo>
                  <a:lnTo>
                    <a:pt x="311" y="64"/>
                  </a:lnTo>
                  <a:close/>
                </a:path>
              </a:pathLst>
            </a:custGeom>
            <a:solidFill>
              <a:schemeClr val="accent4">
                <a:lumMod val="75000"/>
              </a:schemeClr>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29" name="Group 63"/>
          <p:cNvGrpSpPr/>
          <p:nvPr/>
        </p:nvGrpSpPr>
        <p:grpSpPr>
          <a:xfrm>
            <a:off x="6454424" y="1616939"/>
            <a:ext cx="969315" cy="837397"/>
            <a:chOff x="4371976" y="1616075"/>
            <a:chExt cx="536575" cy="463550"/>
          </a:xfrm>
        </p:grpSpPr>
        <p:sp>
          <p:nvSpPr>
            <p:cNvPr id="30" name="Freeform 15"/>
            <p:cNvSpPr/>
            <p:nvPr/>
          </p:nvSpPr>
          <p:spPr bwMode="auto">
            <a:xfrm>
              <a:off x="4637088" y="1616075"/>
              <a:ext cx="271463" cy="463550"/>
            </a:xfrm>
            <a:custGeom>
              <a:avLst/>
              <a:gdLst/>
              <a:ahLst/>
              <a:cxnLst>
                <a:cxn ang="0">
                  <a:pos x="0" y="292"/>
                </a:cxn>
                <a:cxn ang="0">
                  <a:pos x="0" y="0"/>
                </a:cxn>
                <a:cxn ang="0">
                  <a:pos x="171" y="267"/>
                </a:cxn>
                <a:cxn ang="0">
                  <a:pos x="0" y="292"/>
                </a:cxn>
              </a:cxnLst>
              <a:rect l="0" t="0" r="r" b="b"/>
              <a:pathLst>
                <a:path w="171" h="292">
                  <a:moveTo>
                    <a:pt x="0" y="292"/>
                  </a:moveTo>
                  <a:lnTo>
                    <a:pt x="0" y="0"/>
                  </a:lnTo>
                  <a:lnTo>
                    <a:pt x="171" y="267"/>
                  </a:lnTo>
                  <a:lnTo>
                    <a:pt x="0" y="292"/>
                  </a:lnTo>
                  <a:close/>
                </a:path>
              </a:pathLst>
            </a:custGeom>
            <a:solidFill>
              <a:srgbClr val="DD8B8D"/>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1" name="Freeform 16"/>
            <p:cNvSpPr/>
            <p:nvPr/>
          </p:nvSpPr>
          <p:spPr bwMode="auto">
            <a:xfrm>
              <a:off x="4371976" y="1616075"/>
              <a:ext cx="265113" cy="463550"/>
            </a:xfrm>
            <a:custGeom>
              <a:avLst/>
              <a:gdLst/>
              <a:ahLst/>
              <a:cxnLst>
                <a:cxn ang="0">
                  <a:pos x="167" y="292"/>
                </a:cxn>
                <a:cxn ang="0">
                  <a:pos x="0" y="232"/>
                </a:cxn>
                <a:cxn ang="0">
                  <a:pos x="167" y="0"/>
                </a:cxn>
                <a:cxn ang="0">
                  <a:pos x="167" y="292"/>
                </a:cxn>
              </a:cxnLst>
              <a:rect l="0" t="0" r="r" b="b"/>
              <a:pathLst>
                <a:path w="167" h="292">
                  <a:moveTo>
                    <a:pt x="167" y="292"/>
                  </a:moveTo>
                  <a:lnTo>
                    <a:pt x="0" y="232"/>
                  </a:lnTo>
                  <a:lnTo>
                    <a:pt x="167" y="0"/>
                  </a:lnTo>
                  <a:lnTo>
                    <a:pt x="167" y="292"/>
                  </a:lnTo>
                  <a:close/>
                </a:path>
              </a:pathLst>
            </a:custGeom>
            <a:solidFill>
              <a:srgbClr val="D8666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2" name="Rounded Rectangle 35"/>
          <p:cNvSpPr/>
          <p:nvPr/>
        </p:nvSpPr>
        <p:spPr>
          <a:xfrm>
            <a:off x="847765" y="5123773"/>
            <a:ext cx="657827" cy="638993"/>
          </a:xfrm>
          <a:prstGeom prst="roundRect">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微软雅黑" panose="020B0503020204020204" pitchFamily="34" charset="-122"/>
              </a:rPr>
              <a:t></a:t>
            </a:r>
            <a:endParaRPr lang="en-US" sz="2400" dirty="0">
              <a:solidFill>
                <a:schemeClr val="bg1"/>
              </a:solidFill>
              <a:latin typeface="FontAwesome" pitchFamily="2" charset="0"/>
            </a:endParaRPr>
          </a:p>
        </p:txBody>
      </p:sp>
      <p:sp>
        <p:nvSpPr>
          <p:cNvPr id="33" name="TextBox 42"/>
          <p:cNvSpPr txBox="1"/>
          <p:nvPr/>
        </p:nvSpPr>
        <p:spPr>
          <a:xfrm>
            <a:off x="1562676" y="4163623"/>
            <a:ext cx="2902315" cy="748795"/>
          </a:xfrm>
          <a:prstGeom prst="rect">
            <a:avLst/>
          </a:prstGeom>
          <a:noFill/>
        </p:spPr>
        <p:txBody>
          <a:bodyPr wrap="square" rtlCol="0">
            <a:sp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单击编辑标题</a:t>
            </a:r>
            <a:endParaRPr lang="en-US" sz="1600" dirty="0">
              <a:solidFill>
                <a:schemeClr val="accent4"/>
              </a:solidFill>
              <a:latin typeface="微软雅黑" panose="020B0503020204020204" pitchFamily="34" charset="-122"/>
            </a:endParaRPr>
          </a:p>
          <a:p>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b="1" dirty="0">
              <a:latin typeface="微软雅黑" panose="020B0503020204020204" pitchFamily="34" charset="-122"/>
            </a:endParaRPr>
          </a:p>
        </p:txBody>
      </p:sp>
      <p:sp>
        <p:nvSpPr>
          <p:cNvPr id="34" name="TextBox 45"/>
          <p:cNvSpPr txBox="1"/>
          <p:nvPr/>
        </p:nvSpPr>
        <p:spPr>
          <a:xfrm>
            <a:off x="1534667" y="5053419"/>
            <a:ext cx="2902315" cy="748795"/>
          </a:xfrm>
          <a:prstGeom prst="rect">
            <a:avLst/>
          </a:prstGeom>
          <a:noFill/>
        </p:spPr>
        <p:txBody>
          <a:bodyPr wrap="square" rtlCol="0">
            <a:spAutoFit/>
          </a:bodyPr>
          <a:lstStyle/>
          <a:p>
            <a:r>
              <a:rPr lang="zh-CN" altLang="en-US" sz="1600" b="1" dirty="0">
                <a:solidFill>
                  <a:srgbClr val="D86666"/>
                </a:solidFill>
                <a:latin typeface="微软雅黑" panose="020B0503020204020204" pitchFamily="34" charset="-122"/>
                <a:ea typeface="微软雅黑" panose="020B0503020204020204" pitchFamily="34" charset="-122"/>
              </a:rPr>
              <a:t>单击编辑标题</a:t>
            </a:r>
            <a:endParaRPr lang="zh-CN" altLang="en-US" sz="1600" b="1" dirty="0">
              <a:solidFill>
                <a:srgbClr val="D86666"/>
              </a:solidFill>
              <a:latin typeface="微软雅黑" panose="020B0503020204020204" pitchFamily="34" charset="-122"/>
              <a:ea typeface="微软雅黑" panose="020B0503020204020204" pitchFamily="34" charset="-122"/>
            </a:endParaRPr>
          </a:p>
          <a:p>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b="1" dirty="0">
              <a:latin typeface="微软雅黑" panose="020B0503020204020204" pitchFamily="34" charset="-122"/>
            </a:endParaRPr>
          </a:p>
        </p:txBody>
      </p:sp>
      <p:sp>
        <p:nvSpPr>
          <p:cNvPr id="35" name="Text Placeholder 3"/>
          <p:cNvSpPr txBox="1"/>
          <p:nvPr/>
        </p:nvSpPr>
        <p:spPr>
          <a:xfrm>
            <a:off x="10535167" y="4695353"/>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200" dirty="0">
                <a:solidFill>
                  <a:srgbClr val="D86666"/>
                </a:solidFill>
                <a:latin typeface="微软雅黑" panose="020B0503020204020204" pitchFamily="34" charset="-122"/>
              </a:rPr>
              <a:t>20%</a:t>
            </a:r>
            <a:endParaRPr lang="en-US" sz="3200" dirty="0">
              <a:solidFill>
                <a:srgbClr val="D86666"/>
              </a:solidFill>
              <a:latin typeface="微软雅黑" panose="020B0503020204020204" pitchFamily="34" charset="-122"/>
            </a:endParaRPr>
          </a:p>
        </p:txBody>
      </p:sp>
      <p:sp>
        <p:nvSpPr>
          <p:cNvPr id="36" name="Text Placeholder 3"/>
          <p:cNvSpPr txBox="1"/>
          <p:nvPr/>
        </p:nvSpPr>
        <p:spPr>
          <a:xfrm>
            <a:off x="10535167" y="2443351"/>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200" dirty="0">
                <a:solidFill>
                  <a:schemeClr val="accent4"/>
                </a:solidFill>
                <a:latin typeface="微软雅黑" panose="020B0503020204020204" pitchFamily="34" charset="-122"/>
              </a:rPr>
              <a:t>50%</a:t>
            </a:r>
            <a:endParaRPr lang="en-US" sz="3200" dirty="0">
              <a:solidFill>
                <a:schemeClr val="accent4"/>
              </a:solidFill>
              <a:latin typeface="微软雅黑" panose="020B0503020204020204" pitchFamily="34" charset="-122"/>
            </a:endParaRPr>
          </a:p>
        </p:txBody>
      </p:sp>
      <p:sp>
        <p:nvSpPr>
          <p:cNvPr id="37" name="Text Placeholder 3"/>
          <p:cNvSpPr txBox="1"/>
          <p:nvPr/>
        </p:nvSpPr>
        <p:spPr>
          <a:xfrm>
            <a:off x="10535167" y="3971221"/>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200" dirty="0">
                <a:solidFill>
                  <a:schemeClr val="accent2"/>
                </a:solidFill>
                <a:latin typeface="微软雅黑" panose="020B0503020204020204" pitchFamily="34" charset="-122"/>
              </a:rPr>
              <a:t>70%</a:t>
            </a:r>
            <a:endParaRPr lang="en-US" sz="3200" dirty="0">
              <a:solidFill>
                <a:schemeClr val="accent2"/>
              </a:solidFill>
              <a:latin typeface="微软雅黑" panose="020B0503020204020204" pitchFamily="34" charset="-122"/>
            </a:endParaRPr>
          </a:p>
        </p:txBody>
      </p:sp>
      <p:sp>
        <p:nvSpPr>
          <p:cNvPr id="38" name="Text Placeholder 3"/>
          <p:cNvSpPr txBox="1"/>
          <p:nvPr/>
        </p:nvSpPr>
        <p:spPr>
          <a:xfrm>
            <a:off x="10535167" y="3197745"/>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200" dirty="0">
                <a:solidFill>
                  <a:srgbClr val="D86666"/>
                </a:solidFill>
                <a:latin typeface="微软雅黑" panose="020B0503020204020204" pitchFamily="34" charset="-122"/>
              </a:rPr>
              <a:t>90%</a:t>
            </a:r>
            <a:endParaRPr lang="en-US" sz="3200" dirty="0">
              <a:solidFill>
                <a:srgbClr val="D86666"/>
              </a:solidFill>
              <a:latin typeface="微软雅黑" panose="020B0503020204020204" pitchFamily="34" charset="-122"/>
            </a:endParaRPr>
          </a:p>
        </p:txBody>
      </p:sp>
      <p:sp>
        <p:nvSpPr>
          <p:cNvPr id="39" name="Text Placeholder 3"/>
          <p:cNvSpPr txBox="1"/>
          <p:nvPr/>
        </p:nvSpPr>
        <p:spPr>
          <a:xfrm>
            <a:off x="10535167" y="1724669"/>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200" dirty="0">
                <a:solidFill>
                  <a:srgbClr val="D86666"/>
                </a:solidFill>
                <a:latin typeface="微软雅黑" panose="020B0503020204020204" pitchFamily="34" charset="-122"/>
              </a:rPr>
              <a:t>30%</a:t>
            </a:r>
            <a:endParaRPr lang="en-US" sz="3200" dirty="0">
              <a:solidFill>
                <a:srgbClr val="D86666"/>
              </a:solidFill>
              <a:latin typeface="微软雅黑" panose="020B0503020204020204" pitchFamily="34" charset="-122"/>
            </a:endParaRPr>
          </a:p>
        </p:txBody>
      </p:sp>
      <p:cxnSp>
        <p:nvCxnSpPr>
          <p:cNvPr id="40" name="Straight Connector 44"/>
          <p:cNvCxnSpPr/>
          <p:nvPr/>
        </p:nvCxnSpPr>
        <p:spPr>
          <a:xfrm>
            <a:off x="9404006" y="4943323"/>
            <a:ext cx="916508" cy="0"/>
          </a:xfrm>
          <a:prstGeom prst="line">
            <a:avLst/>
          </a:pr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7"/>
          <p:cNvCxnSpPr/>
          <p:nvPr/>
        </p:nvCxnSpPr>
        <p:spPr>
          <a:xfrm>
            <a:off x="8864862" y="4196267"/>
            <a:ext cx="1455652" cy="0"/>
          </a:xfrm>
          <a:prstGeom prst="line">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9"/>
          <p:cNvCxnSpPr/>
          <p:nvPr/>
        </p:nvCxnSpPr>
        <p:spPr>
          <a:xfrm>
            <a:off x="8427836" y="3449209"/>
            <a:ext cx="1892677" cy="0"/>
          </a:xfrm>
          <a:prstGeom prst="line">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54"/>
          <p:cNvCxnSpPr/>
          <p:nvPr/>
        </p:nvCxnSpPr>
        <p:spPr>
          <a:xfrm>
            <a:off x="7972977" y="2702152"/>
            <a:ext cx="2347537" cy="0"/>
          </a:xfrm>
          <a:prstGeom prst="line">
            <a:avLst/>
          </a:prstGeom>
          <a:ln w="19050">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56"/>
          <p:cNvCxnSpPr/>
          <p:nvPr/>
        </p:nvCxnSpPr>
        <p:spPr>
          <a:xfrm>
            <a:off x="7531335" y="1955095"/>
            <a:ext cx="2789179" cy="0"/>
          </a:xfrm>
          <a:prstGeom prst="line">
            <a:avLst/>
          </a:prstGeom>
          <a:ln w="19050">
            <a:solidFill>
              <a:schemeClr val="accent5"/>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1" accel="50000" decel="5000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1" accel="50000" decel="5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accel="50000" decel="5000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1" accel="50000" decel="5000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 presetClass="entr" presetSubtype="1" accel="50000" decel="5000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000"/>
                            </p:stCondLst>
                            <p:childTnLst>
                              <p:par>
                                <p:cTn id="36" presetID="2" presetClass="entr" presetSubtype="8" accel="50000" decel="5000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0-#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par>
                                <p:cTn id="40" presetID="2" presetClass="entr" presetSubtype="4" accel="50000" decel="5000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 presetClass="entr" presetSubtype="8" accel="50000" decel="5000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par>
                          <p:cTn id="53" fill="hold">
                            <p:stCondLst>
                              <p:cond delay="4000"/>
                            </p:stCondLst>
                            <p:childTnLst>
                              <p:par>
                                <p:cTn id="54" presetID="2" presetClass="entr" presetSubtype="8" accel="50000" decel="50000"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0-#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par>
                                <p:cTn id="58" presetID="2" presetClass="entr" presetSubtype="4" accel="50000" decel="5000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childTnLst>
                          </p:cTn>
                        </p:par>
                        <p:par>
                          <p:cTn id="62" fill="hold">
                            <p:stCondLst>
                              <p:cond delay="4500"/>
                            </p:stCondLst>
                            <p:childTnLst>
                              <p:par>
                                <p:cTn id="63" presetID="2" presetClass="entr" presetSubtype="8" accel="50000" decel="5000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0-#ppt_w/2"/>
                                          </p:val>
                                        </p:tav>
                                        <p:tav tm="100000">
                                          <p:val>
                                            <p:strVal val="#ppt_x"/>
                                          </p:val>
                                        </p:tav>
                                      </p:tavLst>
                                    </p:anim>
                                    <p:anim calcmode="lin" valueType="num">
                                      <p:cBhvr additive="base">
                                        <p:cTn id="66" dur="500" fill="hold"/>
                                        <p:tgtEl>
                                          <p:spTgt spid="8"/>
                                        </p:tgtEl>
                                        <p:attrNameLst>
                                          <p:attrName>ppt_y</p:attrName>
                                        </p:attrNameLst>
                                      </p:cBhvr>
                                      <p:tavLst>
                                        <p:tav tm="0">
                                          <p:val>
                                            <p:strVal val="#ppt_y"/>
                                          </p:val>
                                        </p:tav>
                                        <p:tav tm="100000">
                                          <p:val>
                                            <p:strVal val="#ppt_y"/>
                                          </p:val>
                                        </p:tav>
                                      </p:tavLst>
                                    </p:anim>
                                  </p:childTnLst>
                                </p:cTn>
                              </p:par>
                              <p:par>
                                <p:cTn id="67" presetID="2" presetClass="entr" presetSubtype="4" accel="50000" decel="5000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 presetClass="entr" presetSubtype="8" accel="50000" decel="5000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ppt_y"/>
                                          </p:val>
                                        </p:tav>
                                        <p:tav tm="100000">
                                          <p:val>
                                            <p:strVal val="#ppt_y"/>
                                          </p:val>
                                        </p:tav>
                                      </p:tavLst>
                                    </p:anim>
                                  </p:childTnLst>
                                </p:cTn>
                              </p:par>
                              <p:par>
                                <p:cTn id="76" presetID="2" presetClass="entr" presetSubtype="4" accel="50000" decel="50000"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childTnLst>
                          </p:cTn>
                        </p:par>
                        <p:par>
                          <p:cTn id="80" fill="hold">
                            <p:stCondLst>
                              <p:cond delay="5500"/>
                            </p:stCondLst>
                            <p:childTnLst>
                              <p:par>
                                <p:cTn id="81" presetID="18" presetClass="entr" presetSubtype="3" fill="hold"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strips(upRight)">
                                      <p:cBhvr>
                                        <p:cTn id="83" dur="500"/>
                                        <p:tgtEl>
                                          <p:spTgt spid="44"/>
                                        </p:tgtEl>
                                      </p:cBhvr>
                                    </p:animEffect>
                                  </p:childTnLst>
                                </p:cTn>
                              </p:par>
                              <p:par>
                                <p:cTn id="84" presetID="2" presetClass="entr" presetSubtype="2" accel="50000" decel="5000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additive="base">
                                        <p:cTn id="86" dur="500" fill="hold"/>
                                        <p:tgtEl>
                                          <p:spTgt spid="39"/>
                                        </p:tgtEl>
                                        <p:attrNameLst>
                                          <p:attrName>ppt_x</p:attrName>
                                        </p:attrNameLst>
                                      </p:cBhvr>
                                      <p:tavLst>
                                        <p:tav tm="0">
                                          <p:val>
                                            <p:strVal val="1+#ppt_w/2"/>
                                          </p:val>
                                        </p:tav>
                                        <p:tav tm="100000">
                                          <p:val>
                                            <p:strVal val="#ppt_x"/>
                                          </p:val>
                                        </p:tav>
                                      </p:tavLst>
                                    </p:anim>
                                    <p:anim calcmode="lin" valueType="num">
                                      <p:cBhvr additive="base">
                                        <p:cTn id="87" dur="500" fill="hold"/>
                                        <p:tgtEl>
                                          <p:spTgt spid="39"/>
                                        </p:tgtEl>
                                        <p:attrNameLst>
                                          <p:attrName>ppt_y</p:attrName>
                                        </p:attrNameLst>
                                      </p:cBhvr>
                                      <p:tavLst>
                                        <p:tav tm="0">
                                          <p:val>
                                            <p:strVal val="#ppt_y"/>
                                          </p:val>
                                        </p:tav>
                                        <p:tav tm="100000">
                                          <p:val>
                                            <p:strVal val="#ppt_y"/>
                                          </p:val>
                                        </p:tav>
                                      </p:tavLst>
                                    </p:anim>
                                  </p:childTnLst>
                                </p:cTn>
                              </p:par>
                            </p:childTnLst>
                          </p:cTn>
                        </p:par>
                        <p:par>
                          <p:cTn id="88" fill="hold">
                            <p:stCondLst>
                              <p:cond delay="6000"/>
                            </p:stCondLst>
                            <p:childTnLst>
                              <p:par>
                                <p:cTn id="89" presetID="18" presetClass="entr" presetSubtype="3" fill="hold" nodeType="after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strips(upRight)">
                                      <p:cBhvr>
                                        <p:cTn id="91" dur="500"/>
                                        <p:tgtEl>
                                          <p:spTgt spid="43"/>
                                        </p:tgtEl>
                                      </p:cBhvr>
                                    </p:animEffect>
                                  </p:childTnLst>
                                </p:cTn>
                              </p:par>
                              <p:par>
                                <p:cTn id="92" presetID="2" presetClass="entr" presetSubtype="2" accel="50000" decel="5000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additive="base">
                                        <p:cTn id="94" dur="500" fill="hold"/>
                                        <p:tgtEl>
                                          <p:spTgt spid="36"/>
                                        </p:tgtEl>
                                        <p:attrNameLst>
                                          <p:attrName>ppt_x</p:attrName>
                                        </p:attrNameLst>
                                      </p:cBhvr>
                                      <p:tavLst>
                                        <p:tav tm="0">
                                          <p:val>
                                            <p:strVal val="1+#ppt_w/2"/>
                                          </p:val>
                                        </p:tav>
                                        <p:tav tm="100000">
                                          <p:val>
                                            <p:strVal val="#ppt_x"/>
                                          </p:val>
                                        </p:tav>
                                      </p:tavLst>
                                    </p:anim>
                                    <p:anim calcmode="lin" valueType="num">
                                      <p:cBhvr additive="base">
                                        <p:cTn id="95" dur="500" fill="hold"/>
                                        <p:tgtEl>
                                          <p:spTgt spid="36"/>
                                        </p:tgtEl>
                                        <p:attrNameLst>
                                          <p:attrName>ppt_y</p:attrName>
                                        </p:attrNameLst>
                                      </p:cBhvr>
                                      <p:tavLst>
                                        <p:tav tm="0">
                                          <p:val>
                                            <p:strVal val="#ppt_y"/>
                                          </p:val>
                                        </p:tav>
                                        <p:tav tm="100000">
                                          <p:val>
                                            <p:strVal val="#ppt_y"/>
                                          </p:val>
                                        </p:tav>
                                      </p:tavLst>
                                    </p:anim>
                                  </p:childTnLst>
                                </p:cTn>
                              </p:par>
                            </p:childTnLst>
                          </p:cTn>
                        </p:par>
                        <p:par>
                          <p:cTn id="96" fill="hold">
                            <p:stCondLst>
                              <p:cond delay="6500"/>
                            </p:stCondLst>
                            <p:childTnLst>
                              <p:par>
                                <p:cTn id="97" presetID="18" presetClass="entr" presetSubtype="3"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strips(upRight)">
                                      <p:cBhvr>
                                        <p:cTn id="99" dur="500"/>
                                        <p:tgtEl>
                                          <p:spTgt spid="42"/>
                                        </p:tgtEl>
                                      </p:cBhvr>
                                    </p:animEffect>
                                  </p:childTnLst>
                                </p:cTn>
                              </p:par>
                              <p:par>
                                <p:cTn id="100" presetID="2" presetClass="entr" presetSubtype="2" accel="50000" decel="5000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additive="base">
                                        <p:cTn id="102" dur="500" fill="hold"/>
                                        <p:tgtEl>
                                          <p:spTgt spid="38"/>
                                        </p:tgtEl>
                                        <p:attrNameLst>
                                          <p:attrName>ppt_x</p:attrName>
                                        </p:attrNameLst>
                                      </p:cBhvr>
                                      <p:tavLst>
                                        <p:tav tm="0">
                                          <p:val>
                                            <p:strVal val="1+#ppt_w/2"/>
                                          </p:val>
                                        </p:tav>
                                        <p:tav tm="100000">
                                          <p:val>
                                            <p:strVal val="#ppt_x"/>
                                          </p:val>
                                        </p:tav>
                                      </p:tavLst>
                                    </p:anim>
                                    <p:anim calcmode="lin" valueType="num">
                                      <p:cBhvr additive="base">
                                        <p:cTn id="103" dur="500" fill="hold"/>
                                        <p:tgtEl>
                                          <p:spTgt spid="38"/>
                                        </p:tgtEl>
                                        <p:attrNameLst>
                                          <p:attrName>ppt_y</p:attrName>
                                        </p:attrNameLst>
                                      </p:cBhvr>
                                      <p:tavLst>
                                        <p:tav tm="0">
                                          <p:val>
                                            <p:strVal val="#ppt_y"/>
                                          </p:val>
                                        </p:tav>
                                        <p:tav tm="100000">
                                          <p:val>
                                            <p:strVal val="#ppt_y"/>
                                          </p:val>
                                        </p:tav>
                                      </p:tavLst>
                                    </p:anim>
                                  </p:childTnLst>
                                </p:cTn>
                              </p:par>
                            </p:childTnLst>
                          </p:cTn>
                        </p:par>
                        <p:par>
                          <p:cTn id="104" fill="hold">
                            <p:stCondLst>
                              <p:cond delay="7000"/>
                            </p:stCondLst>
                            <p:childTnLst>
                              <p:par>
                                <p:cTn id="105" presetID="18" presetClass="entr" presetSubtype="3"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strips(upRight)">
                                      <p:cBhvr>
                                        <p:cTn id="107" dur="500"/>
                                        <p:tgtEl>
                                          <p:spTgt spid="41"/>
                                        </p:tgtEl>
                                      </p:cBhvr>
                                    </p:animEffect>
                                  </p:childTnLst>
                                </p:cTn>
                              </p:par>
                              <p:par>
                                <p:cTn id="108" presetID="2" presetClass="entr" presetSubtype="2" accel="50000" decel="5000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 calcmode="lin" valueType="num">
                                      <p:cBhvr additive="base">
                                        <p:cTn id="110" dur="500" fill="hold"/>
                                        <p:tgtEl>
                                          <p:spTgt spid="37"/>
                                        </p:tgtEl>
                                        <p:attrNameLst>
                                          <p:attrName>ppt_x</p:attrName>
                                        </p:attrNameLst>
                                      </p:cBhvr>
                                      <p:tavLst>
                                        <p:tav tm="0">
                                          <p:val>
                                            <p:strVal val="1+#ppt_w/2"/>
                                          </p:val>
                                        </p:tav>
                                        <p:tav tm="100000">
                                          <p:val>
                                            <p:strVal val="#ppt_x"/>
                                          </p:val>
                                        </p:tav>
                                      </p:tavLst>
                                    </p:anim>
                                    <p:anim calcmode="lin" valueType="num">
                                      <p:cBhvr additive="base">
                                        <p:cTn id="111" dur="500" fill="hold"/>
                                        <p:tgtEl>
                                          <p:spTgt spid="37"/>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18" presetClass="entr" presetSubtype="3" fill="hold" nodeType="after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strips(upRight)">
                                      <p:cBhvr>
                                        <p:cTn id="115" dur="500"/>
                                        <p:tgtEl>
                                          <p:spTgt spid="40"/>
                                        </p:tgtEl>
                                      </p:cBhvr>
                                    </p:animEffect>
                                  </p:childTnLst>
                                </p:cTn>
                              </p:par>
                              <p:par>
                                <p:cTn id="116" presetID="2" presetClass="entr" presetSubtype="2" accel="50000" decel="5000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 calcmode="lin" valueType="num">
                                      <p:cBhvr additive="base">
                                        <p:cTn id="118" dur="500" fill="hold"/>
                                        <p:tgtEl>
                                          <p:spTgt spid="35"/>
                                        </p:tgtEl>
                                        <p:attrNameLst>
                                          <p:attrName>ppt_x</p:attrName>
                                        </p:attrNameLst>
                                      </p:cBhvr>
                                      <p:tavLst>
                                        <p:tav tm="0">
                                          <p:val>
                                            <p:strVal val="1+#ppt_w/2"/>
                                          </p:val>
                                        </p:tav>
                                        <p:tav tm="100000">
                                          <p:val>
                                            <p:strVal val="#ppt_x"/>
                                          </p:val>
                                        </p:tav>
                                      </p:tavLst>
                                    </p:anim>
                                    <p:anim calcmode="lin" valueType="num">
                                      <p:cBhvr additive="base">
                                        <p:cTn id="119"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p:bldP spid="8" grpId="0" animBg="1"/>
      <p:bldP spid="9" grpId="0" animBg="1"/>
      <p:bldP spid="10" grpId="0"/>
      <p:bldP spid="11" grpId="0" bldLvl="0" animBg="1"/>
      <p:bldP spid="12" grpId="0"/>
      <p:bldP spid="32" grpId="0" bldLvl="0" animBg="1"/>
      <p:bldP spid="33" grpId="0"/>
      <p:bldP spid="34" grpId="0"/>
      <p:bldP spid="35" grpId="0"/>
      <p:bldP spid="36" grpId="0"/>
      <p:bldP spid="37" grpId="0"/>
      <p:bldP spid="38"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Block Arc 38"/>
          <p:cNvSpPr/>
          <p:nvPr/>
        </p:nvSpPr>
        <p:spPr>
          <a:xfrm>
            <a:off x="6862745" y="2665633"/>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7" name="Block Arc 37"/>
          <p:cNvSpPr/>
          <p:nvPr/>
        </p:nvSpPr>
        <p:spPr>
          <a:xfrm rot="10800000">
            <a:off x="4987260" y="2662751"/>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8" name="Block Arc 36"/>
          <p:cNvSpPr/>
          <p:nvPr/>
        </p:nvSpPr>
        <p:spPr>
          <a:xfrm>
            <a:off x="3114881" y="2682567"/>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9" name="Block Arc 51"/>
          <p:cNvSpPr/>
          <p:nvPr/>
        </p:nvSpPr>
        <p:spPr>
          <a:xfrm>
            <a:off x="1234344" y="2665633"/>
            <a:ext cx="2217579" cy="2217579"/>
          </a:xfrm>
          <a:prstGeom prst="blockArc">
            <a:avLst>
              <a:gd name="adj1" fmla="val 10800000"/>
              <a:gd name="adj2" fmla="val 3"/>
              <a:gd name="adj3" fmla="val 15291"/>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10" name="Block Arc 53"/>
          <p:cNvSpPr/>
          <p:nvPr/>
        </p:nvSpPr>
        <p:spPr>
          <a:xfrm>
            <a:off x="4987260" y="2665633"/>
            <a:ext cx="2217579" cy="2217579"/>
          </a:xfrm>
          <a:prstGeom prst="blockArc">
            <a:avLst>
              <a:gd name="adj1" fmla="val 10800000"/>
              <a:gd name="adj2" fmla="val 3"/>
              <a:gd name="adj3" fmla="val 15291"/>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11" name="Block Arc 55"/>
          <p:cNvSpPr/>
          <p:nvPr/>
        </p:nvSpPr>
        <p:spPr>
          <a:xfrm>
            <a:off x="8740079" y="2665633"/>
            <a:ext cx="2217579" cy="2217579"/>
          </a:xfrm>
          <a:prstGeom prst="blockArc">
            <a:avLst>
              <a:gd name="adj1" fmla="val 10800000"/>
              <a:gd name="adj2" fmla="val 3"/>
              <a:gd name="adj3" fmla="val 15291"/>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12" name="Freeform 62"/>
          <p:cNvSpPr/>
          <p:nvPr/>
        </p:nvSpPr>
        <p:spPr>
          <a:xfrm>
            <a:off x="1689775"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D86666"/>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r>
              <a:rPr lang="en-US" sz="4800" dirty="0">
                <a:solidFill>
                  <a:srgbClr val="D86666"/>
                </a:solidFill>
                <a:latin typeface="FontAwesome" pitchFamily="2" charset="0"/>
              </a:rPr>
              <a:t></a:t>
            </a:r>
            <a:endParaRPr lang="en-US" sz="4800" dirty="0">
              <a:solidFill>
                <a:srgbClr val="D86666"/>
              </a:solidFill>
              <a:latin typeface="FontAwesome" pitchFamily="2" charset="0"/>
            </a:endParaRPr>
          </a:p>
        </p:txBody>
      </p:sp>
      <p:sp>
        <p:nvSpPr>
          <p:cNvPr id="13" name="Freeform 63"/>
          <p:cNvSpPr/>
          <p:nvPr/>
        </p:nvSpPr>
        <p:spPr>
          <a:xfrm>
            <a:off x="3583341"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2"/>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r>
              <a:rPr lang="en-US" sz="4800" dirty="0">
                <a:solidFill>
                  <a:schemeClr val="accent2"/>
                </a:solidFill>
                <a:latin typeface="FontAwesome" pitchFamily="2" charset="0"/>
              </a:rPr>
              <a:t></a:t>
            </a:r>
            <a:endParaRPr lang="en-US" sz="4800" dirty="0">
              <a:solidFill>
                <a:schemeClr val="accent2"/>
              </a:solidFill>
              <a:latin typeface="FontAwesome" pitchFamily="2" charset="0"/>
            </a:endParaRPr>
          </a:p>
        </p:txBody>
      </p:sp>
      <p:sp>
        <p:nvSpPr>
          <p:cNvPr id="14" name="Freeform 64"/>
          <p:cNvSpPr/>
          <p:nvPr/>
        </p:nvSpPr>
        <p:spPr>
          <a:xfrm>
            <a:off x="5449815"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D86666"/>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r>
              <a:rPr lang="en-US" sz="4800" dirty="0">
                <a:solidFill>
                  <a:srgbClr val="D86666"/>
                </a:solidFill>
                <a:latin typeface="FontAwesome" pitchFamily="2" charset="0"/>
              </a:rPr>
              <a:t></a:t>
            </a:r>
            <a:endParaRPr lang="en-US" sz="4800" dirty="0">
              <a:solidFill>
                <a:srgbClr val="D86666"/>
              </a:solidFill>
              <a:latin typeface="FontAwesome" pitchFamily="2" charset="0"/>
            </a:endParaRPr>
          </a:p>
        </p:txBody>
      </p:sp>
      <p:sp>
        <p:nvSpPr>
          <p:cNvPr id="15" name="Freeform 65"/>
          <p:cNvSpPr/>
          <p:nvPr/>
        </p:nvSpPr>
        <p:spPr>
          <a:xfrm>
            <a:off x="7343381"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bg2">
                <a:lumMod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r>
              <a:rPr lang="en-US" sz="4800" dirty="0">
                <a:solidFill>
                  <a:schemeClr val="accent4"/>
                </a:solidFill>
                <a:latin typeface="FontAwesome" pitchFamily="2" charset="0"/>
              </a:rPr>
              <a:t></a:t>
            </a:r>
            <a:endParaRPr lang="en-US" sz="4800" dirty="0">
              <a:solidFill>
                <a:schemeClr val="accent4"/>
              </a:solidFill>
              <a:latin typeface="FontAwesome" pitchFamily="2" charset="0"/>
            </a:endParaRPr>
          </a:p>
        </p:txBody>
      </p:sp>
      <p:sp>
        <p:nvSpPr>
          <p:cNvPr id="16" name="Freeform 66"/>
          <p:cNvSpPr/>
          <p:nvPr/>
        </p:nvSpPr>
        <p:spPr>
          <a:xfrm>
            <a:off x="9209856"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D86666"/>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r>
              <a:rPr lang="en-US" sz="4800" dirty="0">
                <a:solidFill>
                  <a:srgbClr val="D86666"/>
                </a:solidFill>
                <a:latin typeface="FontAwesome" pitchFamily="2" charset="0"/>
              </a:rPr>
              <a:t></a:t>
            </a:r>
            <a:endParaRPr lang="en-US" sz="4800" dirty="0">
              <a:solidFill>
                <a:srgbClr val="D86666"/>
              </a:solidFill>
              <a:latin typeface="FontAwesome" pitchFamily="2" charset="0"/>
            </a:endParaRPr>
          </a:p>
        </p:txBody>
      </p:sp>
      <p:sp>
        <p:nvSpPr>
          <p:cNvPr id="17" name="TextBox 75"/>
          <p:cNvSpPr txBox="1"/>
          <p:nvPr/>
        </p:nvSpPr>
        <p:spPr>
          <a:xfrm>
            <a:off x="1941819" y="4954218"/>
            <a:ext cx="756617" cy="369332"/>
          </a:xfrm>
          <a:prstGeom prst="rect">
            <a:avLst/>
          </a:prstGeom>
          <a:noFill/>
        </p:spPr>
        <p:txBody>
          <a:bodyPr wrap="none" lIns="0" tIns="0" rIns="0" bIns="0" rtlCol="0" anchor="ctr">
            <a:spAutoFit/>
          </a:bodyPr>
          <a:lstStyle/>
          <a:p>
            <a:pPr algn="ctr" defTabSz="1218565">
              <a:spcBef>
                <a:spcPct val="20000"/>
              </a:spcBef>
              <a:defRPr/>
            </a:pPr>
            <a:r>
              <a:rPr lang="en-US" sz="2400" b="1" dirty="0">
                <a:solidFill>
                  <a:srgbClr val="D86666"/>
                </a:solidFill>
                <a:latin typeface="微软雅黑" panose="020B0503020204020204" pitchFamily="34" charset="-122"/>
              </a:rPr>
              <a:t>2006</a:t>
            </a:r>
            <a:endParaRPr lang="en-US" sz="2400" b="1" dirty="0">
              <a:solidFill>
                <a:srgbClr val="D86666"/>
              </a:solidFill>
              <a:latin typeface="微软雅黑" panose="020B0503020204020204" pitchFamily="34" charset="-122"/>
            </a:endParaRPr>
          </a:p>
        </p:txBody>
      </p:sp>
      <p:sp>
        <p:nvSpPr>
          <p:cNvPr id="18" name="TextBox 77"/>
          <p:cNvSpPr txBox="1"/>
          <p:nvPr/>
        </p:nvSpPr>
        <p:spPr>
          <a:xfrm>
            <a:off x="3813663" y="2215404"/>
            <a:ext cx="756617" cy="369332"/>
          </a:xfrm>
          <a:prstGeom prst="rect">
            <a:avLst/>
          </a:prstGeom>
          <a:noFill/>
        </p:spPr>
        <p:txBody>
          <a:bodyPr wrap="none" lIns="0" tIns="0" rIns="0" bIns="0" rtlCol="0" anchor="ctr">
            <a:spAutoFit/>
          </a:bodyPr>
          <a:lstStyle/>
          <a:p>
            <a:pPr algn="ctr" defTabSz="1218565">
              <a:spcBef>
                <a:spcPct val="20000"/>
              </a:spcBef>
              <a:defRPr/>
            </a:pPr>
            <a:r>
              <a:rPr lang="en-US" sz="2400" b="1" dirty="0">
                <a:solidFill>
                  <a:schemeClr val="accent2"/>
                </a:solidFill>
                <a:latin typeface="微软雅黑" panose="020B0503020204020204" pitchFamily="34" charset="-122"/>
              </a:rPr>
              <a:t>2009</a:t>
            </a:r>
            <a:endParaRPr lang="en-US" sz="2400" dirty="0">
              <a:solidFill>
                <a:schemeClr val="accent2"/>
              </a:solidFill>
              <a:latin typeface="微软雅黑" panose="020B0503020204020204" pitchFamily="34" charset="-122"/>
            </a:endParaRPr>
          </a:p>
        </p:txBody>
      </p:sp>
      <p:sp>
        <p:nvSpPr>
          <p:cNvPr id="19" name="TextBox 78"/>
          <p:cNvSpPr txBox="1"/>
          <p:nvPr/>
        </p:nvSpPr>
        <p:spPr>
          <a:xfrm>
            <a:off x="5748235" y="4954218"/>
            <a:ext cx="756617" cy="369332"/>
          </a:xfrm>
          <a:prstGeom prst="rect">
            <a:avLst/>
          </a:prstGeom>
          <a:noFill/>
        </p:spPr>
        <p:txBody>
          <a:bodyPr wrap="none" lIns="0" tIns="0" rIns="0" bIns="0" rtlCol="0" anchor="ctr">
            <a:spAutoFit/>
          </a:bodyPr>
          <a:lstStyle/>
          <a:p>
            <a:pPr algn="ctr" defTabSz="1218565">
              <a:spcBef>
                <a:spcPct val="20000"/>
              </a:spcBef>
              <a:defRPr/>
            </a:pPr>
            <a:r>
              <a:rPr lang="en-US" sz="2400" b="1" dirty="0">
                <a:solidFill>
                  <a:srgbClr val="D86666"/>
                </a:solidFill>
                <a:latin typeface="微软雅黑" panose="020B0503020204020204" pitchFamily="34" charset="-122"/>
              </a:rPr>
              <a:t>2008</a:t>
            </a:r>
            <a:endParaRPr lang="en-US" sz="2400" b="1" dirty="0">
              <a:solidFill>
                <a:srgbClr val="D86666"/>
              </a:solidFill>
              <a:latin typeface="微软雅黑" panose="020B0503020204020204" pitchFamily="34" charset="-122"/>
            </a:endParaRPr>
          </a:p>
        </p:txBody>
      </p:sp>
      <p:sp>
        <p:nvSpPr>
          <p:cNvPr id="20" name="TextBox 81"/>
          <p:cNvSpPr txBox="1"/>
          <p:nvPr/>
        </p:nvSpPr>
        <p:spPr>
          <a:xfrm>
            <a:off x="7600128" y="2215404"/>
            <a:ext cx="756617" cy="369332"/>
          </a:xfrm>
          <a:prstGeom prst="rect">
            <a:avLst/>
          </a:prstGeom>
          <a:noFill/>
        </p:spPr>
        <p:txBody>
          <a:bodyPr wrap="none" lIns="0" tIns="0" rIns="0" bIns="0" rtlCol="0" anchor="ctr">
            <a:spAutoFit/>
          </a:bodyPr>
          <a:lstStyle/>
          <a:p>
            <a:pPr algn="ctr" defTabSz="1218565">
              <a:spcBef>
                <a:spcPct val="20000"/>
              </a:spcBef>
              <a:defRPr/>
            </a:pPr>
            <a:r>
              <a:rPr lang="en-US" sz="2400" b="1" dirty="0">
                <a:solidFill>
                  <a:schemeClr val="accent4"/>
                </a:solidFill>
                <a:latin typeface="微软雅黑" panose="020B0503020204020204" pitchFamily="34" charset="-122"/>
              </a:rPr>
              <a:t>2010</a:t>
            </a:r>
            <a:endParaRPr lang="en-US" sz="2400" dirty="0">
              <a:solidFill>
                <a:schemeClr val="accent4"/>
              </a:solidFill>
              <a:latin typeface="微软雅黑" panose="020B0503020204020204" pitchFamily="34" charset="-122"/>
            </a:endParaRPr>
          </a:p>
        </p:txBody>
      </p:sp>
      <p:sp>
        <p:nvSpPr>
          <p:cNvPr id="21" name="TextBox 82"/>
          <p:cNvSpPr txBox="1"/>
          <p:nvPr/>
        </p:nvSpPr>
        <p:spPr>
          <a:xfrm>
            <a:off x="9520362" y="4954218"/>
            <a:ext cx="756617" cy="369332"/>
          </a:xfrm>
          <a:prstGeom prst="rect">
            <a:avLst/>
          </a:prstGeom>
          <a:noFill/>
        </p:spPr>
        <p:txBody>
          <a:bodyPr wrap="none" lIns="0" tIns="0" rIns="0" bIns="0" rtlCol="0" anchor="ctr">
            <a:spAutoFit/>
          </a:bodyPr>
          <a:lstStyle/>
          <a:p>
            <a:pPr algn="ctr" defTabSz="1218565">
              <a:spcBef>
                <a:spcPct val="20000"/>
              </a:spcBef>
              <a:defRPr/>
            </a:pPr>
            <a:r>
              <a:rPr lang="en-US" sz="2400" b="1" dirty="0">
                <a:solidFill>
                  <a:srgbClr val="D86666"/>
                </a:solidFill>
                <a:latin typeface="微软雅黑" panose="020B0503020204020204" pitchFamily="34" charset="-122"/>
              </a:rPr>
              <a:t>2012</a:t>
            </a:r>
            <a:endParaRPr lang="en-US" sz="2400" b="1" dirty="0">
              <a:solidFill>
                <a:srgbClr val="D86666"/>
              </a:solidFill>
              <a:latin typeface="微软雅黑" panose="020B0503020204020204" pitchFamily="34" charset="-122"/>
            </a:endParaRPr>
          </a:p>
        </p:txBody>
      </p:sp>
      <p:grpSp>
        <p:nvGrpSpPr>
          <p:cNvPr id="22" name="Group 88"/>
          <p:cNvGrpSpPr/>
          <p:nvPr/>
        </p:nvGrpSpPr>
        <p:grpSpPr>
          <a:xfrm>
            <a:off x="1333822" y="1739195"/>
            <a:ext cx="2095901" cy="850732"/>
            <a:chOff x="805797" y="661615"/>
            <a:chExt cx="1155277" cy="346756"/>
          </a:xfrm>
        </p:grpSpPr>
        <p:sp>
          <p:nvSpPr>
            <p:cNvPr id="23" name="TextBox 86"/>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5" b="1" dirty="0">
                  <a:latin typeface="微软雅黑" panose="020B0503020204020204" pitchFamily="34" charset="-122"/>
                  <a:ea typeface="微软雅黑" panose="020B0503020204020204" pitchFamily="34" charset="-122"/>
                </a:rPr>
                <a:t>单击编辑标题</a:t>
              </a:r>
              <a:endParaRPr lang="en-US" sz="1465" b="1" dirty="0">
                <a:latin typeface="微软雅黑" panose="020B0503020204020204" pitchFamily="34" charset="-122"/>
              </a:endParaRPr>
            </a:p>
          </p:txBody>
        </p:sp>
        <p:sp>
          <p:nvSpPr>
            <p:cNvPr id="24" name="TextBox 89"/>
            <p:cNvSpPr txBox="1"/>
            <p:nvPr/>
          </p:nvSpPr>
          <p:spPr>
            <a:xfrm>
              <a:off x="805797" y="757552"/>
              <a:ext cx="1155277" cy="250819"/>
            </a:xfrm>
            <a:prstGeom prst="rect">
              <a:avLst/>
            </a:prstGeom>
            <a:noFill/>
          </p:spPr>
          <p:txBody>
            <a:bodyPr wrap="square" lIns="0" tIns="0" rIns="0" bIns="0" rtlCol="0" anchor="t">
              <a:spAutoFit/>
            </a:bodyPr>
            <a:lstStyle/>
            <a:p>
              <a:pPr algn="ctr" defTabSz="1218565">
                <a:spcBef>
                  <a:spcPct val="20000"/>
                </a:spcBef>
                <a:defRPr/>
              </a:pPr>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grpSp>
      <p:grpSp>
        <p:nvGrpSpPr>
          <p:cNvPr id="25" name="Group 88"/>
          <p:cNvGrpSpPr/>
          <p:nvPr/>
        </p:nvGrpSpPr>
        <p:grpSpPr>
          <a:xfrm>
            <a:off x="3178416" y="5164347"/>
            <a:ext cx="2095901" cy="850732"/>
            <a:chOff x="805797" y="661615"/>
            <a:chExt cx="1155277" cy="346756"/>
          </a:xfrm>
        </p:grpSpPr>
        <p:sp>
          <p:nvSpPr>
            <p:cNvPr id="26" name="TextBox 93"/>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5" b="1" dirty="0">
                  <a:latin typeface="微软雅黑" panose="020B0503020204020204" pitchFamily="34" charset="-122"/>
                  <a:ea typeface="微软雅黑" panose="020B0503020204020204" pitchFamily="34" charset="-122"/>
                </a:rPr>
                <a:t>单击编辑标题</a:t>
              </a:r>
              <a:endParaRPr lang="en-US" sz="1465" b="1" dirty="0">
                <a:latin typeface="微软雅黑" panose="020B0503020204020204" pitchFamily="34" charset="-122"/>
              </a:endParaRPr>
            </a:p>
          </p:txBody>
        </p:sp>
        <p:sp>
          <p:nvSpPr>
            <p:cNvPr id="27" name="TextBox 97"/>
            <p:cNvSpPr txBox="1"/>
            <p:nvPr/>
          </p:nvSpPr>
          <p:spPr>
            <a:xfrm>
              <a:off x="805797" y="757552"/>
              <a:ext cx="1155277" cy="250819"/>
            </a:xfrm>
            <a:prstGeom prst="rect">
              <a:avLst/>
            </a:prstGeom>
            <a:noFill/>
          </p:spPr>
          <p:txBody>
            <a:bodyPr wrap="square" lIns="0" tIns="0" rIns="0" bIns="0" rtlCol="0" anchor="t">
              <a:spAutoFit/>
            </a:bodyPr>
            <a:lstStyle/>
            <a:p>
              <a:pPr algn="ctr" defTabSz="1218565">
                <a:spcBef>
                  <a:spcPct val="20000"/>
                </a:spcBef>
                <a:defRPr/>
              </a:pPr>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grpSp>
      <p:grpSp>
        <p:nvGrpSpPr>
          <p:cNvPr id="28" name="Group 88"/>
          <p:cNvGrpSpPr/>
          <p:nvPr/>
        </p:nvGrpSpPr>
        <p:grpSpPr>
          <a:xfrm>
            <a:off x="5108938" y="1739195"/>
            <a:ext cx="2095901" cy="850732"/>
            <a:chOff x="805797" y="661615"/>
            <a:chExt cx="1155277" cy="346756"/>
          </a:xfrm>
        </p:grpSpPr>
        <p:sp>
          <p:nvSpPr>
            <p:cNvPr id="29" name="TextBox 99"/>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5" b="1" dirty="0">
                  <a:latin typeface="微软雅黑" panose="020B0503020204020204" pitchFamily="34" charset="-122"/>
                  <a:ea typeface="微软雅黑" panose="020B0503020204020204" pitchFamily="34" charset="-122"/>
                </a:rPr>
                <a:t>单击编辑标题</a:t>
              </a:r>
              <a:endParaRPr lang="en-US" sz="1465" b="1" dirty="0">
                <a:latin typeface="微软雅黑" panose="020B0503020204020204" pitchFamily="34" charset="-122"/>
              </a:endParaRPr>
            </a:p>
          </p:txBody>
        </p:sp>
        <p:sp>
          <p:nvSpPr>
            <p:cNvPr id="30" name="TextBox 100"/>
            <p:cNvSpPr txBox="1"/>
            <p:nvPr/>
          </p:nvSpPr>
          <p:spPr>
            <a:xfrm>
              <a:off x="805797" y="757552"/>
              <a:ext cx="1155277" cy="250819"/>
            </a:xfrm>
            <a:prstGeom prst="rect">
              <a:avLst/>
            </a:prstGeom>
            <a:noFill/>
          </p:spPr>
          <p:txBody>
            <a:bodyPr wrap="square" lIns="0" tIns="0" rIns="0" bIns="0" rtlCol="0" anchor="t">
              <a:spAutoFit/>
            </a:bodyPr>
            <a:lstStyle/>
            <a:p>
              <a:pPr algn="ctr" defTabSz="1218565">
                <a:spcBef>
                  <a:spcPct val="20000"/>
                </a:spcBef>
                <a:defRPr/>
              </a:pPr>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grpSp>
      <p:grpSp>
        <p:nvGrpSpPr>
          <p:cNvPr id="31" name="Group 88"/>
          <p:cNvGrpSpPr/>
          <p:nvPr/>
        </p:nvGrpSpPr>
        <p:grpSpPr>
          <a:xfrm>
            <a:off x="6984423" y="5164347"/>
            <a:ext cx="2095901" cy="850732"/>
            <a:chOff x="805797" y="661615"/>
            <a:chExt cx="1155277" cy="346756"/>
          </a:xfrm>
        </p:grpSpPr>
        <p:sp>
          <p:nvSpPr>
            <p:cNvPr id="32" name="TextBox 102"/>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5" b="1" dirty="0">
                  <a:latin typeface="微软雅黑" panose="020B0503020204020204" pitchFamily="34" charset="-122"/>
                  <a:ea typeface="微软雅黑" panose="020B0503020204020204" pitchFamily="34" charset="-122"/>
                </a:rPr>
                <a:t>单击编辑标题</a:t>
              </a:r>
              <a:endParaRPr lang="en-US" sz="1465" b="1" dirty="0">
                <a:latin typeface="微软雅黑" panose="020B0503020204020204" pitchFamily="34" charset="-122"/>
              </a:endParaRPr>
            </a:p>
          </p:txBody>
        </p:sp>
        <p:sp>
          <p:nvSpPr>
            <p:cNvPr id="33" name="TextBox 103"/>
            <p:cNvSpPr txBox="1"/>
            <p:nvPr/>
          </p:nvSpPr>
          <p:spPr>
            <a:xfrm>
              <a:off x="805797" y="757552"/>
              <a:ext cx="1155277" cy="250819"/>
            </a:xfrm>
            <a:prstGeom prst="rect">
              <a:avLst/>
            </a:prstGeom>
            <a:noFill/>
          </p:spPr>
          <p:txBody>
            <a:bodyPr wrap="square" lIns="0" tIns="0" rIns="0" bIns="0" rtlCol="0" anchor="t">
              <a:spAutoFit/>
            </a:bodyPr>
            <a:lstStyle/>
            <a:p>
              <a:pPr algn="ctr" defTabSz="1218565">
                <a:spcBef>
                  <a:spcPct val="20000"/>
                </a:spcBef>
                <a:defRPr/>
              </a:pPr>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grpSp>
      <p:grpSp>
        <p:nvGrpSpPr>
          <p:cNvPr id="34" name="Group 88"/>
          <p:cNvGrpSpPr/>
          <p:nvPr/>
        </p:nvGrpSpPr>
        <p:grpSpPr>
          <a:xfrm>
            <a:off x="8740079" y="1739195"/>
            <a:ext cx="2095901" cy="850732"/>
            <a:chOff x="805797" y="661615"/>
            <a:chExt cx="1155277" cy="346756"/>
          </a:xfrm>
        </p:grpSpPr>
        <p:sp>
          <p:nvSpPr>
            <p:cNvPr id="35" name="TextBox 105"/>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5" b="1" dirty="0">
                  <a:latin typeface="微软雅黑" panose="020B0503020204020204" pitchFamily="34" charset="-122"/>
                  <a:ea typeface="微软雅黑" panose="020B0503020204020204" pitchFamily="34" charset="-122"/>
                </a:rPr>
                <a:t>单击编辑标题</a:t>
              </a:r>
              <a:endParaRPr lang="en-US" sz="1465" b="1" dirty="0">
                <a:latin typeface="微软雅黑" panose="020B0503020204020204" pitchFamily="34" charset="-122"/>
              </a:endParaRPr>
            </a:p>
          </p:txBody>
        </p:sp>
        <p:sp>
          <p:nvSpPr>
            <p:cNvPr id="36" name="TextBox 106"/>
            <p:cNvSpPr txBox="1"/>
            <p:nvPr/>
          </p:nvSpPr>
          <p:spPr>
            <a:xfrm>
              <a:off x="805797" y="757552"/>
              <a:ext cx="1155277" cy="250819"/>
            </a:xfrm>
            <a:prstGeom prst="rect">
              <a:avLst/>
            </a:prstGeom>
            <a:noFill/>
          </p:spPr>
          <p:txBody>
            <a:bodyPr wrap="square" lIns="0" tIns="0" rIns="0" bIns="0" rtlCol="0" anchor="t">
              <a:spAutoFit/>
            </a:bodyPr>
            <a:lstStyle/>
            <a:p>
              <a:pPr algn="ctr" defTabSz="1218565">
                <a:spcBef>
                  <a:spcPct val="20000"/>
                </a:spcBef>
                <a:defRPr/>
              </a:pPr>
              <a:r>
                <a:rPr lang="zh-CN" altLang="en-US" sz="1335"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grpSp>
      <p:sp>
        <p:nvSpPr>
          <p:cNvPr id="37" name="Block Arc 35"/>
          <p:cNvSpPr/>
          <p:nvPr/>
        </p:nvSpPr>
        <p:spPr>
          <a:xfrm rot="10800000">
            <a:off x="1234344" y="2662749"/>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38" name="Block Arc 52"/>
          <p:cNvSpPr/>
          <p:nvPr/>
        </p:nvSpPr>
        <p:spPr>
          <a:xfrm rot="10800000">
            <a:off x="3109828" y="2662751"/>
            <a:ext cx="2217579" cy="2217579"/>
          </a:xfrm>
          <a:prstGeom prst="blockArc">
            <a:avLst>
              <a:gd name="adj1" fmla="val 10800000"/>
              <a:gd name="adj2" fmla="val 3"/>
              <a:gd name="adj3" fmla="val 15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39" name="Block Arc 39"/>
          <p:cNvSpPr/>
          <p:nvPr/>
        </p:nvSpPr>
        <p:spPr>
          <a:xfrm rot="10800000">
            <a:off x="8740079" y="2662751"/>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40" name="Block Arc 54"/>
          <p:cNvSpPr/>
          <p:nvPr/>
        </p:nvSpPr>
        <p:spPr>
          <a:xfrm rot="10800000">
            <a:off x="6862745" y="2662751"/>
            <a:ext cx="2217579" cy="2217579"/>
          </a:xfrm>
          <a:prstGeom prst="blockArc">
            <a:avLst>
              <a:gd name="adj1" fmla="val 10800000"/>
              <a:gd name="adj2" fmla="val 3"/>
              <a:gd name="adj3" fmla="val 1529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8" presetClass="entr" presetSubtype="3"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upRight)">
                                      <p:cBhvr>
                                        <p:cTn id="13" dur="1000"/>
                                        <p:tgtEl>
                                          <p:spTgt spid="9"/>
                                        </p:tgtEl>
                                      </p:cBhvr>
                                    </p:animEffect>
                                  </p:childTnLst>
                                </p:cTn>
                              </p:par>
                            </p:childTnLst>
                          </p:cTn>
                        </p:par>
                        <p:par>
                          <p:cTn id="14" fill="hold">
                            <p:stCondLst>
                              <p:cond delay="1500"/>
                            </p:stCondLst>
                            <p:childTnLst>
                              <p:par>
                                <p:cTn id="15" presetID="18" presetClass="entr" presetSubtype="3"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strips(upRight)">
                                      <p:cBhvr>
                                        <p:cTn id="17" dur="500"/>
                                        <p:tgtEl>
                                          <p:spTgt spid="38"/>
                                        </p:tgtEl>
                                      </p:cBhvr>
                                    </p:animEffect>
                                  </p:childTnLst>
                                </p:cTn>
                              </p:par>
                            </p:childTnLst>
                          </p:cTn>
                        </p:par>
                        <p:par>
                          <p:cTn id="18" fill="hold">
                            <p:stCondLst>
                              <p:cond delay="2000"/>
                            </p:stCondLst>
                            <p:childTnLst>
                              <p:par>
                                <p:cTn id="19" presetID="18" presetClass="entr" presetSubtype="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downRight)">
                                      <p:cBhvr>
                                        <p:cTn id="21" dur="500"/>
                                        <p:tgtEl>
                                          <p:spTgt spid="10"/>
                                        </p:tgtEl>
                                      </p:cBhvr>
                                    </p:animEffect>
                                  </p:childTnLst>
                                </p:cTn>
                              </p:par>
                            </p:childTnLst>
                          </p:cTn>
                        </p:par>
                        <p:par>
                          <p:cTn id="22" fill="hold">
                            <p:stCondLst>
                              <p:cond delay="2500"/>
                            </p:stCondLst>
                            <p:childTnLst>
                              <p:par>
                                <p:cTn id="23" presetID="18" presetClass="entr" presetSubtype="3"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strips(upRight)">
                                      <p:cBhvr>
                                        <p:cTn id="25" dur="500"/>
                                        <p:tgtEl>
                                          <p:spTgt spid="40"/>
                                        </p:tgtEl>
                                      </p:cBhvr>
                                    </p:animEffect>
                                  </p:childTnLst>
                                </p:cTn>
                              </p:par>
                            </p:childTnLst>
                          </p:cTn>
                        </p:par>
                        <p:par>
                          <p:cTn id="26" fill="hold">
                            <p:stCondLst>
                              <p:cond delay="3000"/>
                            </p:stCondLst>
                            <p:childTnLst>
                              <p:par>
                                <p:cTn id="27" presetID="18" presetClass="entr" presetSubtype="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Right)">
                                      <p:cBhvr>
                                        <p:cTn id="29" dur="500"/>
                                        <p:tgtEl>
                                          <p:spTgt spid="11"/>
                                        </p:tgtEl>
                                      </p:cBhvr>
                                    </p:animEffect>
                                  </p:childTnLst>
                                </p:cTn>
                              </p:par>
                            </p:childTnLst>
                          </p:cTn>
                        </p:par>
                        <p:par>
                          <p:cTn id="30" fill="hold">
                            <p:stCondLst>
                              <p:cond delay="3500"/>
                            </p:stCondLst>
                            <p:childTnLst>
                              <p:par>
                                <p:cTn id="31" presetID="18" presetClass="entr" presetSubtype="3"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strips(upRight)">
                                      <p:cBhvr>
                                        <p:cTn id="33" dur="1000"/>
                                        <p:tgtEl>
                                          <p:spTgt spid="37"/>
                                        </p:tgtEl>
                                      </p:cBhvr>
                                    </p:animEffect>
                                  </p:childTnLst>
                                </p:cTn>
                              </p:par>
                            </p:childTnLst>
                          </p:cTn>
                        </p:par>
                        <p:par>
                          <p:cTn id="34" fill="hold">
                            <p:stCondLst>
                              <p:cond delay="4500"/>
                            </p:stCondLst>
                            <p:childTnLst>
                              <p:par>
                                <p:cTn id="35" presetID="18" presetClass="entr" presetSubtype="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trips(downRight)">
                                      <p:cBhvr>
                                        <p:cTn id="37" dur="1000"/>
                                        <p:tgtEl>
                                          <p:spTgt spid="8"/>
                                        </p:tgtEl>
                                      </p:cBhvr>
                                    </p:animEffect>
                                  </p:childTnLst>
                                </p:cTn>
                              </p:par>
                            </p:childTnLst>
                          </p:cTn>
                        </p:par>
                        <p:par>
                          <p:cTn id="38" fill="hold">
                            <p:stCondLst>
                              <p:cond delay="5500"/>
                            </p:stCondLst>
                            <p:childTnLst>
                              <p:par>
                                <p:cTn id="39" presetID="18" presetClass="entr" presetSubtype="3"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strips(upRight)">
                                      <p:cBhvr>
                                        <p:cTn id="41" dur="1000"/>
                                        <p:tgtEl>
                                          <p:spTgt spid="7"/>
                                        </p:tgtEl>
                                      </p:cBhvr>
                                    </p:animEffect>
                                  </p:childTnLst>
                                </p:cTn>
                              </p:par>
                            </p:childTnLst>
                          </p:cTn>
                        </p:par>
                        <p:par>
                          <p:cTn id="42" fill="hold">
                            <p:stCondLst>
                              <p:cond delay="6500"/>
                            </p:stCondLst>
                            <p:childTnLst>
                              <p:par>
                                <p:cTn id="43" presetID="18" presetClass="entr" presetSubtype="6"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strips(downRight)">
                                      <p:cBhvr>
                                        <p:cTn id="45" dur="1000"/>
                                        <p:tgtEl>
                                          <p:spTgt spid="6"/>
                                        </p:tgtEl>
                                      </p:cBhvr>
                                    </p:animEffect>
                                  </p:childTnLst>
                                </p:cTn>
                              </p:par>
                            </p:childTnLst>
                          </p:cTn>
                        </p:par>
                        <p:par>
                          <p:cTn id="46" fill="hold">
                            <p:stCondLst>
                              <p:cond delay="7500"/>
                            </p:stCondLst>
                            <p:childTnLst>
                              <p:par>
                                <p:cTn id="47" presetID="18" presetClass="entr" presetSubtype="3"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strips(upRight)">
                                      <p:cBhvr>
                                        <p:cTn id="49" dur="1000"/>
                                        <p:tgtEl>
                                          <p:spTgt spid="39"/>
                                        </p:tgtEl>
                                      </p:cBhvr>
                                    </p:animEffect>
                                  </p:childTnLst>
                                </p:cTn>
                              </p:par>
                            </p:childTnLst>
                          </p:cTn>
                        </p:par>
                        <p:par>
                          <p:cTn id="50" fill="hold">
                            <p:stCondLst>
                              <p:cond delay="8500"/>
                            </p:stCondLst>
                            <p:childTnLst>
                              <p:par>
                                <p:cTn id="51" presetID="53" presetClass="entr" presetSubtype="16"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animEffect transition="in" filter="fade">
                                      <p:cBhvr>
                                        <p:cTn id="55" dur="500"/>
                                        <p:tgtEl>
                                          <p:spTgt spid="12"/>
                                        </p:tgtEl>
                                      </p:cBhvr>
                                    </p:animEffect>
                                  </p:childTnLst>
                                </p:cTn>
                              </p:par>
                            </p:childTnLst>
                          </p:cTn>
                        </p:par>
                        <p:par>
                          <p:cTn id="56" fill="hold">
                            <p:stCondLst>
                              <p:cond delay="9000"/>
                            </p:stCondLst>
                            <p:childTnLst>
                              <p:par>
                                <p:cTn id="57" presetID="12" presetClass="entr" presetSubtype="4"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slide(fromBottom)">
                                      <p:cBhvr>
                                        <p:cTn id="59" dur="500"/>
                                        <p:tgtEl>
                                          <p:spTgt spid="17"/>
                                        </p:tgtEl>
                                      </p:cBhvr>
                                    </p:animEffect>
                                  </p:childTnLst>
                                </p:cTn>
                              </p:par>
                            </p:childTnLst>
                          </p:cTn>
                        </p:par>
                        <p:par>
                          <p:cTn id="60" fill="hold">
                            <p:stCondLst>
                              <p:cond delay="9500"/>
                            </p:stCondLst>
                            <p:childTnLst>
                              <p:par>
                                <p:cTn id="61" presetID="12" presetClass="entr" presetSubtype="4"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slide(fromBottom)">
                                      <p:cBhvr>
                                        <p:cTn id="63" dur="500"/>
                                        <p:tgtEl>
                                          <p:spTgt spid="22"/>
                                        </p:tgtEl>
                                      </p:cBhvr>
                                    </p:animEffect>
                                  </p:childTnLst>
                                </p:cTn>
                              </p:par>
                            </p:childTnLst>
                          </p:cTn>
                        </p:par>
                        <p:par>
                          <p:cTn id="64" fill="hold">
                            <p:stCondLst>
                              <p:cond delay="100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10500"/>
                            </p:stCondLst>
                            <p:childTnLst>
                              <p:par>
                                <p:cTn id="71" presetID="12" presetClass="entr" presetSubtype="4"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slide(fromBottom)">
                                      <p:cBhvr>
                                        <p:cTn id="73" dur="500"/>
                                        <p:tgtEl>
                                          <p:spTgt spid="18"/>
                                        </p:tgtEl>
                                      </p:cBhvr>
                                    </p:animEffect>
                                  </p:childTnLst>
                                </p:cTn>
                              </p:par>
                            </p:childTnLst>
                          </p:cTn>
                        </p:par>
                        <p:par>
                          <p:cTn id="74" fill="hold">
                            <p:stCondLst>
                              <p:cond delay="11000"/>
                            </p:stCondLst>
                            <p:childTnLst>
                              <p:par>
                                <p:cTn id="75" presetID="12" presetClass="entr" presetSubtype="4" fill="hold"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lide(fromBottom)">
                                      <p:cBhvr>
                                        <p:cTn id="77" dur="500"/>
                                        <p:tgtEl>
                                          <p:spTgt spid="25"/>
                                        </p:tgtEl>
                                      </p:cBhvr>
                                    </p:animEffect>
                                  </p:childTnLst>
                                </p:cTn>
                              </p:par>
                            </p:childTnLst>
                          </p:cTn>
                        </p:par>
                        <p:par>
                          <p:cTn id="78" fill="hold">
                            <p:stCondLst>
                              <p:cond delay="11500"/>
                            </p:stCondLst>
                            <p:childTnLst>
                              <p:par>
                                <p:cTn id="79" presetID="53" presetClass="entr" presetSubtype="16"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childTnLst>
                          </p:cTn>
                        </p:par>
                        <p:par>
                          <p:cTn id="84" fill="hold">
                            <p:stCondLst>
                              <p:cond delay="12000"/>
                            </p:stCondLst>
                            <p:childTnLst>
                              <p:par>
                                <p:cTn id="85" presetID="12" presetClass="entr" presetSubtype="4"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slide(fromBottom)">
                                      <p:cBhvr>
                                        <p:cTn id="87" dur="500"/>
                                        <p:tgtEl>
                                          <p:spTgt spid="19"/>
                                        </p:tgtEl>
                                      </p:cBhvr>
                                    </p:animEffect>
                                  </p:childTnLst>
                                </p:cTn>
                              </p:par>
                            </p:childTnLst>
                          </p:cTn>
                        </p:par>
                        <p:par>
                          <p:cTn id="88" fill="hold">
                            <p:stCondLst>
                              <p:cond delay="12500"/>
                            </p:stCondLst>
                            <p:childTnLst>
                              <p:par>
                                <p:cTn id="89" presetID="12" presetClass="entr" presetSubtype="4" fill="hold"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slide(fromBottom)">
                                      <p:cBhvr>
                                        <p:cTn id="91" dur="500"/>
                                        <p:tgtEl>
                                          <p:spTgt spid="28"/>
                                        </p:tgtEl>
                                      </p:cBhvr>
                                    </p:animEffect>
                                  </p:childTnLst>
                                </p:cTn>
                              </p:par>
                            </p:childTnLst>
                          </p:cTn>
                        </p:par>
                        <p:par>
                          <p:cTn id="92" fill="hold">
                            <p:stCondLst>
                              <p:cond delay="13000"/>
                            </p:stCondLst>
                            <p:childTnLst>
                              <p:par>
                                <p:cTn id="93" presetID="53" presetClass="entr" presetSubtype="16"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p:cTn id="95" dur="500" fill="hold"/>
                                        <p:tgtEl>
                                          <p:spTgt spid="15"/>
                                        </p:tgtEl>
                                        <p:attrNameLst>
                                          <p:attrName>ppt_w</p:attrName>
                                        </p:attrNameLst>
                                      </p:cBhvr>
                                      <p:tavLst>
                                        <p:tav tm="0">
                                          <p:val>
                                            <p:fltVal val="0"/>
                                          </p:val>
                                        </p:tav>
                                        <p:tav tm="100000">
                                          <p:val>
                                            <p:strVal val="#ppt_w"/>
                                          </p:val>
                                        </p:tav>
                                      </p:tavLst>
                                    </p:anim>
                                    <p:anim calcmode="lin" valueType="num">
                                      <p:cBhvr>
                                        <p:cTn id="96" dur="500" fill="hold"/>
                                        <p:tgtEl>
                                          <p:spTgt spid="15"/>
                                        </p:tgtEl>
                                        <p:attrNameLst>
                                          <p:attrName>ppt_h</p:attrName>
                                        </p:attrNameLst>
                                      </p:cBhvr>
                                      <p:tavLst>
                                        <p:tav tm="0">
                                          <p:val>
                                            <p:fltVal val="0"/>
                                          </p:val>
                                        </p:tav>
                                        <p:tav tm="100000">
                                          <p:val>
                                            <p:strVal val="#ppt_h"/>
                                          </p:val>
                                        </p:tav>
                                      </p:tavLst>
                                    </p:anim>
                                    <p:animEffect transition="in" filter="fade">
                                      <p:cBhvr>
                                        <p:cTn id="97" dur="500"/>
                                        <p:tgtEl>
                                          <p:spTgt spid="15"/>
                                        </p:tgtEl>
                                      </p:cBhvr>
                                    </p:animEffect>
                                  </p:childTnLst>
                                </p:cTn>
                              </p:par>
                            </p:childTnLst>
                          </p:cTn>
                        </p:par>
                        <p:par>
                          <p:cTn id="98" fill="hold">
                            <p:stCondLst>
                              <p:cond delay="13500"/>
                            </p:stCondLst>
                            <p:childTnLst>
                              <p:par>
                                <p:cTn id="99" presetID="12" presetClass="entr" presetSubtype="4"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slide(fromBottom)">
                                      <p:cBhvr>
                                        <p:cTn id="101" dur="500"/>
                                        <p:tgtEl>
                                          <p:spTgt spid="20"/>
                                        </p:tgtEl>
                                      </p:cBhvr>
                                    </p:animEffect>
                                  </p:childTnLst>
                                </p:cTn>
                              </p:par>
                            </p:childTnLst>
                          </p:cTn>
                        </p:par>
                        <p:par>
                          <p:cTn id="102" fill="hold">
                            <p:stCondLst>
                              <p:cond delay="14000"/>
                            </p:stCondLst>
                            <p:childTnLst>
                              <p:par>
                                <p:cTn id="103" presetID="12" presetClass="entr" presetSubtype="4" fill="hold" nodeType="after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slide(fromBottom)">
                                      <p:cBhvr>
                                        <p:cTn id="105" dur="500"/>
                                        <p:tgtEl>
                                          <p:spTgt spid="31"/>
                                        </p:tgtEl>
                                      </p:cBhvr>
                                    </p:animEffect>
                                  </p:childTnLst>
                                </p:cTn>
                              </p:par>
                            </p:childTnLst>
                          </p:cTn>
                        </p:par>
                        <p:par>
                          <p:cTn id="106" fill="hold">
                            <p:stCondLst>
                              <p:cond delay="14500"/>
                            </p:stCondLst>
                            <p:childTnLst>
                              <p:par>
                                <p:cTn id="107" presetID="53" presetClass="entr" presetSubtype="16"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p:cTn id="109" dur="500" fill="hold"/>
                                        <p:tgtEl>
                                          <p:spTgt spid="16"/>
                                        </p:tgtEl>
                                        <p:attrNameLst>
                                          <p:attrName>ppt_w</p:attrName>
                                        </p:attrNameLst>
                                      </p:cBhvr>
                                      <p:tavLst>
                                        <p:tav tm="0">
                                          <p:val>
                                            <p:fltVal val="0"/>
                                          </p:val>
                                        </p:tav>
                                        <p:tav tm="100000">
                                          <p:val>
                                            <p:strVal val="#ppt_w"/>
                                          </p:val>
                                        </p:tav>
                                      </p:tavLst>
                                    </p:anim>
                                    <p:anim calcmode="lin" valueType="num">
                                      <p:cBhvr>
                                        <p:cTn id="110" dur="500" fill="hold"/>
                                        <p:tgtEl>
                                          <p:spTgt spid="16"/>
                                        </p:tgtEl>
                                        <p:attrNameLst>
                                          <p:attrName>ppt_h</p:attrName>
                                        </p:attrNameLst>
                                      </p:cBhvr>
                                      <p:tavLst>
                                        <p:tav tm="0">
                                          <p:val>
                                            <p:fltVal val="0"/>
                                          </p:val>
                                        </p:tav>
                                        <p:tav tm="100000">
                                          <p:val>
                                            <p:strVal val="#ppt_h"/>
                                          </p:val>
                                        </p:tav>
                                      </p:tavLst>
                                    </p:anim>
                                    <p:animEffect transition="in" filter="fade">
                                      <p:cBhvr>
                                        <p:cTn id="111" dur="500"/>
                                        <p:tgtEl>
                                          <p:spTgt spid="16"/>
                                        </p:tgtEl>
                                      </p:cBhvr>
                                    </p:animEffect>
                                  </p:childTnLst>
                                </p:cTn>
                              </p:par>
                            </p:childTnLst>
                          </p:cTn>
                        </p:par>
                        <p:par>
                          <p:cTn id="112" fill="hold">
                            <p:stCondLst>
                              <p:cond delay="15000"/>
                            </p:stCondLst>
                            <p:childTnLst>
                              <p:par>
                                <p:cTn id="113" presetID="12" presetClass="entr" presetSubtype="4"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slide(fromBottom)">
                                      <p:cBhvr>
                                        <p:cTn id="115" dur="500"/>
                                        <p:tgtEl>
                                          <p:spTgt spid="21"/>
                                        </p:tgtEl>
                                      </p:cBhvr>
                                    </p:animEffect>
                                  </p:childTnLst>
                                </p:cTn>
                              </p:par>
                            </p:childTnLst>
                          </p:cTn>
                        </p:par>
                        <p:par>
                          <p:cTn id="116" fill="hold">
                            <p:stCondLst>
                              <p:cond delay="15500"/>
                            </p:stCondLst>
                            <p:childTnLst>
                              <p:par>
                                <p:cTn id="117" presetID="12" presetClass="entr" presetSubtype="4"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slide(fromBottom)">
                                      <p:cBhvr>
                                        <p:cTn id="1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bldLvl="0" animBg="1"/>
      <p:bldP spid="10" grpId="0" bldLvl="0" animBg="1"/>
      <p:bldP spid="11" grpId="0" bldLvl="0" animBg="1"/>
      <p:bldP spid="12" grpId="0" bldLvl="0" animBg="1"/>
      <p:bldP spid="13" grpId="0" animBg="1"/>
      <p:bldP spid="14" grpId="0" bldLvl="0" animBg="1"/>
      <p:bldP spid="15" grpId="0" bldLvl="0" animBg="1"/>
      <p:bldP spid="16" grpId="0" bldLvl="0" animBg="1"/>
      <p:bldP spid="17" grpId="0"/>
      <p:bldP spid="18" grpId="0"/>
      <p:bldP spid="19" grpId="0"/>
      <p:bldP spid="20" grpId="0"/>
      <p:bldP spid="21" grpId="0"/>
      <p:bldP spid="37" grpId="0" animBg="1"/>
      <p:bldP spid="38" grpId="0" animBg="1"/>
      <p:bldP spid="39"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2e8b29ec3e81fb8a4b1931a9c24a5348"/>
          <p:cNvPicPr>
            <a:picLocks noChangeAspect="1"/>
          </p:cNvPicPr>
          <p:nvPr/>
        </p:nvPicPr>
        <p:blipFill>
          <a:blip r:embed="rId1"/>
          <a:stretch>
            <a:fillRect/>
          </a:stretch>
        </p:blipFill>
        <p:spPr>
          <a:xfrm rot="5400000" flipV="1">
            <a:off x="2664460" y="-2677795"/>
            <a:ext cx="6848475" cy="12205970"/>
          </a:xfrm>
          <a:prstGeom prst="rect">
            <a:avLst/>
          </a:prstGeom>
        </p:spPr>
      </p:pic>
      <p:sp>
        <p:nvSpPr>
          <p:cNvPr id="16" name="文本框 15"/>
          <p:cNvSpPr txBox="1"/>
          <p:nvPr/>
        </p:nvSpPr>
        <p:spPr>
          <a:xfrm>
            <a:off x="3207066" y="1443489"/>
            <a:ext cx="7107812" cy="1107996"/>
          </a:xfrm>
          <a:prstGeom prst="rect">
            <a:avLst/>
          </a:prstGeom>
          <a:noFill/>
        </p:spPr>
        <p:txBody>
          <a:bodyPr wrap="square" rtlCol="0">
            <a:spAutoFit/>
          </a:bodyPr>
          <a:lstStyle/>
          <a:p>
            <a:pPr algn="ctr"/>
            <a:r>
              <a:rPr lang="zh-CN" altLang="en-US" sz="6600" b="1" dirty="0" smtClean="0">
                <a:solidFill>
                  <a:schemeClr val="bg2">
                    <a:lumMod val="25000"/>
                  </a:schemeClr>
                </a:solidFill>
                <a:latin typeface="微软雅黑" panose="020B0503020204020204" pitchFamily="34" charset="-122"/>
                <a:ea typeface="微软雅黑" panose="020B0503020204020204" pitchFamily="34" charset="-122"/>
              </a:rPr>
              <a:t>中南大学</a:t>
            </a:r>
            <a:r>
              <a:rPr lang="en-US" altLang="zh-CN" sz="6600" b="1" dirty="0" smtClean="0">
                <a:solidFill>
                  <a:schemeClr val="bg2">
                    <a:lumMod val="25000"/>
                  </a:schemeClr>
                </a:solidFill>
                <a:latin typeface="微软雅黑" panose="020B0503020204020204" pitchFamily="34" charset="-122"/>
                <a:ea typeface="微软雅黑" panose="020B0503020204020204" pitchFamily="34" charset="-122"/>
              </a:rPr>
              <a:t>PPT</a:t>
            </a:r>
            <a:r>
              <a:rPr lang="zh-CN" altLang="en-US" sz="6600" b="1" dirty="0" smtClean="0">
                <a:solidFill>
                  <a:schemeClr val="bg2">
                    <a:lumMod val="25000"/>
                  </a:schemeClr>
                </a:solidFill>
                <a:latin typeface="微软雅黑" panose="020B0503020204020204" pitchFamily="34" charset="-122"/>
                <a:ea typeface="微软雅黑" panose="020B0503020204020204" pitchFamily="34" charset="-122"/>
              </a:rPr>
              <a:t>模板</a:t>
            </a:r>
            <a:endParaRPr lang="zh-CN" altLang="en-US" sz="6600" b="1"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3546840" y="2686213"/>
            <a:ext cx="6428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90228" y="3663595"/>
            <a:ext cx="2341479" cy="64516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：小北</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342" y="214076"/>
            <a:ext cx="1165253" cy="118214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by="(-#ppt_w*2)" calcmode="lin" valueType="num">
                                      <p:cBhvr rctx="PPT">
                                        <p:cTn id="7" dur="1000" autoRev="1" fill="hold">
                                          <p:stCondLst>
                                            <p:cond delay="0"/>
                                          </p:stCondLst>
                                        </p:cTn>
                                        <p:tgtEl>
                                          <p:spTgt spid="16"/>
                                        </p:tgtEl>
                                        <p:attrNameLst>
                                          <p:attrName>ppt_w</p:attrName>
                                        </p:attrNameLst>
                                      </p:cBhvr>
                                    </p:anim>
                                    <p:anim by="(#ppt_w*0.50)" calcmode="lin" valueType="num">
                                      <p:cBhvr>
                                        <p:cTn id="8" dur="1000" decel="50000" autoRev="1" fill="hold">
                                          <p:stCondLst>
                                            <p:cond delay="0"/>
                                          </p:stCondLst>
                                        </p:cTn>
                                        <p:tgtEl>
                                          <p:spTgt spid="16"/>
                                        </p:tgtEl>
                                        <p:attrNameLst>
                                          <p:attrName>ppt_x</p:attrName>
                                        </p:attrNameLst>
                                      </p:cBhvr>
                                    </p:anim>
                                    <p:anim from="(-#ppt_h/2)" to="(#ppt_y)" calcmode="lin" valueType="num">
                                      <p:cBhvr>
                                        <p:cTn id="9" dur="2000" fill="hold">
                                          <p:stCondLst>
                                            <p:cond delay="0"/>
                                          </p:stCondLst>
                                        </p:cTn>
                                        <p:tgtEl>
                                          <p:spTgt spid="16"/>
                                        </p:tgtEl>
                                        <p:attrNameLst>
                                          <p:attrName>ppt_y</p:attrName>
                                        </p:attrNameLst>
                                      </p:cBhvr>
                                    </p:anim>
                                    <p:animRot by="21600000">
                                      <p:cBhvr>
                                        <p:cTn id="10" dur="2000" fill="hold">
                                          <p:stCondLst>
                                            <p:cond delay="0"/>
                                          </p:stCondLst>
                                        </p:cTn>
                                        <p:tgtEl>
                                          <p:spTgt spid="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ircle(in)">
                                      <p:cBhvr>
                                        <p:cTn id="15" dur="20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2000" fill="hold"/>
                                        <p:tgtEl>
                                          <p:spTgt spid="22"/>
                                        </p:tgtEl>
                                        <p:attrNameLst>
                                          <p:attrName>ppt_x</p:attrName>
                                        </p:attrNameLst>
                                      </p:cBhvr>
                                      <p:tavLst>
                                        <p:tav tm="0">
                                          <p:val>
                                            <p:strVal val="#ppt_x"/>
                                          </p:val>
                                        </p:tav>
                                        <p:tav tm="100000">
                                          <p:val>
                                            <p:strVal val="#ppt_x"/>
                                          </p:val>
                                        </p:tav>
                                      </p:tavLst>
                                    </p:anim>
                                    <p:anim calcmode="lin" valueType="num">
                                      <p:cBhvr additive="base">
                                        <p:cTn id="21" dur="2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选题背景与意义</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任意多边形 1"/>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4150361" y="183332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01</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379128" y="4866947"/>
            <a:ext cx="5433744" cy="369332"/>
          </a:xfrm>
          <a:prstGeom prst="rect">
            <a:avLst/>
          </a:prstGeom>
          <a:noFill/>
        </p:spPr>
        <p:txBody>
          <a:bodyPr wrap="square" rtlCol="0">
            <a:spAutoFit/>
          </a:bodyPr>
          <a:lstStyle/>
          <a:p>
            <a:pPr algn="dist"/>
            <a:r>
              <a:rPr lang="en-US" altLang="zh-CN" dirty="0">
                <a:latin typeface="Arial" panose="020B0604020202090204" pitchFamily="34" charset="0"/>
                <a:ea typeface="微软雅黑" panose="020B0503020204020204" pitchFamily="34" charset="-122"/>
                <a:cs typeface="Arial" panose="020B0604020202090204" pitchFamily="34" charset="0"/>
              </a:rPr>
              <a:t>Background and significance of the selected topic</a:t>
            </a:r>
            <a:endParaRPr lang="zh-CN" altLang="en-US" dirty="0">
              <a:solidFill>
                <a:schemeClr val="tx1">
                  <a:lumMod val="75000"/>
                  <a:lumOff val="25000"/>
                </a:schemeClr>
              </a:solidFill>
              <a:latin typeface="Arial" panose="020B0604020202090204" pitchFamily="34" charset="0"/>
              <a:ea typeface="微软雅黑" panose="020B0503020204020204" pitchFamily="34" charset="-122"/>
              <a:cs typeface="Arial" panose="020B060402020209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trips(downLeft)">
                                      <p:cBhvr>
                                        <p:cTn id="10" dur="2000"/>
                                        <p:tgtEl>
                                          <p:spTgt spid="20"/>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265143"/>
            <a:ext cx="3670300" cy="584775"/>
          </a:xfrm>
          <a:prstGeom prst="rect">
            <a:avLst/>
          </a:prstGeom>
          <a:noFill/>
        </p:spPr>
        <p:txBody>
          <a:bodyPr wrap="square" rtlCol="0">
            <a:spAutoFit/>
          </a:bodyPr>
          <a:lstStyle/>
          <a:p>
            <a:pPr algn="ctr"/>
            <a:r>
              <a:rPr lang="zh-CN" altLang="en-US" sz="3200" dirty="0">
                <a:solidFill>
                  <a:schemeClr val="bg2">
                    <a:lumMod val="50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37" name="Group 50"/>
          <p:cNvGrpSpPr/>
          <p:nvPr/>
        </p:nvGrpSpPr>
        <p:grpSpPr>
          <a:xfrm>
            <a:off x="2463801" y="1864289"/>
            <a:ext cx="3566184" cy="1485276"/>
            <a:chOff x="1847851" y="1398216"/>
            <a:chExt cx="2674638" cy="1113957"/>
          </a:xfrm>
        </p:grpSpPr>
        <p:sp>
          <p:nvSpPr>
            <p:cNvPr id="38" name="Flowchart: Merge 18"/>
            <p:cNvSpPr/>
            <p:nvPr/>
          </p:nvSpPr>
          <p:spPr>
            <a:xfrm rot="4500000">
              <a:off x="2609410" y="936612"/>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39" name="Oval 27"/>
            <p:cNvSpPr/>
            <p:nvPr/>
          </p:nvSpPr>
          <p:spPr>
            <a:xfrm>
              <a:off x="3702473" y="1398216"/>
              <a:ext cx="820016" cy="820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0" name="Freeform 34"/>
            <p:cNvSpPr>
              <a:spLocks noEditPoints="1"/>
            </p:cNvSpPr>
            <p:nvPr/>
          </p:nvSpPr>
          <p:spPr bwMode="auto">
            <a:xfrm>
              <a:off x="3964453" y="1680807"/>
              <a:ext cx="296056" cy="254834"/>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grpSp>
        <p:nvGrpSpPr>
          <p:cNvPr id="41" name="Group 52"/>
          <p:cNvGrpSpPr/>
          <p:nvPr/>
        </p:nvGrpSpPr>
        <p:grpSpPr>
          <a:xfrm>
            <a:off x="2463803" y="4526382"/>
            <a:ext cx="3566183" cy="1480719"/>
            <a:chOff x="1847852" y="3394786"/>
            <a:chExt cx="2674637" cy="1110539"/>
          </a:xfrm>
        </p:grpSpPr>
        <p:sp>
          <p:nvSpPr>
            <p:cNvPr id="42" name="Flowchart: Merge 19"/>
            <p:cNvSpPr/>
            <p:nvPr/>
          </p:nvSpPr>
          <p:spPr>
            <a:xfrm rot="17100000" flipV="1">
              <a:off x="2609411" y="2633227"/>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3" name="Oval 28"/>
            <p:cNvSpPr/>
            <p:nvPr/>
          </p:nvSpPr>
          <p:spPr>
            <a:xfrm>
              <a:off x="3702473" y="3685309"/>
              <a:ext cx="820016" cy="820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4" name="Freeform 178"/>
            <p:cNvSpPr>
              <a:spLocks noEditPoints="1"/>
            </p:cNvSpPr>
            <p:nvPr/>
          </p:nvSpPr>
          <p:spPr bwMode="auto">
            <a:xfrm>
              <a:off x="3964453" y="3983828"/>
              <a:ext cx="296056" cy="222979"/>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grpSp>
        <p:nvGrpSpPr>
          <p:cNvPr id="45" name="Group 51"/>
          <p:cNvGrpSpPr/>
          <p:nvPr/>
        </p:nvGrpSpPr>
        <p:grpSpPr>
          <a:xfrm>
            <a:off x="2463804" y="3403717"/>
            <a:ext cx="3566181" cy="1093355"/>
            <a:chOff x="1847853" y="2552788"/>
            <a:chExt cx="2674636" cy="820016"/>
          </a:xfrm>
        </p:grpSpPr>
        <p:sp>
          <p:nvSpPr>
            <p:cNvPr id="46" name="Flowchart: Merge 20"/>
            <p:cNvSpPr/>
            <p:nvPr/>
          </p:nvSpPr>
          <p:spPr>
            <a:xfrm rot="16200000" flipV="1">
              <a:off x="2609412" y="1795115"/>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7" name="Oval 29"/>
            <p:cNvSpPr/>
            <p:nvPr/>
          </p:nvSpPr>
          <p:spPr>
            <a:xfrm>
              <a:off x="3702473" y="2552788"/>
              <a:ext cx="820016" cy="820016"/>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8" name="Freeform 86"/>
            <p:cNvSpPr>
              <a:spLocks noEditPoints="1"/>
            </p:cNvSpPr>
            <p:nvPr/>
          </p:nvSpPr>
          <p:spPr bwMode="auto">
            <a:xfrm>
              <a:off x="4011109" y="2792234"/>
              <a:ext cx="202744" cy="34112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sp>
        <p:nvSpPr>
          <p:cNvPr id="49" name="Oval 26"/>
          <p:cNvSpPr/>
          <p:nvPr/>
        </p:nvSpPr>
        <p:spPr>
          <a:xfrm>
            <a:off x="838201" y="3202808"/>
            <a:ext cx="1625600" cy="1625600"/>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0" name="Freeform 245"/>
          <p:cNvSpPr/>
          <p:nvPr/>
        </p:nvSpPr>
        <p:spPr bwMode="auto">
          <a:xfrm>
            <a:off x="1329648" y="3478456"/>
            <a:ext cx="608616" cy="60861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51" name="Text Placeholder 3"/>
          <p:cNvSpPr txBox="1"/>
          <p:nvPr/>
        </p:nvSpPr>
        <p:spPr>
          <a:xfrm>
            <a:off x="979425" y="4233981"/>
            <a:ext cx="1343153"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b="1" dirty="0">
                <a:solidFill>
                  <a:schemeClr val="bg1"/>
                </a:solidFill>
                <a:latin typeface="微软雅黑" panose="020B0503020204020204" pitchFamily="34" charset="-122"/>
                <a:ea typeface="微软雅黑" panose="020B0503020204020204" pitchFamily="34" charset="-122"/>
              </a:rPr>
              <a:t>单击编辑标题</a:t>
            </a:r>
            <a:endParaRPr lang="en-US" sz="1335" dirty="0">
              <a:solidFill>
                <a:schemeClr val="bg1"/>
              </a:solidFill>
              <a:latin typeface="微软雅黑" panose="020B0503020204020204" pitchFamily="34" charset="-122"/>
              <a:ea typeface="微软雅黑" panose="020B0503020204020204" pitchFamily="34" charset="-122"/>
            </a:endParaRPr>
          </a:p>
        </p:txBody>
      </p:sp>
      <p:grpSp>
        <p:nvGrpSpPr>
          <p:cNvPr id="52" name="Group 22"/>
          <p:cNvGrpSpPr/>
          <p:nvPr/>
        </p:nvGrpSpPr>
        <p:grpSpPr>
          <a:xfrm>
            <a:off x="6426201" y="1955800"/>
            <a:ext cx="4838699" cy="863048"/>
            <a:chOff x="648100" y="3562350"/>
            <a:chExt cx="3583374" cy="914400"/>
          </a:xfrm>
        </p:grpSpPr>
        <p:sp>
          <p:nvSpPr>
            <p:cNvPr id="53" name="Rectangle 23"/>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4" name="Rectangle 24"/>
            <p:cNvSpPr/>
            <p:nvPr/>
          </p:nvSpPr>
          <p:spPr>
            <a:xfrm>
              <a:off x="648100" y="3562350"/>
              <a:ext cx="152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55" name="Footer Text"/>
          <p:cNvSpPr txBox="1"/>
          <p:nvPr/>
        </p:nvSpPr>
        <p:spPr>
          <a:xfrm>
            <a:off x="6671516" y="2038512"/>
            <a:ext cx="4519565" cy="697563"/>
          </a:xfrm>
          <a:prstGeom prst="rect">
            <a:avLst/>
          </a:prstGeom>
          <a:noFill/>
        </p:spPr>
        <p:txBody>
          <a:bodyPr wrap="square" lIns="0" tIns="0" rIns="0" bIns="0" rtlCol="0">
            <a:spAutoFit/>
          </a:bodyPr>
          <a:lstStyle/>
          <a:p>
            <a:r>
              <a:rPr lang="zh-CN" altLang="en-US" sz="1865" b="1" dirty="0">
                <a:solidFill>
                  <a:schemeClr val="accent2"/>
                </a:solidFill>
                <a:latin typeface="微软雅黑" panose="020B0503020204020204" pitchFamily="34" charset="-122"/>
                <a:ea typeface="微软雅黑" panose="020B0503020204020204" pitchFamily="34" charset="-122"/>
              </a:rPr>
              <a:t>单击编辑标题</a:t>
            </a:r>
            <a:br>
              <a:rPr lang="en-US" sz="1335"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单击此处可编辑内容单击此处可编辑内容单击此处可编辑内容单击此处可编辑内容单击此处可编辑内容单击此处可编辑</a:t>
            </a:r>
            <a:endParaRPr 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6" name="Group 33"/>
          <p:cNvGrpSpPr/>
          <p:nvPr/>
        </p:nvGrpSpPr>
        <p:grpSpPr>
          <a:xfrm>
            <a:off x="6426201" y="3479800"/>
            <a:ext cx="4838699" cy="863048"/>
            <a:chOff x="648100" y="3562350"/>
            <a:chExt cx="3583374" cy="914400"/>
          </a:xfrm>
        </p:grpSpPr>
        <p:sp>
          <p:nvSpPr>
            <p:cNvPr id="57" name="Rectangle 38"/>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8" name="Rectangle 39"/>
            <p:cNvSpPr/>
            <p:nvPr/>
          </p:nvSpPr>
          <p:spPr>
            <a:xfrm>
              <a:off x="648100" y="3562350"/>
              <a:ext cx="152400" cy="914400"/>
            </a:xfrm>
            <a:prstGeom prst="rect">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59" name="Footer Text"/>
          <p:cNvSpPr txBox="1"/>
          <p:nvPr/>
        </p:nvSpPr>
        <p:spPr>
          <a:xfrm>
            <a:off x="6671516" y="3562512"/>
            <a:ext cx="4519565" cy="697563"/>
          </a:xfrm>
          <a:prstGeom prst="rect">
            <a:avLst/>
          </a:prstGeom>
          <a:noFill/>
        </p:spPr>
        <p:txBody>
          <a:bodyPr wrap="square" lIns="0" tIns="0" rIns="0" bIns="0" rtlCol="0">
            <a:spAutoFit/>
          </a:bodyPr>
          <a:lstStyle/>
          <a:p>
            <a:r>
              <a:rPr lang="zh-CN" altLang="en-US" sz="1865" b="1" dirty="0">
                <a:solidFill>
                  <a:srgbClr val="D86666"/>
                </a:solidFill>
                <a:latin typeface="微软雅黑" panose="020B0503020204020204" pitchFamily="34" charset="-122"/>
                <a:ea typeface="微软雅黑" panose="020B0503020204020204" pitchFamily="34" charset="-122"/>
              </a:rPr>
              <a:t>单击编辑标题</a:t>
            </a:r>
            <a:br>
              <a:rPr lang="en-US" sz="1335"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单击此处可编辑内容单击此处可编辑内容单击此处可编辑内容单击此处可编辑内容单击此处可编辑内容单击此处可编辑</a:t>
            </a:r>
            <a:endParaRPr 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Group 43"/>
          <p:cNvGrpSpPr/>
          <p:nvPr/>
        </p:nvGrpSpPr>
        <p:grpSpPr>
          <a:xfrm>
            <a:off x="6426201" y="5092700"/>
            <a:ext cx="4838699" cy="863048"/>
            <a:chOff x="648100" y="3562350"/>
            <a:chExt cx="3583374" cy="914400"/>
          </a:xfrm>
        </p:grpSpPr>
        <p:sp>
          <p:nvSpPr>
            <p:cNvPr id="61" name="Rectangle 45"/>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62" name="Rectangle 46"/>
            <p:cNvSpPr/>
            <p:nvPr/>
          </p:nvSpPr>
          <p:spPr>
            <a:xfrm>
              <a:off x="648100" y="3562350"/>
              <a:ext cx="152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63" name="Footer Text"/>
          <p:cNvSpPr txBox="1"/>
          <p:nvPr/>
        </p:nvSpPr>
        <p:spPr>
          <a:xfrm>
            <a:off x="6671516" y="5175412"/>
            <a:ext cx="4519565" cy="697563"/>
          </a:xfrm>
          <a:prstGeom prst="rect">
            <a:avLst/>
          </a:prstGeom>
          <a:noFill/>
        </p:spPr>
        <p:txBody>
          <a:bodyPr wrap="square" lIns="0" tIns="0" rIns="0" bIns="0" rtlCol="0">
            <a:spAutoFit/>
          </a:bodyPr>
          <a:lstStyle/>
          <a:p>
            <a:r>
              <a:rPr lang="zh-CN" altLang="en-US" sz="1865" b="1" dirty="0">
                <a:solidFill>
                  <a:schemeClr val="accent4"/>
                </a:solidFill>
                <a:latin typeface="微软雅黑" panose="020B0503020204020204" pitchFamily="34" charset="-122"/>
                <a:ea typeface="微软雅黑" panose="020B0503020204020204" pitchFamily="34" charset="-122"/>
              </a:rPr>
              <a:t>单击编辑标题</a:t>
            </a:r>
            <a:br>
              <a:rPr lang="en-US" sz="1335"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单击此处可编辑内容单击此处可编辑内容单击此处可编辑内容单击此处可编辑内容单击此处可编辑内容单击此处可编辑</a:t>
            </a:r>
            <a:endParaRPr 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down)">
                                      <p:cBhvr>
                                        <p:cTn id="25" dur="500"/>
                                        <p:tgtEl>
                                          <p:spTgt spid="51"/>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2500"/>
                            </p:stCondLst>
                            <p:childTnLst>
                              <p:par>
                                <p:cTn id="31" presetID="2" presetClass="entr" presetSubtype="4" accel="50000" decel="50000"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fill="hold"/>
                                        <p:tgtEl>
                                          <p:spTgt spid="52"/>
                                        </p:tgtEl>
                                        <p:attrNameLst>
                                          <p:attrName>ppt_x</p:attrName>
                                        </p:attrNameLst>
                                      </p:cBhvr>
                                      <p:tavLst>
                                        <p:tav tm="0">
                                          <p:val>
                                            <p:strVal val="#ppt_x"/>
                                          </p:val>
                                        </p:tav>
                                        <p:tav tm="100000">
                                          <p:val>
                                            <p:strVal val="#ppt_x"/>
                                          </p:val>
                                        </p:tav>
                                      </p:tavLst>
                                    </p:anim>
                                    <p:anim calcmode="lin" valueType="num">
                                      <p:cBhvr additive="base">
                                        <p:cTn id="34" dur="500" fill="hold"/>
                                        <p:tgtEl>
                                          <p:spTgt spid="52"/>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par>
                          <p:cTn id="39" fill="hold">
                            <p:stCondLst>
                              <p:cond delay="3500"/>
                            </p:stCondLst>
                            <p:childTnLst>
                              <p:par>
                                <p:cTn id="40" presetID="22" presetClass="entr" presetSubtype="8"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par>
                          <p:cTn id="43" fill="hold">
                            <p:stCondLst>
                              <p:cond delay="4000"/>
                            </p:stCondLst>
                            <p:childTnLst>
                              <p:par>
                                <p:cTn id="44" presetID="2" presetClass="entr" presetSubtype="4" accel="50000" decel="50000" fill="hold" nodeType="after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500" fill="hold"/>
                                        <p:tgtEl>
                                          <p:spTgt spid="56"/>
                                        </p:tgtEl>
                                        <p:attrNameLst>
                                          <p:attrName>ppt_x</p:attrName>
                                        </p:attrNameLst>
                                      </p:cBhvr>
                                      <p:tavLst>
                                        <p:tav tm="0">
                                          <p:val>
                                            <p:strVal val="#ppt_x"/>
                                          </p:val>
                                        </p:tav>
                                        <p:tav tm="100000">
                                          <p:val>
                                            <p:strVal val="#ppt_x"/>
                                          </p:val>
                                        </p:tav>
                                      </p:tavLst>
                                    </p:anim>
                                    <p:anim calcmode="lin" valueType="num">
                                      <p:cBhvr additive="base">
                                        <p:cTn id="47" dur="500" fill="hold"/>
                                        <p:tgtEl>
                                          <p:spTgt spid="56"/>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left)">
                                      <p:cBhvr>
                                        <p:cTn id="51" dur="500"/>
                                        <p:tgtEl>
                                          <p:spTgt spid="59"/>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par>
                          <p:cTn id="56" fill="hold">
                            <p:stCondLst>
                              <p:cond delay="5500"/>
                            </p:stCondLst>
                            <p:childTnLst>
                              <p:par>
                                <p:cTn id="57" presetID="2" presetClass="entr" presetSubtype="4" accel="50000" decel="50000" fill="hold" nodeType="afterEffect">
                                  <p:stCondLst>
                                    <p:cond delay="0"/>
                                  </p:stCondLst>
                                  <p:childTnLst>
                                    <p:set>
                                      <p:cBhvr>
                                        <p:cTn id="58" dur="1" fill="hold">
                                          <p:stCondLst>
                                            <p:cond delay="0"/>
                                          </p:stCondLst>
                                        </p:cTn>
                                        <p:tgtEl>
                                          <p:spTgt spid="60"/>
                                        </p:tgtEl>
                                        <p:attrNameLst>
                                          <p:attrName>style.visibility</p:attrName>
                                        </p:attrNameLst>
                                      </p:cBhvr>
                                      <p:to>
                                        <p:strVal val="visible"/>
                                      </p:to>
                                    </p:set>
                                    <p:anim calcmode="lin" valueType="num">
                                      <p:cBhvr additive="base">
                                        <p:cTn id="59" dur="500" fill="hold"/>
                                        <p:tgtEl>
                                          <p:spTgt spid="60"/>
                                        </p:tgtEl>
                                        <p:attrNameLst>
                                          <p:attrName>ppt_x</p:attrName>
                                        </p:attrNameLst>
                                      </p:cBhvr>
                                      <p:tavLst>
                                        <p:tav tm="0">
                                          <p:val>
                                            <p:strVal val="#ppt_x"/>
                                          </p:val>
                                        </p:tav>
                                        <p:tav tm="100000">
                                          <p:val>
                                            <p:strVal val="#ppt_x"/>
                                          </p:val>
                                        </p:tav>
                                      </p:tavLst>
                                    </p:anim>
                                    <p:anim calcmode="lin" valueType="num">
                                      <p:cBhvr additive="base">
                                        <p:cTn id="60" dur="500" fill="hold"/>
                                        <p:tgtEl>
                                          <p:spTgt spid="60"/>
                                        </p:tgtEl>
                                        <p:attrNameLst>
                                          <p:attrName>ppt_y</p:attrName>
                                        </p:attrNameLst>
                                      </p:cBhvr>
                                      <p:tavLst>
                                        <p:tav tm="0">
                                          <p:val>
                                            <p:strVal val="1+#ppt_h/2"/>
                                          </p:val>
                                        </p:tav>
                                        <p:tav tm="100000">
                                          <p:val>
                                            <p:strVal val="#ppt_y"/>
                                          </p:val>
                                        </p:tav>
                                      </p:tavLst>
                                    </p:anim>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wipe(left)">
                                      <p:cBhvr>
                                        <p:cTn id="6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9" grpId="0" bldLvl="0" animBg="1"/>
      <p:bldP spid="50" grpId="0" animBg="1"/>
      <p:bldP spid="51" grpId="0"/>
      <p:bldP spid="55" grpId="0"/>
      <p:bldP spid="59"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29562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出自【趣你的PPT】(微信:qunideppt)：最优质的PPT资源库"/>
          <p:cNvSpPr/>
          <p:nvPr/>
        </p:nvSpPr>
        <p:spPr>
          <a:xfrm>
            <a:off x="678328" y="4545652"/>
            <a:ext cx="3284821" cy="472955"/>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7" name="出自【趣你的PPT】(微信:qunideppt)：最优质的PPT资源库"/>
          <p:cNvSpPr txBox="1"/>
          <p:nvPr/>
        </p:nvSpPr>
        <p:spPr>
          <a:xfrm>
            <a:off x="1466412" y="4638272"/>
            <a:ext cx="1800494" cy="307777"/>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panose="020B0503020204020204" pitchFamily="34" charset="-122"/>
              </a:rPr>
              <a:t>请在此处添加小标题</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pic>
        <p:nvPicPr>
          <p:cNvPr id="8" name="出自【趣你的PPT】(微信:qunideppt)：最优质的PPT资源库"/>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216" y="2002664"/>
            <a:ext cx="3273835" cy="2182557"/>
          </a:xfrm>
          <a:prstGeom prst="rect">
            <a:avLst/>
          </a:prstGeom>
        </p:spPr>
      </p:pic>
      <p:pic>
        <p:nvPicPr>
          <p:cNvPr id="9" name="出自【趣你的PPT】(微信:qunideppt)：最优质的PPT资源库"/>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3851" y="2002664"/>
            <a:ext cx="3264691" cy="2176461"/>
          </a:xfrm>
          <a:prstGeom prst="rect">
            <a:avLst/>
          </a:prstGeom>
        </p:spPr>
      </p:pic>
      <p:pic>
        <p:nvPicPr>
          <p:cNvPr id="10" name="出自【趣你的PPT】(微信:qunideppt)：最优质的PPT资源库"/>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2293" y="2002664"/>
            <a:ext cx="3273835" cy="2182557"/>
          </a:xfrm>
          <a:prstGeom prst="rect">
            <a:avLst/>
          </a:prstGeom>
        </p:spPr>
      </p:pic>
      <p:sp>
        <p:nvSpPr>
          <p:cNvPr id="11" name="矩形 10"/>
          <p:cNvSpPr/>
          <p:nvPr/>
        </p:nvSpPr>
        <p:spPr>
          <a:xfrm>
            <a:off x="578613" y="5233213"/>
            <a:ext cx="3489534" cy="609398"/>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p:nvPr/>
        </p:nvSpPr>
        <p:spPr>
          <a:xfrm>
            <a:off x="4506295" y="4545652"/>
            <a:ext cx="3284821" cy="472955"/>
          </a:xfrm>
          <a:prstGeom prst="rect">
            <a:avLst/>
          </a:prstGeom>
          <a:solidFill>
            <a:srgbClr val="D86666"/>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txBox="1"/>
          <p:nvPr/>
        </p:nvSpPr>
        <p:spPr>
          <a:xfrm>
            <a:off x="5292474" y="4638272"/>
            <a:ext cx="1800494" cy="307777"/>
          </a:xfrm>
          <a:prstGeom prst="rect">
            <a:avLst/>
          </a:prstGeom>
          <a:noFill/>
        </p:spPr>
        <p:txBody>
          <a:bodyPr wrap="none" rtlCol="0">
            <a:spAutoFit/>
          </a:bodyPr>
          <a:lstStyle/>
          <a:p>
            <a:pPr algn="ctr">
              <a:defRPr/>
            </a:pPr>
            <a:r>
              <a:rPr lang="zh-CN" altLang="en-US" sz="1400" b="1" kern="0" dirty="0">
                <a:solidFill>
                  <a:schemeClr val="bg2">
                    <a:lumMod val="25000"/>
                  </a:schemeClr>
                </a:solidFill>
                <a:latin typeface="微软雅黑" panose="020B0503020204020204" pitchFamily="34" charset="-122"/>
                <a:ea typeface="微软雅黑" panose="020B0503020204020204" pitchFamily="34" charset="-122"/>
              </a:rPr>
              <a:t>请在此处添加小标题</a:t>
            </a:r>
            <a:endParaRPr lang="zh-CN" altLang="en-US" sz="1400" b="1" kern="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404675" y="5233213"/>
            <a:ext cx="3489534" cy="609398"/>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出自【趣你的PPT】(微信:qunideppt)：最优质的PPT资源库"/>
          <p:cNvSpPr/>
          <p:nvPr/>
        </p:nvSpPr>
        <p:spPr>
          <a:xfrm>
            <a:off x="8330452" y="4545652"/>
            <a:ext cx="3284821" cy="472955"/>
          </a:xfrm>
          <a:prstGeom prst="rect">
            <a:avLst/>
          </a:prstGeom>
          <a:solidFill>
            <a:srgbClr val="404040"/>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16" name="出自【趣你的PPT】(微信:qunideppt)：最优质的PPT资源库"/>
          <p:cNvSpPr txBox="1"/>
          <p:nvPr/>
        </p:nvSpPr>
        <p:spPr>
          <a:xfrm>
            <a:off x="9118536" y="4638272"/>
            <a:ext cx="1800494" cy="307777"/>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panose="020B0503020204020204" pitchFamily="34" charset="-122"/>
              </a:rPr>
              <a:t>请在此处添加小标题</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8230737" y="5233213"/>
            <a:ext cx="3489534" cy="587469"/>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2"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8500"/>
                            </p:stCondLst>
                            <p:childTnLst>
                              <p:par>
                                <p:cTn id="59" presetID="42"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par>
                          <p:cTn id="64" fill="hold">
                            <p:stCondLst>
                              <p:cond delay="9500"/>
                            </p:stCondLst>
                            <p:childTnLst>
                              <p:par>
                                <p:cTn id="65" presetID="42"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100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10500"/>
                            </p:stCondLst>
                            <p:childTnLst>
                              <p:par>
                                <p:cTn id="71" presetID="42"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11500"/>
                            </p:stCondLst>
                            <p:childTnLst>
                              <p:par>
                                <p:cTn id="77" presetID="42"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1" grpId="0"/>
      <p:bldP spid="12" grpId="0" bldLvl="0" animBg="1"/>
      <p:bldP spid="13" grpId="0"/>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descr="2e8b29ec3e81fb8a4b1931a9c24a5348"/>
          <p:cNvPicPr>
            <a:picLocks noChangeAspect="1"/>
          </p:cNvPicPr>
          <p:nvPr/>
        </p:nvPicPr>
        <p:blipFill>
          <a:blip r:embed="rId1"/>
          <a:srcRect t="74165" r="38943"/>
          <a:stretch>
            <a:fillRect/>
          </a:stretch>
        </p:blipFill>
        <p:spPr>
          <a:xfrm rot="5400000" flipH="1">
            <a:off x="-1863725" y="1852295"/>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出自【趣你的PPT】(微信:qunideppt)：最优质的PPT资源库"/>
          <p:cNvSpPr>
            <a:spLocks noChangeArrowheads="1"/>
          </p:cNvSpPr>
          <p:nvPr/>
        </p:nvSpPr>
        <p:spPr bwMode="auto">
          <a:xfrm>
            <a:off x="6868160" y="1971266"/>
            <a:ext cx="3574316" cy="35743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192301" y="2335706"/>
            <a:ext cx="2926033" cy="2926033"/>
            <a:chOff x="7192301" y="2335706"/>
            <a:chExt cx="2926033" cy="2926033"/>
          </a:xfrm>
        </p:grpSpPr>
        <p:sp>
          <p:nvSpPr>
            <p:cNvPr id="8" name="出自【趣你的PPT】(微信:qunideppt)：最优质的PPT资源库"/>
            <p:cNvSpPr>
              <a:spLocks noChangeArrowheads="1"/>
            </p:cNvSpPr>
            <p:nvPr/>
          </p:nvSpPr>
          <p:spPr bwMode="auto">
            <a:xfrm>
              <a:off x="7192301" y="2335706"/>
              <a:ext cx="2926033" cy="2926033"/>
            </a:xfrm>
            <a:prstGeom prst="ellipse">
              <a:avLst/>
            </a:prstGeom>
            <a:solidFill>
              <a:srgbClr val="404040"/>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 name="出自【趣你的PPT】(微信:qunideppt)：最优质的PPT资源库"/>
            <p:cNvSpPr>
              <a:spLocks noChangeArrowheads="1"/>
            </p:cNvSpPr>
            <p:nvPr/>
          </p:nvSpPr>
          <p:spPr bwMode="auto">
            <a:xfrm>
              <a:off x="7516443" y="2621301"/>
              <a:ext cx="2275998" cy="227424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a:spLocks noChangeArrowheads="1"/>
            </p:cNvSpPr>
            <p:nvPr/>
          </p:nvSpPr>
          <p:spPr bwMode="auto">
            <a:xfrm>
              <a:off x="7842336" y="2945442"/>
              <a:ext cx="1624211" cy="1625963"/>
            </a:xfrm>
            <a:prstGeom prst="ellipse">
              <a:avLst/>
            </a:prstGeom>
            <a:solidFill>
              <a:srgbClr val="D86666"/>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1" name="出自【趣你的PPT】(微信:qunideppt)：最优质的PPT资源库"/>
            <p:cNvSpPr>
              <a:spLocks noChangeArrowheads="1"/>
            </p:cNvSpPr>
            <p:nvPr/>
          </p:nvSpPr>
          <p:spPr bwMode="auto">
            <a:xfrm>
              <a:off x="8168230" y="3271336"/>
              <a:ext cx="974176" cy="9741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a:spLocks noChangeArrowheads="1"/>
            </p:cNvSpPr>
            <p:nvPr/>
          </p:nvSpPr>
          <p:spPr bwMode="auto">
            <a:xfrm>
              <a:off x="8411773" y="3486847"/>
              <a:ext cx="487088" cy="487088"/>
            </a:xfrm>
            <a:prstGeom prst="ellipse">
              <a:avLst/>
            </a:prstGeom>
            <a:solidFill>
              <a:srgbClr val="DD8B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8557200" y="2227075"/>
            <a:ext cx="2721035" cy="1629468"/>
            <a:chOff x="8557200" y="2227075"/>
            <a:chExt cx="2721035" cy="1629468"/>
          </a:xfrm>
        </p:grpSpPr>
        <p:sp>
          <p:nvSpPr>
            <p:cNvPr id="13" name="出自【趣你的PPT】(微信:qunideppt)：最优质的PPT资源库"/>
            <p:cNvSpPr/>
            <p:nvPr/>
          </p:nvSpPr>
          <p:spPr bwMode="auto">
            <a:xfrm>
              <a:off x="9743382" y="2227075"/>
              <a:ext cx="1142380" cy="1035501"/>
            </a:xfrm>
            <a:custGeom>
              <a:avLst/>
              <a:gdLst>
                <a:gd name="T0" fmla="*/ 0 w 652"/>
                <a:gd name="T1" fmla="*/ 591 h 591"/>
                <a:gd name="T2" fmla="*/ 100 w 652"/>
                <a:gd name="T3" fmla="*/ 243 h 591"/>
                <a:gd name="T4" fmla="*/ 652 w 652"/>
                <a:gd name="T5" fmla="*/ 0 h 591"/>
                <a:gd name="T6" fmla="*/ 552 w 652"/>
                <a:gd name="T7" fmla="*/ 348 h 591"/>
                <a:gd name="T8" fmla="*/ 0 w 652"/>
                <a:gd name="T9" fmla="*/ 591 h 591"/>
              </a:gdLst>
              <a:ahLst/>
              <a:cxnLst>
                <a:cxn ang="0">
                  <a:pos x="T0" y="T1"/>
                </a:cxn>
                <a:cxn ang="0">
                  <a:pos x="T2" y="T3"/>
                </a:cxn>
                <a:cxn ang="0">
                  <a:pos x="T4" y="T5"/>
                </a:cxn>
                <a:cxn ang="0">
                  <a:pos x="T6" y="T7"/>
                </a:cxn>
                <a:cxn ang="0">
                  <a:pos x="T8" y="T9"/>
                </a:cxn>
              </a:cxnLst>
              <a:rect l="0" t="0" r="r" b="b"/>
              <a:pathLst>
                <a:path w="652" h="591">
                  <a:moveTo>
                    <a:pt x="0" y="591"/>
                  </a:moveTo>
                  <a:lnTo>
                    <a:pt x="100" y="243"/>
                  </a:lnTo>
                  <a:lnTo>
                    <a:pt x="652" y="0"/>
                  </a:lnTo>
                  <a:lnTo>
                    <a:pt x="552" y="348"/>
                  </a:lnTo>
                  <a:lnTo>
                    <a:pt x="0" y="59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4" name="出自【趣你的PPT】(微信:qunideppt)：最优质的PPT资源库"/>
            <p:cNvSpPr/>
            <p:nvPr/>
          </p:nvSpPr>
          <p:spPr bwMode="auto">
            <a:xfrm>
              <a:off x="9743382" y="2836811"/>
              <a:ext cx="1534853" cy="707855"/>
            </a:xfrm>
            <a:custGeom>
              <a:avLst/>
              <a:gdLst>
                <a:gd name="T0" fmla="*/ 0 w 876"/>
                <a:gd name="T1" fmla="*/ 243 h 404"/>
                <a:gd name="T2" fmla="*/ 325 w 876"/>
                <a:gd name="T3" fmla="*/ 404 h 404"/>
                <a:gd name="T4" fmla="*/ 876 w 876"/>
                <a:gd name="T5" fmla="*/ 161 h 404"/>
                <a:gd name="T6" fmla="*/ 552 w 876"/>
                <a:gd name="T7" fmla="*/ 0 h 404"/>
                <a:gd name="T8" fmla="*/ 0 w 876"/>
                <a:gd name="T9" fmla="*/ 243 h 404"/>
              </a:gdLst>
              <a:ahLst/>
              <a:cxnLst>
                <a:cxn ang="0">
                  <a:pos x="T0" y="T1"/>
                </a:cxn>
                <a:cxn ang="0">
                  <a:pos x="T2" y="T3"/>
                </a:cxn>
                <a:cxn ang="0">
                  <a:pos x="T4" y="T5"/>
                </a:cxn>
                <a:cxn ang="0">
                  <a:pos x="T6" y="T7"/>
                </a:cxn>
                <a:cxn ang="0">
                  <a:pos x="T8" y="T9"/>
                </a:cxn>
              </a:cxnLst>
              <a:rect l="0" t="0" r="r" b="b"/>
              <a:pathLst>
                <a:path w="876" h="404">
                  <a:moveTo>
                    <a:pt x="0" y="243"/>
                  </a:moveTo>
                  <a:lnTo>
                    <a:pt x="325" y="404"/>
                  </a:lnTo>
                  <a:lnTo>
                    <a:pt x="876" y="161"/>
                  </a:lnTo>
                  <a:lnTo>
                    <a:pt x="552" y="0"/>
                  </a:lnTo>
                  <a:lnTo>
                    <a:pt x="0" y="243"/>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出自【趣你的PPT】(微信:qunideppt)：最优质的PPT资源库"/>
            <p:cNvSpPr/>
            <p:nvPr/>
          </p:nvSpPr>
          <p:spPr bwMode="auto">
            <a:xfrm>
              <a:off x="8557200" y="2682625"/>
              <a:ext cx="2368861" cy="1173918"/>
            </a:xfrm>
            <a:custGeom>
              <a:avLst/>
              <a:gdLst>
                <a:gd name="T0" fmla="*/ 3683 w 3725"/>
                <a:gd name="T1" fmla="*/ 142 h 1846"/>
                <a:gd name="T2" fmla="*/ 3582 w 3725"/>
                <a:gd name="T3" fmla="*/ 394 h 1846"/>
                <a:gd name="T4" fmla="*/ 294 w 3725"/>
                <a:gd name="T5" fmla="*/ 1804 h 1846"/>
                <a:gd name="T6" fmla="*/ 42 w 3725"/>
                <a:gd name="T7" fmla="*/ 1703 h 1846"/>
                <a:gd name="T8" fmla="*/ 42 w 3725"/>
                <a:gd name="T9" fmla="*/ 1703 h 1846"/>
                <a:gd name="T10" fmla="*/ 143 w 3725"/>
                <a:gd name="T11" fmla="*/ 1451 h 1846"/>
                <a:gd name="T12" fmla="*/ 3431 w 3725"/>
                <a:gd name="T13" fmla="*/ 42 h 1846"/>
                <a:gd name="T14" fmla="*/ 3683 w 3725"/>
                <a:gd name="T15" fmla="*/ 142 h 18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5" h="1846">
                  <a:moveTo>
                    <a:pt x="3683" y="142"/>
                  </a:moveTo>
                  <a:cubicBezTo>
                    <a:pt x="3725" y="240"/>
                    <a:pt x="3680" y="352"/>
                    <a:pt x="3582" y="394"/>
                  </a:cubicBezTo>
                  <a:cubicBezTo>
                    <a:pt x="294" y="1804"/>
                    <a:pt x="294" y="1804"/>
                    <a:pt x="294" y="1804"/>
                  </a:cubicBezTo>
                  <a:cubicBezTo>
                    <a:pt x="196" y="1846"/>
                    <a:pt x="84" y="1800"/>
                    <a:pt x="42" y="1703"/>
                  </a:cubicBezTo>
                  <a:cubicBezTo>
                    <a:pt x="42" y="1703"/>
                    <a:pt x="42" y="1703"/>
                    <a:pt x="42" y="1703"/>
                  </a:cubicBezTo>
                  <a:cubicBezTo>
                    <a:pt x="0" y="1606"/>
                    <a:pt x="45" y="1493"/>
                    <a:pt x="143" y="1451"/>
                  </a:cubicBezTo>
                  <a:cubicBezTo>
                    <a:pt x="3431" y="42"/>
                    <a:pt x="3431" y="42"/>
                    <a:pt x="3431" y="42"/>
                  </a:cubicBezTo>
                  <a:cubicBezTo>
                    <a:pt x="3529" y="0"/>
                    <a:pt x="3641" y="45"/>
                    <a:pt x="3683" y="142"/>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465568" y="2659597"/>
            <a:ext cx="4121522" cy="587469"/>
            <a:chOff x="1465568" y="2659597"/>
            <a:chExt cx="4121522" cy="587469"/>
          </a:xfrm>
        </p:grpSpPr>
        <p:sp>
          <p:nvSpPr>
            <p:cNvPr id="16" name="出自【趣你的PPT】(微信:qunideppt)：最优质的PPT资源库"/>
            <p:cNvSpPr/>
            <p:nvPr/>
          </p:nvSpPr>
          <p:spPr>
            <a:xfrm>
              <a:off x="1465568" y="2786500"/>
              <a:ext cx="296333" cy="296333"/>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2038736" y="2659597"/>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465568" y="3550886"/>
            <a:ext cx="4121522" cy="587469"/>
            <a:chOff x="1465568" y="3550886"/>
            <a:chExt cx="4121522" cy="587469"/>
          </a:xfrm>
        </p:grpSpPr>
        <p:sp>
          <p:nvSpPr>
            <p:cNvPr id="18" name="出自【趣你的PPT】(微信:qunideppt)：最优质的PPT资源库"/>
            <p:cNvSpPr/>
            <p:nvPr/>
          </p:nvSpPr>
          <p:spPr>
            <a:xfrm>
              <a:off x="1465568" y="3677789"/>
              <a:ext cx="296333" cy="296333"/>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2038736" y="3550886"/>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465568" y="4442175"/>
            <a:ext cx="4121522" cy="587469"/>
            <a:chOff x="1465568" y="4442175"/>
            <a:chExt cx="4121522" cy="587469"/>
          </a:xfrm>
        </p:grpSpPr>
        <p:sp>
          <p:nvSpPr>
            <p:cNvPr id="20" name="出自【趣你的PPT】(微信:qunideppt)：最优质的PPT资源库"/>
            <p:cNvSpPr/>
            <p:nvPr/>
          </p:nvSpPr>
          <p:spPr>
            <a:xfrm>
              <a:off x="1465568" y="4569078"/>
              <a:ext cx="296333" cy="296333"/>
            </a:xfrm>
            <a:prstGeom prst="ellips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2038736" y="4442175"/>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Pentagon 14"/>
          <p:cNvSpPr/>
          <p:nvPr/>
        </p:nvSpPr>
        <p:spPr>
          <a:xfrm>
            <a:off x="6792669" y="2487947"/>
            <a:ext cx="3579171" cy="1016000"/>
          </a:xfrm>
          <a:prstGeom prst="homePlate">
            <a:avLst/>
          </a:prstGeom>
          <a:solidFill>
            <a:srgbClr val="DD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7" name="Parallelogram 15"/>
          <p:cNvSpPr/>
          <p:nvPr/>
        </p:nvSpPr>
        <p:spPr>
          <a:xfrm rot="5400000">
            <a:off x="6983364" y="2297069"/>
            <a:ext cx="1524000" cy="1905388"/>
          </a:xfrm>
          <a:prstGeom prst="parallelogram">
            <a:avLst>
              <a:gd name="adj" fmla="val 33167"/>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8" name="Rectangle 16"/>
          <p:cNvSpPr/>
          <p:nvPr/>
        </p:nvSpPr>
        <p:spPr>
          <a:xfrm>
            <a:off x="5563387" y="2995947"/>
            <a:ext cx="3134671" cy="10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9" name="Parallelogram 10"/>
          <p:cNvSpPr/>
          <p:nvPr/>
        </p:nvSpPr>
        <p:spPr>
          <a:xfrm rot="5400000">
            <a:off x="5754081" y="2805069"/>
            <a:ext cx="1524000" cy="1905388"/>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0" name="Rectangle 7"/>
          <p:cNvSpPr/>
          <p:nvPr/>
        </p:nvSpPr>
        <p:spPr>
          <a:xfrm>
            <a:off x="4334106" y="3504164"/>
            <a:ext cx="3134671" cy="1016000"/>
          </a:xfrm>
          <a:prstGeom prst="rect">
            <a:avLst/>
          </a:prstGeom>
          <a:solidFill>
            <a:srgbClr val="DD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1" name="Parallelogram 8"/>
          <p:cNvSpPr/>
          <p:nvPr/>
        </p:nvSpPr>
        <p:spPr>
          <a:xfrm rot="5400000">
            <a:off x="4524799" y="3313069"/>
            <a:ext cx="1524000" cy="1905388"/>
          </a:xfrm>
          <a:prstGeom prst="parallelogram">
            <a:avLst>
              <a:gd name="adj" fmla="val 33167"/>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2" name="Rectangle 6"/>
          <p:cNvSpPr/>
          <p:nvPr/>
        </p:nvSpPr>
        <p:spPr>
          <a:xfrm>
            <a:off x="3104823" y="4010891"/>
            <a:ext cx="3134671" cy="10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3" name="Parallelogram 5"/>
          <p:cNvSpPr/>
          <p:nvPr/>
        </p:nvSpPr>
        <p:spPr>
          <a:xfrm rot="5400000">
            <a:off x="3295516" y="3821069"/>
            <a:ext cx="1524000" cy="1905388"/>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4" name="Rectangle 4"/>
          <p:cNvSpPr/>
          <p:nvPr/>
        </p:nvSpPr>
        <p:spPr>
          <a:xfrm>
            <a:off x="1875541" y="4541113"/>
            <a:ext cx="3134671" cy="1016000"/>
          </a:xfrm>
          <a:prstGeom prst="rect">
            <a:avLst/>
          </a:prstGeom>
          <a:solidFill>
            <a:srgbClr val="DD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nvGrpSpPr>
          <p:cNvPr id="15" name="Group 21"/>
          <p:cNvGrpSpPr/>
          <p:nvPr/>
        </p:nvGrpSpPr>
        <p:grpSpPr>
          <a:xfrm>
            <a:off x="5314539" y="4247663"/>
            <a:ext cx="586901" cy="586901"/>
            <a:chOff x="8780463" y="1906588"/>
            <a:chExt cx="360363" cy="360363"/>
          </a:xfrm>
          <a:solidFill>
            <a:schemeClr val="bg1"/>
          </a:solidFill>
        </p:grpSpPr>
        <p:sp>
          <p:nvSpPr>
            <p:cNvPr id="16"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17"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18"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19"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0"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1"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sp>
        <p:nvSpPr>
          <p:cNvPr id="22" name="Freeform 131"/>
          <p:cNvSpPr>
            <a:spLocks noEditPoints="1"/>
          </p:cNvSpPr>
          <p:nvPr/>
        </p:nvSpPr>
        <p:spPr bwMode="auto">
          <a:xfrm>
            <a:off x="6674608" y="3757761"/>
            <a:ext cx="586901" cy="550704"/>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nvGrpSpPr>
          <p:cNvPr id="23" name="Group 32"/>
          <p:cNvGrpSpPr/>
          <p:nvPr/>
        </p:nvGrpSpPr>
        <p:grpSpPr>
          <a:xfrm>
            <a:off x="7855071" y="3249761"/>
            <a:ext cx="586901" cy="550704"/>
            <a:chOff x="6373813" y="2717801"/>
            <a:chExt cx="360363" cy="338138"/>
          </a:xfrm>
          <a:solidFill>
            <a:schemeClr val="bg1"/>
          </a:solidFill>
        </p:grpSpPr>
        <p:sp>
          <p:nvSpPr>
            <p:cNvPr id="2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7"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8"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9"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0"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1"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2"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sp>
        <p:nvSpPr>
          <p:cNvPr id="33" name="Freeform 144"/>
          <p:cNvSpPr>
            <a:spLocks noEditPoints="1"/>
          </p:cNvSpPr>
          <p:nvPr/>
        </p:nvSpPr>
        <p:spPr bwMode="auto">
          <a:xfrm>
            <a:off x="3142961" y="4755663"/>
            <a:ext cx="599827" cy="58690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4" name="Freeform 72"/>
          <p:cNvSpPr>
            <a:spLocks noEditPoints="1"/>
          </p:cNvSpPr>
          <p:nvPr/>
        </p:nvSpPr>
        <p:spPr bwMode="auto">
          <a:xfrm>
            <a:off x="9165860" y="2723663"/>
            <a:ext cx="586901" cy="586901"/>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5" name="Text Placeholder 3"/>
          <p:cNvSpPr txBox="1"/>
          <p:nvPr/>
        </p:nvSpPr>
        <p:spPr>
          <a:xfrm>
            <a:off x="3794511" y="5738734"/>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b="1" dirty="0">
                <a:solidFill>
                  <a:srgbClr val="D86666"/>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5"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5" dirty="0">
              <a:solidFill>
                <a:schemeClr val="tx1"/>
              </a:solidFill>
              <a:latin typeface="微软雅黑" panose="020B0503020204020204" pitchFamily="34" charset="-122"/>
              <a:ea typeface="微软雅黑" panose="020B0503020204020204" pitchFamily="34" charset="-122"/>
              <a:cs typeface="+mj-cs"/>
            </a:endParaRPr>
          </a:p>
          <a:p>
            <a:pPr defTabSz="1218565">
              <a:spcBef>
                <a:spcPct val="20000"/>
              </a:spcBef>
              <a:defRPr/>
            </a:pPr>
            <a:r>
              <a:rPr lang="zh-CN" altLang="en-US" sz="1465" dirty="0">
                <a:solidFill>
                  <a:schemeClr val="tx1"/>
                </a:solidFill>
                <a:latin typeface="微软雅黑" panose="020B0503020204020204" pitchFamily="34" charset="-122"/>
                <a:ea typeface="微软雅黑" panose="020B0503020204020204" pitchFamily="34" charset="-122"/>
              </a:rPr>
              <a:t>单击此处可编辑内容</a:t>
            </a:r>
            <a:endParaRPr lang="en-US" sz="1465" dirty="0">
              <a:solidFill>
                <a:schemeClr val="tx1"/>
              </a:solidFill>
              <a:latin typeface="微软雅黑" panose="020B0503020204020204" pitchFamily="34" charset="-122"/>
              <a:ea typeface="微软雅黑" panose="020B0503020204020204" pitchFamily="34" charset="-122"/>
              <a:cs typeface="+mj-cs"/>
            </a:endParaRPr>
          </a:p>
        </p:txBody>
      </p:sp>
      <p:sp>
        <p:nvSpPr>
          <p:cNvPr id="36" name="Text Placeholder 3"/>
          <p:cNvSpPr txBox="1"/>
          <p:nvPr/>
        </p:nvSpPr>
        <p:spPr>
          <a:xfrm>
            <a:off x="6398149" y="4665887"/>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b="1" dirty="0">
                <a:solidFill>
                  <a:srgbClr val="D86666"/>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5"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5" dirty="0">
              <a:solidFill>
                <a:schemeClr val="tx1"/>
              </a:solidFill>
              <a:latin typeface="微软雅黑" panose="020B0503020204020204" pitchFamily="34" charset="-122"/>
              <a:ea typeface="微软雅黑" panose="020B0503020204020204" pitchFamily="34" charset="-122"/>
              <a:cs typeface="+mj-cs"/>
            </a:endParaRPr>
          </a:p>
          <a:p>
            <a:pPr algn="l" defTabSz="1218565">
              <a:spcBef>
                <a:spcPct val="20000"/>
              </a:spcBef>
              <a:defRPr/>
            </a:pPr>
            <a:r>
              <a:rPr lang="zh-CN" altLang="en-US" sz="1465" dirty="0">
                <a:solidFill>
                  <a:schemeClr val="tx1"/>
                </a:solidFill>
                <a:latin typeface="微软雅黑" panose="020B0503020204020204" pitchFamily="34" charset="-122"/>
                <a:ea typeface="微软雅黑" panose="020B0503020204020204" pitchFamily="34" charset="-122"/>
              </a:rPr>
              <a:t>单击此处可编辑内容</a:t>
            </a:r>
            <a:endParaRPr lang="en-US" sz="1465" dirty="0">
              <a:solidFill>
                <a:schemeClr val="tx1"/>
              </a:solidFill>
              <a:latin typeface="微软雅黑" panose="020B0503020204020204" pitchFamily="34" charset="-122"/>
              <a:ea typeface="微软雅黑" panose="020B0503020204020204" pitchFamily="34" charset="-122"/>
              <a:cs typeface="+mj-cs"/>
            </a:endParaRPr>
          </a:p>
        </p:txBody>
      </p:sp>
      <p:sp>
        <p:nvSpPr>
          <p:cNvPr id="37" name="Text Placeholder 3"/>
          <p:cNvSpPr txBox="1"/>
          <p:nvPr/>
        </p:nvSpPr>
        <p:spPr>
          <a:xfrm>
            <a:off x="1279724" y="3198537"/>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5" dirty="0">
                <a:solidFill>
                  <a:schemeClr val="tx1"/>
                </a:solidFill>
                <a:latin typeface="微软雅黑" panose="020B0503020204020204" pitchFamily="34" charset="-122"/>
                <a:ea typeface="微软雅黑" panose="020B0503020204020204" pitchFamily="34" charset="-122"/>
              </a:rPr>
              <a:t>单击此处可编辑内容</a:t>
            </a:r>
            <a:endParaRPr lang="en-US" altLang="zh-CN" sz="1465" dirty="0">
              <a:solidFill>
                <a:schemeClr val="tx1"/>
              </a:solidFill>
              <a:latin typeface="微软雅黑" panose="020B0503020204020204" pitchFamily="34" charset="-122"/>
              <a:ea typeface="微软雅黑" panose="020B0503020204020204" pitchFamily="34" charset="-122"/>
            </a:endParaRPr>
          </a:p>
          <a:p>
            <a:pPr algn="r" defTabSz="1218565">
              <a:spcBef>
                <a:spcPct val="20000"/>
              </a:spcBef>
              <a:defRPr/>
            </a:pPr>
            <a:r>
              <a:rPr lang="zh-CN" altLang="en-US" sz="1465" dirty="0">
                <a:solidFill>
                  <a:schemeClr val="tx1"/>
                </a:solidFill>
                <a:latin typeface="微软雅黑" panose="020B0503020204020204" pitchFamily="34" charset="-122"/>
                <a:ea typeface="微软雅黑" panose="020B0503020204020204" pitchFamily="34" charset="-122"/>
              </a:rPr>
              <a:t>单击此处可编辑内容</a:t>
            </a:r>
            <a:r>
              <a:rPr lang="en-US" sz="1465" dirty="0">
                <a:solidFill>
                  <a:schemeClr val="tx1"/>
                </a:solidFill>
                <a:latin typeface="微软雅黑" panose="020B0503020204020204" pitchFamily="34" charset="-122"/>
                <a:ea typeface="微软雅黑" panose="020B0503020204020204" pitchFamily="34" charset="-122"/>
                <a:cs typeface="+mj-cs"/>
              </a:rPr>
              <a:t>.</a:t>
            </a:r>
            <a:endParaRPr lang="en-US" sz="1465" dirty="0">
              <a:solidFill>
                <a:schemeClr val="tx1"/>
              </a:solidFill>
              <a:latin typeface="微软雅黑" panose="020B0503020204020204" pitchFamily="34" charset="-122"/>
              <a:ea typeface="微软雅黑" panose="020B0503020204020204" pitchFamily="34" charset="-122"/>
              <a:cs typeface="+mj-cs"/>
            </a:endParaRPr>
          </a:p>
        </p:txBody>
      </p:sp>
      <p:sp>
        <p:nvSpPr>
          <p:cNvPr id="38" name="Text Placeholder 3"/>
          <p:cNvSpPr txBox="1"/>
          <p:nvPr/>
        </p:nvSpPr>
        <p:spPr>
          <a:xfrm>
            <a:off x="3794672" y="2160301"/>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5"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5" dirty="0">
              <a:solidFill>
                <a:schemeClr val="tx1"/>
              </a:solidFill>
              <a:latin typeface="微软雅黑" panose="020B0503020204020204" pitchFamily="34" charset="-122"/>
              <a:ea typeface="微软雅黑" panose="020B0503020204020204" pitchFamily="34" charset="-122"/>
              <a:cs typeface="+mj-cs"/>
            </a:endParaRPr>
          </a:p>
          <a:p>
            <a:pPr algn="r" defTabSz="1218565">
              <a:spcBef>
                <a:spcPct val="20000"/>
              </a:spcBef>
              <a:defRPr/>
            </a:pPr>
            <a:r>
              <a:rPr lang="zh-CN" altLang="en-US" sz="1465" dirty="0">
                <a:solidFill>
                  <a:schemeClr val="tx1"/>
                </a:solidFill>
                <a:latin typeface="微软雅黑" panose="020B0503020204020204" pitchFamily="34" charset="-122"/>
                <a:ea typeface="微软雅黑" panose="020B0503020204020204" pitchFamily="34" charset="-122"/>
              </a:rPr>
              <a:t>单击此处可编辑内容</a:t>
            </a:r>
            <a:endParaRPr lang="en-US" sz="1465" dirty="0">
              <a:solidFill>
                <a:schemeClr val="tx1"/>
              </a:solidFill>
              <a:latin typeface="微软雅黑" panose="020B0503020204020204" pitchFamily="34" charset="-122"/>
              <a:ea typeface="微软雅黑" panose="020B0503020204020204" pitchFamily="34" charset="-122"/>
              <a:cs typeface="+mj-cs"/>
            </a:endParaRPr>
          </a:p>
        </p:txBody>
      </p:sp>
      <p:sp>
        <p:nvSpPr>
          <p:cNvPr id="39" name="Text Placeholder 3"/>
          <p:cNvSpPr txBox="1"/>
          <p:nvPr/>
        </p:nvSpPr>
        <p:spPr>
          <a:xfrm>
            <a:off x="7183422" y="1670205"/>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b="1" dirty="0">
                <a:solidFill>
                  <a:srgbClr val="D86666"/>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5"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5" dirty="0">
              <a:solidFill>
                <a:schemeClr val="tx1"/>
              </a:solidFill>
              <a:latin typeface="微软雅黑" panose="020B0503020204020204" pitchFamily="34" charset="-122"/>
              <a:ea typeface="微软雅黑" panose="020B0503020204020204" pitchFamily="34" charset="-122"/>
              <a:cs typeface="+mj-cs"/>
            </a:endParaRPr>
          </a:p>
          <a:p>
            <a:pPr defTabSz="1218565">
              <a:spcBef>
                <a:spcPct val="20000"/>
              </a:spcBef>
              <a:defRPr/>
            </a:pPr>
            <a:r>
              <a:rPr lang="zh-CN" altLang="en-US" sz="1465" dirty="0">
                <a:solidFill>
                  <a:schemeClr val="tx1"/>
                </a:solidFill>
                <a:latin typeface="微软雅黑" panose="020B0503020204020204" pitchFamily="34" charset="-122"/>
                <a:ea typeface="微软雅黑" panose="020B0503020204020204" pitchFamily="34" charset="-122"/>
              </a:rPr>
              <a:t>单击此处可编辑内容</a:t>
            </a:r>
            <a:endParaRPr lang="en-US" sz="1465" dirty="0">
              <a:solidFill>
                <a:schemeClr val="tx1"/>
              </a:solidFill>
              <a:latin typeface="微软雅黑" panose="020B0503020204020204" pitchFamily="34" charset="-122"/>
              <a:ea typeface="微软雅黑" panose="020B0503020204020204" pitchFamily="34" charset="-122"/>
              <a:cs typeface="+mj-cs"/>
            </a:endParaRPr>
          </a:p>
        </p:txBody>
      </p: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lide(fromLeft)">
                                      <p:cBhvr>
                                        <p:cTn id="13" dur="500"/>
                                        <p:tgtEl>
                                          <p:spTgt spid="1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par>
                          <p:cTn id="38" fill="hold">
                            <p:stCondLst>
                              <p:cond delay="3500"/>
                            </p:stCondLst>
                            <p:childTnLst>
                              <p:par>
                                <p:cTn id="39" presetID="1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lide(fromLeft)">
                                      <p:cBhvr>
                                        <p:cTn id="41" dur="500"/>
                                        <p:tgtEl>
                                          <p:spTgt spid="10"/>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Effect transition="in" filter="fade">
                                      <p:cBhvr>
                                        <p:cTn id="47" dur="500"/>
                                        <p:tgtEl>
                                          <p:spTgt spid="22"/>
                                        </p:tgtEl>
                                      </p:cBhvr>
                                    </p:animEffect>
                                  </p:childTnLst>
                                </p:cTn>
                              </p:par>
                            </p:childTnLst>
                          </p:cTn>
                        </p:par>
                        <p:par>
                          <p:cTn id="48" fill="hold">
                            <p:stCondLst>
                              <p:cond delay="4500"/>
                            </p:stCondLst>
                            <p:childTnLst>
                              <p:par>
                                <p:cTn id="49" presetID="22" presetClass="entr" presetSubtype="2"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right)">
                                      <p:cBhvr>
                                        <p:cTn id="51" dur="500"/>
                                        <p:tgtEl>
                                          <p:spTgt spid="9"/>
                                        </p:tgtEl>
                                      </p:cBhvr>
                                    </p:animEffect>
                                  </p:childTnLst>
                                </p:cTn>
                              </p:par>
                            </p:childTnLst>
                          </p:cTn>
                        </p:par>
                        <p:par>
                          <p:cTn id="52" fill="hold">
                            <p:stCondLst>
                              <p:cond delay="5000"/>
                            </p:stCondLst>
                            <p:childTnLst>
                              <p:par>
                                <p:cTn id="53" presetID="12" presetClass="entr" presetSubtype="8"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lide(fromLeft)">
                                      <p:cBhvr>
                                        <p:cTn id="55" dur="500"/>
                                        <p:tgtEl>
                                          <p:spTgt spid="8"/>
                                        </p:tgtEl>
                                      </p:cBhvr>
                                    </p:animEffect>
                                  </p:childTnLst>
                                </p:cTn>
                              </p:par>
                            </p:childTnLst>
                          </p:cTn>
                        </p:par>
                        <p:par>
                          <p:cTn id="56" fill="hold">
                            <p:stCondLst>
                              <p:cond delay="5500"/>
                            </p:stCondLst>
                            <p:childTnLst>
                              <p:par>
                                <p:cTn id="57" presetID="53" presetClass="entr" presetSubtype="16"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childTnLst>
                          </p:cTn>
                        </p:par>
                        <p:par>
                          <p:cTn id="62" fill="hold">
                            <p:stCondLst>
                              <p:cond delay="6000"/>
                            </p:stCondLst>
                            <p:childTnLst>
                              <p:par>
                                <p:cTn id="63" presetID="22" presetClass="entr" presetSubtype="2"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right)">
                                      <p:cBhvr>
                                        <p:cTn id="65" dur="500"/>
                                        <p:tgtEl>
                                          <p:spTgt spid="7"/>
                                        </p:tgtEl>
                                      </p:cBhvr>
                                    </p:animEffect>
                                  </p:childTnLst>
                                </p:cTn>
                              </p:par>
                            </p:childTnLst>
                          </p:cTn>
                        </p:par>
                        <p:par>
                          <p:cTn id="66" fill="hold">
                            <p:stCondLst>
                              <p:cond delay="6500"/>
                            </p:stCondLst>
                            <p:childTnLst>
                              <p:par>
                                <p:cTn id="67" presetID="12" presetClass="entr" presetSubtype="8"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slide(fromLeft)">
                                      <p:cBhvr>
                                        <p:cTn id="69" dur="500"/>
                                        <p:tgtEl>
                                          <p:spTgt spid="6"/>
                                        </p:tgtEl>
                                      </p:cBhvr>
                                    </p:animEffect>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up)">
                                      <p:cBhvr>
                                        <p:cTn id="79" dur="500"/>
                                        <p:tgtEl>
                                          <p:spTgt spid="35"/>
                                        </p:tgtEl>
                                      </p:cBhvr>
                                    </p:animEffect>
                                  </p:childTnLst>
                                </p:cTn>
                              </p:par>
                            </p:childTnLst>
                          </p:cTn>
                        </p:par>
                        <p:par>
                          <p:cTn id="80" fill="hold">
                            <p:stCondLst>
                              <p:cond delay="8000"/>
                            </p:stCondLst>
                            <p:childTnLst>
                              <p:par>
                                <p:cTn id="81" presetID="22" presetClass="entr" presetSubtype="2"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right)">
                                      <p:cBhvr>
                                        <p:cTn id="83" dur="500"/>
                                        <p:tgtEl>
                                          <p:spTgt spid="37"/>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right)">
                                      <p:cBhvr>
                                        <p:cTn id="91" dur="500"/>
                                        <p:tgtEl>
                                          <p:spTgt spid="38"/>
                                        </p:tgtEl>
                                      </p:cBhvr>
                                    </p:animEffect>
                                  </p:childTnLst>
                                </p:cTn>
                              </p:par>
                            </p:childTnLst>
                          </p:cTn>
                        </p:par>
                        <p:par>
                          <p:cTn id="92" fill="hold">
                            <p:stCondLst>
                              <p:cond delay="9500"/>
                            </p:stCondLst>
                            <p:childTnLst>
                              <p:par>
                                <p:cTn id="93" presetID="22" presetClass="entr" presetSubtype="1" fill="hold" grpId="0" nodeType="after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up)">
                                      <p:cBhvr>
                                        <p:cTn id="9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animBg="1"/>
      <p:bldP spid="9" grpId="0" animBg="1"/>
      <p:bldP spid="10" grpId="0" bldLvl="0" animBg="1"/>
      <p:bldP spid="11" grpId="0" bldLvl="0" animBg="1"/>
      <p:bldP spid="12" grpId="0" animBg="1"/>
      <p:bldP spid="13" grpId="0" animBg="1"/>
      <p:bldP spid="14" grpId="0" bldLvl="0" animBg="1"/>
      <p:bldP spid="22" grpId="0" animBg="1"/>
      <p:bldP spid="33" grpId="0" animBg="1"/>
      <p:bldP spid="34" grpId="0" animBg="1"/>
      <p:bldP spid="35" grpId="0"/>
      <p:bldP spid="36"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论文框架与内容</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02</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61678" y="4863932"/>
            <a:ext cx="5268644" cy="369332"/>
          </a:xfrm>
          <a:prstGeom prst="rect">
            <a:avLst/>
          </a:prstGeom>
          <a:noFill/>
        </p:spPr>
        <p:txBody>
          <a:bodyPr wrap="square" rtlCol="0">
            <a:spAutoFit/>
          </a:bodyPr>
          <a:lstStyle/>
          <a:p>
            <a:pPr algn="dist"/>
            <a:r>
              <a:rPr lang="en-US" altLang="zh-CN" dirty="0">
                <a:latin typeface="Arial" panose="020B0604020202090204" pitchFamily="34" charset="0"/>
                <a:ea typeface="微软雅黑" panose="020B0503020204020204" pitchFamily="34" charset="-122"/>
                <a:cs typeface="Arial" panose="020B0604020202090204" pitchFamily="34" charset="0"/>
              </a:rPr>
              <a:t>Framework and content</a:t>
            </a:r>
            <a:endParaRPr lang="zh-CN" altLang="en-US" dirty="0">
              <a:solidFill>
                <a:schemeClr val="tx1">
                  <a:lumMod val="75000"/>
                  <a:lumOff val="25000"/>
                </a:schemeClr>
              </a:solidFill>
              <a:latin typeface="Arial" panose="020B0604020202090204" pitchFamily="34" charset="0"/>
              <a:ea typeface="微软雅黑" panose="020B0503020204020204" pitchFamily="34" charset="-122"/>
              <a:cs typeface="Arial" panose="020B060402020209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Left)">
                                      <p:cBhvr>
                                        <p:cTn id="10" dur="2000"/>
                                        <p:tgtEl>
                                          <p:spTgt spid="1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2e8b29ec3e81fb8a4b1931a9c24a5348"/>
          <p:cNvPicPr>
            <a:picLocks noChangeAspect="1"/>
          </p:cNvPicPr>
          <p:nvPr/>
        </p:nvPicPr>
        <p:blipFill>
          <a:blip r:embed="rId1"/>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点击此处编辑标题</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6" name="Group 7"/>
          <p:cNvGrpSpPr/>
          <p:nvPr/>
        </p:nvGrpSpPr>
        <p:grpSpPr>
          <a:xfrm>
            <a:off x="5815595" y="1268345"/>
            <a:ext cx="2391581" cy="1363527"/>
            <a:chOff x="2324103" y="1581151"/>
            <a:chExt cx="2105022" cy="1200149"/>
          </a:xfrm>
        </p:grpSpPr>
        <p:sp>
          <p:nvSpPr>
            <p:cNvPr id="7" name="Right Arrow 5"/>
            <p:cNvSpPr/>
            <p:nvPr/>
          </p:nvSpPr>
          <p:spPr>
            <a:xfrm>
              <a:off x="2781300" y="1581151"/>
              <a:ext cx="1647825" cy="1050466"/>
            </a:xfrm>
            <a:prstGeom prst="rightArrow">
              <a:avLst>
                <a:gd name="adj1" fmla="val 74773"/>
                <a:gd name="adj2" fmla="val 58284"/>
              </a:avLst>
            </a:prstGeom>
            <a:solidFill>
              <a:srgbClr val="DD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 name="Parallelogram 4"/>
            <p:cNvSpPr/>
            <p:nvPr/>
          </p:nvSpPr>
          <p:spPr>
            <a:xfrm rot="5400000" flipH="1" flipV="1">
              <a:off x="2535883" y="1964383"/>
              <a:ext cx="1062334" cy="571500"/>
            </a:xfrm>
            <a:prstGeom prst="parallelogram">
              <a:avLst>
                <a:gd name="adj" fmla="val 63243"/>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Trapezoid 3"/>
            <p:cNvSpPr/>
            <p:nvPr/>
          </p:nvSpPr>
          <p:spPr>
            <a:xfrm rot="16200000">
              <a:off x="2491109" y="1918968"/>
              <a:ext cx="694687" cy="1028700"/>
            </a:xfrm>
            <a:prstGeom prst="trapezoid">
              <a:avLst>
                <a:gd name="adj" fmla="val 8698"/>
              </a:avLst>
            </a:prstGeom>
            <a:gradFill>
              <a:gsLst>
                <a:gs pos="0">
                  <a:srgbClr val="D86666"/>
                </a:gs>
                <a:gs pos="50000">
                  <a:srgbClr val="DD8B8D"/>
                </a:gs>
                <a:gs pos="100000">
                  <a:srgbClr val="EBBAB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latin typeface="微软雅黑" panose="020B0503020204020204" pitchFamily="34" charset="-122"/>
                </a:rPr>
                <a:t>01</a:t>
              </a:r>
              <a:endParaRPr lang="en-US" sz="3200" dirty="0">
                <a:latin typeface="微软雅黑" panose="020B0503020204020204" pitchFamily="34" charset="-122"/>
              </a:endParaRPr>
            </a:p>
          </p:txBody>
        </p:sp>
      </p:grpSp>
      <p:grpSp>
        <p:nvGrpSpPr>
          <p:cNvPr id="10" name="Group 21"/>
          <p:cNvGrpSpPr/>
          <p:nvPr/>
        </p:nvGrpSpPr>
        <p:grpSpPr>
          <a:xfrm flipH="1">
            <a:off x="3984824" y="2532569"/>
            <a:ext cx="2391581" cy="1363527"/>
            <a:chOff x="2324103" y="1581151"/>
            <a:chExt cx="2105022" cy="1200149"/>
          </a:xfrm>
        </p:grpSpPr>
        <p:sp>
          <p:nvSpPr>
            <p:cNvPr id="11" name="Right Arrow 22"/>
            <p:cNvSpPr/>
            <p:nvPr/>
          </p:nvSpPr>
          <p:spPr>
            <a:xfrm>
              <a:off x="2781300" y="1581151"/>
              <a:ext cx="1647825" cy="1050466"/>
            </a:xfrm>
            <a:prstGeom prst="rightArrow">
              <a:avLst>
                <a:gd name="adj1" fmla="val 74773"/>
                <a:gd name="adj2" fmla="val 58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2" name="Parallelogram 23"/>
            <p:cNvSpPr/>
            <p:nvPr/>
          </p:nvSpPr>
          <p:spPr>
            <a:xfrm rot="5400000" flipH="1" flipV="1">
              <a:off x="2535883" y="1964383"/>
              <a:ext cx="1062334" cy="571500"/>
            </a:xfrm>
            <a:prstGeom prst="parallelogram">
              <a:avLst>
                <a:gd name="adj" fmla="val 63243"/>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3" name="Trapezoid 24"/>
            <p:cNvSpPr/>
            <p:nvPr/>
          </p:nvSpPr>
          <p:spPr>
            <a:xfrm rot="16200000">
              <a:off x="2491109" y="1918968"/>
              <a:ext cx="694687" cy="1028700"/>
            </a:xfrm>
            <a:prstGeom prst="trapezoid">
              <a:avLst>
                <a:gd name="adj" fmla="val 8698"/>
              </a:avLst>
            </a:prstGeom>
            <a:gradFill>
              <a:gsLst>
                <a:gs pos="0">
                  <a:schemeClr val="accent2">
                    <a:lumMod val="50000"/>
                  </a:schemeClr>
                </a:gs>
                <a:gs pos="50000">
                  <a:schemeClr val="accent2">
                    <a:lumMod val="75000"/>
                  </a:schemeClr>
                </a:gs>
                <a:gs pos="10000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微软雅黑" panose="020B0503020204020204" pitchFamily="34" charset="-122"/>
                </a:rPr>
                <a:t>02</a:t>
              </a:r>
              <a:endParaRPr lang="en-US" sz="3200" dirty="0">
                <a:latin typeface="微软雅黑" panose="020B0503020204020204" pitchFamily="34" charset="-122"/>
              </a:endParaRPr>
            </a:p>
          </p:txBody>
        </p:sp>
      </p:grpSp>
      <p:grpSp>
        <p:nvGrpSpPr>
          <p:cNvPr id="14" name="Group 27"/>
          <p:cNvGrpSpPr/>
          <p:nvPr/>
        </p:nvGrpSpPr>
        <p:grpSpPr>
          <a:xfrm>
            <a:off x="5815595" y="3796793"/>
            <a:ext cx="2391581" cy="1363527"/>
            <a:chOff x="2324103" y="1581151"/>
            <a:chExt cx="2105022" cy="1200149"/>
          </a:xfrm>
        </p:grpSpPr>
        <p:sp>
          <p:nvSpPr>
            <p:cNvPr id="15" name="Right Arrow 32"/>
            <p:cNvSpPr/>
            <p:nvPr/>
          </p:nvSpPr>
          <p:spPr>
            <a:xfrm>
              <a:off x="2781300" y="1581151"/>
              <a:ext cx="1647825" cy="1050466"/>
            </a:xfrm>
            <a:prstGeom prst="rightArrow">
              <a:avLst>
                <a:gd name="adj1" fmla="val 74773"/>
                <a:gd name="adj2" fmla="val 58284"/>
              </a:avLst>
            </a:prstGeom>
            <a:solidFill>
              <a:srgbClr val="DD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6" name="Parallelogram 33"/>
            <p:cNvSpPr/>
            <p:nvPr/>
          </p:nvSpPr>
          <p:spPr>
            <a:xfrm rot="5400000" flipH="1" flipV="1">
              <a:off x="2535883" y="1964383"/>
              <a:ext cx="1062334" cy="571500"/>
            </a:xfrm>
            <a:prstGeom prst="parallelogram">
              <a:avLst>
                <a:gd name="adj" fmla="val 63243"/>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7" name="Trapezoid 34"/>
            <p:cNvSpPr/>
            <p:nvPr/>
          </p:nvSpPr>
          <p:spPr>
            <a:xfrm rot="16200000">
              <a:off x="2491109" y="1918968"/>
              <a:ext cx="694687" cy="1028700"/>
            </a:xfrm>
            <a:prstGeom prst="trapezoid">
              <a:avLst>
                <a:gd name="adj" fmla="val 8698"/>
              </a:avLst>
            </a:prstGeom>
            <a:gradFill>
              <a:gsLst>
                <a:gs pos="0">
                  <a:srgbClr val="D86666"/>
                </a:gs>
                <a:gs pos="50000">
                  <a:srgbClr val="DD8B8D"/>
                </a:gs>
                <a:gs pos="100000">
                  <a:srgbClr val="EBBAB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latin typeface="微软雅黑" panose="020B0503020204020204" pitchFamily="34" charset="-122"/>
                </a:rPr>
                <a:t>03</a:t>
              </a:r>
              <a:endParaRPr lang="en-US" sz="3200" dirty="0">
                <a:latin typeface="微软雅黑" panose="020B0503020204020204" pitchFamily="34" charset="-122"/>
              </a:endParaRPr>
            </a:p>
          </p:txBody>
        </p:sp>
      </p:grpSp>
      <p:grpSp>
        <p:nvGrpSpPr>
          <p:cNvPr id="18" name="Group 28"/>
          <p:cNvGrpSpPr/>
          <p:nvPr/>
        </p:nvGrpSpPr>
        <p:grpSpPr>
          <a:xfrm flipH="1">
            <a:off x="3984824" y="5061018"/>
            <a:ext cx="2391581" cy="1363527"/>
            <a:chOff x="2324103" y="1581151"/>
            <a:chExt cx="2105022" cy="1200149"/>
          </a:xfrm>
        </p:grpSpPr>
        <p:sp>
          <p:nvSpPr>
            <p:cNvPr id="19" name="Right Arrow 29"/>
            <p:cNvSpPr/>
            <p:nvPr/>
          </p:nvSpPr>
          <p:spPr>
            <a:xfrm>
              <a:off x="2781300" y="1581151"/>
              <a:ext cx="1647825" cy="1050466"/>
            </a:xfrm>
            <a:prstGeom prst="rightArrow">
              <a:avLst>
                <a:gd name="adj1" fmla="val 74773"/>
                <a:gd name="adj2" fmla="val 582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0" name="Parallelogram 30"/>
            <p:cNvSpPr/>
            <p:nvPr/>
          </p:nvSpPr>
          <p:spPr>
            <a:xfrm rot="5400000" flipH="1" flipV="1">
              <a:off x="2535883" y="1964383"/>
              <a:ext cx="1062334" cy="571500"/>
            </a:xfrm>
            <a:prstGeom prst="parallelogram">
              <a:avLst>
                <a:gd name="adj" fmla="val 63243"/>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1" name="Trapezoid 31"/>
            <p:cNvSpPr/>
            <p:nvPr/>
          </p:nvSpPr>
          <p:spPr>
            <a:xfrm rot="16200000">
              <a:off x="2491109" y="1918968"/>
              <a:ext cx="694687" cy="1028700"/>
            </a:xfrm>
            <a:prstGeom prst="trapezoid">
              <a:avLst>
                <a:gd name="adj" fmla="val 8698"/>
              </a:avLst>
            </a:prstGeom>
            <a:gradFill>
              <a:gsLst>
                <a:gs pos="0">
                  <a:schemeClr val="accent4">
                    <a:lumMod val="50000"/>
                  </a:schemeClr>
                </a:gs>
                <a:gs pos="50000">
                  <a:schemeClr val="accent4">
                    <a:lumMod val="75000"/>
                  </a:schemeClr>
                </a:gs>
                <a:gs pos="10000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微软雅黑" panose="020B0503020204020204" pitchFamily="34" charset="-122"/>
                </a:rPr>
                <a:t>04</a:t>
              </a:r>
              <a:endParaRPr lang="en-US" sz="3200" dirty="0">
                <a:latin typeface="微软雅黑" panose="020B0503020204020204" pitchFamily="34" charset="-122"/>
              </a:endParaRPr>
            </a:p>
          </p:txBody>
        </p:sp>
      </p:grpSp>
      <p:sp>
        <p:nvSpPr>
          <p:cNvPr id="22" name="Freeform 157"/>
          <p:cNvSpPr>
            <a:spLocks noEditPoints="1"/>
          </p:cNvSpPr>
          <p:nvPr/>
        </p:nvSpPr>
        <p:spPr bwMode="auto">
          <a:xfrm>
            <a:off x="7253355" y="1609036"/>
            <a:ext cx="458719" cy="508000"/>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9"/>
          <p:cNvSpPr>
            <a:spLocks noEditPoints="1"/>
          </p:cNvSpPr>
          <p:nvPr/>
        </p:nvSpPr>
        <p:spPr bwMode="auto">
          <a:xfrm>
            <a:off x="4443897" y="2903332"/>
            <a:ext cx="472196" cy="475973"/>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24" name="Group 38"/>
          <p:cNvGrpSpPr/>
          <p:nvPr/>
        </p:nvGrpSpPr>
        <p:grpSpPr>
          <a:xfrm>
            <a:off x="7276301" y="4161183"/>
            <a:ext cx="475449" cy="434768"/>
            <a:chOff x="2046288" y="3759200"/>
            <a:chExt cx="296863" cy="271463"/>
          </a:xfrm>
          <a:solidFill>
            <a:schemeClr val="bg1"/>
          </a:solidFill>
        </p:grpSpPr>
        <p:sp>
          <p:nvSpPr>
            <p:cNvPr id="25"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6"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7"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30" name="Group 100"/>
          <p:cNvGrpSpPr/>
          <p:nvPr/>
        </p:nvGrpSpPr>
        <p:grpSpPr>
          <a:xfrm>
            <a:off x="4484128" y="5420140"/>
            <a:ext cx="392205" cy="487973"/>
            <a:chOff x="649288" y="2347912"/>
            <a:chExt cx="273050" cy="339725"/>
          </a:xfrm>
          <a:solidFill>
            <a:schemeClr val="bg1"/>
          </a:solidFill>
        </p:grpSpPr>
        <p:sp>
          <p:nvSpPr>
            <p:cNvPr id="31" name="Freeform 211"/>
            <p:cNvSpPr>
              <a:spLocks noEditPoints="1"/>
            </p:cNvSpPr>
            <p:nvPr/>
          </p:nvSpPr>
          <p:spPr bwMode="auto">
            <a:xfrm>
              <a:off x="727075" y="2487612"/>
              <a:ext cx="117475" cy="115888"/>
            </a:xfrm>
            <a:custGeom>
              <a:avLst/>
              <a:gdLst/>
              <a:ahLst/>
              <a:cxnLst>
                <a:cxn ang="0">
                  <a:pos x="28" y="38"/>
                </a:cxn>
                <a:cxn ang="0">
                  <a:pos x="27" y="38"/>
                </a:cxn>
                <a:cxn ang="0">
                  <a:pos x="27" y="41"/>
                </a:cxn>
                <a:cxn ang="0">
                  <a:pos x="26" y="42"/>
                </a:cxn>
                <a:cxn ang="0">
                  <a:pos x="25" y="42"/>
                </a:cxn>
                <a:cxn ang="0">
                  <a:pos x="23" y="41"/>
                </a:cxn>
                <a:cxn ang="0">
                  <a:pos x="23" y="38"/>
                </a:cxn>
                <a:cxn ang="0">
                  <a:pos x="23" y="38"/>
                </a:cxn>
                <a:cxn ang="0">
                  <a:pos x="18" y="36"/>
                </a:cxn>
                <a:cxn ang="0">
                  <a:pos x="17" y="35"/>
                </a:cxn>
                <a:cxn ang="0">
                  <a:pos x="18" y="33"/>
                </a:cxn>
                <a:cxn ang="0">
                  <a:pos x="19" y="32"/>
                </a:cxn>
                <a:cxn ang="0">
                  <a:pos x="19" y="32"/>
                </a:cxn>
                <a:cxn ang="0">
                  <a:pos x="25" y="34"/>
                </a:cxn>
                <a:cxn ang="0">
                  <a:pos x="29" y="31"/>
                </a:cxn>
                <a:cxn ang="0">
                  <a:pos x="25" y="26"/>
                </a:cxn>
                <a:cxn ang="0">
                  <a:pos x="17" y="19"/>
                </a:cxn>
                <a:cxn ang="0">
                  <a:pos x="23" y="12"/>
                </a:cxn>
                <a:cxn ang="0">
                  <a:pos x="24" y="11"/>
                </a:cxn>
                <a:cxn ang="0">
                  <a:pos x="24" y="9"/>
                </a:cxn>
                <a:cxn ang="0">
                  <a:pos x="25" y="7"/>
                </a:cxn>
                <a:cxn ang="0">
                  <a:pos x="26" y="7"/>
                </a:cxn>
                <a:cxn ang="0">
                  <a:pos x="28" y="9"/>
                </a:cxn>
                <a:cxn ang="0">
                  <a:pos x="28" y="11"/>
                </a:cxn>
                <a:cxn ang="0">
                  <a:pos x="28" y="11"/>
                </a:cxn>
                <a:cxn ang="0">
                  <a:pos x="32" y="13"/>
                </a:cxn>
                <a:cxn ang="0">
                  <a:pos x="33" y="14"/>
                </a:cxn>
                <a:cxn ang="0">
                  <a:pos x="32" y="16"/>
                </a:cxn>
                <a:cxn ang="0">
                  <a:pos x="31" y="17"/>
                </a:cxn>
                <a:cxn ang="0">
                  <a:pos x="30" y="16"/>
                </a:cxn>
                <a:cxn ang="0">
                  <a:pos x="26" y="15"/>
                </a:cxn>
                <a:cxn ang="0">
                  <a:pos x="22" y="18"/>
                </a:cxn>
                <a:cxn ang="0">
                  <a:pos x="27" y="22"/>
                </a:cxn>
                <a:cxn ang="0">
                  <a:pos x="34" y="30"/>
                </a:cxn>
                <a:cxn ang="0">
                  <a:pos x="28" y="38"/>
                </a:cxn>
                <a:cxn ang="0">
                  <a:pos x="25" y="0"/>
                </a:cxn>
                <a:cxn ang="0">
                  <a:pos x="0" y="25"/>
                </a:cxn>
                <a:cxn ang="0">
                  <a:pos x="25" y="50"/>
                </a:cxn>
                <a:cxn ang="0">
                  <a:pos x="51" y="25"/>
                </a:cxn>
                <a:cxn ang="0">
                  <a:pos x="25" y="0"/>
                </a:cxn>
              </a:cxnLst>
              <a:rect l="0" t="0" r="r" b="b"/>
              <a:pathLst>
                <a:path w="51" h="50">
                  <a:moveTo>
                    <a:pt x="28" y="38"/>
                  </a:moveTo>
                  <a:cubicBezTo>
                    <a:pt x="28" y="38"/>
                    <a:pt x="27" y="38"/>
                    <a:pt x="27" y="38"/>
                  </a:cubicBezTo>
                  <a:cubicBezTo>
                    <a:pt x="27" y="41"/>
                    <a:pt x="27" y="41"/>
                    <a:pt x="27" y="41"/>
                  </a:cubicBezTo>
                  <a:cubicBezTo>
                    <a:pt x="27" y="41"/>
                    <a:pt x="27" y="42"/>
                    <a:pt x="26" y="42"/>
                  </a:cubicBezTo>
                  <a:cubicBezTo>
                    <a:pt x="25" y="42"/>
                    <a:pt x="25" y="42"/>
                    <a:pt x="25" y="42"/>
                  </a:cubicBezTo>
                  <a:cubicBezTo>
                    <a:pt x="24" y="42"/>
                    <a:pt x="23" y="41"/>
                    <a:pt x="23" y="41"/>
                  </a:cubicBezTo>
                  <a:cubicBezTo>
                    <a:pt x="23" y="38"/>
                    <a:pt x="23" y="38"/>
                    <a:pt x="23" y="38"/>
                  </a:cubicBezTo>
                  <a:cubicBezTo>
                    <a:pt x="23" y="38"/>
                    <a:pt x="23" y="38"/>
                    <a:pt x="23" y="38"/>
                  </a:cubicBezTo>
                  <a:cubicBezTo>
                    <a:pt x="23" y="38"/>
                    <a:pt x="19" y="37"/>
                    <a:pt x="18" y="36"/>
                  </a:cubicBezTo>
                  <a:cubicBezTo>
                    <a:pt x="17" y="36"/>
                    <a:pt x="17" y="36"/>
                    <a:pt x="17" y="35"/>
                  </a:cubicBezTo>
                  <a:cubicBezTo>
                    <a:pt x="18" y="33"/>
                    <a:pt x="18" y="33"/>
                    <a:pt x="18" y="33"/>
                  </a:cubicBezTo>
                  <a:cubicBezTo>
                    <a:pt x="18" y="33"/>
                    <a:pt x="18" y="32"/>
                    <a:pt x="19" y="32"/>
                  </a:cubicBezTo>
                  <a:cubicBezTo>
                    <a:pt x="19" y="32"/>
                    <a:pt x="19" y="32"/>
                    <a:pt x="19" y="32"/>
                  </a:cubicBezTo>
                  <a:cubicBezTo>
                    <a:pt x="20" y="32"/>
                    <a:pt x="22" y="34"/>
                    <a:pt x="25" y="34"/>
                  </a:cubicBezTo>
                  <a:cubicBezTo>
                    <a:pt x="27" y="34"/>
                    <a:pt x="29" y="33"/>
                    <a:pt x="29" y="31"/>
                  </a:cubicBezTo>
                  <a:cubicBezTo>
                    <a:pt x="29" y="29"/>
                    <a:pt x="28" y="28"/>
                    <a:pt x="25" y="26"/>
                  </a:cubicBezTo>
                  <a:cubicBezTo>
                    <a:pt x="21" y="25"/>
                    <a:pt x="17" y="23"/>
                    <a:pt x="17" y="19"/>
                  </a:cubicBezTo>
                  <a:cubicBezTo>
                    <a:pt x="17" y="15"/>
                    <a:pt x="20" y="13"/>
                    <a:pt x="23" y="12"/>
                  </a:cubicBezTo>
                  <a:cubicBezTo>
                    <a:pt x="23" y="12"/>
                    <a:pt x="24" y="12"/>
                    <a:pt x="24" y="11"/>
                  </a:cubicBezTo>
                  <a:cubicBezTo>
                    <a:pt x="24" y="9"/>
                    <a:pt x="24" y="9"/>
                    <a:pt x="24" y="9"/>
                  </a:cubicBezTo>
                  <a:cubicBezTo>
                    <a:pt x="24" y="8"/>
                    <a:pt x="24" y="7"/>
                    <a:pt x="25" y="7"/>
                  </a:cubicBezTo>
                  <a:cubicBezTo>
                    <a:pt x="26" y="7"/>
                    <a:pt x="26" y="7"/>
                    <a:pt x="26" y="7"/>
                  </a:cubicBezTo>
                  <a:cubicBezTo>
                    <a:pt x="27" y="7"/>
                    <a:pt x="28" y="8"/>
                    <a:pt x="28" y="9"/>
                  </a:cubicBezTo>
                  <a:cubicBezTo>
                    <a:pt x="28" y="11"/>
                    <a:pt x="28" y="11"/>
                    <a:pt x="28" y="11"/>
                  </a:cubicBezTo>
                  <a:cubicBezTo>
                    <a:pt x="28" y="11"/>
                    <a:pt x="28" y="11"/>
                    <a:pt x="28" y="11"/>
                  </a:cubicBezTo>
                  <a:cubicBezTo>
                    <a:pt x="28" y="11"/>
                    <a:pt x="31" y="12"/>
                    <a:pt x="32" y="13"/>
                  </a:cubicBezTo>
                  <a:cubicBezTo>
                    <a:pt x="33" y="13"/>
                    <a:pt x="33" y="13"/>
                    <a:pt x="33" y="14"/>
                  </a:cubicBezTo>
                  <a:cubicBezTo>
                    <a:pt x="32" y="16"/>
                    <a:pt x="32" y="16"/>
                    <a:pt x="32" y="16"/>
                  </a:cubicBezTo>
                  <a:cubicBezTo>
                    <a:pt x="32" y="16"/>
                    <a:pt x="32" y="17"/>
                    <a:pt x="31" y="17"/>
                  </a:cubicBezTo>
                  <a:cubicBezTo>
                    <a:pt x="31" y="17"/>
                    <a:pt x="31" y="16"/>
                    <a:pt x="30" y="16"/>
                  </a:cubicBezTo>
                  <a:cubicBezTo>
                    <a:pt x="30" y="16"/>
                    <a:pt x="28" y="15"/>
                    <a:pt x="26" y="15"/>
                  </a:cubicBezTo>
                  <a:cubicBezTo>
                    <a:pt x="23" y="15"/>
                    <a:pt x="22" y="17"/>
                    <a:pt x="22" y="18"/>
                  </a:cubicBezTo>
                  <a:cubicBezTo>
                    <a:pt x="22" y="20"/>
                    <a:pt x="23" y="21"/>
                    <a:pt x="27" y="22"/>
                  </a:cubicBezTo>
                  <a:cubicBezTo>
                    <a:pt x="32" y="24"/>
                    <a:pt x="34" y="27"/>
                    <a:pt x="34" y="30"/>
                  </a:cubicBezTo>
                  <a:cubicBezTo>
                    <a:pt x="34" y="34"/>
                    <a:pt x="32" y="37"/>
                    <a:pt x="28" y="38"/>
                  </a:cubicBezTo>
                  <a:moveTo>
                    <a:pt x="25" y="0"/>
                  </a:moveTo>
                  <a:cubicBezTo>
                    <a:pt x="12" y="0"/>
                    <a:pt x="0" y="11"/>
                    <a:pt x="0" y="25"/>
                  </a:cubicBezTo>
                  <a:cubicBezTo>
                    <a:pt x="0" y="39"/>
                    <a:pt x="12" y="50"/>
                    <a:pt x="25" y="50"/>
                  </a:cubicBezTo>
                  <a:cubicBezTo>
                    <a:pt x="39" y="50"/>
                    <a:pt x="51" y="39"/>
                    <a:pt x="51" y="25"/>
                  </a:cubicBezTo>
                  <a:cubicBezTo>
                    <a:pt x="51" y="11"/>
                    <a:pt x="39" y="0"/>
                    <a:pt x="25"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2" name="Freeform 212"/>
            <p:cNvSpPr>
              <a:spLocks noEditPoints="1"/>
            </p:cNvSpPr>
            <p:nvPr/>
          </p:nvSpPr>
          <p:spPr bwMode="auto">
            <a:xfrm>
              <a:off x="649288" y="2347912"/>
              <a:ext cx="273050" cy="339725"/>
            </a:xfrm>
            <a:custGeom>
              <a:avLst/>
              <a:gdLst/>
              <a:ahLst/>
              <a:cxnLst>
                <a:cxn ang="0">
                  <a:pos x="59" y="118"/>
                </a:cxn>
                <a:cxn ang="0">
                  <a:pos x="27" y="86"/>
                </a:cxn>
                <a:cxn ang="0">
                  <a:pos x="59" y="53"/>
                </a:cxn>
                <a:cxn ang="0">
                  <a:pos x="92" y="86"/>
                </a:cxn>
                <a:cxn ang="0">
                  <a:pos x="59" y="118"/>
                </a:cxn>
                <a:cxn ang="0">
                  <a:pos x="76" y="27"/>
                </a:cxn>
                <a:cxn ang="0">
                  <a:pos x="76" y="25"/>
                </a:cxn>
                <a:cxn ang="0">
                  <a:pos x="90" y="8"/>
                </a:cxn>
                <a:cxn ang="0">
                  <a:pos x="87" y="0"/>
                </a:cxn>
                <a:cxn ang="0">
                  <a:pos x="32" y="0"/>
                </a:cxn>
                <a:cxn ang="0">
                  <a:pos x="29" y="8"/>
                </a:cxn>
                <a:cxn ang="0">
                  <a:pos x="43" y="25"/>
                </a:cxn>
                <a:cxn ang="0">
                  <a:pos x="42" y="27"/>
                </a:cxn>
                <a:cxn ang="0">
                  <a:pos x="0" y="104"/>
                </a:cxn>
                <a:cxn ang="0">
                  <a:pos x="59" y="148"/>
                </a:cxn>
                <a:cxn ang="0">
                  <a:pos x="119" y="104"/>
                </a:cxn>
                <a:cxn ang="0">
                  <a:pos x="76" y="27"/>
                </a:cxn>
              </a:cxnLst>
              <a:rect l="0" t="0" r="r" b="b"/>
              <a:pathLst>
                <a:path w="119" h="148">
                  <a:moveTo>
                    <a:pt x="59" y="118"/>
                  </a:moveTo>
                  <a:cubicBezTo>
                    <a:pt x="41" y="118"/>
                    <a:pt x="27" y="104"/>
                    <a:pt x="27" y="86"/>
                  </a:cubicBezTo>
                  <a:cubicBezTo>
                    <a:pt x="27" y="68"/>
                    <a:pt x="41" y="53"/>
                    <a:pt x="59" y="53"/>
                  </a:cubicBezTo>
                  <a:cubicBezTo>
                    <a:pt x="78" y="53"/>
                    <a:pt x="92" y="68"/>
                    <a:pt x="92" y="86"/>
                  </a:cubicBezTo>
                  <a:cubicBezTo>
                    <a:pt x="92" y="104"/>
                    <a:pt x="78" y="118"/>
                    <a:pt x="59" y="118"/>
                  </a:cubicBezTo>
                  <a:moveTo>
                    <a:pt x="76" y="27"/>
                  </a:moveTo>
                  <a:cubicBezTo>
                    <a:pt x="76" y="26"/>
                    <a:pt x="75" y="26"/>
                    <a:pt x="76" y="25"/>
                  </a:cubicBezTo>
                  <a:cubicBezTo>
                    <a:pt x="90" y="8"/>
                    <a:pt x="90" y="8"/>
                    <a:pt x="90" y="8"/>
                  </a:cubicBezTo>
                  <a:cubicBezTo>
                    <a:pt x="94" y="4"/>
                    <a:pt x="92" y="0"/>
                    <a:pt x="87" y="0"/>
                  </a:cubicBezTo>
                  <a:cubicBezTo>
                    <a:pt x="32" y="0"/>
                    <a:pt x="32" y="0"/>
                    <a:pt x="32" y="0"/>
                  </a:cubicBezTo>
                  <a:cubicBezTo>
                    <a:pt x="27" y="0"/>
                    <a:pt x="25" y="4"/>
                    <a:pt x="29" y="8"/>
                  </a:cubicBezTo>
                  <a:cubicBezTo>
                    <a:pt x="43" y="25"/>
                    <a:pt x="43" y="25"/>
                    <a:pt x="43" y="25"/>
                  </a:cubicBezTo>
                  <a:cubicBezTo>
                    <a:pt x="44" y="26"/>
                    <a:pt x="43" y="27"/>
                    <a:pt x="42" y="27"/>
                  </a:cubicBezTo>
                  <a:cubicBezTo>
                    <a:pt x="18" y="40"/>
                    <a:pt x="0" y="78"/>
                    <a:pt x="0" y="104"/>
                  </a:cubicBezTo>
                  <a:cubicBezTo>
                    <a:pt x="0" y="137"/>
                    <a:pt x="27" y="148"/>
                    <a:pt x="59" y="148"/>
                  </a:cubicBezTo>
                  <a:cubicBezTo>
                    <a:pt x="92" y="148"/>
                    <a:pt x="119" y="137"/>
                    <a:pt x="119" y="104"/>
                  </a:cubicBezTo>
                  <a:cubicBezTo>
                    <a:pt x="119" y="77"/>
                    <a:pt x="101" y="40"/>
                    <a:pt x="76" y="27"/>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3" name="TextBox 47"/>
          <p:cNvSpPr txBox="1"/>
          <p:nvPr/>
        </p:nvSpPr>
        <p:spPr>
          <a:xfrm>
            <a:off x="8487245" y="1414672"/>
            <a:ext cx="2819732" cy="697499"/>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rgbClr val="F05C47"/>
                </a:solidFill>
                <a:latin typeface="微软雅黑" panose="020B0503020204020204" pitchFamily="34" charset="-122"/>
                <a:ea typeface="微软雅黑" panose="020B0503020204020204" pitchFamily="34" charset="-122"/>
              </a:rPr>
              <a:t>单击编辑标题</a:t>
            </a:r>
            <a:endParaRPr lang="zh-CN" altLang="en-US" sz="1600" b="1" dirty="0">
              <a:solidFill>
                <a:srgbClr val="F05C47"/>
              </a:solidFill>
              <a:latin typeface="微软雅黑" panose="020B0503020204020204" pitchFamily="34" charset="-122"/>
              <a:ea typeface="微软雅黑" panose="020B0503020204020204" pitchFamily="34" charset="-122"/>
            </a:endParaRPr>
          </a:p>
          <a:p>
            <a:pPr defTabSz="1218565">
              <a:spcBef>
                <a:spcPct val="20000"/>
              </a:spcBef>
              <a:defRPr/>
            </a:pPr>
            <a:r>
              <a:rPr lang="zh-CN" altLang="en-US" sz="1335"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sp>
        <p:nvSpPr>
          <p:cNvPr id="34" name="TextBox 49"/>
          <p:cNvSpPr txBox="1"/>
          <p:nvPr/>
        </p:nvSpPr>
        <p:spPr>
          <a:xfrm>
            <a:off x="874645" y="2669208"/>
            <a:ext cx="2819732" cy="697499"/>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chemeClr val="accent2"/>
                </a:solidFill>
                <a:latin typeface="微软雅黑" panose="020B0503020204020204" pitchFamily="34" charset="-122"/>
                <a:ea typeface="微软雅黑" panose="020B0503020204020204" pitchFamily="34" charset="-122"/>
              </a:rPr>
              <a:t>单击编辑标题</a:t>
            </a:r>
            <a:endParaRPr lang="en-US" sz="1600" b="1" dirty="0">
              <a:solidFill>
                <a:schemeClr val="accent2"/>
              </a:solidFill>
              <a:latin typeface="微软雅黑" panose="020B0503020204020204" pitchFamily="34" charset="-122"/>
            </a:endParaRPr>
          </a:p>
          <a:p>
            <a:pPr algn="r" defTabSz="1218565">
              <a:spcBef>
                <a:spcPct val="20000"/>
              </a:spcBef>
              <a:defRPr/>
            </a:pPr>
            <a:r>
              <a:rPr lang="zh-CN" altLang="en-US" sz="1335"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sp>
        <p:nvSpPr>
          <p:cNvPr id="35" name="TextBox 50"/>
          <p:cNvSpPr txBox="1"/>
          <p:nvPr/>
        </p:nvSpPr>
        <p:spPr>
          <a:xfrm>
            <a:off x="8487245" y="3945836"/>
            <a:ext cx="2819732" cy="697499"/>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rgbClr val="D86666"/>
                </a:solidFill>
                <a:latin typeface="微软雅黑" panose="020B0503020204020204" pitchFamily="34" charset="-122"/>
                <a:ea typeface="微软雅黑" panose="020B0503020204020204" pitchFamily="34" charset="-122"/>
              </a:rPr>
              <a:t>单击编辑标题</a:t>
            </a:r>
            <a:endParaRPr lang="zh-CN" altLang="en-US" sz="1600" b="1" dirty="0">
              <a:solidFill>
                <a:srgbClr val="D86666"/>
              </a:solidFill>
              <a:latin typeface="微软雅黑" panose="020B0503020204020204" pitchFamily="34" charset="-122"/>
              <a:ea typeface="微软雅黑" panose="020B0503020204020204" pitchFamily="34" charset="-122"/>
            </a:endParaRPr>
          </a:p>
          <a:p>
            <a:pPr defTabSz="1218565">
              <a:spcBef>
                <a:spcPct val="20000"/>
              </a:spcBef>
              <a:defRPr/>
            </a:pPr>
            <a:r>
              <a:rPr lang="zh-CN" altLang="en-US" sz="1335"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sp>
        <p:nvSpPr>
          <p:cNvPr id="36" name="TextBox 52"/>
          <p:cNvSpPr txBox="1"/>
          <p:nvPr/>
        </p:nvSpPr>
        <p:spPr>
          <a:xfrm>
            <a:off x="874645" y="5200372"/>
            <a:ext cx="2819732" cy="697499"/>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chemeClr val="accent4"/>
                </a:solidFill>
                <a:latin typeface="微软雅黑" panose="020B0503020204020204" pitchFamily="34" charset="-122"/>
                <a:ea typeface="微软雅黑" panose="020B0503020204020204" pitchFamily="34" charset="-122"/>
              </a:rPr>
              <a:t>单击编辑标题</a:t>
            </a:r>
            <a:endParaRPr lang="en-US" sz="1600" b="1" dirty="0">
              <a:solidFill>
                <a:schemeClr val="accent4"/>
              </a:solidFill>
              <a:latin typeface="微软雅黑" panose="020B0503020204020204" pitchFamily="34" charset="-122"/>
            </a:endParaRPr>
          </a:p>
          <a:p>
            <a:pPr algn="r" defTabSz="1218565">
              <a:spcBef>
                <a:spcPct val="20000"/>
              </a:spcBef>
              <a:defRPr/>
            </a:pPr>
            <a:r>
              <a:rPr lang="zh-CN" altLang="en-US" sz="1335"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latin typeface="微软雅黑" panose="020B0503020204020204" pitchFamily="34" charset="-122"/>
            </a:endParaRPr>
          </a:p>
        </p:txBody>
      </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7080" y="78059"/>
            <a:ext cx="969691" cy="983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wipe dir="r"/>
      </p:transition>
    </mc:Choice>
    <mc:Fallback>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 presetClass="entr" presetSubtype="2" accel="50000" decel="5000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1+#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 presetClass="entr" presetSubtype="8" accel="50000" decel="50000"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0-#ppt_w/2"/>
                                          </p:val>
                                        </p:tav>
                                        <p:tav tm="100000">
                                          <p:val>
                                            <p:strVal val="#ppt_x"/>
                                          </p:val>
                                        </p:tav>
                                      </p:tavLst>
                                    </p:anim>
                                    <p:anim calcmode="lin" valueType="num">
                                      <p:cBhvr additive="base">
                                        <p:cTn id="37" dur="500" fill="hold"/>
                                        <p:tgtEl>
                                          <p:spTgt spid="34"/>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3" presetClass="entr" presetSubtype="16"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childTnLst>
                                </p:cTn>
                              </p:par>
                            </p:childTnLst>
                          </p:cTn>
                        </p:par>
                        <p:par>
                          <p:cTn id="47" fill="hold">
                            <p:stCondLst>
                              <p:cond delay="4500"/>
                            </p:stCondLst>
                            <p:childTnLst>
                              <p:par>
                                <p:cTn id="48" presetID="2" presetClass="entr" presetSubtype="2" accel="50000" decel="5000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1+#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0"/>
                            </p:stCondLst>
                            <p:childTnLst>
                              <p:par>
                                <p:cTn id="53" presetID="22" presetClass="entr" presetSubtype="2"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right)">
                                      <p:cBhvr>
                                        <p:cTn id="55" dur="500"/>
                                        <p:tgtEl>
                                          <p:spTgt spid="18"/>
                                        </p:tgtEl>
                                      </p:cBhvr>
                                    </p:animEffect>
                                  </p:childTnLst>
                                </p:cTn>
                              </p:par>
                            </p:childTnLst>
                          </p:cTn>
                        </p:par>
                        <p:par>
                          <p:cTn id="56" fill="hold">
                            <p:stCondLst>
                              <p:cond delay="5500"/>
                            </p:stCondLst>
                            <p:childTnLst>
                              <p:par>
                                <p:cTn id="57" presetID="23" presetClass="entr" presetSubtype="16"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childTnLst>
                                </p:cTn>
                              </p:par>
                            </p:childTnLst>
                          </p:cTn>
                        </p:par>
                        <p:par>
                          <p:cTn id="61" fill="hold">
                            <p:stCondLst>
                              <p:cond delay="6000"/>
                            </p:stCondLst>
                            <p:childTnLst>
                              <p:par>
                                <p:cTn id="62" presetID="2" presetClass="entr" presetSubtype="8" accel="50000" decel="50000" fill="hold" grpId="0" nodeType="after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0-#ppt_w/2"/>
                                          </p:val>
                                        </p:tav>
                                        <p:tav tm="100000">
                                          <p:val>
                                            <p:strVal val="#ppt_x"/>
                                          </p:val>
                                        </p:tav>
                                      </p:tavLst>
                                    </p:anim>
                                    <p:anim calcmode="lin" valueType="num">
                                      <p:cBhvr additive="base">
                                        <p:cTn id="6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animBg="1"/>
      <p:bldP spid="33" grpId="0"/>
      <p:bldP spid="34" grpId="0"/>
      <p:bldP spid="35" grpId="0"/>
      <p:bldP spid="36" grpId="0"/>
    </p:bldLst>
  </p:timing>
</p:sld>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2322</Words>
  <Application>WPS 演示</Application>
  <PresentationFormat>宽屏</PresentationFormat>
  <Paragraphs>316</Paragraphs>
  <Slides>22</Slides>
  <Notes>22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方正书宋_GBK</vt:lpstr>
      <vt:lpstr>Wingdings</vt:lpstr>
      <vt:lpstr>微软雅黑</vt:lpstr>
      <vt:lpstr>Raleway</vt:lpstr>
      <vt:lpstr>宋体</vt:lpstr>
      <vt:lpstr>FontAwesome</vt:lpstr>
      <vt:lpstr>汉仪旗黑KW</vt:lpstr>
      <vt:lpstr>宋体</vt:lpstr>
      <vt:lpstr>Arial Unicode MS</vt:lpstr>
      <vt:lpstr>苹方-简</vt:lpstr>
      <vt:lpstr>汉仪书宋二KW</vt:lpstr>
      <vt:lpstr>等线</vt:lpstr>
      <vt:lpstr>汉仪中等线KW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清新简约毕业论文PPT答辩模板</dc:title>
  <dc:creator>阿飞</dc:creator>
  <cp:lastModifiedBy>adothraki</cp:lastModifiedBy>
  <cp:revision>20</cp:revision>
  <dcterms:created xsi:type="dcterms:W3CDTF">2019-08-14T01:05:15Z</dcterms:created>
  <dcterms:modified xsi:type="dcterms:W3CDTF">2019-08-14T01:05:15Z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