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8" r:id="rId3"/>
    <p:sldId id="265" r:id="rId4"/>
    <p:sldId id="268" r:id="rId5"/>
    <p:sldId id="283" r:id="rId6"/>
    <p:sldId id="284" r:id="rId7"/>
    <p:sldId id="285" r:id="rId8"/>
    <p:sldId id="286" r:id="rId9"/>
    <p:sldId id="287" r:id="rId10"/>
    <p:sldId id="288" r:id="rId11"/>
    <p:sldId id="326" r:id="rId12"/>
    <p:sldId id="327" r:id="rId13"/>
    <p:sldId id="328" r:id="rId14"/>
    <p:sldId id="329" r:id="rId15"/>
    <p:sldId id="330" r:id="rId16"/>
    <p:sldId id="331" r:id="rId17"/>
    <p:sldId id="332" r:id="rId18"/>
    <p:sldId id="333" r:id="rId19"/>
    <p:sldId id="325" r:id="rId2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8197"/>
    <a:srgbClr val="CF9583"/>
    <a:srgbClr val="AC4A42"/>
    <a:srgbClr val="5B2723"/>
    <a:srgbClr val="DECDBD"/>
    <a:srgbClr val="E1E9F4"/>
    <a:srgbClr val="C0C4CB"/>
    <a:srgbClr val="748298"/>
    <a:srgbClr val="6B798F"/>
    <a:srgbClr val="9DA6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7" autoAdjust="0"/>
    <p:restoredTop sz="94660"/>
  </p:normalViewPr>
  <p:slideViewPr>
    <p:cSldViewPr snapToGrid="0" showGuides="1">
      <p:cViewPr varScale="1">
        <p:scale>
          <a:sx n="57" d="100"/>
          <a:sy n="57" d="100"/>
        </p:scale>
        <p:origin x="48" y="1182"/>
      </p:cViewPr>
      <p:guideLst>
        <p:guide orient="horz" pos="2158"/>
        <p:guide pos="3804"/>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cs typeface="微软雅黑" panose="020B0503020204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cs typeface="微软雅黑" panose="020B0503020204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Date Placeholder 4"/>
          <p:cNvSpPr>
            <a:spLocks noGrp="1"/>
          </p:cNvSpPr>
          <p:nvPr>
            <p:ph type="dt" sz="half" idx="10"/>
          </p:nvPr>
        </p:nvSpPr>
        <p:spPr/>
        <p:txBody>
          <a:bodyPr/>
          <a:lstStyle/>
          <a:p>
            <a:fld id="{E43DB87E-F1CC-485A-9309-C07B23797B46}"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7" name="Date Placeholder 6"/>
          <p:cNvSpPr>
            <a:spLocks noGrp="1"/>
          </p:cNvSpPr>
          <p:nvPr>
            <p:ph type="dt" sz="half" idx="10"/>
          </p:nvPr>
        </p:nvSpPr>
        <p:spPr/>
        <p:txBody>
          <a:bodyPr/>
          <a:lstStyle/>
          <a:p>
            <a:fld id="{E43DB87E-F1CC-485A-9309-C07B23797B46}" type="datetimeFigureOut">
              <a:rPr lang="id-ID" smtClean="0"/>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43DB87E-F1CC-485A-9309-C07B23797B46}"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DB87E-F1CC-485A-9309-C07B23797B46}" type="datetimeFigureOut">
              <a:rPr lang="id-ID" smtClean="0"/>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3DB87E-F1CC-485A-9309-C07B23797B46}"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3DB87E-F1CC-485A-9309-C07B23797B46}"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E43DB87E-F1CC-485A-9309-C07B23797B46}" type="datetimeFigureOut">
              <a:rPr lang="id-ID" smtClean="0"/>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D1AAE69-E090-44E3-B31B-4DC401F462FB}" type="slidenum">
              <a:rPr lang="id-ID" smtClean="0"/>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Oval 1"/>
          <p:cNvSpPr/>
          <p:nvPr/>
        </p:nvSpPr>
        <p:spPr>
          <a:xfrm>
            <a:off x="2915666" y="248666"/>
            <a:ext cx="6360668" cy="6360668"/>
          </a:xfrm>
          <a:prstGeom prst="ellipse">
            <a:avLst/>
          </a:prstGeom>
          <a:solidFill>
            <a:srgbClr val="7481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3678862" y="2174378"/>
            <a:ext cx="5109091" cy="1569660"/>
          </a:xfrm>
          <a:prstGeom prst="rect">
            <a:avLst/>
          </a:prstGeom>
          <a:noFill/>
        </p:spPr>
        <p:txBody>
          <a:bodyPr wrap="none" rtlCol="0">
            <a:spAutoFit/>
          </a:bodyPr>
          <a:lstStyle/>
          <a:p>
            <a:r>
              <a:rPr lang="zh-CN" altLang="en-US" sz="9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中南大学</a:t>
            </a:r>
            <a:endParaRPr lang="zh-CN" altLang="id-ID" sz="9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6"/>
          <p:cNvSpPr txBox="1"/>
          <p:nvPr/>
        </p:nvSpPr>
        <p:spPr>
          <a:xfrm>
            <a:off x="4858707" y="4187584"/>
            <a:ext cx="2474595" cy="306705"/>
          </a:xfrm>
          <a:prstGeom prst="rect">
            <a:avLst/>
          </a:prstGeom>
          <a:noFill/>
        </p:spPr>
        <p:txBody>
          <a:bodyPr wrap="none" rtlCol="0">
            <a:spAutoFit/>
          </a:bodyPr>
          <a:lstStyle/>
          <a:p>
            <a:pPr algn="ctr"/>
            <a:r>
              <a:rPr lang="zh-CN" altLang="id-ID" sz="1400" b="1" spc="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作品</a:t>
            </a:r>
            <a:r>
              <a:rPr lang="zh-CN" altLang="id-ID" sz="1400" b="1" spc="600" dirty="0">
                <a:solidFill>
                  <a:schemeClr val="bg1">
                    <a:lumMod val="95000"/>
                  </a:schemeClr>
                </a:solidFill>
                <a:latin typeface="微软雅黑" panose="020B0503020204020204" charset="-122"/>
                <a:ea typeface="微软雅黑" panose="020B0503020204020204" charset="-122"/>
                <a:cs typeface="微软雅黑" panose="020B0503020204020204" charset="-122"/>
              </a:rPr>
              <a:t>展示</a:t>
            </a:r>
            <a:r>
              <a:rPr lang="zh-CN" altLang="id-ID" sz="1400" b="1" spc="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模板</a:t>
            </a:r>
            <a:r>
              <a:rPr lang="en-US" altLang="zh-CN" sz="1400" b="1" spc="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—小北</a:t>
            </a:r>
            <a:endParaRPr lang="en-US" altLang="zh-CN" sz="1400" b="1" spc="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16" name="Oval 15"/>
          <p:cNvSpPr/>
          <p:nvPr/>
        </p:nvSpPr>
        <p:spPr>
          <a:xfrm>
            <a:off x="3063860" y="396860"/>
            <a:ext cx="6064280" cy="606428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623159" y="2420715"/>
            <a:ext cx="6288258" cy="2044706"/>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0" name="Rectangle 9"/>
          <p:cNvSpPr/>
          <p:nvPr/>
        </p:nvSpPr>
        <p:spPr>
          <a:xfrm>
            <a:off x="1067007" y="576777"/>
            <a:ext cx="5400563" cy="5724000"/>
          </a:xfrm>
          <a:prstGeom prst="rect">
            <a:avLst/>
          </a:prstGeom>
          <a:blipFill dpi="0" rotWithShape="1">
            <a:blip r:embed="rId1"/>
            <a:srcRect/>
            <a:stretch>
              <a:fillRect l="-22326" r="-223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3" name="TextBox 12"/>
          <p:cNvSpPr txBox="1"/>
          <p:nvPr/>
        </p:nvSpPr>
        <p:spPr>
          <a:xfrm>
            <a:off x="8496788" y="4309604"/>
            <a:ext cx="2773760" cy="1706880"/>
          </a:xfrm>
          <a:prstGeom prst="rect">
            <a:avLst/>
          </a:prstGeom>
          <a:noFill/>
        </p:spPr>
        <p:txBody>
          <a:bodyPr wrap="square" rtlCol="0">
            <a:spAutoFit/>
          </a:bodyPr>
          <a:lstStyle/>
          <a:p>
            <a:pPr algn="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Ea duo probatus assentior, dolorem consectetuer in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vix.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0"/>
          <p:cNvSpPr txBox="1"/>
          <p:nvPr/>
        </p:nvSpPr>
        <p:spPr>
          <a:xfrm>
            <a:off x="8039766" y="333964"/>
            <a:ext cx="3230880" cy="2861310"/>
          </a:xfrm>
          <a:prstGeom prst="rect">
            <a:avLst/>
          </a:prstGeom>
          <a:noFill/>
        </p:spPr>
        <p:txBody>
          <a:bodyPr wrap="none" rtlCol="0" anchor="ctr">
            <a:spAutoFit/>
          </a:bodyPr>
          <a:lstStyle/>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左侧</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焦点</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作品展示</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14" name="Elbow Connector 13"/>
          <p:cNvCxnSpPr/>
          <p:nvPr/>
        </p:nvCxnSpPr>
        <p:spPr>
          <a:xfrm rot="5400000" flipH="1" flipV="1">
            <a:off x="600655" y="646833"/>
            <a:ext cx="1786595" cy="1252021"/>
          </a:xfrm>
          <a:prstGeom prst="bentConnector3">
            <a:avLst>
              <a:gd name="adj1" fmla="val 99606"/>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a:off x="5144531" y="4979682"/>
            <a:ext cx="1786595" cy="1252021"/>
          </a:xfrm>
          <a:prstGeom prst="bentConnector3">
            <a:avLst>
              <a:gd name="adj1" fmla="val 99606"/>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68876" y="3268450"/>
            <a:ext cx="792000" cy="0"/>
          </a:xfrm>
          <a:prstGeom prst="line">
            <a:avLst/>
          </a:prstGeom>
          <a:ln w="31750">
            <a:solidFill>
              <a:srgbClr val="74819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621305" y="562708"/>
            <a:ext cx="10972800" cy="5738069"/>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1" name="TextBox 10"/>
          <p:cNvSpPr txBox="1"/>
          <p:nvPr/>
        </p:nvSpPr>
        <p:spPr>
          <a:xfrm>
            <a:off x="1336381" y="1113693"/>
            <a:ext cx="4785440" cy="1014730"/>
          </a:xfrm>
          <a:prstGeom prst="rect">
            <a:avLst/>
          </a:prstGeom>
          <a:noFill/>
        </p:spPr>
        <p:txBody>
          <a:bodyPr wrap="square" rtlCol="0" anchor="ctr">
            <a:spAutoFit/>
          </a:bodyPr>
          <a:lstStyle/>
          <a:p>
            <a:r>
              <a:rPr lang="zh-CN" altLang="id-ID" sz="6000" dirty="0">
                <a:solidFill>
                  <a:schemeClr val="bg1">
                    <a:lumMod val="95000"/>
                  </a:schemeClr>
                </a:solidFill>
                <a:latin typeface="微软雅黑" panose="020B0503020204020204" charset="-122"/>
                <a:ea typeface="微软雅黑" panose="020B0503020204020204" charset="-122"/>
                <a:cs typeface="微软雅黑" panose="020B0503020204020204" charset="-122"/>
              </a:rPr>
              <a:t>右侧焦点展示</a:t>
            </a:r>
            <a:endParaRPr lang="zh-CN" altLang="id-ID" sz="600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6"/>
          <p:cNvSpPr txBox="1"/>
          <p:nvPr/>
        </p:nvSpPr>
        <p:spPr>
          <a:xfrm>
            <a:off x="1334195" y="3341077"/>
            <a:ext cx="4789813" cy="1913601"/>
          </a:xfrm>
          <a:prstGeom prst="rect">
            <a:avLst/>
          </a:prstGeom>
          <a:noFill/>
        </p:spPr>
        <p:txBody>
          <a:bodyPr wrap="square" rtlCol="0">
            <a:spAutoFit/>
          </a:bodyPr>
          <a:lstStyle/>
          <a:p>
            <a:pPr algn="ctr">
              <a:lnSpc>
                <a:spcPct val="150000"/>
              </a:lnSpc>
            </a:pPr>
            <a:r>
              <a:rPr lang="id-ID" sz="1000" spc="150" dirty="0">
                <a:solidFill>
                  <a:schemeClr val="bg1">
                    <a:lumMod val="9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Ea duo probatus assentior, dolorem consectetuer in </a:t>
            </a:r>
            <a:r>
              <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vix. </a:t>
            </a:r>
            <a:endPar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endParaRPr>
          </a:p>
          <a:p>
            <a:pPr algn="ctr">
              <a:lnSpc>
                <a:spcPct val="150000"/>
              </a:lnSpc>
            </a:pPr>
            <a:r>
              <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Ne </a:t>
            </a:r>
            <a:r>
              <a:rPr lang="id-ID" sz="1000" spc="150" dirty="0">
                <a:solidFill>
                  <a:schemeClr val="bg1">
                    <a:lumMod val="95000"/>
                  </a:schemeClr>
                </a:solidFill>
                <a:latin typeface="微软雅黑" panose="020B0503020204020204" charset="-122"/>
                <a:ea typeface="微软雅黑" panose="020B0503020204020204" charset="-122"/>
                <a:cs typeface="微软雅黑" panose="020B0503020204020204" charset="-122"/>
              </a:rPr>
              <a:t>noster possim sed, nihil fastidii reformidans sea cu, odio audiam commodo et eum. Suas epicurei ius eu, ei probo praesent nam. Eius ancillae vix in, vis et consul inimicus, cu quo mutat </a:t>
            </a:r>
            <a:r>
              <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soleat</a:t>
            </a:r>
            <a:endParaRPr lang="id-ID" sz="1000" spc="15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9" name="Rectangle 8"/>
          <p:cNvSpPr/>
          <p:nvPr/>
        </p:nvSpPr>
        <p:spPr>
          <a:xfrm>
            <a:off x="6836897" y="0"/>
            <a:ext cx="4301143" cy="6857999"/>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12" name="Straight Connector 11"/>
          <p:cNvCxnSpPr/>
          <p:nvPr/>
        </p:nvCxnSpPr>
        <p:spPr>
          <a:xfrm>
            <a:off x="3333544" y="2205013"/>
            <a:ext cx="792000" cy="0"/>
          </a:xfrm>
          <a:prstGeom prst="line">
            <a:avLst/>
          </a:prstGeom>
          <a:ln w="317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extBox 11"/>
          <p:cNvSpPr txBox="1"/>
          <p:nvPr/>
        </p:nvSpPr>
        <p:spPr>
          <a:xfrm>
            <a:off x="3092367" y="339969"/>
            <a:ext cx="8195824" cy="1014730"/>
          </a:xfrm>
          <a:prstGeom prst="rect">
            <a:avLst/>
          </a:prstGeom>
          <a:noFill/>
        </p:spPr>
        <p:txBody>
          <a:bodyPr wrap="square" rtlCol="0" anchor="ctr">
            <a:spAutoFit/>
          </a:bodyPr>
          <a:lstStyle/>
          <a:p>
            <a:pPr algn="r"/>
            <a:r>
              <a:rPr lang="zh-CN" altLang="en-US"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时间线作品展示</a:t>
            </a:r>
            <a:endParaRPr lang="zh-CN" altLang="en-US"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21" name="Straight Connector 20"/>
          <p:cNvCxnSpPr/>
          <p:nvPr/>
        </p:nvCxnSpPr>
        <p:spPr>
          <a:xfrm>
            <a:off x="10373347" y="1439339"/>
            <a:ext cx="792000" cy="0"/>
          </a:xfrm>
          <a:prstGeom prst="line">
            <a:avLst/>
          </a:prstGeom>
          <a:ln w="317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2454393" y="2421413"/>
            <a:ext cx="9751255" cy="182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88051"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2" name="Oval 21"/>
          <p:cNvSpPr/>
          <p:nvPr/>
        </p:nvSpPr>
        <p:spPr>
          <a:xfrm>
            <a:off x="7508064" y="201169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5" name="Rectangle 24"/>
          <p:cNvSpPr/>
          <p:nvPr/>
        </p:nvSpPr>
        <p:spPr>
          <a:xfrm>
            <a:off x="6396781" y="2965614"/>
            <a:ext cx="2399131" cy="2604869"/>
          </a:xfrm>
          <a:prstGeom prst="rect">
            <a:avLst/>
          </a:prstGeom>
          <a:blipFill rotWithShape="1">
            <a:blip r:embed="rId1"/>
            <a:stretch>
              <a:fillRect l="-7273" t="-3459" r="-7273" b="-34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6" name="Rectangle 25"/>
          <p:cNvSpPr/>
          <p:nvPr/>
        </p:nvSpPr>
        <p:spPr>
          <a:xfrm>
            <a:off x="9246616" y="269044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7" name="Rectangle 26"/>
          <p:cNvSpPr/>
          <p:nvPr/>
        </p:nvSpPr>
        <p:spPr>
          <a:xfrm>
            <a:off x="9355346" y="295506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8" name="Straight Connector 27"/>
          <p:cNvCxnSpPr/>
          <p:nvPr/>
        </p:nvCxnSpPr>
        <p:spPr>
          <a:xfrm>
            <a:off x="10548218"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0459935" y="200883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0" name="TextBox 29"/>
          <p:cNvSpPr txBox="1"/>
          <p:nvPr/>
        </p:nvSpPr>
        <p:spPr>
          <a:xfrm>
            <a:off x="6942007" y="571996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第三幅</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1" name="TextBox 30"/>
          <p:cNvSpPr txBox="1"/>
          <p:nvPr/>
        </p:nvSpPr>
        <p:spPr>
          <a:xfrm>
            <a:off x="9554858" y="3646102"/>
            <a:ext cx="2000105" cy="1246495"/>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cum</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32" name="Straight Connector 31"/>
          <p:cNvCxnSpPr/>
          <p:nvPr/>
        </p:nvCxnSpPr>
        <p:spPr>
          <a:xfrm>
            <a:off x="7592472"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67047" y="-6893"/>
            <a:ext cx="2616590" cy="6864893"/>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0" name="Rectangle 49"/>
          <p:cNvSpPr/>
          <p:nvPr/>
        </p:nvSpPr>
        <p:spPr>
          <a:xfrm>
            <a:off x="475777" y="339503"/>
            <a:ext cx="2399131" cy="5556330"/>
          </a:xfrm>
          <a:prstGeom prst="rect">
            <a:avLst/>
          </a:prstGeom>
          <a:blipFill rotWithShape="1">
            <a:blip r:embed="rId2"/>
            <a:srcRect/>
            <a:stretch>
              <a:fillRect l="-25778" t="-3459" r="-25778" b="-34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1" name="Rectangle 50"/>
          <p:cNvSpPr/>
          <p:nvPr/>
        </p:nvSpPr>
        <p:spPr>
          <a:xfrm>
            <a:off x="3325612"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2" name="Rectangle 51"/>
          <p:cNvSpPr/>
          <p:nvPr/>
        </p:nvSpPr>
        <p:spPr>
          <a:xfrm>
            <a:off x="3434342"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53" name="Straight Connector 52"/>
          <p:cNvCxnSpPr/>
          <p:nvPr/>
        </p:nvCxnSpPr>
        <p:spPr>
          <a:xfrm>
            <a:off x="4627214"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538931"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6" name="TextBox 55"/>
          <p:cNvSpPr txBox="1"/>
          <p:nvPr/>
        </p:nvSpPr>
        <p:spPr>
          <a:xfrm>
            <a:off x="3627161" y="3875633"/>
            <a:ext cx="2000105" cy="784830"/>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3" name="TextBox 42"/>
          <p:cNvSpPr txBox="1"/>
          <p:nvPr/>
        </p:nvSpPr>
        <p:spPr>
          <a:xfrm>
            <a:off x="975897" y="6172854"/>
            <a:ext cx="1398889"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作品标题</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3919142" y="5693194"/>
            <a:ext cx="1439858"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值得描述</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8" name="TextBox 57"/>
          <p:cNvSpPr txBox="1"/>
          <p:nvPr/>
        </p:nvSpPr>
        <p:spPr>
          <a:xfrm>
            <a:off x="9946329" y="5723786"/>
            <a:ext cx="1203774"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详说明</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31" grpId="0"/>
      <p:bldP spid="50" grpId="0" bldLvl="0" animBg="1"/>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6288051"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 name="Straight Connector 2"/>
          <p:cNvCxnSpPr/>
          <p:nvPr/>
        </p:nvCxnSpPr>
        <p:spPr>
          <a:xfrm flipV="1">
            <a:off x="0" y="2421414"/>
            <a:ext cx="12192000" cy="3034"/>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508064" y="201169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4" name="Rectangle 33"/>
          <p:cNvSpPr/>
          <p:nvPr/>
        </p:nvSpPr>
        <p:spPr>
          <a:xfrm>
            <a:off x="6396781" y="2965614"/>
            <a:ext cx="2399131" cy="2604869"/>
          </a:xfrm>
          <a:prstGeom prst="rect">
            <a:avLst/>
          </a:prstGeom>
          <a:blipFill dpi="0" rotWithShape="1">
            <a:blip r:embed="rId1"/>
            <a:srcRect/>
            <a:stretch>
              <a:fillRect t="-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5" name="Rectangle 34"/>
          <p:cNvSpPr/>
          <p:nvPr/>
        </p:nvSpPr>
        <p:spPr>
          <a:xfrm>
            <a:off x="9246616" y="269044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6" name="Rectangle 35"/>
          <p:cNvSpPr/>
          <p:nvPr/>
        </p:nvSpPr>
        <p:spPr>
          <a:xfrm>
            <a:off x="9355346" y="2955064"/>
            <a:ext cx="2399131" cy="2604869"/>
          </a:xfrm>
          <a:prstGeom prst="rect">
            <a:avLst/>
          </a:prstGeom>
          <a:blipFill rotWithShape="1">
            <a:blip r:embed="rId2"/>
            <a:srcRect/>
            <a:stretch>
              <a:fillRect l="-7273" t="-26012" r="-7273" b="-2601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7" name="Straight Connector 36"/>
          <p:cNvCxnSpPr/>
          <p:nvPr/>
        </p:nvCxnSpPr>
        <p:spPr>
          <a:xfrm>
            <a:off x="10548218"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459935" y="200883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40" name="TextBox 39"/>
          <p:cNvSpPr txBox="1"/>
          <p:nvPr/>
        </p:nvSpPr>
        <p:spPr>
          <a:xfrm>
            <a:off x="6942007" y="571996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第七</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46" name="Straight Connector 45"/>
          <p:cNvCxnSpPr/>
          <p:nvPr/>
        </p:nvCxnSpPr>
        <p:spPr>
          <a:xfrm>
            <a:off x="7592472"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7047" y="271154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5" name="Oval 24"/>
          <p:cNvSpPr/>
          <p:nvPr/>
        </p:nvSpPr>
        <p:spPr>
          <a:xfrm>
            <a:off x="1587060" y="202224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7" name="Rectangle 26"/>
          <p:cNvSpPr/>
          <p:nvPr/>
        </p:nvSpPr>
        <p:spPr>
          <a:xfrm>
            <a:off x="475777" y="2976164"/>
            <a:ext cx="2399131" cy="2604869"/>
          </a:xfrm>
          <a:prstGeom prst="rect">
            <a:avLst/>
          </a:prstGeom>
          <a:blipFill rotWithShape="1">
            <a:blip r:embed="rId3"/>
            <a:srcRect/>
            <a:stretch>
              <a:fillRect l="-13023" t="-41214" r="-13023" b="-412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8" name="Rectangle 27"/>
          <p:cNvSpPr/>
          <p:nvPr/>
        </p:nvSpPr>
        <p:spPr>
          <a:xfrm>
            <a:off x="3325612"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9" name="Rectangle 28"/>
          <p:cNvSpPr/>
          <p:nvPr/>
        </p:nvSpPr>
        <p:spPr>
          <a:xfrm>
            <a:off x="3434342"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0" name="Straight Connector 29"/>
          <p:cNvCxnSpPr/>
          <p:nvPr/>
        </p:nvCxnSpPr>
        <p:spPr>
          <a:xfrm>
            <a:off x="4627214"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538931"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2" name="TextBox 31"/>
          <p:cNvSpPr txBox="1"/>
          <p:nvPr/>
        </p:nvSpPr>
        <p:spPr>
          <a:xfrm>
            <a:off x="1013971" y="573051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第五幅</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3" name="TextBox 32"/>
          <p:cNvSpPr txBox="1"/>
          <p:nvPr/>
        </p:nvSpPr>
        <p:spPr>
          <a:xfrm>
            <a:off x="3627161" y="3770766"/>
            <a:ext cx="2000105" cy="1015663"/>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eruditi  </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39" name="Straight Connector 38"/>
          <p:cNvCxnSpPr/>
          <p:nvPr/>
        </p:nvCxnSpPr>
        <p:spPr>
          <a:xfrm>
            <a:off x="1671468"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32020" y="5730513"/>
            <a:ext cx="120377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第六幅</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2" name="TextBox 41"/>
          <p:cNvSpPr txBox="1"/>
          <p:nvPr/>
        </p:nvSpPr>
        <p:spPr>
          <a:xfrm>
            <a:off x="9890721" y="571996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第八</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6" grpId="0" bldLvl="0" animBg="1"/>
      <p:bldP spid="27" grpId="0" bldLvl="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 name="Straight Connector 2"/>
          <p:cNvCxnSpPr/>
          <p:nvPr/>
        </p:nvCxnSpPr>
        <p:spPr>
          <a:xfrm flipV="1">
            <a:off x="-15865" y="2421413"/>
            <a:ext cx="9751255" cy="182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88051"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2" name="Oval 21"/>
          <p:cNvSpPr/>
          <p:nvPr/>
        </p:nvSpPr>
        <p:spPr>
          <a:xfrm>
            <a:off x="7508064" y="201169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5" name="Rectangle 24"/>
          <p:cNvSpPr/>
          <p:nvPr/>
        </p:nvSpPr>
        <p:spPr>
          <a:xfrm>
            <a:off x="6396781" y="2965614"/>
            <a:ext cx="2399131" cy="2604869"/>
          </a:xfrm>
          <a:prstGeom prst="rect">
            <a:avLst/>
          </a:prstGeom>
          <a:blipFill dpi="0" rotWithShape="1">
            <a:blip r:embed="rId1"/>
            <a:srcRect/>
            <a:stretch>
              <a:fillRect l="-33280" r="-332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6" name="Rectangle 25"/>
          <p:cNvSpPr/>
          <p:nvPr/>
        </p:nvSpPr>
        <p:spPr>
          <a:xfrm>
            <a:off x="383623"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7" name="Rectangle 26"/>
          <p:cNvSpPr/>
          <p:nvPr/>
        </p:nvSpPr>
        <p:spPr>
          <a:xfrm>
            <a:off x="492353"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8" name="Straight Connector 27"/>
          <p:cNvCxnSpPr/>
          <p:nvPr/>
        </p:nvCxnSpPr>
        <p:spPr>
          <a:xfrm>
            <a:off x="1685225"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596942"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1" name="TextBox 30"/>
          <p:cNvSpPr txBox="1"/>
          <p:nvPr/>
        </p:nvSpPr>
        <p:spPr>
          <a:xfrm>
            <a:off x="685171" y="3413968"/>
            <a:ext cx="2000105" cy="1708160"/>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32" name="Straight Connector 31"/>
          <p:cNvCxnSpPr/>
          <p:nvPr/>
        </p:nvCxnSpPr>
        <p:spPr>
          <a:xfrm>
            <a:off x="7592472"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250490" y="0"/>
            <a:ext cx="2616590" cy="6864893"/>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1" name="Rectangle 50"/>
          <p:cNvSpPr/>
          <p:nvPr/>
        </p:nvSpPr>
        <p:spPr>
          <a:xfrm>
            <a:off x="3325612"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2" name="Rectangle 51"/>
          <p:cNvSpPr/>
          <p:nvPr/>
        </p:nvSpPr>
        <p:spPr>
          <a:xfrm>
            <a:off x="3434342"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53" name="Straight Connector 52"/>
          <p:cNvCxnSpPr/>
          <p:nvPr/>
        </p:nvCxnSpPr>
        <p:spPr>
          <a:xfrm>
            <a:off x="4627214"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538931"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5" name="TextBox 54"/>
          <p:cNvSpPr txBox="1"/>
          <p:nvPr/>
        </p:nvSpPr>
        <p:spPr>
          <a:xfrm>
            <a:off x="950570" y="5693194"/>
            <a:ext cx="1482695"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第九</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6" name="TextBox 55"/>
          <p:cNvSpPr txBox="1"/>
          <p:nvPr/>
        </p:nvSpPr>
        <p:spPr>
          <a:xfrm>
            <a:off x="3633855" y="3760216"/>
            <a:ext cx="2000105" cy="1015663"/>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eruditi</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3" name="TextBox 42"/>
          <p:cNvSpPr txBox="1"/>
          <p:nvPr/>
        </p:nvSpPr>
        <p:spPr>
          <a:xfrm>
            <a:off x="9859340" y="6176300"/>
            <a:ext cx="1398889"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最后一幅</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9" name="Rectangle 38"/>
          <p:cNvSpPr/>
          <p:nvPr/>
        </p:nvSpPr>
        <p:spPr>
          <a:xfrm>
            <a:off x="9360491" y="339503"/>
            <a:ext cx="2399131" cy="5556330"/>
          </a:xfrm>
          <a:prstGeom prst="rect">
            <a:avLst/>
          </a:prstGeom>
          <a:blipFill rotWithShape="1">
            <a:blip r:embed="rId2"/>
            <a:srcRect/>
            <a:stretch>
              <a:fillRect l="-25778" t="-3459" r="-25778" b="-34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3907283" y="5719963"/>
            <a:ext cx="1439858"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第十</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TextBox 39"/>
          <p:cNvSpPr txBox="1"/>
          <p:nvPr/>
        </p:nvSpPr>
        <p:spPr>
          <a:xfrm>
            <a:off x="6872543" y="5719963"/>
            <a:ext cx="1439858"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十一</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31" grpId="0"/>
      <p:bldP spid="56" grpId="0"/>
      <p:bldP spid="3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p:cNvSpPr/>
          <p:nvPr/>
        </p:nvSpPr>
        <p:spPr>
          <a:xfrm>
            <a:off x="3902245" y="3302500"/>
            <a:ext cx="3595874"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3902245" y="3416196"/>
            <a:ext cx="3595874" cy="1109243"/>
          </a:xfrm>
          <a:prstGeom prst="rect">
            <a:avLst/>
          </a:prstGeom>
          <a:blipFill dpi="0" rotWithShape="1">
            <a:blip r:embed="rId1"/>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2" name="TextBox 11"/>
          <p:cNvSpPr txBox="1"/>
          <p:nvPr/>
        </p:nvSpPr>
        <p:spPr>
          <a:xfrm>
            <a:off x="4196142" y="339969"/>
            <a:ext cx="7086149" cy="1014730"/>
          </a:xfrm>
          <a:prstGeom prst="rect">
            <a:avLst/>
          </a:prstGeom>
          <a:noFill/>
        </p:spPr>
        <p:txBody>
          <a:bodyPr wrap="square" rtlCol="0" anchor="ctr">
            <a:spAutoFit/>
          </a:bodyPr>
          <a:lstStyle/>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竖向时间轴</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21" name="Straight Connector 20"/>
          <p:cNvCxnSpPr/>
          <p:nvPr/>
        </p:nvCxnSpPr>
        <p:spPr>
          <a:xfrm>
            <a:off x="10350655" y="1439339"/>
            <a:ext cx="792000" cy="0"/>
          </a:xfrm>
          <a:prstGeom prst="line">
            <a:avLst/>
          </a:prstGeom>
          <a:ln w="317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flipV="1">
            <a:off x="1273772" y="4944118"/>
            <a:ext cx="3852000" cy="182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694972" y="2011249"/>
            <a:ext cx="1007779" cy="1007779"/>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3" name="TextBox 32"/>
          <p:cNvSpPr txBox="1"/>
          <p:nvPr/>
        </p:nvSpPr>
        <p:spPr>
          <a:xfrm>
            <a:off x="2626103" y="2284305"/>
            <a:ext cx="1145516"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开端</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4" name="Straight Connector 3"/>
          <p:cNvCxnSpPr/>
          <p:nvPr/>
        </p:nvCxnSpPr>
        <p:spPr>
          <a:xfrm>
            <a:off x="2495476" y="3970837"/>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724" y="3697800"/>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标题壹</a:t>
            </a:r>
            <a:endParaRPr lang="en-US" altLang="zh-CN"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6"/>
          <p:cNvSpPr txBox="1"/>
          <p:nvPr/>
        </p:nvSpPr>
        <p:spPr>
          <a:xfrm>
            <a:off x="7879893" y="3463005"/>
            <a:ext cx="2741215" cy="1015663"/>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1" name="Rectangle 40"/>
          <p:cNvSpPr/>
          <p:nvPr/>
        </p:nvSpPr>
        <p:spPr>
          <a:xfrm>
            <a:off x="3902245" y="4972099"/>
            <a:ext cx="2193755"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42" name="Rectangle 41"/>
          <p:cNvSpPr/>
          <p:nvPr/>
        </p:nvSpPr>
        <p:spPr>
          <a:xfrm>
            <a:off x="3902245" y="5080080"/>
            <a:ext cx="2193755" cy="1109243"/>
          </a:xfrm>
          <a:prstGeom prst="rect">
            <a:avLst/>
          </a:prstGeom>
          <a:blipFill dpi="0" rotWithShape="1">
            <a:blip r:embed="rId2"/>
            <a:srcRect/>
            <a:stretch>
              <a:fillRect t="-14909" b="-14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45" name="Straight Connector 44"/>
          <p:cNvCxnSpPr/>
          <p:nvPr/>
        </p:nvCxnSpPr>
        <p:spPr>
          <a:xfrm>
            <a:off x="2495476" y="5640436"/>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03115" y="5424162"/>
            <a:ext cx="1159467"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标题贰</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7" name="TextBox 46"/>
          <p:cNvSpPr txBox="1"/>
          <p:nvPr/>
        </p:nvSpPr>
        <p:spPr>
          <a:xfrm>
            <a:off x="6509285" y="5357702"/>
            <a:ext cx="2741215" cy="553998"/>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mea</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900" decel="100000" fill="hold"/>
                                        <p:tgtEl>
                                          <p:spTgt spid="3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0" grpId="0" animBg="1"/>
      <p:bldP spid="37" grpId="0"/>
      <p:bldP spid="42" grpId="0" bldLvl="0" animBg="1"/>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p:cNvSpPr/>
          <p:nvPr/>
        </p:nvSpPr>
        <p:spPr>
          <a:xfrm>
            <a:off x="3902245" y="2214989"/>
            <a:ext cx="5162504" cy="2449095"/>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3902245" y="2348253"/>
            <a:ext cx="5162504" cy="2182566"/>
          </a:xfrm>
          <a:prstGeom prst="rect">
            <a:avLst/>
          </a:prstGeom>
          <a:blipFill dpi="0" rotWithShape="1">
            <a:blip r:embed="rId1"/>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 name="Straight Connector 2"/>
          <p:cNvCxnSpPr/>
          <p:nvPr/>
        </p:nvCxnSpPr>
        <p:spPr>
          <a:xfrm>
            <a:off x="3197951" y="0"/>
            <a:ext cx="2731" cy="687102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495476" y="3429924"/>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724" y="3156887"/>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标题肆</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6"/>
          <p:cNvSpPr txBox="1"/>
          <p:nvPr/>
        </p:nvSpPr>
        <p:spPr>
          <a:xfrm>
            <a:off x="9506096" y="2805752"/>
            <a:ext cx="1647008" cy="1246495"/>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1" name="Rectangle 40"/>
          <p:cNvSpPr/>
          <p:nvPr/>
        </p:nvSpPr>
        <p:spPr>
          <a:xfrm>
            <a:off x="3902245" y="4972099"/>
            <a:ext cx="2878383"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42" name="Rectangle 41"/>
          <p:cNvSpPr/>
          <p:nvPr/>
        </p:nvSpPr>
        <p:spPr>
          <a:xfrm>
            <a:off x="3902245" y="5080080"/>
            <a:ext cx="2878383" cy="1109243"/>
          </a:xfrm>
          <a:prstGeom prst="rect">
            <a:avLst/>
          </a:prstGeom>
          <a:blipFill dpi="0" rotWithShape="1">
            <a:blip r:embed="rId2"/>
            <a:srcRect/>
            <a:stretch>
              <a:fillRect t="-44118" b="-441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45" name="Straight Connector 44"/>
          <p:cNvCxnSpPr/>
          <p:nvPr/>
        </p:nvCxnSpPr>
        <p:spPr>
          <a:xfrm>
            <a:off x="2495476" y="5640436"/>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2724" y="5367399"/>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标题伍</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7" name="TextBox 46"/>
          <p:cNvSpPr txBox="1"/>
          <p:nvPr/>
        </p:nvSpPr>
        <p:spPr>
          <a:xfrm>
            <a:off x="7226737" y="5321232"/>
            <a:ext cx="2741215" cy="553998"/>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mea</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8" name="Rectangle 17"/>
          <p:cNvSpPr/>
          <p:nvPr/>
        </p:nvSpPr>
        <p:spPr>
          <a:xfrm>
            <a:off x="3902245" y="570674"/>
            <a:ext cx="3595874"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9" name="Rectangle 18"/>
          <p:cNvSpPr/>
          <p:nvPr/>
        </p:nvSpPr>
        <p:spPr>
          <a:xfrm>
            <a:off x="3902245" y="678655"/>
            <a:ext cx="3595874" cy="1109243"/>
          </a:xfrm>
          <a:prstGeom prst="rect">
            <a:avLst/>
          </a:prstGeom>
          <a:blipFill dpi="0" rotWithShape="1">
            <a:blip r:embed="rId3"/>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0" name="Straight Connector 19"/>
          <p:cNvCxnSpPr/>
          <p:nvPr/>
        </p:nvCxnSpPr>
        <p:spPr>
          <a:xfrm>
            <a:off x="2495476" y="1239011"/>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724" y="965974"/>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标题叁</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7879893" y="731179"/>
            <a:ext cx="2741215" cy="1015663"/>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7" grpId="0"/>
      <p:bldP spid="42" grpId="0" bldLvl="0" animBg="1"/>
      <p:bldP spid="47" grpId="0"/>
      <p:bldP spid="19" grpId="0" bldLvl="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p:cNvSpPr/>
          <p:nvPr/>
        </p:nvSpPr>
        <p:spPr>
          <a:xfrm>
            <a:off x="3902245" y="2214989"/>
            <a:ext cx="5162504" cy="2449095"/>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3902245" y="2348253"/>
            <a:ext cx="5162504" cy="2182566"/>
          </a:xfrm>
          <a:prstGeom prst="rect">
            <a:avLst/>
          </a:prstGeom>
          <a:blipFill dpi="0" rotWithShape="1">
            <a:blip r:embed="rId1"/>
            <a:srcRect/>
            <a:stretch>
              <a:fillRect t="-22575" b="-225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 name="Straight Connector 2"/>
          <p:cNvCxnSpPr/>
          <p:nvPr/>
        </p:nvCxnSpPr>
        <p:spPr>
          <a:xfrm>
            <a:off x="3197951" y="0"/>
            <a:ext cx="2731" cy="615600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495476" y="3429924"/>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724" y="3156887"/>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标题柒</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6"/>
          <p:cNvSpPr txBox="1"/>
          <p:nvPr/>
        </p:nvSpPr>
        <p:spPr>
          <a:xfrm>
            <a:off x="9506096" y="2805752"/>
            <a:ext cx="1647008" cy="1246495"/>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8" name="Rectangle 17"/>
          <p:cNvSpPr/>
          <p:nvPr/>
        </p:nvSpPr>
        <p:spPr>
          <a:xfrm>
            <a:off x="3902245" y="570674"/>
            <a:ext cx="3595874"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9" name="Rectangle 18"/>
          <p:cNvSpPr/>
          <p:nvPr/>
        </p:nvSpPr>
        <p:spPr>
          <a:xfrm>
            <a:off x="3902245" y="678655"/>
            <a:ext cx="3595874" cy="1109243"/>
          </a:xfrm>
          <a:prstGeom prst="rect">
            <a:avLst/>
          </a:prstGeom>
          <a:blipFill dpi="0" rotWithShape="1">
            <a:blip r:embed="rId2"/>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0" name="Straight Connector 19"/>
          <p:cNvCxnSpPr/>
          <p:nvPr/>
        </p:nvCxnSpPr>
        <p:spPr>
          <a:xfrm>
            <a:off x="2495476" y="1239011"/>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724" y="965974"/>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标题六</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7879893" y="731179"/>
            <a:ext cx="2741215" cy="1015663"/>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1" name="Oval 20"/>
          <p:cNvSpPr/>
          <p:nvPr/>
        </p:nvSpPr>
        <p:spPr>
          <a:xfrm>
            <a:off x="2694972" y="5289025"/>
            <a:ext cx="1007779" cy="1007779"/>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4" name="TextBox 23"/>
          <p:cNvSpPr txBox="1"/>
          <p:nvPr/>
        </p:nvSpPr>
        <p:spPr>
          <a:xfrm>
            <a:off x="2626103" y="5562081"/>
            <a:ext cx="1145516"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完场</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900" decel="100000" fill="hold"/>
                                        <p:tgtEl>
                                          <p:spTgt spid="2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7" grpId="0"/>
      <p:bldP spid="19" grpId="0" bldLvl="0" animBg="1"/>
      <p:bldP spid="23" grpId="0"/>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3" name="Rectangle 2"/>
          <p:cNvSpPr/>
          <p:nvPr/>
        </p:nvSpPr>
        <p:spPr>
          <a:xfrm>
            <a:off x="548642" y="548640"/>
            <a:ext cx="11113200" cy="5767753"/>
          </a:xfrm>
          <a:prstGeom prst="rect">
            <a:avLst/>
          </a:prstGeom>
          <a:solidFill>
            <a:srgbClr val="748197">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2347532" y="1455724"/>
            <a:ext cx="7498080" cy="1568450"/>
          </a:xfrm>
          <a:prstGeom prst="rect">
            <a:avLst/>
          </a:prstGeom>
          <a:noFill/>
        </p:spPr>
        <p:txBody>
          <a:bodyPr wrap="none" rtlCol="0">
            <a:spAutoFit/>
          </a:bodyPr>
          <a:lstStyle/>
          <a:p>
            <a:pPr algn="ctr"/>
            <a:r>
              <a:rPr lang="zh-CN" altLang="id-ID" sz="9600" dirty="0">
                <a:solidFill>
                  <a:schemeClr val="bg1">
                    <a:lumMod val="95000"/>
                  </a:schemeClr>
                </a:solidFill>
                <a:latin typeface="微软雅黑" panose="020B0503020204020204" charset="-122"/>
                <a:ea typeface="微软雅黑" panose="020B0503020204020204" charset="-122"/>
                <a:cs typeface="微软雅黑" panose="020B0503020204020204" charset="-122"/>
              </a:rPr>
              <a:t>谢谢您的观看</a:t>
            </a:r>
            <a:endParaRPr lang="zh-CN" altLang="id-ID" sz="960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6"/>
          <p:cNvSpPr txBox="1"/>
          <p:nvPr/>
        </p:nvSpPr>
        <p:spPr>
          <a:xfrm>
            <a:off x="5033021" y="4398602"/>
            <a:ext cx="2125980" cy="260350"/>
          </a:xfrm>
          <a:prstGeom prst="rect">
            <a:avLst/>
          </a:prstGeom>
          <a:noFill/>
        </p:spPr>
        <p:txBody>
          <a:bodyPr wrap="none" rtlCol="0">
            <a:spAutoFit/>
          </a:bodyPr>
          <a:lstStyle/>
          <a:p>
            <a:pPr algn="ctr"/>
            <a:r>
              <a:rPr lang="zh-CN" altLang="id-ID" sz="1100" b="1" spc="600" dirty="0">
                <a:solidFill>
                  <a:schemeClr val="bg1">
                    <a:lumMod val="95000"/>
                  </a:schemeClr>
                </a:solidFill>
                <a:latin typeface="微软雅黑" panose="020B0503020204020204" charset="-122"/>
                <a:ea typeface="微软雅黑" panose="020B0503020204020204" charset="-122"/>
                <a:cs typeface="微软雅黑" panose="020B0503020204020204" charset="-122"/>
              </a:rPr>
              <a:t>期待您的反馈和回复</a:t>
            </a:r>
            <a:endParaRPr lang="zh-CN" altLang="id-ID" sz="1100" b="1" spc="60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cxnSp>
        <p:nvCxnSpPr>
          <p:cNvPr id="5" name="Elbow Connector 4"/>
          <p:cNvCxnSpPr/>
          <p:nvPr/>
        </p:nvCxnSpPr>
        <p:spPr>
          <a:xfrm>
            <a:off x="9561780" y="857849"/>
            <a:ext cx="1786595" cy="1252021"/>
          </a:xfrm>
          <a:prstGeom prst="bentConnector3">
            <a:avLst>
              <a:gd name="adj1" fmla="val 99606"/>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600418" y="4483545"/>
            <a:ext cx="1786595" cy="1252021"/>
          </a:xfrm>
          <a:prstGeom prst="bentConnector3">
            <a:avLst>
              <a:gd name="adj1" fmla="val 99606"/>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623159" y="2420715"/>
            <a:ext cx="6288258" cy="2044706"/>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0" name="Rectangle 9"/>
          <p:cNvSpPr/>
          <p:nvPr/>
        </p:nvSpPr>
        <p:spPr>
          <a:xfrm>
            <a:off x="1067007" y="576777"/>
            <a:ext cx="5400563" cy="5724000"/>
          </a:xfrm>
          <a:prstGeom prst="rect">
            <a:avLst/>
          </a:prstGeom>
          <a:blipFill dpi="0" rotWithShape="1">
            <a:blip r:embed="rId1"/>
            <a:srcRect/>
            <a:stretch>
              <a:fillRect l="-22326" r="-223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3" name="TextBox 12"/>
          <p:cNvSpPr txBox="1"/>
          <p:nvPr/>
        </p:nvSpPr>
        <p:spPr>
          <a:xfrm>
            <a:off x="8496788" y="4309604"/>
            <a:ext cx="2773760" cy="1706880"/>
          </a:xfrm>
          <a:prstGeom prst="rect">
            <a:avLst/>
          </a:prstGeom>
          <a:noFill/>
        </p:spPr>
        <p:txBody>
          <a:bodyPr wrap="square" rtlCol="0">
            <a:spAutoFit/>
          </a:bodyPr>
          <a:lstStyle/>
          <a:p>
            <a:pPr algn="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Ea duo probatus assentior, dolorem consectetuer in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vix.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0"/>
          <p:cNvSpPr txBox="1"/>
          <p:nvPr/>
        </p:nvSpPr>
        <p:spPr>
          <a:xfrm>
            <a:off x="8039766" y="333964"/>
            <a:ext cx="3230880" cy="2861310"/>
          </a:xfrm>
          <a:prstGeom prst="rect">
            <a:avLst/>
          </a:prstGeom>
          <a:noFill/>
        </p:spPr>
        <p:txBody>
          <a:bodyPr wrap="none" rtlCol="0" anchor="ctr">
            <a:spAutoFit/>
          </a:bodyPr>
          <a:lstStyle/>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左侧</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焦点</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作品展示</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14" name="Elbow Connector 13"/>
          <p:cNvCxnSpPr/>
          <p:nvPr/>
        </p:nvCxnSpPr>
        <p:spPr>
          <a:xfrm rot="5400000" flipH="1" flipV="1">
            <a:off x="600655" y="646833"/>
            <a:ext cx="1786595" cy="1252021"/>
          </a:xfrm>
          <a:prstGeom prst="bentConnector3">
            <a:avLst>
              <a:gd name="adj1" fmla="val 99606"/>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a:off x="5144531" y="4979682"/>
            <a:ext cx="1786595" cy="1252021"/>
          </a:xfrm>
          <a:prstGeom prst="bentConnector3">
            <a:avLst>
              <a:gd name="adj1" fmla="val 99606"/>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68876" y="3268450"/>
            <a:ext cx="792000" cy="0"/>
          </a:xfrm>
          <a:prstGeom prst="line">
            <a:avLst/>
          </a:prstGeom>
          <a:ln w="31750">
            <a:solidFill>
              <a:srgbClr val="74819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621305" y="562708"/>
            <a:ext cx="10972800" cy="5738069"/>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1" name="TextBox 10"/>
          <p:cNvSpPr txBox="1"/>
          <p:nvPr/>
        </p:nvSpPr>
        <p:spPr>
          <a:xfrm>
            <a:off x="1336381" y="1113693"/>
            <a:ext cx="4785440" cy="1014730"/>
          </a:xfrm>
          <a:prstGeom prst="rect">
            <a:avLst/>
          </a:prstGeom>
          <a:noFill/>
        </p:spPr>
        <p:txBody>
          <a:bodyPr wrap="square" rtlCol="0" anchor="ctr">
            <a:spAutoFit/>
          </a:bodyPr>
          <a:lstStyle/>
          <a:p>
            <a:r>
              <a:rPr lang="zh-CN" altLang="id-ID" sz="6000" dirty="0">
                <a:solidFill>
                  <a:schemeClr val="bg1">
                    <a:lumMod val="95000"/>
                  </a:schemeClr>
                </a:solidFill>
                <a:latin typeface="微软雅黑" panose="020B0503020204020204" charset="-122"/>
                <a:ea typeface="微软雅黑" panose="020B0503020204020204" charset="-122"/>
                <a:cs typeface="微软雅黑" panose="020B0503020204020204" charset="-122"/>
              </a:rPr>
              <a:t>右侧焦点展示</a:t>
            </a:r>
            <a:endParaRPr lang="zh-CN" altLang="id-ID" sz="600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6"/>
          <p:cNvSpPr txBox="1"/>
          <p:nvPr/>
        </p:nvSpPr>
        <p:spPr>
          <a:xfrm>
            <a:off x="1334195" y="3341077"/>
            <a:ext cx="4789813" cy="1913601"/>
          </a:xfrm>
          <a:prstGeom prst="rect">
            <a:avLst/>
          </a:prstGeom>
          <a:noFill/>
        </p:spPr>
        <p:txBody>
          <a:bodyPr wrap="square" rtlCol="0">
            <a:spAutoFit/>
          </a:bodyPr>
          <a:lstStyle/>
          <a:p>
            <a:pPr algn="ctr">
              <a:lnSpc>
                <a:spcPct val="150000"/>
              </a:lnSpc>
            </a:pPr>
            <a:r>
              <a:rPr lang="id-ID" sz="1000" spc="150" dirty="0">
                <a:solidFill>
                  <a:schemeClr val="bg1">
                    <a:lumMod val="9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Ea duo probatus assentior, dolorem consectetuer in </a:t>
            </a:r>
            <a:r>
              <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vix. </a:t>
            </a:r>
            <a:endPar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endParaRPr>
          </a:p>
          <a:p>
            <a:pPr algn="ctr">
              <a:lnSpc>
                <a:spcPct val="150000"/>
              </a:lnSpc>
            </a:pPr>
            <a:r>
              <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Ne </a:t>
            </a:r>
            <a:r>
              <a:rPr lang="id-ID" sz="1000" spc="150" dirty="0">
                <a:solidFill>
                  <a:schemeClr val="bg1">
                    <a:lumMod val="95000"/>
                  </a:schemeClr>
                </a:solidFill>
                <a:latin typeface="微软雅黑" panose="020B0503020204020204" charset="-122"/>
                <a:ea typeface="微软雅黑" panose="020B0503020204020204" charset="-122"/>
                <a:cs typeface="微软雅黑" panose="020B0503020204020204" charset="-122"/>
              </a:rPr>
              <a:t>noster possim sed, nihil fastidii reformidans sea cu, odio audiam commodo et eum. Suas epicurei ius eu, ei probo praesent nam. Eius ancillae vix in, vis et consul inimicus, cu quo mutat </a:t>
            </a:r>
            <a:r>
              <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soleat</a:t>
            </a:r>
            <a:endParaRPr lang="id-ID" sz="1000" spc="15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9" name="Rectangle 8"/>
          <p:cNvSpPr/>
          <p:nvPr/>
        </p:nvSpPr>
        <p:spPr>
          <a:xfrm>
            <a:off x="6836897" y="0"/>
            <a:ext cx="4301143" cy="6857999"/>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12" name="Straight Connector 11"/>
          <p:cNvCxnSpPr/>
          <p:nvPr/>
        </p:nvCxnSpPr>
        <p:spPr>
          <a:xfrm>
            <a:off x="3333544" y="2205013"/>
            <a:ext cx="792000" cy="0"/>
          </a:xfrm>
          <a:prstGeom prst="line">
            <a:avLst/>
          </a:prstGeom>
          <a:ln w="317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extBox 11"/>
          <p:cNvSpPr txBox="1"/>
          <p:nvPr/>
        </p:nvSpPr>
        <p:spPr>
          <a:xfrm>
            <a:off x="3092367" y="339969"/>
            <a:ext cx="8195824" cy="1014730"/>
          </a:xfrm>
          <a:prstGeom prst="rect">
            <a:avLst/>
          </a:prstGeom>
          <a:noFill/>
        </p:spPr>
        <p:txBody>
          <a:bodyPr wrap="square" rtlCol="0" anchor="ctr">
            <a:spAutoFit/>
          </a:bodyPr>
          <a:lstStyle/>
          <a:p>
            <a:pPr algn="r"/>
            <a:r>
              <a:rPr lang="zh-CN" altLang="en-US"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时间线作品展示</a:t>
            </a:r>
            <a:endParaRPr lang="zh-CN" altLang="en-US"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21" name="Straight Connector 20"/>
          <p:cNvCxnSpPr/>
          <p:nvPr/>
        </p:nvCxnSpPr>
        <p:spPr>
          <a:xfrm>
            <a:off x="10373347" y="1439339"/>
            <a:ext cx="792000" cy="0"/>
          </a:xfrm>
          <a:prstGeom prst="line">
            <a:avLst/>
          </a:prstGeom>
          <a:ln w="317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2454393" y="2421413"/>
            <a:ext cx="9751255" cy="182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88051"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2" name="Oval 21"/>
          <p:cNvSpPr/>
          <p:nvPr/>
        </p:nvSpPr>
        <p:spPr>
          <a:xfrm>
            <a:off x="7508064" y="201169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5" name="Rectangle 24"/>
          <p:cNvSpPr/>
          <p:nvPr/>
        </p:nvSpPr>
        <p:spPr>
          <a:xfrm>
            <a:off x="6396781" y="2965614"/>
            <a:ext cx="2399131" cy="2604869"/>
          </a:xfrm>
          <a:prstGeom prst="rect">
            <a:avLst/>
          </a:prstGeom>
          <a:blipFill rotWithShape="1">
            <a:blip r:embed="rId1"/>
            <a:stretch>
              <a:fillRect l="-7273" t="-3459" r="-7273" b="-34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6" name="Rectangle 25"/>
          <p:cNvSpPr/>
          <p:nvPr/>
        </p:nvSpPr>
        <p:spPr>
          <a:xfrm>
            <a:off x="9246616" y="269044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7" name="Rectangle 26"/>
          <p:cNvSpPr/>
          <p:nvPr/>
        </p:nvSpPr>
        <p:spPr>
          <a:xfrm>
            <a:off x="9355346" y="295506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8" name="Straight Connector 27"/>
          <p:cNvCxnSpPr/>
          <p:nvPr/>
        </p:nvCxnSpPr>
        <p:spPr>
          <a:xfrm>
            <a:off x="10548218"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0459935" y="200883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0" name="TextBox 29"/>
          <p:cNvSpPr txBox="1"/>
          <p:nvPr/>
        </p:nvSpPr>
        <p:spPr>
          <a:xfrm>
            <a:off x="6942007" y="571996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第三幅</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1" name="TextBox 30"/>
          <p:cNvSpPr txBox="1"/>
          <p:nvPr/>
        </p:nvSpPr>
        <p:spPr>
          <a:xfrm>
            <a:off x="9554858" y="3646102"/>
            <a:ext cx="2000105" cy="1246495"/>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cum</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32" name="Straight Connector 31"/>
          <p:cNvCxnSpPr/>
          <p:nvPr/>
        </p:nvCxnSpPr>
        <p:spPr>
          <a:xfrm>
            <a:off x="7592472"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67047" y="-6893"/>
            <a:ext cx="2616590" cy="6864893"/>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0" name="Rectangle 49"/>
          <p:cNvSpPr/>
          <p:nvPr/>
        </p:nvSpPr>
        <p:spPr>
          <a:xfrm>
            <a:off x="475777" y="339503"/>
            <a:ext cx="2399131" cy="5556330"/>
          </a:xfrm>
          <a:prstGeom prst="rect">
            <a:avLst/>
          </a:prstGeom>
          <a:blipFill rotWithShape="1">
            <a:blip r:embed="rId2"/>
            <a:srcRect/>
            <a:stretch>
              <a:fillRect l="-25778" t="-3459" r="-25778" b="-34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1" name="Rectangle 50"/>
          <p:cNvSpPr/>
          <p:nvPr/>
        </p:nvSpPr>
        <p:spPr>
          <a:xfrm>
            <a:off x="3325612"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2" name="Rectangle 51"/>
          <p:cNvSpPr/>
          <p:nvPr/>
        </p:nvSpPr>
        <p:spPr>
          <a:xfrm>
            <a:off x="3434342"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53" name="Straight Connector 52"/>
          <p:cNvCxnSpPr/>
          <p:nvPr/>
        </p:nvCxnSpPr>
        <p:spPr>
          <a:xfrm>
            <a:off x="4627214"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538931"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6" name="TextBox 55"/>
          <p:cNvSpPr txBox="1"/>
          <p:nvPr/>
        </p:nvSpPr>
        <p:spPr>
          <a:xfrm>
            <a:off x="3627161" y="3875633"/>
            <a:ext cx="2000105" cy="784830"/>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3" name="TextBox 42"/>
          <p:cNvSpPr txBox="1"/>
          <p:nvPr/>
        </p:nvSpPr>
        <p:spPr>
          <a:xfrm>
            <a:off x="975897" y="6172854"/>
            <a:ext cx="1398889"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作品标题</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3919142" y="5693194"/>
            <a:ext cx="1439858"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值得描述</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8" name="TextBox 57"/>
          <p:cNvSpPr txBox="1"/>
          <p:nvPr/>
        </p:nvSpPr>
        <p:spPr>
          <a:xfrm>
            <a:off x="9946329" y="5723786"/>
            <a:ext cx="1203774"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详说明</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31" grpId="0"/>
      <p:bldP spid="50" grpId="0" bldLvl="0" animBg="1"/>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6288051"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 name="Straight Connector 2"/>
          <p:cNvCxnSpPr/>
          <p:nvPr/>
        </p:nvCxnSpPr>
        <p:spPr>
          <a:xfrm flipV="1">
            <a:off x="0" y="2421414"/>
            <a:ext cx="12192000" cy="3034"/>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508064" y="201169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4" name="Rectangle 33"/>
          <p:cNvSpPr/>
          <p:nvPr/>
        </p:nvSpPr>
        <p:spPr>
          <a:xfrm>
            <a:off x="6396781" y="2965614"/>
            <a:ext cx="2399131" cy="2604869"/>
          </a:xfrm>
          <a:prstGeom prst="rect">
            <a:avLst/>
          </a:prstGeom>
          <a:blipFill dpi="0" rotWithShape="1">
            <a:blip r:embed="rId1"/>
            <a:srcRect/>
            <a:stretch>
              <a:fillRect t="-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5" name="Rectangle 34"/>
          <p:cNvSpPr/>
          <p:nvPr/>
        </p:nvSpPr>
        <p:spPr>
          <a:xfrm>
            <a:off x="9246616" y="269044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6" name="Rectangle 35"/>
          <p:cNvSpPr/>
          <p:nvPr/>
        </p:nvSpPr>
        <p:spPr>
          <a:xfrm>
            <a:off x="9355346" y="2955064"/>
            <a:ext cx="2399131" cy="2604869"/>
          </a:xfrm>
          <a:prstGeom prst="rect">
            <a:avLst/>
          </a:prstGeom>
          <a:blipFill rotWithShape="1">
            <a:blip r:embed="rId2"/>
            <a:srcRect/>
            <a:stretch>
              <a:fillRect l="-7273" t="-26012" r="-7273" b="-2601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7" name="Straight Connector 36"/>
          <p:cNvCxnSpPr/>
          <p:nvPr/>
        </p:nvCxnSpPr>
        <p:spPr>
          <a:xfrm>
            <a:off x="10548218"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459935" y="200883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40" name="TextBox 39"/>
          <p:cNvSpPr txBox="1"/>
          <p:nvPr/>
        </p:nvSpPr>
        <p:spPr>
          <a:xfrm>
            <a:off x="6942007" y="571996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第七</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46" name="Straight Connector 45"/>
          <p:cNvCxnSpPr/>
          <p:nvPr/>
        </p:nvCxnSpPr>
        <p:spPr>
          <a:xfrm>
            <a:off x="7592472"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7047" y="271154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5" name="Oval 24"/>
          <p:cNvSpPr/>
          <p:nvPr/>
        </p:nvSpPr>
        <p:spPr>
          <a:xfrm>
            <a:off x="1587060" y="202224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7" name="Rectangle 26"/>
          <p:cNvSpPr/>
          <p:nvPr/>
        </p:nvSpPr>
        <p:spPr>
          <a:xfrm>
            <a:off x="475777" y="2976164"/>
            <a:ext cx="2399131" cy="2604869"/>
          </a:xfrm>
          <a:prstGeom prst="rect">
            <a:avLst/>
          </a:prstGeom>
          <a:blipFill rotWithShape="1">
            <a:blip r:embed="rId3"/>
            <a:srcRect/>
            <a:stretch>
              <a:fillRect l="-13023" t="-41214" r="-13023" b="-412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8" name="Rectangle 27"/>
          <p:cNvSpPr/>
          <p:nvPr/>
        </p:nvSpPr>
        <p:spPr>
          <a:xfrm>
            <a:off x="3325612"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9" name="Rectangle 28"/>
          <p:cNvSpPr/>
          <p:nvPr/>
        </p:nvSpPr>
        <p:spPr>
          <a:xfrm>
            <a:off x="3434342"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0" name="Straight Connector 29"/>
          <p:cNvCxnSpPr/>
          <p:nvPr/>
        </p:nvCxnSpPr>
        <p:spPr>
          <a:xfrm>
            <a:off x="4627214"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538931"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2" name="TextBox 31"/>
          <p:cNvSpPr txBox="1"/>
          <p:nvPr/>
        </p:nvSpPr>
        <p:spPr>
          <a:xfrm>
            <a:off x="1013971" y="573051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第五幅</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3" name="TextBox 32"/>
          <p:cNvSpPr txBox="1"/>
          <p:nvPr/>
        </p:nvSpPr>
        <p:spPr>
          <a:xfrm>
            <a:off x="3627161" y="3770766"/>
            <a:ext cx="2000105" cy="1015663"/>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eruditi  </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39" name="Straight Connector 38"/>
          <p:cNvCxnSpPr/>
          <p:nvPr/>
        </p:nvCxnSpPr>
        <p:spPr>
          <a:xfrm>
            <a:off x="1671468"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32020" y="5730513"/>
            <a:ext cx="120377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第六幅</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2" name="TextBox 41"/>
          <p:cNvSpPr txBox="1"/>
          <p:nvPr/>
        </p:nvSpPr>
        <p:spPr>
          <a:xfrm>
            <a:off x="9890721" y="571996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第八</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6" grpId="0" bldLvl="0" animBg="1"/>
      <p:bldP spid="27" grpId="0" bldLvl="0" animBg="1"/>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 name="Straight Connector 2"/>
          <p:cNvCxnSpPr/>
          <p:nvPr/>
        </p:nvCxnSpPr>
        <p:spPr>
          <a:xfrm flipV="1">
            <a:off x="-15865" y="2421413"/>
            <a:ext cx="9751255" cy="182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88051"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2" name="Oval 21"/>
          <p:cNvSpPr/>
          <p:nvPr/>
        </p:nvSpPr>
        <p:spPr>
          <a:xfrm>
            <a:off x="7508064" y="201169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5" name="Rectangle 24"/>
          <p:cNvSpPr/>
          <p:nvPr/>
        </p:nvSpPr>
        <p:spPr>
          <a:xfrm>
            <a:off x="6396781" y="2965614"/>
            <a:ext cx="2399131" cy="2604869"/>
          </a:xfrm>
          <a:prstGeom prst="rect">
            <a:avLst/>
          </a:prstGeom>
          <a:blipFill dpi="0" rotWithShape="1">
            <a:blip r:embed="rId1"/>
            <a:srcRect/>
            <a:stretch>
              <a:fillRect l="-33280" r="-332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6" name="Rectangle 25"/>
          <p:cNvSpPr/>
          <p:nvPr/>
        </p:nvSpPr>
        <p:spPr>
          <a:xfrm>
            <a:off x="383623"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7" name="Rectangle 26"/>
          <p:cNvSpPr/>
          <p:nvPr/>
        </p:nvSpPr>
        <p:spPr>
          <a:xfrm>
            <a:off x="492353"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8" name="Straight Connector 27"/>
          <p:cNvCxnSpPr/>
          <p:nvPr/>
        </p:nvCxnSpPr>
        <p:spPr>
          <a:xfrm>
            <a:off x="1685225"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596942"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1" name="TextBox 30"/>
          <p:cNvSpPr txBox="1"/>
          <p:nvPr/>
        </p:nvSpPr>
        <p:spPr>
          <a:xfrm>
            <a:off x="685171" y="3413968"/>
            <a:ext cx="2000105" cy="1708160"/>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32" name="Straight Connector 31"/>
          <p:cNvCxnSpPr/>
          <p:nvPr/>
        </p:nvCxnSpPr>
        <p:spPr>
          <a:xfrm>
            <a:off x="7592472"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250490" y="0"/>
            <a:ext cx="2616590" cy="6864893"/>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1" name="Rectangle 50"/>
          <p:cNvSpPr/>
          <p:nvPr/>
        </p:nvSpPr>
        <p:spPr>
          <a:xfrm>
            <a:off x="3325612"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2" name="Rectangle 51"/>
          <p:cNvSpPr/>
          <p:nvPr/>
        </p:nvSpPr>
        <p:spPr>
          <a:xfrm>
            <a:off x="3434342"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53" name="Straight Connector 52"/>
          <p:cNvCxnSpPr/>
          <p:nvPr/>
        </p:nvCxnSpPr>
        <p:spPr>
          <a:xfrm>
            <a:off x="4627214"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538931"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5" name="TextBox 54"/>
          <p:cNvSpPr txBox="1"/>
          <p:nvPr/>
        </p:nvSpPr>
        <p:spPr>
          <a:xfrm>
            <a:off x="950570" y="5693194"/>
            <a:ext cx="1482695"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第九</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6" name="TextBox 55"/>
          <p:cNvSpPr txBox="1"/>
          <p:nvPr/>
        </p:nvSpPr>
        <p:spPr>
          <a:xfrm>
            <a:off x="3633855" y="3760216"/>
            <a:ext cx="2000105" cy="1015663"/>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eruditi</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3" name="TextBox 42"/>
          <p:cNvSpPr txBox="1"/>
          <p:nvPr/>
        </p:nvSpPr>
        <p:spPr>
          <a:xfrm>
            <a:off x="9859340" y="6176300"/>
            <a:ext cx="1398889"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最后一幅</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9" name="Rectangle 38"/>
          <p:cNvSpPr/>
          <p:nvPr/>
        </p:nvSpPr>
        <p:spPr>
          <a:xfrm>
            <a:off x="9360491" y="339503"/>
            <a:ext cx="2399131" cy="5556330"/>
          </a:xfrm>
          <a:prstGeom prst="rect">
            <a:avLst/>
          </a:prstGeom>
          <a:blipFill rotWithShape="1">
            <a:blip r:embed="rId2"/>
            <a:srcRect/>
            <a:stretch>
              <a:fillRect l="-25778" t="-3459" r="-25778" b="-34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3907283" y="5719963"/>
            <a:ext cx="1439858"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第十</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TextBox 39"/>
          <p:cNvSpPr txBox="1"/>
          <p:nvPr/>
        </p:nvSpPr>
        <p:spPr>
          <a:xfrm>
            <a:off x="6872543" y="5719963"/>
            <a:ext cx="1439858"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十一</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31" grpId="0"/>
      <p:bldP spid="56" grpId="0"/>
      <p:bldP spid="3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p:cNvSpPr/>
          <p:nvPr/>
        </p:nvSpPr>
        <p:spPr>
          <a:xfrm>
            <a:off x="3902245" y="3302500"/>
            <a:ext cx="3595874"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3902245" y="3416196"/>
            <a:ext cx="3595874" cy="1109243"/>
          </a:xfrm>
          <a:prstGeom prst="rect">
            <a:avLst/>
          </a:prstGeom>
          <a:blipFill dpi="0" rotWithShape="1">
            <a:blip r:embed="rId1"/>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2" name="TextBox 11"/>
          <p:cNvSpPr txBox="1"/>
          <p:nvPr/>
        </p:nvSpPr>
        <p:spPr>
          <a:xfrm>
            <a:off x="4196142" y="339969"/>
            <a:ext cx="7086149" cy="1014730"/>
          </a:xfrm>
          <a:prstGeom prst="rect">
            <a:avLst/>
          </a:prstGeom>
          <a:noFill/>
        </p:spPr>
        <p:txBody>
          <a:bodyPr wrap="square" rtlCol="0" anchor="ctr">
            <a:spAutoFit/>
          </a:bodyPr>
          <a:lstStyle/>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竖向时间轴</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21" name="Straight Connector 20"/>
          <p:cNvCxnSpPr/>
          <p:nvPr/>
        </p:nvCxnSpPr>
        <p:spPr>
          <a:xfrm>
            <a:off x="10350655" y="1439339"/>
            <a:ext cx="792000" cy="0"/>
          </a:xfrm>
          <a:prstGeom prst="line">
            <a:avLst/>
          </a:prstGeom>
          <a:ln w="317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flipV="1">
            <a:off x="1273772" y="4944118"/>
            <a:ext cx="3852000" cy="182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694972" y="2011249"/>
            <a:ext cx="1007779" cy="1007779"/>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3" name="TextBox 32"/>
          <p:cNvSpPr txBox="1"/>
          <p:nvPr/>
        </p:nvSpPr>
        <p:spPr>
          <a:xfrm>
            <a:off x="2626103" y="2284305"/>
            <a:ext cx="1145516"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开端</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4" name="Straight Connector 3"/>
          <p:cNvCxnSpPr/>
          <p:nvPr/>
        </p:nvCxnSpPr>
        <p:spPr>
          <a:xfrm>
            <a:off x="2495476" y="3970837"/>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724" y="3697800"/>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标题壹</a:t>
            </a:r>
            <a:endParaRPr lang="en-US" altLang="zh-CN"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6"/>
          <p:cNvSpPr txBox="1"/>
          <p:nvPr/>
        </p:nvSpPr>
        <p:spPr>
          <a:xfrm>
            <a:off x="7879893" y="3463005"/>
            <a:ext cx="2741215" cy="1015663"/>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1" name="Rectangle 40"/>
          <p:cNvSpPr/>
          <p:nvPr/>
        </p:nvSpPr>
        <p:spPr>
          <a:xfrm>
            <a:off x="3902245" y="4972099"/>
            <a:ext cx="2193755"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42" name="Rectangle 41"/>
          <p:cNvSpPr/>
          <p:nvPr/>
        </p:nvSpPr>
        <p:spPr>
          <a:xfrm>
            <a:off x="3902245" y="5080080"/>
            <a:ext cx="2193755" cy="1109243"/>
          </a:xfrm>
          <a:prstGeom prst="rect">
            <a:avLst/>
          </a:prstGeom>
          <a:blipFill dpi="0" rotWithShape="1">
            <a:blip r:embed="rId2"/>
            <a:srcRect/>
            <a:stretch>
              <a:fillRect t="-14909" b="-14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45" name="Straight Connector 44"/>
          <p:cNvCxnSpPr/>
          <p:nvPr/>
        </p:nvCxnSpPr>
        <p:spPr>
          <a:xfrm>
            <a:off x="2495476" y="5640436"/>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03115" y="5424162"/>
            <a:ext cx="1159467"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标题贰</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7" name="TextBox 46"/>
          <p:cNvSpPr txBox="1"/>
          <p:nvPr/>
        </p:nvSpPr>
        <p:spPr>
          <a:xfrm>
            <a:off x="6509285" y="5357702"/>
            <a:ext cx="2741215" cy="553998"/>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mea</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900" decel="100000" fill="hold"/>
                                        <p:tgtEl>
                                          <p:spTgt spid="3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0" grpId="0" animBg="1"/>
      <p:bldP spid="37" grpId="0"/>
      <p:bldP spid="42" grpId="0" bldLvl="0" animBg="1"/>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p:cNvSpPr/>
          <p:nvPr/>
        </p:nvSpPr>
        <p:spPr>
          <a:xfrm>
            <a:off x="3902245" y="2214989"/>
            <a:ext cx="5162504" cy="2449095"/>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3902245" y="2348253"/>
            <a:ext cx="5162504" cy="2182566"/>
          </a:xfrm>
          <a:prstGeom prst="rect">
            <a:avLst/>
          </a:prstGeom>
          <a:blipFill dpi="0" rotWithShape="1">
            <a:blip r:embed="rId1"/>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 name="Straight Connector 2"/>
          <p:cNvCxnSpPr/>
          <p:nvPr/>
        </p:nvCxnSpPr>
        <p:spPr>
          <a:xfrm>
            <a:off x="3197951" y="0"/>
            <a:ext cx="2731" cy="687102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495476" y="3429924"/>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724" y="3156887"/>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标题肆</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6"/>
          <p:cNvSpPr txBox="1"/>
          <p:nvPr/>
        </p:nvSpPr>
        <p:spPr>
          <a:xfrm>
            <a:off x="9506096" y="2805752"/>
            <a:ext cx="1647008" cy="1246495"/>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1" name="Rectangle 40"/>
          <p:cNvSpPr/>
          <p:nvPr/>
        </p:nvSpPr>
        <p:spPr>
          <a:xfrm>
            <a:off x="3902245" y="4972099"/>
            <a:ext cx="2878383"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42" name="Rectangle 41"/>
          <p:cNvSpPr/>
          <p:nvPr/>
        </p:nvSpPr>
        <p:spPr>
          <a:xfrm>
            <a:off x="3902245" y="5080080"/>
            <a:ext cx="2878383" cy="1109243"/>
          </a:xfrm>
          <a:prstGeom prst="rect">
            <a:avLst/>
          </a:prstGeom>
          <a:blipFill dpi="0" rotWithShape="1">
            <a:blip r:embed="rId2"/>
            <a:srcRect/>
            <a:stretch>
              <a:fillRect t="-44118" b="-441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45" name="Straight Connector 44"/>
          <p:cNvCxnSpPr/>
          <p:nvPr/>
        </p:nvCxnSpPr>
        <p:spPr>
          <a:xfrm>
            <a:off x="2495476" y="5640436"/>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2724" y="5367399"/>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标题伍</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7" name="TextBox 46"/>
          <p:cNvSpPr txBox="1"/>
          <p:nvPr/>
        </p:nvSpPr>
        <p:spPr>
          <a:xfrm>
            <a:off x="7226737" y="5321232"/>
            <a:ext cx="2741215" cy="553998"/>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mea</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8" name="Rectangle 17"/>
          <p:cNvSpPr/>
          <p:nvPr/>
        </p:nvSpPr>
        <p:spPr>
          <a:xfrm>
            <a:off x="3902245" y="570674"/>
            <a:ext cx="3595874"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9" name="Rectangle 18"/>
          <p:cNvSpPr/>
          <p:nvPr/>
        </p:nvSpPr>
        <p:spPr>
          <a:xfrm>
            <a:off x="3902245" y="678655"/>
            <a:ext cx="3595874" cy="1109243"/>
          </a:xfrm>
          <a:prstGeom prst="rect">
            <a:avLst/>
          </a:prstGeom>
          <a:blipFill dpi="0" rotWithShape="1">
            <a:blip r:embed="rId3"/>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0" name="Straight Connector 19"/>
          <p:cNvCxnSpPr/>
          <p:nvPr/>
        </p:nvCxnSpPr>
        <p:spPr>
          <a:xfrm>
            <a:off x="2495476" y="1239011"/>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724" y="965974"/>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标题叁</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7879893" y="731179"/>
            <a:ext cx="2741215" cy="1015663"/>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7" grpId="0"/>
      <p:bldP spid="42" grpId="0" bldLvl="0" animBg="1"/>
      <p:bldP spid="47" grpId="0"/>
      <p:bldP spid="19" grpId="0" bldLvl="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p:cNvSpPr/>
          <p:nvPr/>
        </p:nvSpPr>
        <p:spPr>
          <a:xfrm>
            <a:off x="3902245" y="2214989"/>
            <a:ext cx="5162504" cy="2449095"/>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3902245" y="2348253"/>
            <a:ext cx="5162504" cy="2182566"/>
          </a:xfrm>
          <a:prstGeom prst="rect">
            <a:avLst/>
          </a:prstGeom>
          <a:blipFill dpi="0" rotWithShape="1">
            <a:blip r:embed="rId1"/>
            <a:srcRect/>
            <a:stretch>
              <a:fillRect t="-22575" b="-225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 name="Straight Connector 2"/>
          <p:cNvCxnSpPr/>
          <p:nvPr/>
        </p:nvCxnSpPr>
        <p:spPr>
          <a:xfrm>
            <a:off x="3197951" y="0"/>
            <a:ext cx="2731" cy="615600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495476" y="3429924"/>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724" y="3156887"/>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标题柒</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6"/>
          <p:cNvSpPr txBox="1"/>
          <p:nvPr/>
        </p:nvSpPr>
        <p:spPr>
          <a:xfrm>
            <a:off x="9506096" y="2805752"/>
            <a:ext cx="1647008" cy="1246495"/>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8" name="Rectangle 17"/>
          <p:cNvSpPr/>
          <p:nvPr/>
        </p:nvSpPr>
        <p:spPr>
          <a:xfrm>
            <a:off x="3902245" y="570674"/>
            <a:ext cx="3595874"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9" name="Rectangle 18"/>
          <p:cNvSpPr/>
          <p:nvPr/>
        </p:nvSpPr>
        <p:spPr>
          <a:xfrm>
            <a:off x="3902245" y="678655"/>
            <a:ext cx="3595874" cy="1109243"/>
          </a:xfrm>
          <a:prstGeom prst="rect">
            <a:avLst/>
          </a:prstGeom>
          <a:blipFill dpi="0" rotWithShape="1">
            <a:blip r:embed="rId2"/>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0" name="Straight Connector 19"/>
          <p:cNvCxnSpPr/>
          <p:nvPr/>
        </p:nvCxnSpPr>
        <p:spPr>
          <a:xfrm>
            <a:off x="2495476" y="1239011"/>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724" y="965974"/>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标题六</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7879893" y="731179"/>
            <a:ext cx="2741215" cy="1015663"/>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1" name="Oval 20"/>
          <p:cNvSpPr/>
          <p:nvPr/>
        </p:nvSpPr>
        <p:spPr>
          <a:xfrm>
            <a:off x="2694972" y="5289025"/>
            <a:ext cx="1007779" cy="1007779"/>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4" name="TextBox 23"/>
          <p:cNvSpPr txBox="1"/>
          <p:nvPr/>
        </p:nvSpPr>
        <p:spPr>
          <a:xfrm>
            <a:off x="2626103" y="5562081"/>
            <a:ext cx="1145516"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完场</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900" decel="100000" fill="hold"/>
                                        <p:tgtEl>
                                          <p:spTgt spid="2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7" grpId="0"/>
      <p:bldP spid="19" grpId="0" bldLvl="0" animBg="1"/>
      <p:bldP spid="23" grpId="0"/>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3402</Words>
  <Application>WPS 演示</Application>
  <PresentationFormat>宽屏</PresentationFormat>
  <Paragraphs>170</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方正书宋_GBK</vt:lpstr>
      <vt:lpstr>Wingdings</vt:lpstr>
      <vt:lpstr>微软雅黑</vt:lpstr>
      <vt:lpstr>汉仪旗黑KW</vt:lpstr>
      <vt:lpstr>宋体</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adothraki</cp:lastModifiedBy>
  <cp:revision>203</cp:revision>
  <dcterms:created xsi:type="dcterms:W3CDTF">2019-08-14T01:07:01Z</dcterms:created>
  <dcterms:modified xsi:type="dcterms:W3CDTF">2019-08-14T01:07:01Z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