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sldIdLst>
    <p:sldId id="288" r:id="rId4"/>
    <p:sldId id="286" r:id="rId5"/>
    <p:sldId id="287" r:id="rId6"/>
    <p:sldId id="861" r:id="rId7"/>
    <p:sldId id="862" r:id="rId8"/>
    <p:sldId id="863" r:id="rId9"/>
    <p:sldId id="672" r:id="rId10"/>
    <p:sldId id="864" r:id="rId11"/>
    <p:sldId id="865" r:id="rId12"/>
    <p:sldId id="866" r:id="rId13"/>
    <p:sldId id="289" r:id="rId14"/>
    <p:sldId id="290" r:id="rId15"/>
    <p:sldId id="291" r:id="rId16"/>
    <p:sldId id="292" r:id="rId17"/>
    <p:sldId id="870" r:id="rId18"/>
    <p:sldId id="293" r:id="rId19"/>
    <p:sldId id="294" r:id="rId20"/>
    <p:sldId id="295" r:id="rId21"/>
    <p:sldId id="296" r:id="rId22"/>
    <p:sldId id="297" r:id="rId23"/>
    <p:sldId id="871" r:id="rId24"/>
    <p:sldId id="298" r:id="rId25"/>
    <p:sldId id="299" r:id="rId26"/>
    <p:sldId id="300" r:id="rId27"/>
    <p:sldId id="301" r:id="rId28"/>
    <p:sldId id="953" r:id="rId29"/>
    <p:sldId id="302" r:id="rId30"/>
    <p:sldId id="874" r:id="rId31"/>
    <p:sldId id="873"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954" r:id="rId49"/>
    <p:sldId id="868" r:id="rId50"/>
    <p:sldId id="869"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876" r:id="rId81"/>
    <p:sldId id="877" r:id="rId82"/>
    <p:sldId id="348" r:id="rId83"/>
    <p:sldId id="349" r:id="rId84"/>
    <p:sldId id="350" r:id="rId85"/>
    <p:sldId id="351" r:id="rId86"/>
    <p:sldId id="352" r:id="rId87"/>
    <p:sldId id="881" r:id="rId88"/>
    <p:sldId id="955" r:id="rId89"/>
    <p:sldId id="879" r:id="rId90"/>
    <p:sldId id="353" r:id="rId91"/>
    <p:sldId id="354" r:id="rId92"/>
    <p:sldId id="729" r:id="rId93"/>
    <p:sldId id="355" r:id="rId94"/>
    <p:sldId id="732" r:id="rId95"/>
    <p:sldId id="882" r:id="rId96"/>
    <p:sldId id="356" r:id="rId97"/>
    <p:sldId id="357" r:id="rId98"/>
    <p:sldId id="885" r:id="rId99"/>
    <p:sldId id="886"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42"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e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52.wmf"/><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a:xfrm>
            <a:off x="457200" y="6356350"/>
            <a:ext cx="2133600" cy="365125"/>
          </a:xfrm>
        </p:spPr>
        <p:txBody>
          <a:bodyPr/>
          <a:lstStyle/>
          <a:p>
            <a:fld id="{EFEB1729-FF86-4AB9-877F-49021439FAC5}" type="datetimeFigureOut">
              <a:rPr lang="zh-CN" altLang="en-US" smtClean="0"/>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8BFF5333-948E-4C3C-9E48-FCC1693439E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3175" y="0"/>
            <a:ext cx="9147175" cy="6867525"/>
            <a:chOff x="-2" y="0"/>
            <a:chExt cx="5762" cy="4326"/>
          </a:xfrm>
        </p:grpSpPr>
        <p:grpSp>
          <p:nvGrpSpPr>
            <p:cNvPr id="5" name="Group 3"/>
            <p:cNvGrpSpPr/>
            <p:nvPr/>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zh-CN">
              <a:solidFill>
                <a:schemeClr val="tx1"/>
              </a:solidFill>
              <a:latin typeface="Verdana" panose="020B0604030504040204" pitchFamily="34" charset="0"/>
            </a:endParaRPr>
          </a:p>
        </p:txBody>
      </p:sp>
      <p:sp>
        <p:nvSpPr>
          <p:cNvPr id="102467" name="Rectangle 67"/>
          <p:cNvSpPr>
            <a:spLocks noGrp="1" noChangeArrowheads="1"/>
          </p:cNvSpPr>
          <p:nvPr>
            <p:ph type="ctrTitle" sz="quarter"/>
          </p:nvPr>
        </p:nvSpPr>
        <p:spPr>
          <a:xfrm>
            <a:off x="779463" y="1766888"/>
            <a:ext cx="7678737" cy="762000"/>
          </a:xfrm>
        </p:spPr>
        <p:txBody>
          <a:bodyPr/>
          <a:lstStyle>
            <a:lvl1pPr algn="r">
              <a:defRPr/>
            </a:lvl1pPr>
          </a:lstStyle>
          <a:p>
            <a:r>
              <a:rPr lang="zh-CN" altLang="en-US"/>
              <a:t>单击此处编辑母版标题样式</a:t>
            </a:r>
            <a:endParaRPr lang="zh-CN" altLang="en-US"/>
          </a:p>
        </p:txBody>
      </p:sp>
      <p:sp>
        <p:nvSpPr>
          <p:cNvPr id="102468"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fld id="{79C81429-CA1B-4560-8FB7-7B892475D2EE}" type="slidenum">
              <a:rPr lang="en-US" altLang="zh-CN"/>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41B101F7-A913-4F8C-B432-C6116542B1FD}" type="slidenum">
              <a:rPr lang="en-US" altLang="zh-CN"/>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C0C3FE23-28AA-4C5B-A592-AE05D330670A}" type="slidenum">
              <a:rPr lang="en-US" altLang="zh-CN"/>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53002AF5-031B-4287-B3AC-DC899C715FEB}" type="slidenum">
              <a:rPr lang="en-US" altLang="zh-CN"/>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7"/>
          <p:cNvSpPr>
            <a:spLocks noGrp="1" noChangeArrowheads="1"/>
          </p:cNvSpPr>
          <p:nvPr>
            <p:ph type="dt" sz="half" idx="10"/>
          </p:nvPr>
        </p:nvSpPr>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p:txBody>
          <a:bodyPr/>
          <a:lstStyle>
            <a:lvl1pPr>
              <a:defRPr/>
            </a:lvl1pPr>
          </a:lstStyle>
          <a:p>
            <a:fld id="{AD7D992C-9B11-4ECB-BEF7-7101462037DE}" type="slidenum">
              <a:rPr lang="en-US" altLang="zh-CN"/>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7"/>
          <p:cNvSpPr>
            <a:spLocks noGrp="1" noChangeArrowheads="1"/>
          </p:cNvSpPr>
          <p:nvPr>
            <p:ph type="dt" sz="half" idx="10"/>
          </p:nvPr>
        </p:nvSpPr>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p:txBody>
          <a:bodyPr/>
          <a:lstStyle>
            <a:lvl1pPr>
              <a:defRPr/>
            </a:lvl1pPr>
          </a:lstStyle>
          <a:p>
            <a:fld id="{8BA0FDF2-8934-4093-9150-9C0EC651297A}"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p:txBody>
          <a:bodyPr/>
          <a:lstStyle>
            <a:lvl1pPr>
              <a:defRPr/>
            </a:lvl1pPr>
          </a:lstStyle>
          <a:p>
            <a:fld id="{40D0EC48-B22F-45AC-8BE3-191BE563E52F}" type="slidenum">
              <a:rPr lang="en-US" altLang="zh-CN"/>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98295225-74F0-4F2C-9BE5-A0040FAF013D}" type="slidenum">
              <a:rPr lang="en-US" altLang="zh-CN"/>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8C6D694D-0589-4E3C-8244-4E763135129C}" type="slidenum">
              <a:rPr lang="en-US" altLang="zh-CN"/>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18AE5FB1-96B8-4108-951D-455D6530F801}" type="slidenum">
              <a:rPr lang="en-US" altLang="zh-CN"/>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5765623F-A0C2-422C-AF42-13C06C4C659A}" type="slidenum">
              <a:rPr lang="en-US" altLang="zh-CN"/>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04FAABDA-DF44-46DF-9C4E-3434F3A4A977}" type="slidenum">
              <a:rPr lang="en-US" altLang="zh-CN"/>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6858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885950"/>
            <a:ext cx="4013200" cy="4171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22800" y="1885950"/>
            <a:ext cx="4013200" cy="2009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22800" y="4048125"/>
            <a:ext cx="4013200" cy="2009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7"/>
          <p:cNvSpPr>
            <a:spLocks noGrp="1" noChangeArrowheads="1"/>
          </p:cNvSpPr>
          <p:nvPr>
            <p:ph type="dt" sz="half" idx="10"/>
          </p:nvPr>
        </p:nvSpPr>
        <p:spPr/>
        <p:txBody>
          <a:bodyPr/>
          <a:lstStyle>
            <a:lvl1pPr>
              <a:defRPr/>
            </a:lvl1pPr>
          </a:lstStyle>
          <a:p>
            <a:pPr>
              <a:defRPr/>
            </a:pPr>
            <a:fld id="{C5AF3D1D-0E03-429C-9E94-7631290B5B67}" type="datetime1">
              <a:rPr lang="zh-CN" altLang="en-US"/>
            </a:fld>
            <a:endParaRPr lang="en-US" altLang="zh-CN"/>
          </a:p>
        </p:txBody>
      </p:sp>
      <p:sp>
        <p:nvSpPr>
          <p:cNvPr id="7" name="Rectangle 18"/>
          <p:cNvSpPr>
            <a:spLocks noGrp="1" noChangeArrowheads="1"/>
          </p:cNvSpPr>
          <p:nvPr>
            <p:ph type="sldNum" sz="quarter" idx="11"/>
          </p:nvPr>
        </p:nvSpPr>
        <p:spPr/>
        <p:txBody>
          <a:bodyPr/>
          <a:lstStyle>
            <a:lvl1pPr>
              <a:defRPr/>
            </a:lvl1pPr>
          </a:lstStyle>
          <a:p>
            <a:fld id="{060D6676-51B4-4542-A1DD-AFCF4D8269F9}" type="slidenum">
              <a:rPr lang="en-US" altLang="zh-CN"/>
            </a:fld>
            <a:endParaRPr lang="en-US" altLang="zh-CN"/>
          </a:p>
        </p:txBody>
      </p:sp>
      <p:sp>
        <p:nvSpPr>
          <p:cNvPr id="8" name="Rectangle 22"/>
          <p:cNvSpPr>
            <a:spLocks noGrp="1" noChangeArrowheads="1"/>
          </p:cNvSpPr>
          <p:nvPr>
            <p:ph type="ftr" sz="quarter" idx="12"/>
          </p:nvPr>
        </p:nvSpPr>
        <p:spPr/>
        <p:txBody>
          <a:bodyPr/>
          <a:lstStyle>
            <a:lvl1pPr>
              <a:defRPr/>
            </a:lvl1pPr>
          </a:lstStyle>
          <a:p>
            <a:pPr>
              <a:defRPr/>
            </a:pPr>
            <a:endParaRPr lang="zh-CN"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6858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885950"/>
            <a:ext cx="4013200" cy="4171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2800" y="1885950"/>
            <a:ext cx="4013200" cy="4171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内容占位符 8"/>
          <p:cNvSpPr>
            <a:spLocks noGrp="1"/>
          </p:cNvSpPr>
          <p:nvPr>
            <p:ph sz="quarter" idx="13"/>
          </p:nvPr>
        </p:nvSpPr>
        <p:spPr>
          <a:xfrm>
            <a:off x="8482013" y="0"/>
            <a:ext cx="661987" cy="569913"/>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Rectangle 17"/>
          <p:cNvSpPr>
            <a:spLocks noGrp="1" noChangeArrowheads="1"/>
          </p:cNvSpPr>
          <p:nvPr>
            <p:ph type="dt" sz="half" idx="14"/>
          </p:nvPr>
        </p:nvSpPr>
        <p:spPr/>
        <p:txBody>
          <a:bodyPr/>
          <a:lstStyle>
            <a:lvl1pPr>
              <a:defRPr/>
            </a:lvl1pPr>
          </a:lstStyle>
          <a:p>
            <a:pPr>
              <a:defRPr/>
            </a:pPr>
            <a:fld id="{048F7A66-4066-4BC2-885A-A486505F9389}" type="datetime1">
              <a:rPr lang="zh-CN" altLang="en-US"/>
            </a:fld>
            <a:endParaRPr lang="en-US" altLang="zh-CN"/>
          </a:p>
        </p:txBody>
      </p:sp>
      <p:sp>
        <p:nvSpPr>
          <p:cNvPr id="7" name="Rectangle 18"/>
          <p:cNvSpPr>
            <a:spLocks noGrp="1" noChangeArrowheads="1"/>
          </p:cNvSpPr>
          <p:nvPr>
            <p:ph type="sldNum" sz="quarter" idx="15"/>
          </p:nvPr>
        </p:nvSpPr>
        <p:spPr/>
        <p:txBody>
          <a:bodyPr/>
          <a:lstStyle>
            <a:lvl1pPr>
              <a:defRPr/>
            </a:lvl1pPr>
          </a:lstStyle>
          <a:p>
            <a:fld id="{CE7955D0-E512-4850-8AB8-56D635AC412A}" type="slidenum">
              <a:rPr lang="en-US" altLang="zh-CN"/>
            </a:fld>
            <a:endParaRPr lang="en-US" altLang="zh-CN"/>
          </a:p>
        </p:txBody>
      </p:sp>
      <p:sp>
        <p:nvSpPr>
          <p:cNvPr id="8" name="Rectangle 22"/>
          <p:cNvSpPr>
            <a:spLocks noGrp="1" noChangeArrowheads="1"/>
          </p:cNvSpPr>
          <p:nvPr>
            <p:ph type="ftr" sz="quarter" idx="16"/>
          </p:nvPr>
        </p:nvSpPr>
        <p:spPr/>
        <p:txBody>
          <a:bodyPr/>
          <a:lstStyle>
            <a:lvl1pPr>
              <a:defRPr/>
            </a:lvl1pPr>
          </a:lstStyle>
          <a:p>
            <a:pPr>
              <a:defRPr/>
            </a:pPr>
            <a:endParaRPr lang="zh-CN"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6400" y="685800"/>
            <a:ext cx="8229600" cy="5372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17"/>
          <p:cNvSpPr>
            <a:spLocks noGrp="1" noChangeArrowheads="1"/>
          </p:cNvSpPr>
          <p:nvPr>
            <p:ph type="dt" sz="half" idx="10"/>
          </p:nvPr>
        </p:nvSpPr>
        <p:spPr/>
        <p:txBody>
          <a:bodyPr/>
          <a:lstStyle>
            <a:lvl1pPr>
              <a:defRPr/>
            </a:lvl1pPr>
          </a:lstStyle>
          <a:p>
            <a:pPr>
              <a:defRPr/>
            </a:pPr>
            <a:fld id="{35132B0C-2CE5-4F2A-AFB6-D525C8599D4E}" type="datetime1">
              <a:rPr lang="zh-CN" altLang="en-US"/>
            </a:fld>
            <a:endParaRPr lang="en-US" altLang="zh-CN"/>
          </a:p>
        </p:txBody>
      </p:sp>
      <p:sp>
        <p:nvSpPr>
          <p:cNvPr id="4" name="Rectangle 18"/>
          <p:cNvSpPr>
            <a:spLocks noGrp="1" noChangeArrowheads="1"/>
          </p:cNvSpPr>
          <p:nvPr>
            <p:ph type="sldNum" sz="quarter" idx="11"/>
          </p:nvPr>
        </p:nvSpPr>
        <p:spPr/>
        <p:txBody>
          <a:bodyPr/>
          <a:lstStyle>
            <a:lvl1pPr>
              <a:defRPr/>
            </a:lvl1pPr>
          </a:lstStyle>
          <a:p>
            <a:fld id="{DB1B42AA-D5BA-4AEF-B067-F2889C33F2FC}" type="slidenum">
              <a:rPr lang="en-US" altLang="zh-CN"/>
            </a:fld>
            <a:endParaRPr lang="en-US" altLang="zh-CN"/>
          </a:p>
        </p:txBody>
      </p:sp>
      <p:sp>
        <p:nvSpPr>
          <p:cNvPr id="5" name="Rectangle 22"/>
          <p:cNvSpPr>
            <a:spLocks noGrp="1" noChangeArrowheads="1"/>
          </p:cNvSpPr>
          <p:nvPr>
            <p:ph type="ftr" sz="quarter" idx="12"/>
          </p:nvPr>
        </p:nvSpPr>
        <p:spPr/>
        <p:txBody>
          <a:bodyPr/>
          <a:lstStyle>
            <a:lvl1pPr>
              <a:defRPr/>
            </a:lvl1pPr>
          </a:lstStyle>
          <a:p>
            <a:pPr>
              <a:defRPr/>
            </a:pPr>
            <a:endParaRPr lang="zh-CN"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8BFF5333-948E-4C3C-9E48-FCC1693439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6" Type="http://schemas.openxmlformats.org/officeDocument/2006/relationships/theme" Target="../theme/theme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en-US" altLang="en-US"/>
          </a:p>
        </p:txBody>
      </p:sp>
      <p:sp>
        <p:nvSpPr>
          <p:cNvPr id="1027" name="Rectangle 3"/>
          <p:cNvSpPr>
            <a:spLocks noGrp="1" noChangeArrowheads="1"/>
          </p:cNvSpPr>
          <p:nvPr>
            <p:ph type="body" idx="9"/>
          </p:nvPr>
        </p:nvSpPr>
        <p:spPr bwMode="auto">
          <a:xfrm>
            <a:off x="609600" y="1301750"/>
            <a:ext cx="7848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en-US"/>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b="1" kern="1200">
          <a:solidFill>
            <a:srgbClr val="006699"/>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400" kern="1200">
          <a:solidFill>
            <a:schemeClr val="tx1"/>
          </a:solidFill>
          <a:latin typeface="+mn-lt"/>
          <a:ea typeface="+mn-ea"/>
          <a:cs typeface="+mn-cs"/>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Arial" panose="020B0604020202020204" pitchFamily="34" charset="0"/>
          <a:ea typeface="+mn-ea"/>
          <a:cs typeface="+mn-cs"/>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Arial" panose="020B0604020202020204" pitchFamily="34" charset="0"/>
          <a:ea typeface="+mn-ea"/>
          <a:cs typeface="+mn-cs"/>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7175" cy="6867525"/>
            <a:chOff x="0" y="0"/>
            <a:chExt cx="5762" cy="4326"/>
          </a:xfrm>
        </p:grpSpPr>
        <p:sp>
          <p:nvSpPr>
            <p:cNvPr id="1032"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3"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Rectangle 6"/>
            <p:cNvSpPr>
              <a:spLocks noChangeArrowheads="1"/>
            </p:cNvSpPr>
            <p:nvPr/>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Rectangle 7"/>
            <p:cNvSpPr>
              <a:spLocks noChangeArrowheads="1"/>
            </p:cNvSpPr>
            <p:nvPr/>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Rectangle 8"/>
            <p:cNvSpPr>
              <a:spLocks noChangeArrowheads="1"/>
            </p:cNvSpPr>
            <p:nvPr/>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Rectangle 12"/>
            <p:cNvSpPr>
              <a:spLocks noChangeArrowheads="1"/>
            </p:cNvSpPr>
            <p:nvPr/>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Rectangle 13"/>
            <p:cNvSpPr>
              <a:spLocks noChangeArrowheads="1"/>
            </p:cNvSpPr>
            <p:nvPr/>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Rectangle 14"/>
            <p:cNvSpPr>
              <a:spLocks noChangeArrowheads="1"/>
            </p:cNvSpPr>
            <p:nvPr/>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Rectangle 18"/>
            <p:cNvSpPr>
              <a:spLocks noChangeArrowheads="1"/>
            </p:cNvSpPr>
            <p:nvPr/>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Rectangle 19"/>
            <p:cNvSpPr>
              <a:spLocks noChangeArrowheads="1"/>
            </p:cNvSpPr>
            <p:nvPr/>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Rectangle 20"/>
            <p:cNvSpPr>
              <a:spLocks noChangeArrowheads="1"/>
            </p:cNvSpPr>
            <p:nvPr/>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Rectangle 24"/>
            <p:cNvSpPr>
              <a:spLocks noChangeArrowheads="1"/>
            </p:cNvSpPr>
            <p:nvPr/>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Rectangle 25"/>
            <p:cNvSpPr>
              <a:spLocks noChangeArrowheads="1"/>
            </p:cNvSpPr>
            <p:nvPr/>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Rectangle 29"/>
            <p:cNvSpPr>
              <a:spLocks noChangeArrowheads="1"/>
            </p:cNvSpPr>
            <p:nvPr/>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Rectangle 30"/>
            <p:cNvSpPr>
              <a:spLocks noChangeArrowheads="1"/>
            </p:cNvSpPr>
            <p:nvPr/>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Rectangle 31"/>
            <p:cNvSpPr>
              <a:spLocks noChangeArrowheads="1"/>
            </p:cNvSpPr>
            <p:nvPr/>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Rectangle 35"/>
            <p:cNvSpPr>
              <a:spLocks noChangeArrowheads="1"/>
            </p:cNvSpPr>
            <p:nvPr/>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Rectangle 36"/>
            <p:cNvSpPr>
              <a:spLocks noChangeArrowheads="1"/>
            </p:cNvSpPr>
            <p:nvPr/>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6" name="Rectangle 37"/>
            <p:cNvSpPr>
              <a:spLocks noChangeArrowheads="1"/>
            </p:cNvSpPr>
            <p:nvPr/>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7"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8"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9"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0" name="Rectangle 41"/>
            <p:cNvSpPr>
              <a:spLocks noChangeArrowheads="1"/>
            </p:cNvSpPr>
            <p:nvPr/>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1" name="Rectangle 42"/>
            <p:cNvSpPr>
              <a:spLocks noChangeArrowheads="1"/>
            </p:cNvSpPr>
            <p:nvPr/>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2" name="Rectangle 43"/>
            <p:cNvSpPr>
              <a:spLocks noChangeArrowheads="1"/>
            </p:cNvSpPr>
            <p:nvPr/>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3"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4"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6" name="Rectangle 47"/>
            <p:cNvSpPr>
              <a:spLocks noChangeArrowheads="1"/>
            </p:cNvSpPr>
            <p:nvPr/>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7" name="Rectangle 48"/>
            <p:cNvSpPr>
              <a:spLocks noChangeArrowheads="1"/>
            </p:cNvSpPr>
            <p:nvPr/>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8" name="Rectangle 49"/>
            <p:cNvSpPr>
              <a:spLocks noChangeArrowheads="1"/>
            </p:cNvSpPr>
            <p:nvPr/>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9"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0"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1"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2" name="Rectangle 53"/>
            <p:cNvSpPr>
              <a:spLocks noChangeArrowheads="1"/>
            </p:cNvSpPr>
            <p:nvPr/>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3" name="Rectangle 54"/>
            <p:cNvSpPr>
              <a:spLocks noChangeArrowheads="1"/>
            </p:cNvSpPr>
            <p:nvPr/>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4" name="Rectangle 55"/>
            <p:cNvSpPr>
              <a:spLocks noChangeArrowheads="1"/>
            </p:cNvSpPr>
            <p:nvPr/>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5"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6"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7"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8" name="Rectangle 59"/>
            <p:cNvSpPr>
              <a:spLocks noChangeArrowheads="1"/>
            </p:cNvSpPr>
            <p:nvPr/>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9" name="Rectangle 60"/>
            <p:cNvSpPr>
              <a:spLocks noChangeArrowheads="1"/>
            </p:cNvSpPr>
            <p:nvPr/>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0"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1"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2"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3"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27" name="Rectangle 65"/>
          <p:cNvSpPr>
            <a:spLocks noGrp="1" noChangeArrowheads="1"/>
          </p:cNvSpPr>
          <p:nvPr>
            <p:ph type="title"/>
          </p:nvPr>
        </p:nvSpPr>
        <p:spPr bwMode="auto">
          <a:xfrm>
            <a:off x="871538" y="862013"/>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spAutoFit/>
          </a:bodyPr>
          <a:lstStyle/>
          <a:p>
            <a:pPr lvl="0"/>
            <a:r>
              <a:rPr lang="zh-CN" altLang="en-US"/>
              <a:t>单击此处编辑母版标题样式</a:t>
            </a:r>
            <a:endParaRPr lang="zh-CN" altLang="en-US"/>
          </a:p>
        </p:txBody>
      </p:sp>
      <p:sp>
        <p:nvSpPr>
          <p:cNvPr id="1028" name="Rectangle 66"/>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1443"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a:solidFill>
                  <a:schemeClr val="tx1"/>
                </a:solidFill>
                <a:latin typeface="+mn-lt"/>
              </a:defRPr>
            </a:lvl1pPr>
          </a:lstStyle>
          <a:p>
            <a:pPr>
              <a:defRPr/>
            </a:pPr>
            <a:endParaRPr lang="en-US" altLang="zh-CN"/>
          </a:p>
        </p:txBody>
      </p:sp>
      <p:sp>
        <p:nvSpPr>
          <p:cNvPr id="101444"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defRPr kumimoji="0" sz="1400">
                <a:solidFill>
                  <a:schemeClr val="tx1"/>
                </a:solidFill>
                <a:latin typeface="+mn-lt"/>
              </a:defRPr>
            </a:lvl1pPr>
          </a:lstStyle>
          <a:p>
            <a:pPr>
              <a:defRPr/>
            </a:pPr>
            <a:endParaRPr lang="en-US" altLang="zh-CN"/>
          </a:p>
        </p:txBody>
      </p:sp>
      <p:sp>
        <p:nvSpPr>
          <p:cNvPr id="101445"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solidFill>
                  <a:schemeClr val="tx1"/>
                </a:solidFill>
                <a:latin typeface="Verdana" panose="020B0604030504040204" pitchFamily="34" charset="0"/>
              </a:defRPr>
            </a:lvl1pPr>
          </a:lstStyle>
          <a:p>
            <a:fld id="{A055BC92-4399-4B9D-A33C-CBEE500C468D}"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ransition/>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9.bin"/><Relationship Id="rId2" Type="http://schemas.openxmlformats.org/officeDocument/2006/relationships/oleObject" Target="../embeddings/oleObject8.bin"/><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17.bin"/><Relationship Id="rId7" Type="http://schemas.openxmlformats.org/officeDocument/2006/relationships/oleObject" Target="../embeddings/oleObject16.bin"/><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 Id="rId3" Type="http://schemas.openxmlformats.org/officeDocument/2006/relationships/oleObject" Target="../embeddings/oleObject12.bin"/><Relationship Id="rId24" Type="http://schemas.openxmlformats.org/officeDocument/2006/relationships/vmlDrawing" Target="../drawings/vmlDrawing5.vml"/><Relationship Id="rId23" Type="http://schemas.openxmlformats.org/officeDocument/2006/relationships/slideLayout" Target="../slideLayouts/slideLayout7.xml"/><Relationship Id="rId22" Type="http://schemas.openxmlformats.org/officeDocument/2006/relationships/image" Target="../media/image16.wmf"/><Relationship Id="rId21" Type="http://schemas.openxmlformats.org/officeDocument/2006/relationships/oleObject" Target="../embeddings/oleObject23.bin"/><Relationship Id="rId20" Type="http://schemas.openxmlformats.org/officeDocument/2006/relationships/image" Target="../media/image15.wmf"/><Relationship Id="rId2" Type="http://schemas.openxmlformats.org/officeDocument/2006/relationships/oleObject" Target="../embeddings/oleObject11.bin"/><Relationship Id="rId19" Type="http://schemas.openxmlformats.org/officeDocument/2006/relationships/oleObject" Target="../embeddings/oleObject22.bin"/><Relationship Id="rId18" Type="http://schemas.openxmlformats.org/officeDocument/2006/relationships/image" Target="../media/image14.wmf"/><Relationship Id="rId17" Type="http://schemas.openxmlformats.org/officeDocument/2006/relationships/oleObject" Target="../embeddings/oleObject21.bin"/><Relationship Id="rId16" Type="http://schemas.openxmlformats.org/officeDocument/2006/relationships/image" Target="../media/image13.wmf"/><Relationship Id="rId15" Type="http://schemas.openxmlformats.org/officeDocument/2006/relationships/image" Target="../media/image12.wmf"/><Relationship Id="rId14" Type="http://schemas.openxmlformats.org/officeDocument/2006/relationships/oleObject" Target="../embeddings/oleObject20.bin"/><Relationship Id="rId13" Type="http://schemas.openxmlformats.org/officeDocument/2006/relationships/image" Target="../media/image11.wmf"/><Relationship Id="rId12" Type="http://schemas.openxmlformats.org/officeDocument/2006/relationships/oleObject" Target="../embeddings/oleObject19.bin"/><Relationship Id="rId11" Type="http://schemas.openxmlformats.org/officeDocument/2006/relationships/image" Target="../media/image10.wmf"/><Relationship Id="rId10" Type="http://schemas.openxmlformats.org/officeDocument/2006/relationships/oleObject" Target="../embeddings/oleObject18.bin"/><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7.xml"/><Relationship Id="rId3" Type="http://schemas.openxmlformats.org/officeDocument/2006/relationships/image" Target="../media/image21.wmf"/><Relationship Id="rId2" Type="http://schemas.openxmlformats.org/officeDocument/2006/relationships/oleObject" Target="../embeddings/oleObject25.bin"/><Relationship Id="rId1"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31.bin"/><Relationship Id="rId7" Type="http://schemas.openxmlformats.org/officeDocument/2006/relationships/image" Target="../media/image23.wmf"/><Relationship Id="rId6" Type="http://schemas.openxmlformats.org/officeDocument/2006/relationships/oleObject" Target="../embeddings/oleObject30.bin"/><Relationship Id="rId5" Type="http://schemas.openxmlformats.org/officeDocument/2006/relationships/image" Target="../media/image22.wmf"/><Relationship Id="rId4" Type="http://schemas.openxmlformats.org/officeDocument/2006/relationships/oleObject" Target="../embeddings/oleObject29.bin"/><Relationship Id="rId3" Type="http://schemas.openxmlformats.org/officeDocument/2006/relationships/oleObject" Target="../embeddings/oleObject28.bin"/><Relationship Id="rId2" Type="http://schemas.openxmlformats.org/officeDocument/2006/relationships/oleObject" Target="../embeddings/oleObject27.bin"/><Relationship Id="rId11" Type="http://schemas.openxmlformats.org/officeDocument/2006/relationships/vmlDrawing" Target="../drawings/vmlDrawing7.vml"/><Relationship Id="rId10" Type="http://schemas.openxmlformats.org/officeDocument/2006/relationships/slideLayout" Target="../slideLayouts/slideLayout26.xml"/><Relationship Id="rId1"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35.bin"/><Relationship Id="rId4" Type="http://schemas.openxmlformats.org/officeDocument/2006/relationships/image" Target="../media/image25.wmf"/><Relationship Id="rId3" Type="http://schemas.openxmlformats.org/officeDocument/2006/relationships/oleObject" Target="../embeddings/oleObject34.bin"/><Relationship Id="rId2" Type="http://schemas.openxmlformats.org/officeDocument/2006/relationships/oleObject" Target="../embeddings/oleObject33.bin"/><Relationship Id="rId1"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wmf"/><Relationship Id="rId7" Type="http://schemas.openxmlformats.org/officeDocument/2006/relationships/oleObject" Target="../embeddings/oleObject42.bin"/><Relationship Id="rId6" Type="http://schemas.openxmlformats.org/officeDocument/2006/relationships/oleObject" Target="../embeddings/oleObject41.bin"/><Relationship Id="rId5" Type="http://schemas.openxmlformats.org/officeDocument/2006/relationships/image" Target="../media/image29.wmf"/><Relationship Id="rId4" Type="http://schemas.openxmlformats.org/officeDocument/2006/relationships/oleObject" Target="../embeddings/oleObject40.bin"/><Relationship Id="rId3" Type="http://schemas.openxmlformats.org/officeDocument/2006/relationships/oleObject" Target="../embeddings/oleObject39.bin"/><Relationship Id="rId2" Type="http://schemas.openxmlformats.org/officeDocument/2006/relationships/oleObject" Target="../embeddings/oleObject38.bin"/><Relationship Id="rId10" Type="http://schemas.openxmlformats.org/officeDocument/2006/relationships/vmlDrawing" Target="../drawings/vmlDrawing9.vml"/><Relationship Id="rId1" Type="http://schemas.openxmlformats.org/officeDocument/2006/relationships/oleObject" Target="../embeddings/oleObject3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2.wmf"/><Relationship Id="rId3" Type="http://schemas.openxmlformats.org/officeDocument/2006/relationships/oleObject" Target="../embeddings/oleObject44.bin"/><Relationship Id="rId2" Type="http://schemas.openxmlformats.org/officeDocument/2006/relationships/image" Target="../media/image31.png"/><Relationship Id="rId1" Type="http://schemas.openxmlformats.org/officeDocument/2006/relationships/oleObject" Target="../embeddings/oleObject4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48.bin"/><Relationship Id="rId4" Type="http://schemas.openxmlformats.org/officeDocument/2006/relationships/image" Target="../media/image34.wmf"/><Relationship Id="rId3" Type="http://schemas.openxmlformats.org/officeDocument/2006/relationships/oleObject" Target="../embeddings/oleObject47.bin"/><Relationship Id="rId2" Type="http://schemas.openxmlformats.org/officeDocument/2006/relationships/oleObject" Target="../embeddings/oleObject46.bin"/><Relationship Id="rId1" Type="http://schemas.openxmlformats.org/officeDocument/2006/relationships/oleObject" Target="../embeddings/oleObject4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52.bin"/><Relationship Id="rId4" Type="http://schemas.openxmlformats.org/officeDocument/2006/relationships/image" Target="../media/image36.wmf"/><Relationship Id="rId3" Type="http://schemas.openxmlformats.org/officeDocument/2006/relationships/oleObject" Target="../embeddings/oleObject51.bin"/><Relationship Id="rId2" Type="http://schemas.openxmlformats.org/officeDocument/2006/relationships/oleObject" Target="../embeddings/oleObject50.bin"/><Relationship Id="rId1"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56.bin"/><Relationship Id="rId4" Type="http://schemas.openxmlformats.org/officeDocument/2006/relationships/image" Target="../media/image38.wmf"/><Relationship Id="rId3" Type="http://schemas.openxmlformats.org/officeDocument/2006/relationships/oleObject" Target="../embeddings/oleObject55.bin"/><Relationship Id="rId2" Type="http://schemas.openxmlformats.org/officeDocument/2006/relationships/oleObject" Target="../embeddings/oleObject54.bin"/><Relationship Id="rId1" Type="http://schemas.openxmlformats.org/officeDocument/2006/relationships/oleObject" Target="../embeddings/oleObject53.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15.xml"/><Relationship Id="rId5" Type="http://schemas.openxmlformats.org/officeDocument/2006/relationships/image" Target="../media/image42.wmf"/><Relationship Id="rId4" Type="http://schemas.openxmlformats.org/officeDocument/2006/relationships/oleObject" Target="../embeddings/oleObject59.bin"/><Relationship Id="rId3" Type="http://schemas.openxmlformats.org/officeDocument/2006/relationships/oleObject" Target="../embeddings/oleObject58.bin"/><Relationship Id="rId2" Type="http://schemas.openxmlformats.org/officeDocument/2006/relationships/image" Target="../media/image41.emf"/><Relationship Id="rId1" Type="http://schemas.openxmlformats.org/officeDocument/2006/relationships/oleObject" Target="../embeddings/oleObject57.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63.bin"/><Relationship Id="rId4" Type="http://schemas.openxmlformats.org/officeDocument/2006/relationships/image" Target="../media/image45.wmf"/><Relationship Id="rId3" Type="http://schemas.openxmlformats.org/officeDocument/2006/relationships/oleObject" Target="../embeddings/oleObject62.bin"/><Relationship Id="rId2" Type="http://schemas.openxmlformats.org/officeDocument/2006/relationships/oleObject" Target="../embeddings/oleObject61.bin"/><Relationship Id="rId1" Type="http://schemas.openxmlformats.org/officeDocument/2006/relationships/oleObject" Target="../embeddings/oleObject60.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47.wmf"/><Relationship Id="rId7" Type="http://schemas.openxmlformats.org/officeDocument/2006/relationships/oleObject" Target="../embeddings/oleObject70.bin"/><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 Id="rId3" Type="http://schemas.openxmlformats.org/officeDocument/2006/relationships/oleObject" Target="../embeddings/oleObject66.bin"/><Relationship Id="rId20" Type="http://schemas.openxmlformats.org/officeDocument/2006/relationships/vmlDrawing" Target="../drawings/vmlDrawing16.vml"/><Relationship Id="rId2" Type="http://schemas.openxmlformats.org/officeDocument/2006/relationships/oleObject" Target="../embeddings/oleObject65.bin"/><Relationship Id="rId19" Type="http://schemas.openxmlformats.org/officeDocument/2006/relationships/slideLayout" Target="../slideLayouts/slideLayout2.xml"/><Relationship Id="rId18" Type="http://schemas.openxmlformats.org/officeDocument/2006/relationships/image" Target="../media/image52.wmf"/><Relationship Id="rId17" Type="http://schemas.openxmlformats.org/officeDocument/2006/relationships/oleObject" Target="../embeddings/oleObject75.bin"/><Relationship Id="rId16" Type="http://schemas.openxmlformats.org/officeDocument/2006/relationships/image" Target="../media/image51.wmf"/><Relationship Id="rId15" Type="http://schemas.openxmlformats.org/officeDocument/2006/relationships/oleObject" Target="../embeddings/oleObject74.bin"/><Relationship Id="rId14" Type="http://schemas.openxmlformats.org/officeDocument/2006/relationships/image" Target="../media/image50.wmf"/><Relationship Id="rId13" Type="http://schemas.openxmlformats.org/officeDocument/2006/relationships/oleObject" Target="../embeddings/oleObject73.bin"/><Relationship Id="rId12" Type="http://schemas.openxmlformats.org/officeDocument/2006/relationships/image" Target="../media/image49.wmf"/><Relationship Id="rId11" Type="http://schemas.openxmlformats.org/officeDocument/2006/relationships/oleObject" Target="../embeddings/oleObject72.bin"/><Relationship Id="rId10" Type="http://schemas.openxmlformats.org/officeDocument/2006/relationships/image" Target="../media/image48.wmf"/><Relationship Id="rId1"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53.emf"/><Relationship Id="rId2" Type="http://schemas.openxmlformats.org/officeDocument/2006/relationships/oleObject" Target="../embeddings/oleObject77.bin"/><Relationship Id="rId1" Type="http://schemas.openxmlformats.org/officeDocument/2006/relationships/oleObject" Target="../embeddings/oleObject76.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5.png"/><Relationship Id="rId3" Type="http://schemas.openxmlformats.org/officeDocument/2006/relationships/oleObject" Target="../embeddings/oleObject80.bin"/><Relationship Id="rId2" Type="http://schemas.openxmlformats.org/officeDocument/2006/relationships/oleObject" Target="../embeddings/oleObject79.bin"/><Relationship Id="rId1" Type="http://schemas.openxmlformats.org/officeDocument/2006/relationships/oleObject" Target="../embeddings/oleObject7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GIF"/></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56.emf"/><Relationship Id="rId2" Type="http://schemas.openxmlformats.org/officeDocument/2006/relationships/oleObject" Target="../embeddings/oleObject82.bin"/><Relationship Id="rId1" Type="http://schemas.openxmlformats.org/officeDocument/2006/relationships/oleObject" Target="../embeddings/oleObject8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57.emf"/><Relationship Id="rId2" Type="http://schemas.openxmlformats.org/officeDocument/2006/relationships/oleObject" Target="../embeddings/oleObject84.bin"/><Relationship Id="rId1" Type="http://schemas.openxmlformats.org/officeDocument/2006/relationships/oleObject" Target="../embeddings/oleObject83.bin"/></Relationships>
</file>

<file path=ppt/slides/_rels/slide64.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90.bin"/><Relationship Id="rId7" Type="http://schemas.openxmlformats.org/officeDocument/2006/relationships/image" Target="../media/image59.wmf"/><Relationship Id="rId6" Type="http://schemas.openxmlformats.org/officeDocument/2006/relationships/oleObject" Target="../embeddings/oleObject89.bin"/><Relationship Id="rId5" Type="http://schemas.openxmlformats.org/officeDocument/2006/relationships/image" Target="../media/image58.emf"/><Relationship Id="rId4" Type="http://schemas.openxmlformats.org/officeDocument/2006/relationships/oleObject" Target="../embeddings/oleObject88.bin"/><Relationship Id="rId3" Type="http://schemas.openxmlformats.org/officeDocument/2006/relationships/oleObject" Target="../embeddings/oleObject87.bin"/><Relationship Id="rId2" Type="http://schemas.openxmlformats.org/officeDocument/2006/relationships/oleObject" Target="../embeddings/oleObject86.bin"/><Relationship Id="rId11" Type="http://schemas.openxmlformats.org/officeDocument/2006/relationships/vmlDrawing" Target="../drawings/vmlDrawing20.vml"/><Relationship Id="rId10" Type="http://schemas.openxmlformats.org/officeDocument/2006/relationships/slideLayout" Target="../slideLayouts/slideLayout7.xml"/><Relationship Id="rId1" Type="http://schemas.openxmlformats.org/officeDocument/2006/relationships/oleObject" Target="../embeddings/oleObject8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62.wmf"/><Relationship Id="rId7" Type="http://schemas.openxmlformats.org/officeDocument/2006/relationships/oleObject" Target="../embeddings/oleObject96.bin"/><Relationship Id="rId6" Type="http://schemas.openxmlformats.org/officeDocument/2006/relationships/image" Target="../media/image61.wmf"/><Relationship Id="rId5" Type="http://schemas.openxmlformats.org/officeDocument/2006/relationships/oleObject" Target="../embeddings/oleObject95.bin"/><Relationship Id="rId4" Type="http://schemas.openxmlformats.org/officeDocument/2006/relationships/oleObject" Target="../embeddings/oleObject94.bin"/><Relationship Id="rId3" Type="http://schemas.openxmlformats.org/officeDocument/2006/relationships/oleObject" Target="../embeddings/oleObject93.bin"/><Relationship Id="rId2" Type="http://schemas.openxmlformats.org/officeDocument/2006/relationships/oleObject" Target="../embeddings/oleObject92.bin"/><Relationship Id="rId14" Type="http://schemas.openxmlformats.org/officeDocument/2006/relationships/vmlDrawing" Target="../drawings/vmlDrawing21.vml"/><Relationship Id="rId13" Type="http://schemas.openxmlformats.org/officeDocument/2006/relationships/slideLayout" Target="../slideLayouts/slideLayout2.xml"/><Relationship Id="rId12" Type="http://schemas.openxmlformats.org/officeDocument/2006/relationships/image" Target="../media/image63.wmf"/><Relationship Id="rId11" Type="http://schemas.openxmlformats.org/officeDocument/2006/relationships/oleObject" Target="../embeddings/oleObject98.bin"/><Relationship Id="rId10" Type="http://schemas.openxmlformats.org/officeDocument/2006/relationships/image" Target="../media/image52.wmf"/><Relationship Id="rId1" Type="http://schemas.openxmlformats.org/officeDocument/2006/relationships/oleObject" Target="../embeddings/oleObject91.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oleObject" Target="../embeddings/oleObject104.bin"/><Relationship Id="rId7" Type="http://schemas.openxmlformats.org/officeDocument/2006/relationships/image" Target="../media/image65.wmf"/><Relationship Id="rId6" Type="http://schemas.openxmlformats.org/officeDocument/2006/relationships/oleObject" Target="../embeddings/oleObject103.bin"/><Relationship Id="rId5" Type="http://schemas.openxmlformats.org/officeDocument/2006/relationships/image" Target="../media/image64.wmf"/><Relationship Id="rId4" Type="http://schemas.openxmlformats.org/officeDocument/2006/relationships/oleObject" Target="../embeddings/oleObject102.bin"/><Relationship Id="rId3" Type="http://schemas.openxmlformats.org/officeDocument/2006/relationships/oleObject" Target="../embeddings/oleObject101.bin"/><Relationship Id="rId2" Type="http://schemas.openxmlformats.org/officeDocument/2006/relationships/oleObject" Target="../embeddings/oleObject100.bin"/><Relationship Id="rId11" Type="http://schemas.openxmlformats.org/officeDocument/2006/relationships/vmlDrawing" Target="../drawings/vmlDrawing22.vml"/><Relationship Id="rId10" Type="http://schemas.openxmlformats.org/officeDocument/2006/relationships/slideLayout" Target="../slideLayouts/slideLayout2.xml"/><Relationship Id="rId1" Type="http://schemas.openxmlformats.org/officeDocument/2006/relationships/oleObject" Target="../embeddings/oleObject9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111.bin"/><Relationship Id="rId7" Type="http://schemas.openxmlformats.org/officeDocument/2006/relationships/image" Target="../media/image67.wmf"/><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 Id="rId3" Type="http://schemas.openxmlformats.org/officeDocument/2006/relationships/oleObject" Target="../embeddings/oleObject107.bin"/><Relationship Id="rId2" Type="http://schemas.openxmlformats.org/officeDocument/2006/relationships/oleObject" Target="../embeddings/oleObject106.bin"/><Relationship Id="rId17" Type="http://schemas.openxmlformats.org/officeDocument/2006/relationships/vmlDrawing" Target="../drawings/vmlDrawing23.vml"/><Relationship Id="rId16" Type="http://schemas.openxmlformats.org/officeDocument/2006/relationships/slideLayout" Target="../slideLayouts/slideLayout2.xml"/><Relationship Id="rId15" Type="http://schemas.openxmlformats.org/officeDocument/2006/relationships/image" Target="../media/image71.wmf"/><Relationship Id="rId14" Type="http://schemas.openxmlformats.org/officeDocument/2006/relationships/oleObject" Target="../embeddings/oleObject114.bin"/><Relationship Id="rId13" Type="http://schemas.openxmlformats.org/officeDocument/2006/relationships/image" Target="../media/image70.wmf"/><Relationship Id="rId12" Type="http://schemas.openxmlformats.org/officeDocument/2006/relationships/oleObject" Target="../embeddings/oleObject113.bin"/><Relationship Id="rId11" Type="http://schemas.openxmlformats.org/officeDocument/2006/relationships/image" Target="../media/image69.wmf"/><Relationship Id="rId10" Type="http://schemas.openxmlformats.org/officeDocument/2006/relationships/oleObject" Target="../embeddings/oleObject112.bin"/><Relationship Id="rId1" Type="http://schemas.openxmlformats.org/officeDocument/2006/relationships/oleObject" Target="../embeddings/oleObject10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73.wmf"/><Relationship Id="rId7" Type="http://schemas.openxmlformats.org/officeDocument/2006/relationships/oleObject" Target="../embeddings/oleObject120.bin"/><Relationship Id="rId6" Type="http://schemas.openxmlformats.org/officeDocument/2006/relationships/image" Target="../media/image72.wmf"/><Relationship Id="rId5" Type="http://schemas.openxmlformats.org/officeDocument/2006/relationships/oleObject" Target="../embeddings/oleObject119.bin"/><Relationship Id="rId4" Type="http://schemas.openxmlformats.org/officeDocument/2006/relationships/oleObject" Target="../embeddings/oleObject118.bin"/><Relationship Id="rId3" Type="http://schemas.openxmlformats.org/officeDocument/2006/relationships/oleObject" Target="../embeddings/oleObject117.bin"/><Relationship Id="rId2" Type="http://schemas.openxmlformats.org/officeDocument/2006/relationships/oleObject" Target="../embeddings/oleObject116.bin"/><Relationship Id="rId14" Type="http://schemas.openxmlformats.org/officeDocument/2006/relationships/vmlDrawing" Target="../drawings/vmlDrawing24.vml"/><Relationship Id="rId13" Type="http://schemas.openxmlformats.org/officeDocument/2006/relationships/slideLayout" Target="../slideLayouts/slideLayout2.xml"/><Relationship Id="rId12" Type="http://schemas.openxmlformats.org/officeDocument/2006/relationships/image" Target="../media/image75.wmf"/><Relationship Id="rId11" Type="http://schemas.openxmlformats.org/officeDocument/2006/relationships/oleObject" Target="../embeddings/oleObject122.bin"/><Relationship Id="rId10" Type="http://schemas.openxmlformats.org/officeDocument/2006/relationships/image" Target="../media/image74.wmf"/><Relationship Id="rId1" Type="http://schemas.openxmlformats.org/officeDocument/2006/relationships/oleObject" Target="../embeddings/oleObject115.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73.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77.emf"/><Relationship Id="rId2" Type="http://schemas.openxmlformats.org/officeDocument/2006/relationships/oleObject" Target="../embeddings/oleObject124.bin"/><Relationship Id="rId1" Type="http://schemas.openxmlformats.org/officeDocument/2006/relationships/oleObject" Target="../embeddings/oleObject123.bin"/></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12.xml"/><Relationship Id="rId6" Type="http://schemas.openxmlformats.org/officeDocument/2006/relationships/image" Target="../media/image79.wmf"/><Relationship Id="rId5" Type="http://schemas.openxmlformats.org/officeDocument/2006/relationships/oleObject" Target="../embeddings/oleObject128.bin"/><Relationship Id="rId4" Type="http://schemas.openxmlformats.org/officeDocument/2006/relationships/image" Target="../media/image78.wmf"/><Relationship Id="rId3" Type="http://schemas.openxmlformats.org/officeDocument/2006/relationships/oleObject" Target="../embeddings/oleObject127.bin"/><Relationship Id="rId2" Type="http://schemas.openxmlformats.org/officeDocument/2006/relationships/oleObject" Target="../embeddings/oleObject126.bin"/><Relationship Id="rId1" Type="http://schemas.openxmlformats.org/officeDocument/2006/relationships/oleObject" Target="../embeddings/oleObject125.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80.emf"/><Relationship Id="rId2" Type="http://schemas.openxmlformats.org/officeDocument/2006/relationships/oleObject" Target="../embeddings/oleObject130.bin"/><Relationship Id="rId1" Type="http://schemas.openxmlformats.org/officeDocument/2006/relationships/oleObject" Target="../embeddings/oleObject129.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5.xml"/><Relationship Id="rId2" Type="http://schemas.openxmlformats.org/officeDocument/2006/relationships/image" Target="../media/image81.emf"/><Relationship Id="rId1" Type="http://schemas.openxmlformats.org/officeDocument/2006/relationships/oleObject" Target="../embeddings/oleObject13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82.wmf"/><Relationship Id="rId2" Type="http://schemas.openxmlformats.org/officeDocument/2006/relationships/oleObject" Target="../embeddings/oleObject133.bin"/><Relationship Id="rId1" Type="http://schemas.openxmlformats.org/officeDocument/2006/relationships/oleObject" Target="../embeddings/oleObject132.bin"/></Relationships>
</file>

<file path=ppt/slides/_rels/slide82.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2.xml"/><Relationship Id="rId6" Type="http://schemas.openxmlformats.org/officeDocument/2006/relationships/image" Target="../media/image84.wmf"/><Relationship Id="rId5" Type="http://schemas.openxmlformats.org/officeDocument/2006/relationships/oleObject" Target="../embeddings/oleObject137.bin"/><Relationship Id="rId4" Type="http://schemas.openxmlformats.org/officeDocument/2006/relationships/image" Target="../media/image83.wmf"/><Relationship Id="rId3" Type="http://schemas.openxmlformats.org/officeDocument/2006/relationships/oleObject" Target="../embeddings/oleObject136.bin"/><Relationship Id="rId2" Type="http://schemas.openxmlformats.org/officeDocument/2006/relationships/oleObject" Target="../embeddings/oleObject135.bin"/><Relationship Id="rId1" Type="http://schemas.openxmlformats.org/officeDocument/2006/relationships/oleObject" Target="../embeddings/oleObject134.bin"/></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84.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86.wmf"/><Relationship Id="rId2" Type="http://schemas.openxmlformats.org/officeDocument/2006/relationships/oleObject" Target="../embeddings/oleObject139.bin"/><Relationship Id="rId1" Type="http://schemas.openxmlformats.org/officeDocument/2006/relationships/oleObject" Target="../embeddings/oleObject138.bin"/></Relationships>
</file>

<file path=ppt/slides/_rels/slide85.x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oleObject" Target="../embeddings/oleObject145.bin"/><Relationship Id="rId7" Type="http://schemas.openxmlformats.org/officeDocument/2006/relationships/image" Target="../media/image88.wmf"/><Relationship Id="rId6" Type="http://schemas.openxmlformats.org/officeDocument/2006/relationships/oleObject" Target="../embeddings/oleObject144.bin"/><Relationship Id="rId5" Type="http://schemas.openxmlformats.org/officeDocument/2006/relationships/image" Target="../media/image87.wmf"/><Relationship Id="rId4" Type="http://schemas.openxmlformats.org/officeDocument/2006/relationships/oleObject" Target="../embeddings/oleObject143.bin"/><Relationship Id="rId3" Type="http://schemas.openxmlformats.org/officeDocument/2006/relationships/oleObject" Target="../embeddings/oleObject142.bin"/><Relationship Id="rId2" Type="http://schemas.openxmlformats.org/officeDocument/2006/relationships/oleObject" Target="../embeddings/oleObject141.bin"/><Relationship Id="rId11" Type="http://schemas.openxmlformats.org/officeDocument/2006/relationships/vmlDrawing" Target="../drawings/vmlDrawing32.vml"/><Relationship Id="rId10" Type="http://schemas.openxmlformats.org/officeDocument/2006/relationships/slideLayout" Target="../slideLayouts/slideLayout15.xml"/><Relationship Id="rId1" Type="http://schemas.openxmlformats.org/officeDocument/2006/relationships/oleObject" Target="../embeddings/oleObject140.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15.xml"/><Relationship Id="rId2" Type="http://schemas.openxmlformats.org/officeDocument/2006/relationships/image" Target="../media/image86.wmf"/><Relationship Id="rId1" Type="http://schemas.openxmlformats.org/officeDocument/2006/relationships/oleObject" Target="../embeddings/oleObject146.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oleObject" Target="../embeddings/oleObject152.bin"/><Relationship Id="rId7" Type="http://schemas.openxmlformats.org/officeDocument/2006/relationships/image" Target="../media/image91.wmf"/><Relationship Id="rId6" Type="http://schemas.openxmlformats.org/officeDocument/2006/relationships/oleObject" Target="../embeddings/oleObject151.bin"/><Relationship Id="rId5" Type="http://schemas.openxmlformats.org/officeDocument/2006/relationships/image" Target="../media/image90.wmf"/><Relationship Id="rId4" Type="http://schemas.openxmlformats.org/officeDocument/2006/relationships/oleObject" Target="../embeddings/oleObject150.bin"/><Relationship Id="rId3" Type="http://schemas.openxmlformats.org/officeDocument/2006/relationships/oleObject" Target="../embeddings/oleObject149.bin"/><Relationship Id="rId2" Type="http://schemas.openxmlformats.org/officeDocument/2006/relationships/oleObject" Target="../embeddings/oleObject148.bin"/><Relationship Id="rId11" Type="http://schemas.openxmlformats.org/officeDocument/2006/relationships/vmlDrawing" Target="../drawings/vmlDrawing34.vml"/><Relationship Id="rId10" Type="http://schemas.openxmlformats.org/officeDocument/2006/relationships/slideLayout" Target="../slideLayouts/slideLayout2.xml"/><Relationship Id="rId1" Type="http://schemas.openxmlformats.org/officeDocument/2006/relationships/oleObject" Target="../embeddings/oleObject14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9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9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oleObject" Target="../embeddings/oleObject159.bin"/><Relationship Id="rId7" Type="http://schemas.openxmlformats.org/officeDocument/2006/relationships/image" Target="../media/image96.wmf"/><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 Id="rId3" Type="http://schemas.openxmlformats.org/officeDocument/2006/relationships/oleObject" Target="../embeddings/oleObject155.bin"/><Relationship Id="rId2" Type="http://schemas.openxmlformats.org/officeDocument/2006/relationships/oleObject" Target="../embeddings/oleObject154.bin"/><Relationship Id="rId17" Type="http://schemas.openxmlformats.org/officeDocument/2006/relationships/vmlDrawing" Target="../drawings/vmlDrawing35.vml"/><Relationship Id="rId16" Type="http://schemas.openxmlformats.org/officeDocument/2006/relationships/slideLayout" Target="../slideLayouts/slideLayout2.xml"/><Relationship Id="rId15" Type="http://schemas.openxmlformats.org/officeDocument/2006/relationships/image" Target="../media/image100.wmf"/><Relationship Id="rId14" Type="http://schemas.openxmlformats.org/officeDocument/2006/relationships/oleObject" Target="../embeddings/oleObject162.bin"/><Relationship Id="rId13" Type="http://schemas.openxmlformats.org/officeDocument/2006/relationships/image" Target="../media/image99.wmf"/><Relationship Id="rId12" Type="http://schemas.openxmlformats.org/officeDocument/2006/relationships/oleObject" Target="../embeddings/oleObject161.bin"/><Relationship Id="rId11" Type="http://schemas.openxmlformats.org/officeDocument/2006/relationships/image" Target="../media/image98.wmf"/><Relationship Id="rId10" Type="http://schemas.openxmlformats.org/officeDocument/2006/relationships/oleObject" Target="../embeddings/oleObject160.bin"/><Relationship Id="rId1" Type="http://schemas.openxmlformats.org/officeDocument/2006/relationships/oleObject" Target="../embeddings/oleObject153.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435600" y="2997200"/>
            <a:ext cx="22336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None/>
            </a:pPr>
            <a:r>
              <a:rPr lang="zh-CN" altLang="en-US" sz="5400" b="1">
                <a:solidFill>
                  <a:schemeClr val="tx1"/>
                </a:solidFill>
              </a:rPr>
              <a:t>第</a:t>
            </a:r>
            <a:r>
              <a:rPr lang="en-US" altLang="zh-CN" sz="5400" b="1">
                <a:solidFill>
                  <a:schemeClr val="tx1"/>
                </a:solidFill>
              </a:rPr>
              <a:t>2</a:t>
            </a:r>
            <a:r>
              <a:rPr lang="zh-CN" altLang="en-US" sz="5400" b="1">
                <a:solidFill>
                  <a:schemeClr val="tx1"/>
                </a:solidFill>
              </a:rPr>
              <a:t>章</a:t>
            </a:r>
            <a:r>
              <a:rPr lang="zh-CN" altLang="en-US" sz="3200">
                <a:solidFill>
                  <a:schemeClr val="tx1"/>
                </a:solidFill>
                <a:latin typeface="Verdana" panose="020B0604030504040204" pitchFamily="34" charset="0"/>
              </a:rPr>
              <a:t> </a:t>
            </a:r>
            <a:endParaRPr lang="fr-FR" altLang="zh-CN" sz="3200">
              <a:solidFill>
                <a:schemeClr val="tx1"/>
              </a:solidFill>
              <a:latin typeface="Verdana" panose="020B0604030504040204" pitchFamily="34" charset="0"/>
            </a:endParaRPr>
          </a:p>
        </p:txBody>
      </p:sp>
      <p:sp>
        <p:nvSpPr>
          <p:cNvPr id="47107" name="Rectangle 3"/>
          <p:cNvSpPr>
            <a:spLocks noChangeArrowheads="1"/>
          </p:cNvSpPr>
          <p:nvPr/>
        </p:nvSpPr>
        <p:spPr bwMode="auto">
          <a:xfrm>
            <a:off x="468313" y="4437063"/>
            <a:ext cx="83534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lang="zh-CN" altLang="en-US" sz="4800" b="1">
                <a:solidFill>
                  <a:schemeClr val="tx1"/>
                </a:solidFill>
                <a:latin typeface="Verdana" panose="020B0604030504040204" pitchFamily="34" charset="0"/>
              </a:rPr>
              <a:t>转速开环控制的直流调速系统</a:t>
            </a:r>
            <a:r>
              <a:rPr lang="zh-CN" altLang="en-US" sz="3200">
                <a:solidFill>
                  <a:schemeClr val="tx1"/>
                </a:solidFill>
                <a:latin typeface="Verdana" panose="020B0604030504040204" pitchFamily="34" charset="0"/>
              </a:rPr>
              <a:t> </a:t>
            </a:r>
            <a:endParaRPr lang="zh-CN" altLang="fr-FR" sz="3200">
              <a:solidFill>
                <a:schemeClr val="tx1"/>
              </a:solidFill>
              <a:latin typeface="Verdana" panose="020B0604030504040204" pitchFamily="34" charset="0"/>
            </a:endParaRPr>
          </a:p>
        </p:txBody>
      </p:sp>
      <p:sp>
        <p:nvSpPr>
          <p:cNvPr id="47108" name="Rectangle 4"/>
          <p:cNvSpPr>
            <a:spLocks noGrp="1" noChangeArrowheads="1"/>
          </p:cNvSpPr>
          <p:nvPr>
            <p:ph type="ctrTitle"/>
          </p:nvPr>
        </p:nvSpPr>
        <p:spPr>
          <a:xfrm>
            <a:off x="395288" y="1196975"/>
            <a:ext cx="8064500" cy="762000"/>
          </a:xfrm>
          <a:noFill/>
        </p:spPr>
        <p:txBody>
          <a:bodyPr/>
          <a:lstStyle/>
          <a:p>
            <a:r>
              <a:rPr lang="zh-CN" altLang="fr-FR" b="1"/>
              <a:t>运动控制系统</a:t>
            </a:r>
            <a:endParaRPr lang="zh-CN" altLang="en-US" b="1"/>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95300" y="638175"/>
            <a:ext cx="4962525" cy="573088"/>
          </a:xfrm>
        </p:spPr>
        <p:txBody>
          <a:bodyPr/>
          <a:lstStyle/>
          <a:p>
            <a:pPr eaLnBrk="1" hangingPunct="1"/>
            <a:r>
              <a:rPr lang="zh-CN" altLang="en-US" sz="4000"/>
              <a:t>旋转变流机组的特点</a:t>
            </a:r>
            <a:endParaRPr lang="zh-CN" altLang="en-US" sz="4000"/>
          </a:p>
        </p:txBody>
      </p:sp>
      <p:sp>
        <p:nvSpPr>
          <p:cNvPr id="188419" name="Rectangle 3"/>
          <p:cNvSpPr>
            <a:spLocks noGrp="1" noChangeArrowheads="1"/>
          </p:cNvSpPr>
          <p:nvPr>
            <p:ph idx="1"/>
          </p:nvPr>
        </p:nvSpPr>
        <p:spPr>
          <a:xfrm>
            <a:off x="388938" y="955675"/>
            <a:ext cx="8150225" cy="5503863"/>
          </a:xfrm>
        </p:spPr>
        <p:txBody>
          <a:bodyPr/>
          <a:lstStyle/>
          <a:p>
            <a:pPr eaLnBrk="1" hangingPunct="1">
              <a:lnSpc>
                <a:spcPct val="160000"/>
              </a:lnSpc>
              <a:spcBef>
                <a:spcPct val="0"/>
              </a:spcBef>
              <a:buFont typeface="Wingdings" panose="05000000000000000000" pitchFamily="2" charset="2"/>
              <a:buNone/>
            </a:pPr>
            <a:r>
              <a:rPr lang="en-US" altLang="zh-CN">
                <a:latin typeface="Times New Roman" panose="02020603050405020304" pitchFamily="18" charset="0"/>
              </a:rPr>
              <a:t>——</a:t>
            </a:r>
            <a:r>
              <a:rPr lang="zh-CN" altLang="en-US">
                <a:latin typeface="Times New Roman" panose="02020603050405020304" pitchFamily="18" charset="0"/>
              </a:rPr>
              <a:t>用交流电动机和直流发电机组成机组</a:t>
            </a:r>
            <a:r>
              <a:rPr lang="en-US" altLang="zh-CN">
                <a:latin typeface="Times New Roman" panose="02020603050405020304" pitchFamily="18" charset="0"/>
              </a:rPr>
              <a:t>,</a:t>
            </a:r>
            <a:r>
              <a:rPr lang="zh-CN" altLang="en-US">
                <a:latin typeface="Times New Roman" panose="02020603050405020304" pitchFamily="18" charset="0"/>
              </a:rPr>
              <a:t>以</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a:latin typeface="Times New Roman" panose="02020603050405020304" pitchFamily="18" charset="0"/>
              </a:rPr>
              <a:t>        获得可调的直流电压。</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en-US" altLang="zh-CN">
                <a:solidFill>
                  <a:srgbClr val="0000CC"/>
                </a:solidFill>
                <a:latin typeface="Times New Roman" panose="02020603050405020304" pitchFamily="18" charset="0"/>
              </a:rPr>
              <a:t>——</a:t>
            </a:r>
            <a:r>
              <a:rPr lang="zh-CN" altLang="en-US">
                <a:latin typeface="Times New Roman" panose="02020603050405020304" pitchFamily="18" charset="0"/>
              </a:rPr>
              <a:t>至少包含两台与调速电动机容量相当的</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a:latin typeface="Times New Roman" panose="02020603050405020304" pitchFamily="18" charset="0"/>
              </a:rPr>
              <a:t>        旋转电机以及一台励磁发电机</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en-US" altLang="zh-CN">
                <a:latin typeface="Times New Roman" panose="02020603050405020304" pitchFamily="18" charset="0"/>
              </a:rPr>
              <a:t>——</a:t>
            </a:r>
            <a:r>
              <a:rPr lang="zh-CN" altLang="en-US">
                <a:latin typeface="Times New Roman" panose="02020603050405020304" pitchFamily="18" charset="0"/>
              </a:rPr>
              <a:t>设备多</a:t>
            </a:r>
            <a:r>
              <a:rPr lang="en-US" altLang="zh-CN">
                <a:latin typeface="Times New Roman" panose="02020603050405020304" pitchFamily="18" charset="0"/>
              </a:rPr>
              <a:t>,</a:t>
            </a:r>
            <a:r>
              <a:rPr lang="zh-CN" altLang="en-US">
                <a:latin typeface="Times New Roman" panose="02020603050405020304" pitchFamily="18" charset="0"/>
              </a:rPr>
              <a:t>体积大</a:t>
            </a:r>
            <a:r>
              <a:rPr lang="en-US" altLang="zh-CN">
                <a:latin typeface="Times New Roman" panose="02020603050405020304" pitchFamily="18" charset="0"/>
              </a:rPr>
              <a:t>,</a:t>
            </a:r>
            <a:r>
              <a:rPr lang="zh-CN" altLang="en-US">
                <a:latin typeface="Times New Roman" panose="02020603050405020304" pitchFamily="18" charset="0"/>
              </a:rPr>
              <a:t>费用高</a:t>
            </a:r>
            <a:r>
              <a:rPr lang="en-US" altLang="zh-CN">
                <a:latin typeface="Times New Roman" panose="02020603050405020304" pitchFamily="18" charset="0"/>
              </a:rPr>
              <a:t>,</a:t>
            </a:r>
            <a:r>
              <a:rPr lang="zh-CN" altLang="en-US">
                <a:latin typeface="Times New Roman" panose="02020603050405020304" pitchFamily="18" charset="0"/>
              </a:rPr>
              <a:t>效率低</a:t>
            </a:r>
            <a:r>
              <a:rPr lang="en-US" altLang="zh-CN">
                <a:latin typeface="Times New Roman" panose="02020603050405020304" pitchFamily="18" charset="0"/>
              </a:rPr>
              <a:t>,</a:t>
            </a:r>
            <a:r>
              <a:rPr lang="zh-CN" altLang="en-US">
                <a:latin typeface="Times New Roman" panose="02020603050405020304" pitchFamily="18" charset="0"/>
              </a:rPr>
              <a:t>安装需要</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a:latin typeface="Times New Roman" panose="02020603050405020304" pitchFamily="18" charset="0"/>
              </a:rPr>
              <a:t>        打地基</a:t>
            </a:r>
            <a:r>
              <a:rPr lang="en-US" altLang="zh-CN">
                <a:latin typeface="Times New Roman" panose="02020603050405020304" pitchFamily="18" charset="0"/>
              </a:rPr>
              <a:t>,</a:t>
            </a:r>
            <a:r>
              <a:rPr lang="zh-CN" altLang="en-US">
                <a:latin typeface="Times New Roman" panose="02020603050405020304" pitchFamily="18" charset="0"/>
              </a:rPr>
              <a:t>噪声大</a:t>
            </a:r>
            <a:r>
              <a:rPr lang="en-US" altLang="zh-CN">
                <a:latin typeface="Times New Roman" panose="02020603050405020304" pitchFamily="18" charset="0"/>
              </a:rPr>
              <a:t>,</a:t>
            </a:r>
            <a:r>
              <a:rPr lang="zh-CN" altLang="en-US">
                <a:latin typeface="Times New Roman" panose="02020603050405020304" pitchFamily="18" charset="0"/>
              </a:rPr>
              <a:t>维护不便</a:t>
            </a:r>
            <a:endParaRPr lang="zh-CN" altLang="en-US">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en-US" altLang="zh-CN">
                <a:solidFill>
                  <a:srgbClr val="008000"/>
                </a:solidFill>
                <a:latin typeface="Times New Roman" panose="02020603050405020304" pitchFamily="18" charset="0"/>
              </a:rPr>
              <a:t>——</a:t>
            </a:r>
            <a:r>
              <a:rPr lang="zh-CN" altLang="en-US">
                <a:latin typeface="Times New Roman" panose="02020603050405020304" pitchFamily="18" charset="0"/>
              </a:rPr>
              <a:t>在</a:t>
            </a:r>
            <a:r>
              <a:rPr lang="en-US" altLang="zh-CN">
                <a:latin typeface="Times New Roman" panose="02020603050405020304" pitchFamily="18" charset="0"/>
              </a:rPr>
              <a:t>20</a:t>
            </a:r>
            <a:r>
              <a:rPr lang="zh-CN" altLang="en-US">
                <a:latin typeface="Times New Roman" panose="02020603050405020304" pitchFamily="18" charset="0"/>
              </a:rPr>
              <a:t>世纪</a:t>
            </a:r>
            <a:r>
              <a:rPr lang="en-US" altLang="zh-CN">
                <a:latin typeface="Times New Roman" panose="02020603050405020304" pitchFamily="18" charset="0"/>
              </a:rPr>
              <a:t>60</a:t>
            </a:r>
            <a:r>
              <a:rPr lang="zh-CN" altLang="en-US">
                <a:latin typeface="Times New Roman" panose="02020603050405020304" pitchFamily="18" charset="0"/>
              </a:rPr>
              <a:t>年代以前广泛使用。</a:t>
            </a:r>
            <a:endParaRPr lang="zh-CN" altLang="en-US">
              <a:latin typeface="Times New Roman" panose="02020603050405020304" pitchFamily="18" charset="0"/>
            </a:endParaRPr>
          </a:p>
        </p:txBody>
      </p:sp>
      <p:sp>
        <p:nvSpPr>
          <p:cNvPr id="108548"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0DB96C4-7B6F-4927-9540-D333A160165F}"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8549"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32B0DA9-A6F2-4BEE-A9D1-442EB4CC68E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88420" name="Rectangle 4"/>
          <p:cNvSpPr>
            <a:spLocks noChangeArrowheads="1"/>
          </p:cNvSpPr>
          <p:nvPr/>
        </p:nvSpPr>
        <p:spPr bwMode="auto">
          <a:xfrm>
            <a:off x="530225" y="50800"/>
            <a:ext cx="6858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旋转变流机组供电的直流调速系统</a:t>
            </a:r>
            <a:endParaRPr kumimoji="1" lang="zh-CN" altLang="en-US" sz="3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8419">
                                            <p:txEl>
                                              <p:pRg st="0" end="0"/>
                                            </p:txEl>
                                          </p:spTgt>
                                        </p:tgtEl>
                                        <p:attrNameLst>
                                          <p:attrName>style.visibility</p:attrName>
                                        </p:attrNameLst>
                                      </p:cBhvr>
                                      <p:to>
                                        <p:strVal val="visible"/>
                                      </p:to>
                                    </p:set>
                                    <p:animEffect transition="in" filter="wipe(left)">
                                      <p:cBhvr>
                                        <p:cTn id="12" dur="500"/>
                                        <p:tgtEl>
                                          <p:spTgt spid="1884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8419">
                                            <p:txEl>
                                              <p:pRg st="1" end="1"/>
                                            </p:txEl>
                                          </p:spTgt>
                                        </p:tgtEl>
                                        <p:attrNameLst>
                                          <p:attrName>style.visibility</p:attrName>
                                        </p:attrNameLst>
                                      </p:cBhvr>
                                      <p:to>
                                        <p:strVal val="visible"/>
                                      </p:to>
                                    </p:set>
                                    <p:animEffect transition="in" filter="wipe(left)">
                                      <p:cBhvr>
                                        <p:cTn id="17" dur="500"/>
                                        <p:tgtEl>
                                          <p:spTgt spid="1884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8419">
                                            <p:txEl>
                                              <p:pRg st="2" end="2"/>
                                            </p:txEl>
                                          </p:spTgt>
                                        </p:tgtEl>
                                        <p:attrNameLst>
                                          <p:attrName>style.visibility</p:attrName>
                                        </p:attrNameLst>
                                      </p:cBhvr>
                                      <p:to>
                                        <p:strVal val="visible"/>
                                      </p:to>
                                    </p:set>
                                    <p:animEffect transition="in" filter="wipe(left)">
                                      <p:cBhvr>
                                        <p:cTn id="22" dur="500"/>
                                        <p:tgtEl>
                                          <p:spTgt spid="1884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8419">
                                            <p:txEl>
                                              <p:pRg st="3" end="3"/>
                                            </p:txEl>
                                          </p:spTgt>
                                        </p:tgtEl>
                                        <p:attrNameLst>
                                          <p:attrName>style.visibility</p:attrName>
                                        </p:attrNameLst>
                                      </p:cBhvr>
                                      <p:to>
                                        <p:strVal val="visible"/>
                                      </p:to>
                                    </p:set>
                                    <p:animEffect transition="in" filter="wipe(left)">
                                      <p:cBhvr>
                                        <p:cTn id="27" dur="500"/>
                                        <p:tgtEl>
                                          <p:spTgt spid="1884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8419">
                                            <p:txEl>
                                              <p:pRg st="4" end="4"/>
                                            </p:txEl>
                                          </p:spTgt>
                                        </p:tgtEl>
                                        <p:attrNameLst>
                                          <p:attrName>style.visibility</p:attrName>
                                        </p:attrNameLst>
                                      </p:cBhvr>
                                      <p:to>
                                        <p:strVal val="visible"/>
                                      </p:to>
                                    </p:set>
                                    <p:animEffect transition="in" filter="wipe(left)">
                                      <p:cBhvr>
                                        <p:cTn id="32" dur="500"/>
                                        <p:tgtEl>
                                          <p:spTgt spid="1884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8419">
                                            <p:txEl>
                                              <p:pRg st="5" end="5"/>
                                            </p:txEl>
                                          </p:spTgt>
                                        </p:tgtEl>
                                        <p:attrNameLst>
                                          <p:attrName>style.visibility</p:attrName>
                                        </p:attrNameLst>
                                      </p:cBhvr>
                                      <p:to>
                                        <p:strVal val="visible"/>
                                      </p:to>
                                    </p:set>
                                    <p:animEffect transition="in" filter="wipe(left)">
                                      <p:cBhvr>
                                        <p:cTn id="37" dur="500"/>
                                        <p:tgtEl>
                                          <p:spTgt spid="1884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88419">
                                            <p:txEl>
                                              <p:pRg st="6" end="6"/>
                                            </p:txEl>
                                          </p:spTgt>
                                        </p:tgtEl>
                                        <p:attrNameLst>
                                          <p:attrName>style.visibility</p:attrName>
                                        </p:attrNameLst>
                                      </p:cBhvr>
                                      <p:to>
                                        <p:strVal val="visible"/>
                                      </p:to>
                                    </p:set>
                                    <p:anim calcmode="lin" valueType="num">
                                      <p:cBhvr additive="base">
                                        <p:cTn id="42"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88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8420"/>
                                        </p:tgtEl>
                                        <p:attrNameLst>
                                          <p:attrName>style.visibility</p:attrName>
                                        </p:attrNameLst>
                                      </p:cBhvr>
                                      <p:to>
                                        <p:strVal val="visible"/>
                                      </p:to>
                                    </p:set>
                                    <p:animEffect transition="in" filter="wipe(left)">
                                      <p:cBhvr>
                                        <p:cTn id="48" dur="500"/>
                                        <p:tgtEl>
                                          <p:spTgt spid="18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内  容  提  要</a:t>
            </a:r>
            <a:endParaRPr lang="zh-CN" altLang="en-US"/>
          </a:p>
        </p:txBody>
      </p:sp>
      <p:sp>
        <p:nvSpPr>
          <p:cNvPr id="48131" name="Rectangle 3"/>
          <p:cNvSpPr>
            <a:spLocks noGrp="1" noChangeArrowheads="1"/>
          </p:cNvSpPr>
          <p:nvPr>
            <p:ph idx="1"/>
          </p:nvPr>
        </p:nvSpPr>
        <p:spPr/>
        <p:txBody>
          <a:bodyPr/>
          <a:lstStyle/>
          <a:p>
            <a:pPr marL="342900" lvl="1" indent="-342900">
              <a:buSzPct val="75000"/>
            </a:pPr>
            <a:r>
              <a:rPr lang="zh-CN" altLang="en-US" sz="3200"/>
              <a:t>晶闸管整流器</a:t>
            </a:r>
            <a:r>
              <a:rPr lang="en-US" altLang="en-US" sz="3200"/>
              <a:t>-</a:t>
            </a:r>
            <a:r>
              <a:rPr lang="zh-CN" altLang="en-US" sz="3200"/>
              <a:t>直流电动机系统的工作原理及调速特性</a:t>
            </a:r>
            <a:endParaRPr lang="zh-CN" altLang="en-US" sz="3200"/>
          </a:p>
          <a:p>
            <a:pPr marL="342900" lvl="1" indent="-342900">
              <a:buSzPct val="75000"/>
            </a:pPr>
            <a:r>
              <a:rPr lang="en-US" altLang="en-US" sz="3200"/>
              <a:t>PWM</a:t>
            </a:r>
            <a:r>
              <a:rPr lang="zh-CN" altLang="en-US" sz="3200"/>
              <a:t>变换器</a:t>
            </a:r>
            <a:r>
              <a:rPr lang="en-US" altLang="en-US" sz="3200"/>
              <a:t>-</a:t>
            </a:r>
            <a:r>
              <a:rPr lang="zh-CN" altLang="en-US" sz="3200"/>
              <a:t>直流电动机系统的工作原理及调速特性</a:t>
            </a:r>
            <a:endParaRPr lang="zh-CN" altLang="en-US" sz="3200"/>
          </a:p>
          <a:p>
            <a:r>
              <a:rPr lang="zh-CN" altLang="en-US"/>
              <a:t>稳态调速性能指标和开环系统存在的问题</a:t>
            </a:r>
            <a:endParaRPr lang="zh-CN" altLang="en-US"/>
          </a:p>
          <a:p>
            <a:pPr algn="just">
              <a:buFont typeface="Wingdings" panose="05000000000000000000" pitchFamily="2" charset="2"/>
              <a:buChar char="2"/>
            </a:pPr>
            <a:endParaRPr lang="en-US" altLang="zh-CN">
              <a:latin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552" y="548680"/>
            <a:ext cx="8208912" cy="1262062"/>
          </a:xfrm>
        </p:spPr>
        <p:txBody>
          <a:bodyPr/>
          <a:lstStyle/>
          <a:p>
            <a:pPr marL="342900" indent="-342900"/>
            <a:r>
              <a:rPr lang="en-US" altLang="zh-CN" dirty="0">
                <a:latin typeface="Times New Roman" panose="02020603050405020304" pitchFamily="18" charset="0"/>
              </a:rPr>
              <a:t>2.1</a:t>
            </a:r>
            <a:r>
              <a:rPr lang="zh-CN" altLang="en-US" sz="3200" dirty="0"/>
              <a:t>晶闸管整流器</a:t>
            </a:r>
            <a:r>
              <a:rPr lang="en-US" altLang="en-US" sz="3200" dirty="0"/>
              <a:t>-</a:t>
            </a:r>
            <a:r>
              <a:rPr lang="zh-CN" altLang="en-US" sz="3200" dirty="0"/>
              <a:t>直流电动机系统的工作原理及调速特性</a:t>
            </a:r>
            <a:endParaRPr lang="zh-CN" altLang="en-US" sz="3200" dirty="0"/>
          </a:p>
        </p:txBody>
      </p:sp>
      <p:sp>
        <p:nvSpPr>
          <p:cNvPr id="124931" name="Rectangle 3"/>
          <p:cNvSpPr>
            <a:spLocks noGrp="1" noChangeArrowheads="1"/>
          </p:cNvSpPr>
          <p:nvPr>
            <p:ph idx="1"/>
          </p:nvPr>
        </p:nvSpPr>
        <p:spPr>
          <a:xfrm>
            <a:off x="611560" y="1844824"/>
            <a:ext cx="7848600" cy="4829175"/>
          </a:xfrm>
        </p:spPr>
        <p:txBody>
          <a:bodyPr/>
          <a:lstStyle/>
          <a:p>
            <a:pPr lvl="2">
              <a:buFontTx/>
              <a:buNone/>
              <a:defRPr/>
            </a:pPr>
            <a:endParaRPr lang="zh-CN" altLang="en-US" sz="1800" dirty="0"/>
          </a:p>
          <a:p>
            <a:pPr marL="342900" lvl="2" indent="-342900">
              <a:buClr>
                <a:schemeClr val="folHlink"/>
              </a:buClr>
              <a:buSzPct val="75000"/>
              <a:defRPr/>
            </a:pPr>
            <a:r>
              <a:rPr lang="zh-CN" altLang="en-US" sz="2800" dirty="0"/>
              <a:t>触发脉冲相位控制</a:t>
            </a:r>
            <a:endParaRPr lang="zh-CN" altLang="en-US" sz="2800" b="1" dirty="0"/>
          </a:p>
          <a:p>
            <a:pPr marL="342900" lvl="2" indent="-342900">
              <a:buClr>
                <a:schemeClr val="folHlink"/>
              </a:buClr>
              <a:buSzPct val="75000"/>
              <a:defRPr/>
            </a:pPr>
            <a:r>
              <a:rPr lang="zh-CN" altLang="en-US" sz="2800" dirty="0"/>
              <a:t>电流脉动及波形断续问题</a:t>
            </a:r>
            <a:endParaRPr lang="zh-CN" altLang="en-US" sz="2800" dirty="0"/>
          </a:p>
          <a:p>
            <a:pPr marL="342900" lvl="2" indent="-342900">
              <a:buClr>
                <a:schemeClr val="folHlink"/>
              </a:buClr>
              <a:buSzPct val="75000"/>
              <a:defRPr/>
            </a:pPr>
            <a:r>
              <a:rPr lang="zh-CN" altLang="en-US" sz="2800" dirty="0"/>
              <a:t>晶闸管整流器</a:t>
            </a:r>
            <a:r>
              <a:rPr lang="en-US" altLang="en-US" sz="2800" dirty="0"/>
              <a:t>-</a:t>
            </a:r>
            <a:r>
              <a:rPr lang="zh-CN" altLang="en-US" sz="2800" dirty="0"/>
              <a:t>直流电动机系统的机械特性</a:t>
            </a:r>
            <a:endParaRPr lang="zh-CN" altLang="en-US" sz="2800" dirty="0"/>
          </a:p>
          <a:p>
            <a:pPr marL="342900" lvl="2" indent="-342900">
              <a:buClr>
                <a:schemeClr val="folHlink"/>
              </a:buClr>
              <a:buSzPct val="75000"/>
              <a:defRPr/>
            </a:pPr>
            <a:r>
              <a:rPr lang="zh-CN" altLang="en-US" sz="2800" dirty="0"/>
              <a:t>晶闸管触发和整流装置的传递函数</a:t>
            </a:r>
            <a:endParaRPr lang="zh-CN" altLang="en-US" sz="2800" dirty="0"/>
          </a:p>
          <a:p>
            <a:pPr marL="342900" lvl="2" indent="-342900">
              <a:buClr>
                <a:schemeClr val="folHlink"/>
              </a:buClr>
              <a:buSzPct val="75000"/>
              <a:defRPr/>
            </a:pPr>
            <a:r>
              <a:rPr lang="zh-CN" altLang="en-US" sz="2800" dirty="0"/>
              <a:t>晶闸管整流器</a:t>
            </a:r>
            <a:r>
              <a:rPr lang="en-US" altLang="en-US" sz="2800" dirty="0"/>
              <a:t>--</a:t>
            </a:r>
            <a:r>
              <a:rPr lang="zh-CN" altLang="en-US" sz="2800" dirty="0"/>
              <a:t>直流电动机系统的可逆运行</a:t>
            </a:r>
            <a:endParaRPr lang="zh-CN" altLang="en-US" sz="4400" dirty="0">
              <a:latin typeface="Times New Roman" panose="02020603050405020304" pitchFamily="18"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188" y="1003300"/>
            <a:ext cx="8532812" cy="1938338"/>
          </a:xfrm>
        </p:spPr>
        <p:txBody>
          <a:bodyPr/>
          <a:lstStyle/>
          <a:p>
            <a:pPr marL="342900" indent="-342900"/>
            <a:r>
              <a:rPr lang="en-US" altLang="zh-CN">
                <a:latin typeface="Times New Roman" panose="02020603050405020304" pitchFamily="18" charset="0"/>
              </a:rPr>
              <a:t>2.1.1</a:t>
            </a:r>
            <a:r>
              <a:rPr lang="zh-CN" altLang="en-US" sz="3200"/>
              <a:t>触发脉冲相位控制</a:t>
            </a:r>
            <a:br>
              <a:rPr lang="zh-CN" altLang="en-US" sz="3200" b="1"/>
            </a:br>
            <a:br>
              <a:rPr lang="zh-CN" altLang="en-US" sz="3200"/>
            </a:br>
            <a:endParaRPr lang="zh-CN" altLang="en-US">
              <a:latin typeface="Times New Roman" panose="02020603050405020304" pitchFamily="18" charset="0"/>
            </a:endParaRPr>
          </a:p>
        </p:txBody>
      </p:sp>
      <p:sp>
        <p:nvSpPr>
          <p:cNvPr id="50179" name="Rectangle 5"/>
          <p:cNvSpPr>
            <a:spLocks noChangeArrowheads="1"/>
          </p:cNvSpPr>
          <p:nvPr/>
        </p:nvSpPr>
        <p:spPr bwMode="auto">
          <a:xfrm>
            <a:off x="0"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0" name="Text Box 6"/>
          <p:cNvSpPr txBox="1">
            <a:spLocks noChangeArrowheads="1"/>
          </p:cNvSpPr>
          <p:nvPr/>
        </p:nvSpPr>
        <p:spPr bwMode="auto">
          <a:xfrm>
            <a:off x="1043608" y="5157192"/>
            <a:ext cx="741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a:t>
            </a:r>
            <a:r>
              <a:rPr lang="zh-CN" altLang="en-US" sz="3200" dirty="0">
                <a:solidFill>
                  <a:schemeClr val="tx1"/>
                </a:solidFill>
              </a:rPr>
              <a:t>－</a:t>
            </a:r>
            <a:r>
              <a:rPr lang="en-US" altLang="zh-CN" sz="3200" dirty="0">
                <a:solidFill>
                  <a:schemeClr val="tx1"/>
                </a:solidFill>
              </a:rPr>
              <a:t>1  </a:t>
            </a:r>
            <a:r>
              <a:rPr lang="zh-CN" altLang="en-US" sz="3200" dirty="0">
                <a:solidFill>
                  <a:schemeClr val="tx1"/>
                </a:solidFill>
              </a:rPr>
              <a:t>晶闸管整流器</a:t>
            </a:r>
            <a:r>
              <a:rPr lang="en-US" altLang="zh-CN" sz="3200" dirty="0">
                <a:solidFill>
                  <a:schemeClr val="tx1"/>
                </a:solidFill>
              </a:rPr>
              <a:t>-</a:t>
            </a:r>
            <a:r>
              <a:rPr lang="zh-CN" altLang="en-US" sz="3200" dirty="0">
                <a:solidFill>
                  <a:schemeClr val="tx1"/>
                </a:solidFill>
              </a:rPr>
              <a:t>电动机调速系统（</a:t>
            </a:r>
            <a:r>
              <a:rPr lang="en-US" altLang="zh-CN" sz="3200" dirty="0">
                <a:solidFill>
                  <a:schemeClr val="tx1"/>
                </a:solidFill>
              </a:rPr>
              <a:t>V-M</a:t>
            </a:r>
            <a:r>
              <a:rPr lang="zh-CN" altLang="en-US" sz="3200" dirty="0">
                <a:solidFill>
                  <a:schemeClr val="tx1"/>
                </a:solidFill>
              </a:rPr>
              <a:t>系统）原理图</a:t>
            </a:r>
            <a:endParaRPr lang="zh-CN" altLang="en-US" sz="3200" dirty="0">
              <a:solidFill>
                <a:schemeClr val="tx1"/>
              </a:solidFill>
            </a:endParaRPr>
          </a:p>
        </p:txBody>
      </p:sp>
      <p:pic>
        <p:nvPicPr>
          <p:cNvPr id="50181" name="Picture 8" descr="02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32718" y="1700808"/>
            <a:ext cx="6278563"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lstStyle/>
          <a:p>
            <a:pPr>
              <a:lnSpc>
                <a:spcPct val="90000"/>
              </a:lnSpc>
              <a:buFont typeface="Wingdings" panose="05000000000000000000" pitchFamily="2" charset="2"/>
              <a:buNone/>
            </a:pPr>
            <a:r>
              <a:rPr lang="zh-CN" altLang="en-US">
                <a:latin typeface="Times New Roman" panose="02020603050405020304" pitchFamily="18" charset="0"/>
              </a:rPr>
              <a:t>在理想情况下，</a:t>
            </a:r>
            <a:r>
              <a:rPr lang="en-US" altLang="zh-CN" i="1">
                <a:latin typeface="Times New Roman" panose="02020603050405020304" pitchFamily="18" charset="0"/>
              </a:rPr>
              <a:t>U</a:t>
            </a:r>
            <a:r>
              <a:rPr lang="en-US" altLang="zh-CN" i="1" baseline="-25000">
                <a:latin typeface="Times New Roman" panose="02020603050405020304" pitchFamily="18" charset="0"/>
              </a:rPr>
              <a:t>d</a:t>
            </a:r>
            <a:r>
              <a:rPr lang="zh-CN" altLang="en-US">
                <a:latin typeface="Times New Roman" panose="02020603050405020304" pitchFamily="18" charset="0"/>
              </a:rPr>
              <a:t>和</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zh-CN" altLang="en-US">
                <a:latin typeface="Times New Roman" panose="02020603050405020304" pitchFamily="18" charset="0"/>
              </a:rPr>
              <a:t>之间呈线性关系：</a:t>
            </a: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endParaRPr lang="zh-CN" altLang="en-US">
              <a:latin typeface="Times New Roman" panose="02020603050405020304" pitchFamily="18" charset="0"/>
            </a:endParaRPr>
          </a:p>
          <a:p>
            <a:pPr>
              <a:lnSpc>
                <a:spcPct val="90000"/>
              </a:lnSpc>
              <a:buFont typeface="Wingdings" panose="05000000000000000000" pitchFamily="2" charset="2"/>
              <a:buNone/>
            </a:pP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zh-CN" altLang="en-US" sz="3600">
                <a:latin typeface="Times New Roman" panose="02020603050405020304" pitchFamily="18" charset="0"/>
              </a:rPr>
              <a:t>（</a:t>
            </a:r>
            <a:r>
              <a:rPr lang="en-US" altLang="zh-CN" sz="3600">
                <a:latin typeface="Times New Roman" panose="02020603050405020304" pitchFamily="18" charset="0"/>
              </a:rPr>
              <a:t>2-1</a:t>
            </a:r>
            <a:r>
              <a:rPr lang="zh-CN" altLang="en-US" sz="3600">
                <a:latin typeface="Times New Roman" panose="02020603050405020304" pitchFamily="18" charset="0"/>
              </a:rPr>
              <a:t>）</a:t>
            </a:r>
            <a:endParaRPr lang="zh-CN" altLang="en-US" sz="3600">
              <a:latin typeface="Times New Roman" panose="02020603050405020304" pitchFamily="18" charset="0"/>
            </a:endParaRPr>
          </a:p>
          <a:p>
            <a:pPr>
              <a:lnSpc>
                <a:spcPct val="90000"/>
              </a:lnSpc>
              <a:buFont typeface="Wingdings" panose="05000000000000000000" pitchFamily="2" charset="2"/>
              <a:buNone/>
            </a:pP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式中， </a:t>
            </a:r>
            <a:r>
              <a:rPr lang="en-US" altLang="zh-CN" i="1">
                <a:latin typeface="Times New Roman" panose="02020603050405020304" pitchFamily="18" charset="0"/>
              </a:rPr>
              <a:t>U</a:t>
            </a:r>
            <a:r>
              <a:rPr lang="en-US" altLang="zh-CN" i="1" baseline="-25000">
                <a:latin typeface="Times New Roman" panose="02020603050405020304" pitchFamily="18" charset="0"/>
              </a:rPr>
              <a:t>d</a:t>
            </a:r>
            <a:r>
              <a:rPr lang="en-US" altLang="zh-CN">
                <a:latin typeface="Times New Roman" panose="02020603050405020304" pitchFamily="18" charset="0"/>
              </a:rPr>
              <a:t>——</a:t>
            </a:r>
            <a:r>
              <a:rPr lang="zh-CN" altLang="en-US">
                <a:latin typeface="Times New Roman" panose="02020603050405020304" pitchFamily="18" charset="0"/>
              </a:rPr>
              <a:t>平均整流电压，</a:t>
            </a: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控制电压，</a:t>
            </a: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i="1">
                <a:latin typeface="Times New Roman" panose="02020603050405020304" pitchFamily="18" charset="0"/>
              </a:rPr>
              <a:t>K</a:t>
            </a:r>
            <a:r>
              <a:rPr lang="en-US" altLang="zh-CN" i="1" baseline="-25000">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晶闸管整流器放大系数。</a:t>
            </a:r>
            <a:endParaRPr lang="zh-CN" altLang="en-US">
              <a:latin typeface="Times New Roman" panose="02020603050405020304" pitchFamily="18" charset="0"/>
            </a:endParaRPr>
          </a:p>
        </p:txBody>
      </p:sp>
      <p:sp>
        <p:nvSpPr>
          <p:cNvPr id="5120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4" name="Object 4"/>
          <p:cNvGraphicFramePr>
            <a:graphicFrameLocks noChangeAspect="1"/>
          </p:cNvGraphicFramePr>
          <p:nvPr/>
        </p:nvGraphicFramePr>
        <p:xfrm>
          <a:off x="1691680" y="2060848"/>
          <a:ext cx="3816350" cy="1204912"/>
        </p:xfrm>
        <a:graphic>
          <a:graphicData uri="http://schemas.openxmlformats.org/presentationml/2006/ole"/>
        </a:graphic>
      </p:graphicFrame>
      <p:graphicFrame>
        <p:nvGraphicFramePr>
          <p:cNvPr id="19460" name="Object 4"/>
          <p:cNvGraphicFramePr>
            <a:graphicFrameLocks noChangeAspect="1"/>
          </p:cNvGraphicFramePr>
          <p:nvPr/>
        </p:nvGraphicFramePr>
        <p:xfrm>
          <a:off x="1766888" y="2286318"/>
          <a:ext cx="3816350" cy="1204912"/>
        </p:xfrm>
        <a:graphic>
          <a:graphicData uri="http://schemas.openxmlformats.org/presentationml/2006/ole">
            <mc:AlternateContent xmlns:mc="http://schemas.openxmlformats.org/markup-compatibility/2006">
              <mc:Choice xmlns:v="urn:schemas-microsoft-com:vml" Requires="v">
                <p:oleObj spid="_x0000_s3333" name="" r:id="rId2" imgW="723900" imgH="228600" progId="Equation.3">
                  <p:embed/>
                </p:oleObj>
              </mc:Choice>
              <mc:Fallback>
                <p:oleObj name="" r:id="rId2" imgW="723900" imgH="228600" progId="Equation.3">
                  <p:embed/>
                  <p:pic>
                    <p:nvPicPr>
                      <p:cNvPr id="0" name="图片 3332"/>
                      <p:cNvPicPr/>
                      <p:nvPr/>
                    </p:nvPicPr>
                    <p:blipFill>
                      <a:blip r:embed="rId3"/>
                      <a:stretch>
                        <a:fillRect/>
                      </a:stretch>
                    </p:blipFill>
                    <p:spPr>
                      <a:xfrm>
                        <a:off x="1766888" y="2286318"/>
                        <a:ext cx="3816350" cy="1204912"/>
                      </a:xfrm>
                      <a:prstGeom prst="rect">
                        <a:avLst/>
                      </a:prstGeom>
                      <a:noFill/>
                      <a:ln w="38100">
                        <a:noFill/>
                        <a:miter/>
                      </a:ln>
                    </p:spPr>
                  </p:pic>
                </p:oleObj>
              </mc:Fallback>
            </mc:AlternateContent>
          </a:graphicData>
        </a:graphic>
      </p:graphicFrame>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p:cNvSpPr>
          <p:nvPr>
            <p:ph type="title"/>
          </p:nvPr>
        </p:nvSpPr>
        <p:spPr>
          <a:xfrm>
            <a:off x="500063" y="285750"/>
            <a:ext cx="3946525" cy="523875"/>
          </a:xfrm>
        </p:spPr>
        <p:txBody>
          <a:bodyPr vert="horz" wrap="square" lIns="91440" tIns="45720" rIns="91440" bIns="45720" anchor="b">
            <a:spAutoFit/>
          </a:bodyPr>
          <a:lstStyle/>
          <a:p>
            <a:pPr eaLnBrk="1" hangingPunct="1"/>
            <a:r>
              <a:rPr lang="en-US" altLang="zh-CN" sz="2800" dirty="0">
                <a:latin typeface="Times New Roman" panose="02020603050405020304" pitchFamily="18" charset="0"/>
              </a:rPr>
              <a:t>1</a:t>
            </a:r>
            <a:r>
              <a:rPr lang="zh-CN" altLang="en-US" sz="2800" dirty="0">
                <a:latin typeface="Times New Roman" panose="02020603050405020304" pitchFamily="18" charset="0"/>
              </a:rPr>
              <a:t>．触发脉冲相位控制</a:t>
            </a:r>
            <a:endParaRPr lang="zh-CN" altLang="en-US" sz="2800" dirty="0">
              <a:solidFill>
                <a:srgbClr val="FFCC00"/>
              </a:solidFill>
              <a:latin typeface="Times New Roman" panose="02020603050405020304" pitchFamily="18" charset="0"/>
            </a:endParaRPr>
          </a:p>
        </p:txBody>
      </p:sp>
      <p:sp>
        <p:nvSpPr>
          <p:cNvPr id="207875" name="Rectangle 3"/>
          <p:cNvSpPr>
            <a:spLocks noGrp="1"/>
          </p:cNvSpPr>
          <p:nvPr>
            <p:ph idx="1"/>
          </p:nvPr>
        </p:nvSpPr>
        <p:spPr>
          <a:xfrm>
            <a:off x="493713" y="706438"/>
            <a:ext cx="4027487" cy="5661025"/>
          </a:xfrm>
        </p:spPr>
        <p:txBody>
          <a:bodyPr vert="horz" wrap="square" lIns="91440" tIns="45720" rIns="91440" bIns="45720" anchor="t"/>
          <a:lstStyle/>
          <a:p>
            <a:pPr eaLnBrk="1" hangingPunct="1">
              <a:lnSpc>
                <a:spcPct val="160000"/>
              </a:lnSpc>
              <a:buNone/>
            </a:pPr>
            <a:r>
              <a:rPr lang="zh-CN" altLang="en-US" sz="2800" dirty="0">
                <a:latin typeface="Times New Roman" panose="02020603050405020304" pitchFamily="18" charset="0"/>
              </a:rPr>
              <a:t>通过调节</a:t>
            </a:r>
            <a:r>
              <a:rPr lang="zh-CN" altLang="en-US" sz="2800" dirty="0">
                <a:solidFill>
                  <a:srgbClr val="FF0000"/>
                </a:solidFill>
                <a:latin typeface="Times New Roman" panose="02020603050405020304" pitchFamily="18" charset="0"/>
              </a:rPr>
              <a:t>控制电压</a:t>
            </a:r>
            <a:r>
              <a:rPr lang="en-US" altLang="zh-CN" sz="2800" dirty="0">
                <a:solidFill>
                  <a:srgbClr val="FF0000"/>
                </a:solidFill>
                <a:latin typeface="Times New Roman" panose="02020603050405020304" pitchFamily="18" charset="0"/>
              </a:rPr>
              <a:t>U</a:t>
            </a:r>
            <a:r>
              <a:rPr lang="en-US" altLang="zh-CN" sz="2800" baseline="-25000" dirty="0">
                <a:solidFill>
                  <a:srgbClr val="FF0000"/>
                </a:solidFill>
                <a:latin typeface="Times New Roman" panose="02020603050405020304" pitchFamily="18" charset="0"/>
              </a:rPr>
              <a:t>C</a:t>
            </a:r>
            <a:r>
              <a:rPr lang="zh-CN" altLang="en-US" sz="2800" dirty="0">
                <a:latin typeface="Times New Roman" panose="02020603050405020304" pitchFamily="18" charset="0"/>
              </a:rPr>
              <a:t>调</a:t>
            </a:r>
            <a:endParaRPr lang="zh-CN" altLang="en-US" sz="2800" dirty="0">
              <a:latin typeface="Times New Roman" panose="02020603050405020304" pitchFamily="18" charset="0"/>
            </a:endParaRPr>
          </a:p>
          <a:p>
            <a:pPr eaLnBrk="1" hangingPunct="1">
              <a:lnSpc>
                <a:spcPct val="160000"/>
              </a:lnSpc>
              <a:buNone/>
            </a:pPr>
            <a:r>
              <a:rPr lang="zh-CN" altLang="en-US" sz="2800" dirty="0">
                <a:latin typeface="Times New Roman" panose="02020603050405020304" pitchFamily="18" charset="0"/>
              </a:rPr>
              <a:t>节</a:t>
            </a:r>
            <a:r>
              <a:rPr lang="zh-CN" altLang="en-US" sz="2800" dirty="0">
                <a:solidFill>
                  <a:srgbClr val="FF0000"/>
                </a:solidFill>
                <a:latin typeface="Times New Roman" panose="02020603050405020304" pitchFamily="18" charset="0"/>
              </a:rPr>
              <a:t>触发装置 </a:t>
            </a:r>
            <a:r>
              <a:rPr lang="en-US" altLang="zh-CN" sz="2800" dirty="0">
                <a:solidFill>
                  <a:srgbClr val="FF0000"/>
                </a:solidFill>
                <a:latin typeface="Times New Roman" panose="02020603050405020304" pitchFamily="18" charset="0"/>
              </a:rPr>
              <a:t>GT</a:t>
            </a:r>
            <a:r>
              <a:rPr lang="en-US" altLang="zh-CN" sz="2800" dirty="0">
                <a:latin typeface="Times New Roman" panose="02020603050405020304" pitchFamily="18" charset="0"/>
              </a:rPr>
              <a:t> </a:t>
            </a:r>
            <a:r>
              <a:rPr lang="zh-CN" altLang="en-US" sz="2800" dirty="0">
                <a:latin typeface="Times New Roman" panose="02020603050405020304" pitchFamily="18" charset="0"/>
              </a:rPr>
              <a:t>输出脉</a:t>
            </a:r>
            <a:endParaRPr lang="zh-CN" altLang="en-US" sz="2800" dirty="0">
              <a:latin typeface="Times New Roman" panose="02020603050405020304" pitchFamily="18" charset="0"/>
            </a:endParaRPr>
          </a:p>
          <a:p>
            <a:pPr eaLnBrk="1" hangingPunct="1">
              <a:lnSpc>
                <a:spcPct val="160000"/>
              </a:lnSpc>
              <a:buNone/>
            </a:pPr>
            <a:r>
              <a:rPr lang="zh-CN" altLang="en-US" sz="2800" dirty="0">
                <a:latin typeface="Times New Roman" panose="02020603050405020304" pitchFamily="18" charset="0"/>
              </a:rPr>
              <a:t>冲的相位，即可很方便</a:t>
            </a:r>
            <a:endParaRPr lang="zh-CN" altLang="en-US" sz="2800" dirty="0">
              <a:latin typeface="Times New Roman" panose="02020603050405020304" pitchFamily="18" charset="0"/>
            </a:endParaRPr>
          </a:p>
          <a:p>
            <a:pPr eaLnBrk="1" hangingPunct="1">
              <a:lnSpc>
                <a:spcPct val="160000"/>
              </a:lnSpc>
              <a:buNone/>
            </a:pPr>
            <a:r>
              <a:rPr lang="zh-CN" altLang="en-US" sz="2800" dirty="0">
                <a:latin typeface="Times New Roman" panose="02020603050405020304" pitchFamily="18" charset="0"/>
              </a:rPr>
              <a:t>地改变可控整流器 </a:t>
            </a:r>
            <a:r>
              <a:rPr lang="en-US" altLang="zh-CN" sz="2800" dirty="0">
                <a:latin typeface="Times New Roman" panose="02020603050405020304" pitchFamily="18" charset="0"/>
              </a:rPr>
              <a:t>VT </a:t>
            </a:r>
            <a:endParaRPr lang="en-US" altLang="zh-CN" sz="2800" dirty="0">
              <a:latin typeface="Times New Roman" panose="02020603050405020304" pitchFamily="18" charset="0"/>
            </a:endParaRPr>
          </a:p>
          <a:p>
            <a:pPr eaLnBrk="1" hangingPunct="1">
              <a:lnSpc>
                <a:spcPct val="160000"/>
              </a:lnSpc>
              <a:buNone/>
            </a:pPr>
            <a:r>
              <a:rPr lang="zh-CN" altLang="en-US" sz="2800" dirty="0">
                <a:latin typeface="Times New Roman" panose="02020603050405020304" pitchFamily="18" charset="0"/>
              </a:rPr>
              <a:t>输出</a:t>
            </a:r>
            <a:r>
              <a:rPr lang="zh-CN" altLang="en-US" sz="2800" dirty="0">
                <a:solidFill>
                  <a:srgbClr val="FF0000"/>
                </a:solidFill>
                <a:latin typeface="Times New Roman" panose="02020603050405020304" pitchFamily="18" charset="0"/>
              </a:rPr>
              <a:t>瞬时电压 </a:t>
            </a:r>
            <a:r>
              <a:rPr lang="en-US" altLang="zh-CN" sz="2800" dirty="0">
                <a:solidFill>
                  <a:srgbClr val="FF0000"/>
                </a:solidFill>
                <a:latin typeface="Times New Roman" panose="02020603050405020304" pitchFamily="18" charset="0"/>
              </a:rPr>
              <a:t>u</a:t>
            </a:r>
            <a:r>
              <a:rPr lang="en-US" altLang="zh-CN" sz="2800" baseline="-25000" dirty="0">
                <a:solidFill>
                  <a:srgbClr val="FF0000"/>
                </a:solidFill>
                <a:latin typeface="Times New Roman" panose="02020603050405020304" pitchFamily="18" charset="0"/>
              </a:rPr>
              <a:t>d</a:t>
            </a:r>
            <a:r>
              <a:rPr lang="en-US" altLang="zh-CN" sz="2800" baseline="-25000" dirty="0">
                <a:latin typeface="Times New Roman" panose="02020603050405020304" pitchFamily="18" charset="0"/>
              </a:rPr>
              <a:t>  </a:t>
            </a:r>
            <a:r>
              <a:rPr lang="zh-CN" altLang="en-US" sz="2800" dirty="0">
                <a:latin typeface="Times New Roman" panose="02020603050405020304" pitchFamily="18" charset="0"/>
              </a:rPr>
              <a:t>的波</a:t>
            </a:r>
            <a:endParaRPr lang="zh-CN" altLang="en-US" sz="2800" dirty="0">
              <a:latin typeface="Times New Roman" panose="02020603050405020304" pitchFamily="18" charset="0"/>
            </a:endParaRPr>
          </a:p>
          <a:p>
            <a:pPr eaLnBrk="1" hangingPunct="1">
              <a:lnSpc>
                <a:spcPct val="160000"/>
              </a:lnSpc>
              <a:buNone/>
            </a:pPr>
            <a:r>
              <a:rPr lang="zh-CN" altLang="en-US" sz="2800" dirty="0">
                <a:latin typeface="Times New Roman" panose="02020603050405020304" pitchFamily="18" charset="0"/>
              </a:rPr>
              <a:t>形，以及输出</a:t>
            </a:r>
            <a:r>
              <a:rPr lang="zh-CN" altLang="en-US" sz="2800" dirty="0">
                <a:solidFill>
                  <a:srgbClr val="FF0000"/>
                </a:solidFill>
                <a:latin typeface="Times New Roman" panose="02020603050405020304" pitchFamily="18" charset="0"/>
              </a:rPr>
              <a:t>平均电压</a:t>
            </a:r>
            <a:endParaRPr lang="zh-CN" altLang="en-US" sz="2800" dirty="0">
              <a:solidFill>
                <a:srgbClr val="FF0000"/>
              </a:solidFill>
              <a:latin typeface="Times New Roman" panose="02020603050405020304" pitchFamily="18" charset="0"/>
            </a:endParaRPr>
          </a:p>
          <a:p>
            <a:pPr eaLnBrk="1" hangingPunct="1">
              <a:lnSpc>
                <a:spcPct val="160000"/>
              </a:lnSpc>
              <a:buNone/>
            </a:pPr>
            <a:r>
              <a:rPr lang="zh-CN" altLang="en-US"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rPr>
              <a:t>U</a:t>
            </a:r>
            <a:r>
              <a:rPr lang="en-US" altLang="zh-CN" sz="2800" baseline="-25000" dirty="0">
                <a:solidFill>
                  <a:srgbClr val="FF0000"/>
                </a:solidFill>
                <a:latin typeface="Times New Roman" panose="02020603050405020304" pitchFamily="18" charset="0"/>
              </a:rPr>
              <a:t>d</a:t>
            </a:r>
            <a:r>
              <a:rPr lang="en-US" altLang="zh-CN" sz="2800" baseline="-25000" dirty="0">
                <a:latin typeface="Times New Roman" panose="02020603050405020304" pitchFamily="18" charset="0"/>
              </a:rPr>
              <a:t>  </a:t>
            </a:r>
            <a:r>
              <a:rPr lang="zh-CN" altLang="en-US" sz="2800" dirty="0">
                <a:latin typeface="Times New Roman" panose="02020603050405020304" pitchFamily="18" charset="0"/>
              </a:rPr>
              <a:t>的数值。</a:t>
            </a:r>
            <a:endParaRPr lang="zh-CN" altLang="en-US" sz="2800" dirty="0">
              <a:latin typeface="Times New Roman" panose="02020603050405020304" pitchFamily="18" charset="0"/>
            </a:endParaRPr>
          </a:p>
        </p:txBody>
      </p:sp>
      <p:sp>
        <p:nvSpPr>
          <p:cNvPr id="118788"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2C7D14C-6BAA-48A4-88A5-DB74518D5517}"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8789" name="灯片编号占位符 4"/>
          <p:cNvSpPr txBox="1">
            <a:spLocks noGrp="1"/>
          </p:cNvSpPr>
          <p:nvPr>
            <p:ph type="sldNum" sz="quarter" idx="12"/>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kumimoji="0" sz="1400" kern="1200">
                <a:solidFill>
                  <a:schemeClr val="tx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buNone/>
            </a:pPr>
            <a:fld id="{41B101F7-A913-4F8C-B432-C6116542B1FD}" type="slidenum">
              <a:rPr lang="en-US" altLang="zh-CN" smtClean="0"/>
            </a:fld>
            <a:endParaRPr lang="en-US" altLang="zh-CN" sz="1400" dirty="0">
              <a:solidFill>
                <a:schemeClr val="tx1"/>
              </a:solidFill>
              <a:latin typeface="Verdana" panose="020B0604030504040204" pitchFamily="34" charset="0"/>
            </a:endParaRPr>
          </a:p>
        </p:txBody>
      </p:sp>
      <p:grpSp>
        <p:nvGrpSpPr>
          <p:cNvPr id="2" name="Group 314"/>
          <p:cNvGrpSpPr/>
          <p:nvPr/>
        </p:nvGrpSpPr>
        <p:grpSpPr>
          <a:xfrm>
            <a:off x="4352925" y="2133600"/>
            <a:ext cx="4152900" cy="4038600"/>
            <a:chOff x="2742" y="1344"/>
            <a:chExt cx="2616" cy="2544"/>
          </a:xfrm>
        </p:grpSpPr>
        <p:sp>
          <p:nvSpPr>
            <p:cNvPr id="20547" name="AutoShape 5"/>
            <p:cNvSpPr>
              <a:spLocks noChangeAspect="1" noTextEdit="1"/>
            </p:cNvSpPr>
            <p:nvPr/>
          </p:nvSpPr>
          <p:spPr>
            <a:xfrm>
              <a:off x="2742" y="1344"/>
              <a:ext cx="2616" cy="2544"/>
            </a:xfrm>
            <a:prstGeom prst="rect">
              <a:avLst/>
            </a:prstGeom>
            <a:solidFill>
              <a:srgbClr val="CCFFFF">
                <a:alpha val="58038"/>
              </a:srgbClr>
            </a:solidFill>
            <a:ln w="9525">
              <a:noFill/>
            </a:ln>
          </p:spPr>
          <p:txBody>
            <a:bodyPr/>
            <a:lstStyle/>
            <a:p>
              <a:endParaRPr lang="zh-CN" altLang="en-US"/>
            </a:p>
          </p:txBody>
        </p:sp>
        <p:sp>
          <p:nvSpPr>
            <p:cNvPr id="20548" name="Rectangle 6"/>
            <p:cNvSpPr/>
            <p:nvPr/>
          </p:nvSpPr>
          <p:spPr>
            <a:xfrm>
              <a:off x="2922" y="2215"/>
              <a:ext cx="91" cy="91"/>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0549" name="Rectangle 7"/>
            <p:cNvSpPr/>
            <p:nvPr/>
          </p:nvSpPr>
          <p:spPr>
            <a:xfrm>
              <a:off x="2910" y="2188"/>
              <a:ext cx="99" cy="94"/>
            </a:xfrm>
            <a:prstGeom prst="rect">
              <a:avLst/>
            </a:prstGeom>
            <a:noFill/>
            <a:ln w="9525">
              <a:noFill/>
            </a:ln>
          </p:spPr>
          <p:txBody>
            <a:bodyPr wrap="none" lIns="0" tIns="0" rIns="0" bIns="0"/>
            <a:lstStyle/>
            <a:p>
              <a:r>
                <a:rPr lang="en-US" altLang="zh-CN" sz="1200" i="1" dirty="0">
                  <a:solidFill>
                    <a:schemeClr val="tx1"/>
                  </a:solidFill>
                  <a:latin typeface="Times New Roman" panose="02020603050405020304" pitchFamily="18" charset="0"/>
                </a:rPr>
                <a:t>O</a:t>
              </a:r>
              <a:endParaRPr lang="en-US" altLang="zh-CN" sz="1200" i="1" dirty="0">
                <a:solidFill>
                  <a:schemeClr val="tx1"/>
                </a:solidFill>
                <a:latin typeface="Times New Roman" panose="02020603050405020304" pitchFamily="18" charset="0"/>
              </a:endParaRPr>
            </a:p>
          </p:txBody>
        </p:sp>
        <p:sp>
          <p:nvSpPr>
            <p:cNvPr id="20550" name="Rectangle 8"/>
            <p:cNvSpPr/>
            <p:nvPr/>
          </p:nvSpPr>
          <p:spPr>
            <a:xfrm>
              <a:off x="2925" y="1750"/>
              <a:ext cx="91" cy="90"/>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0551" name="Rectangle 9"/>
            <p:cNvSpPr/>
            <p:nvPr/>
          </p:nvSpPr>
          <p:spPr>
            <a:xfrm>
              <a:off x="2922" y="3555"/>
              <a:ext cx="91" cy="90"/>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0552" name="Rectangle 10"/>
            <p:cNvSpPr/>
            <p:nvPr/>
          </p:nvSpPr>
          <p:spPr>
            <a:xfrm>
              <a:off x="2910" y="1734"/>
              <a:ext cx="99" cy="91"/>
            </a:xfrm>
            <a:prstGeom prst="rect">
              <a:avLst/>
            </a:prstGeom>
            <a:noFill/>
            <a:ln w="9525">
              <a:noFill/>
            </a:ln>
          </p:spPr>
          <p:txBody>
            <a:bodyPr wrap="none" lIns="0" tIns="0" rIns="0" bIns="0"/>
            <a:lstStyle/>
            <a:p>
              <a:r>
                <a:rPr lang="en-US" altLang="zh-CN" sz="1200" i="1" dirty="0">
                  <a:solidFill>
                    <a:schemeClr val="tx1"/>
                  </a:solidFill>
                  <a:latin typeface="Times New Roman" panose="02020603050405020304" pitchFamily="18" charset="0"/>
                </a:rPr>
                <a:t>O</a:t>
              </a:r>
              <a:endParaRPr lang="en-US" altLang="zh-CN" sz="1200" i="1" dirty="0">
                <a:solidFill>
                  <a:schemeClr val="tx1"/>
                </a:solidFill>
                <a:latin typeface="Times New Roman" panose="02020603050405020304" pitchFamily="18" charset="0"/>
              </a:endParaRPr>
            </a:p>
          </p:txBody>
        </p:sp>
        <p:sp>
          <p:nvSpPr>
            <p:cNvPr id="20553" name="Rectangle 11"/>
            <p:cNvSpPr/>
            <p:nvPr/>
          </p:nvSpPr>
          <p:spPr>
            <a:xfrm>
              <a:off x="2913" y="2690"/>
              <a:ext cx="91" cy="52"/>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0554" name="Rectangle 12"/>
            <p:cNvSpPr/>
            <p:nvPr/>
          </p:nvSpPr>
          <p:spPr>
            <a:xfrm>
              <a:off x="2910" y="2673"/>
              <a:ext cx="99" cy="63"/>
            </a:xfrm>
            <a:prstGeom prst="rect">
              <a:avLst/>
            </a:prstGeom>
            <a:noFill/>
            <a:ln w="9525">
              <a:noFill/>
            </a:ln>
          </p:spPr>
          <p:txBody>
            <a:bodyPr wrap="none" lIns="0" tIns="0" rIns="0" bIns="0"/>
            <a:lstStyle/>
            <a:p>
              <a:r>
                <a:rPr lang="en-US" altLang="zh-CN" sz="1200" i="1" dirty="0">
                  <a:solidFill>
                    <a:schemeClr val="tx1"/>
                  </a:solidFill>
                  <a:latin typeface="Times New Roman" panose="02020603050405020304" pitchFamily="18" charset="0"/>
                </a:rPr>
                <a:t>O</a:t>
              </a:r>
              <a:endParaRPr lang="en-US" altLang="zh-CN" sz="1200" i="1" dirty="0">
                <a:solidFill>
                  <a:schemeClr val="tx1"/>
                </a:solidFill>
                <a:latin typeface="Times New Roman" panose="02020603050405020304" pitchFamily="18" charset="0"/>
              </a:endParaRPr>
            </a:p>
          </p:txBody>
        </p:sp>
        <p:sp>
          <p:nvSpPr>
            <p:cNvPr id="20555" name="Rectangle 13"/>
            <p:cNvSpPr/>
            <p:nvPr/>
          </p:nvSpPr>
          <p:spPr>
            <a:xfrm>
              <a:off x="2922" y="3096"/>
              <a:ext cx="91" cy="90"/>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0556" name="Rectangle 14"/>
            <p:cNvSpPr/>
            <p:nvPr/>
          </p:nvSpPr>
          <p:spPr>
            <a:xfrm>
              <a:off x="2925" y="3078"/>
              <a:ext cx="99" cy="63"/>
            </a:xfrm>
            <a:prstGeom prst="rect">
              <a:avLst/>
            </a:prstGeom>
            <a:noFill/>
            <a:ln w="9525">
              <a:noFill/>
            </a:ln>
          </p:spPr>
          <p:txBody>
            <a:bodyPr wrap="none" lIns="0" tIns="0" rIns="0" bIns="0"/>
            <a:lstStyle/>
            <a:p>
              <a:r>
                <a:rPr lang="en-US" altLang="zh-CN" sz="1200" i="1" dirty="0">
                  <a:solidFill>
                    <a:schemeClr val="tx1"/>
                  </a:solidFill>
                  <a:latin typeface="Times New Roman" panose="02020603050405020304" pitchFamily="18" charset="0"/>
                </a:rPr>
                <a:t>O</a:t>
              </a:r>
              <a:endParaRPr lang="en-US" altLang="zh-CN" sz="1200" i="1" dirty="0">
                <a:solidFill>
                  <a:schemeClr val="tx1"/>
                </a:solidFill>
                <a:latin typeface="Times New Roman" panose="02020603050405020304" pitchFamily="18" charset="0"/>
              </a:endParaRPr>
            </a:p>
          </p:txBody>
        </p:sp>
        <p:sp>
          <p:nvSpPr>
            <p:cNvPr id="20557" name="Rectangle 15"/>
            <p:cNvSpPr/>
            <p:nvPr/>
          </p:nvSpPr>
          <p:spPr>
            <a:xfrm>
              <a:off x="2925" y="3537"/>
              <a:ext cx="99" cy="63"/>
            </a:xfrm>
            <a:prstGeom prst="rect">
              <a:avLst/>
            </a:prstGeom>
            <a:noFill/>
            <a:ln w="9525">
              <a:noFill/>
            </a:ln>
          </p:spPr>
          <p:txBody>
            <a:bodyPr wrap="none" lIns="0" tIns="0" rIns="0" bIns="0"/>
            <a:lstStyle/>
            <a:p>
              <a:r>
                <a:rPr lang="en-US" altLang="zh-CN" sz="1200" i="1" dirty="0">
                  <a:solidFill>
                    <a:schemeClr val="tx1"/>
                  </a:solidFill>
                  <a:latin typeface="Times New Roman" panose="02020603050405020304" pitchFamily="18" charset="0"/>
                </a:rPr>
                <a:t>O</a:t>
              </a:r>
              <a:endParaRPr lang="en-US" altLang="zh-CN" sz="1200" i="1" dirty="0">
                <a:solidFill>
                  <a:schemeClr val="tx1"/>
                </a:solidFill>
                <a:latin typeface="Times New Roman" panose="02020603050405020304" pitchFamily="18" charset="0"/>
              </a:endParaRPr>
            </a:p>
          </p:txBody>
        </p:sp>
        <p:sp>
          <p:nvSpPr>
            <p:cNvPr id="20558" name="Freeform 16"/>
            <p:cNvSpPr/>
            <p:nvPr/>
          </p:nvSpPr>
          <p:spPr>
            <a:xfrm>
              <a:off x="3026" y="2477"/>
              <a:ext cx="169" cy="203"/>
            </a:xfrm>
            <a:custGeom>
              <a:avLst/>
              <a:gdLst>
                <a:gd name="txL" fmla="*/ 0 w 169"/>
                <a:gd name="txT" fmla="*/ 0 h 203"/>
                <a:gd name="txR" fmla="*/ 169 w 169"/>
                <a:gd name="txB" fmla="*/ 203 h 203"/>
              </a:gdLst>
              <a:ahLst/>
              <a:cxnLst>
                <a:cxn ang="0">
                  <a:pos x="0" y="203"/>
                </a:cxn>
                <a:cxn ang="0">
                  <a:pos x="169" y="203"/>
                </a:cxn>
                <a:cxn ang="0">
                  <a:pos x="169" y="0"/>
                </a:cxn>
              </a:cxnLst>
              <a:rect l="txL" t="txT" r="txR" b="txB"/>
              <a:pathLst>
                <a:path w="169" h="203">
                  <a:moveTo>
                    <a:pt x="0" y="203"/>
                  </a:moveTo>
                  <a:lnTo>
                    <a:pt x="169" y="203"/>
                  </a:lnTo>
                  <a:lnTo>
                    <a:pt x="169" y="0"/>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59" name="Line 17"/>
            <p:cNvSpPr/>
            <p:nvPr/>
          </p:nvSpPr>
          <p:spPr>
            <a:xfrm flipV="1">
              <a:off x="3195" y="2121"/>
              <a:ext cx="1" cy="78"/>
            </a:xfrm>
            <a:prstGeom prst="line">
              <a:avLst/>
            </a:prstGeom>
            <a:ln w="20638" cap="flat" cmpd="sng">
              <a:solidFill>
                <a:srgbClr val="000000"/>
              </a:solidFill>
              <a:prstDash val="solid"/>
              <a:headEnd type="none" w="med" len="med"/>
              <a:tailEnd type="none" w="med" len="med"/>
            </a:ln>
          </p:spPr>
        </p:sp>
        <p:sp>
          <p:nvSpPr>
            <p:cNvPr id="20560" name="Line 18"/>
            <p:cNvSpPr/>
            <p:nvPr/>
          </p:nvSpPr>
          <p:spPr>
            <a:xfrm flipV="1">
              <a:off x="3026" y="2640"/>
              <a:ext cx="24" cy="31"/>
            </a:xfrm>
            <a:prstGeom prst="line">
              <a:avLst/>
            </a:prstGeom>
            <a:ln w="9525" cap="flat" cmpd="sng">
              <a:solidFill>
                <a:srgbClr val="FF0000"/>
              </a:solidFill>
              <a:prstDash val="solid"/>
              <a:headEnd type="none" w="med" len="med"/>
              <a:tailEnd type="none" w="med" len="med"/>
            </a:ln>
          </p:spPr>
        </p:sp>
        <p:sp>
          <p:nvSpPr>
            <p:cNvPr id="20561" name="Freeform 19"/>
            <p:cNvSpPr/>
            <p:nvPr/>
          </p:nvSpPr>
          <p:spPr>
            <a:xfrm>
              <a:off x="3065" y="2588"/>
              <a:ext cx="25" cy="32"/>
            </a:xfrm>
            <a:custGeom>
              <a:avLst/>
              <a:gdLst>
                <a:gd name="txL" fmla="*/ 0 w 16"/>
                <a:gd name="txT" fmla="*/ 0 h 26"/>
                <a:gd name="txR" fmla="*/ 16 w 16"/>
                <a:gd name="txB" fmla="*/ 26 h 26"/>
              </a:gdLst>
              <a:ahLst/>
              <a:cxnLst>
                <a:cxn ang="0">
                  <a:pos x="0" y="2046"/>
                </a:cxn>
                <a:cxn ang="0">
                  <a:pos x="24814" y="1772"/>
                </a:cxn>
                <a:cxn ang="0">
                  <a:pos x="186627" y="0"/>
                </a:cxn>
              </a:cxnLst>
              <a:rect l="txL" t="txT" r="txR" b="txB"/>
              <a:pathLst>
                <a:path w="16" h="26">
                  <a:moveTo>
                    <a:pt x="0" y="26"/>
                  </a:moveTo>
                  <a:lnTo>
                    <a:pt x="2" y="23"/>
                  </a:lnTo>
                  <a:lnTo>
                    <a:pt x="16"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2" name="Freeform 20"/>
            <p:cNvSpPr/>
            <p:nvPr/>
          </p:nvSpPr>
          <p:spPr>
            <a:xfrm>
              <a:off x="3106" y="2538"/>
              <a:ext cx="27" cy="31"/>
            </a:xfrm>
            <a:custGeom>
              <a:avLst/>
              <a:gdLst>
                <a:gd name="txL" fmla="*/ 0 w 17"/>
                <a:gd name="txT" fmla="*/ 0 h 25"/>
                <a:gd name="txR" fmla="*/ 17 w 17"/>
                <a:gd name="txB" fmla="*/ 25 h 25"/>
              </a:gdLst>
              <a:ahLst/>
              <a:cxnLst>
                <a:cxn ang="0">
                  <a:pos x="0" y="2232"/>
                </a:cxn>
                <a:cxn ang="0">
                  <a:pos x="34082" y="1929"/>
                </a:cxn>
                <a:cxn ang="0">
                  <a:pos x="281912" y="0"/>
                </a:cxn>
              </a:cxnLst>
              <a:rect l="txL" t="txT" r="txR" b="txB"/>
              <a:pathLst>
                <a:path w="17" h="25">
                  <a:moveTo>
                    <a:pt x="0" y="25"/>
                  </a:moveTo>
                  <a:lnTo>
                    <a:pt x="2" y="21"/>
                  </a:lnTo>
                  <a:lnTo>
                    <a:pt x="17"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3" name="Freeform 21"/>
            <p:cNvSpPr/>
            <p:nvPr/>
          </p:nvSpPr>
          <p:spPr>
            <a:xfrm>
              <a:off x="3152" y="2490"/>
              <a:ext cx="31" cy="30"/>
            </a:xfrm>
            <a:custGeom>
              <a:avLst/>
              <a:gdLst>
                <a:gd name="txL" fmla="*/ 0 w 19"/>
                <a:gd name="txT" fmla="*/ 0 h 24"/>
                <a:gd name="txR" fmla="*/ 19 w 19"/>
                <a:gd name="txB" fmla="*/ 24 h 24"/>
              </a:gdLst>
              <a:ahLst/>
              <a:cxnLst>
                <a:cxn ang="0">
                  <a:pos x="0" y="2561"/>
                </a:cxn>
                <a:cxn ang="0">
                  <a:pos x="85534" y="2170"/>
                </a:cxn>
                <a:cxn ang="0">
                  <a:pos x="555024" y="0"/>
                </a:cxn>
              </a:cxnLst>
              <a:rect l="txL" t="txT" r="txR" b="txB"/>
              <a:pathLst>
                <a:path w="19" h="24">
                  <a:moveTo>
                    <a:pt x="0" y="24"/>
                  </a:moveTo>
                  <a:lnTo>
                    <a:pt x="3" y="20"/>
                  </a:lnTo>
                  <a:lnTo>
                    <a:pt x="19"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4" name="Line 22"/>
            <p:cNvSpPr/>
            <p:nvPr/>
          </p:nvSpPr>
          <p:spPr>
            <a:xfrm flipV="1">
              <a:off x="3202" y="2445"/>
              <a:ext cx="32" cy="27"/>
            </a:xfrm>
            <a:prstGeom prst="line">
              <a:avLst/>
            </a:prstGeom>
            <a:ln w="9525" cap="flat" cmpd="sng">
              <a:solidFill>
                <a:srgbClr val="FF0000"/>
              </a:solidFill>
              <a:prstDash val="solid"/>
              <a:headEnd type="none" w="med" len="med"/>
              <a:tailEnd type="none" w="med" len="med"/>
            </a:ln>
          </p:spPr>
        </p:sp>
        <p:sp>
          <p:nvSpPr>
            <p:cNvPr id="20565" name="Freeform 23"/>
            <p:cNvSpPr/>
            <p:nvPr/>
          </p:nvSpPr>
          <p:spPr>
            <a:xfrm>
              <a:off x="3258" y="2410"/>
              <a:ext cx="40" cy="20"/>
            </a:xfrm>
            <a:custGeom>
              <a:avLst/>
              <a:gdLst>
                <a:gd name="txL" fmla="*/ 0 w 25"/>
                <a:gd name="txT" fmla="*/ 0 h 17"/>
                <a:gd name="txR" fmla="*/ 25 w 25"/>
                <a:gd name="txB" fmla="*/ 17 h 17"/>
              </a:gdLst>
              <a:ahLst/>
              <a:cxnLst>
                <a:cxn ang="0">
                  <a:pos x="0" y="527"/>
                </a:cxn>
                <a:cxn ang="0">
                  <a:pos x="315766" y="146"/>
                </a:cxn>
                <a:cxn ang="0">
                  <a:pos x="481808" y="0"/>
                </a:cxn>
              </a:cxnLst>
              <a:rect l="txL" t="txT" r="txR" b="txB"/>
              <a:pathLst>
                <a:path w="25" h="17">
                  <a:moveTo>
                    <a:pt x="0" y="17"/>
                  </a:moveTo>
                  <a:lnTo>
                    <a:pt x="16" y="5"/>
                  </a:lnTo>
                  <a:lnTo>
                    <a:pt x="25"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6" name="Freeform 24"/>
            <p:cNvSpPr/>
            <p:nvPr/>
          </p:nvSpPr>
          <p:spPr>
            <a:xfrm>
              <a:off x="3325" y="2397"/>
              <a:ext cx="48" cy="3"/>
            </a:xfrm>
            <a:custGeom>
              <a:avLst/>
              <a:gdLst>
                <a:gd name="txL" fmla="*/ 0 w 30"/>
                <a:gd name="txT" fmla="*/ 0 h 2"/>
                <a:gd name="txR" fmla="*/ 30 w 30"/>
                <a:gd name="txB" fmla="*/ 2 h 2"/>
              </a:gdLst>
              <a:ahLst/>
              <a:cxnLst>
                <a:cxn ang="0">
                  <a:pos x="0" y="8108"/>
                </a:cxn>
                <a:cxn ang="0">
                  <a:pos x="557056" y="0"/>
                </a:cxn>
                <a:cxn ang="0">
                  <a:pos x="580890" y="0"/>
                </a:cxn>
              </a:cxnLst>
              <a:rect l="txL" t="txT" r="txR" b="txB"/>
              <a:pathLst>
                <a:path w="30" h="2">
                  <a:moveTo>
                    <a:pt x="0" y="2"/>
                  </a:moveTo>
                  <a:lnTo>
                    <a:pt x="29" y="0"/>
                  </a:lnTo>
                  <a:lnTo>
                    <a:pt x="30"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7" name="Freeform 25"/>
            <p:cNvSpPr/>
            <p:nvPr/>
          </p:nvSpPr>
          <p:spPr>
            <a:xfrm>
              <a:off x="3402" y="2402"/>
              <a:ext cx="44" cy="15"/>
            </a:xfrm>
            <a:custGeom>
              <a:avLst/>
              <a:gdLst>
                <a:gd name="txL" fmla="*/ 0 w 28"/>
                <a:gd name="txT" fmla="*/ 0 h 12"/>
                <a:gd name="txR" fmla="*/ 28 w 28"/>
                <a:gd name="txB" fmla="*/ 12 h 12"/>
              </a:gdLst>
              <a:ahLst/>
              <a:cxnLst>
                <a:cxn ang="0">
                  <a:pos x="0" y="0"/>
                </a:cxn>
                <a:cxn ang="0">
                  <a:pos x="106584" y="291"/>
                </a:cxn>
                <a:cxn ang="0">
                  <a:pos x="369470" y="1314"/>
                </a:cxn>
              </a:cxnLst>
              <a:rect l="txL" t="txT" r="txR" b="txB"/>
              <a:pathLst>
                <a:path w="28" h="12">
                  <a:moveTo>
                    <a:pt x="0" y="0"/>
                  </a:moveTo>
                  <a:lnTo>
                    <a:pt x="8" y="2"/>
                  </a:lnTo>
                  <a:lnTo>
                    <a:pt x="28" y="12"/>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8" name="Freeform 26"/>
            <p:cNvSpPr/>
            <p:nvPr/>
          </p:nvSpPr>
          <p:spPr>
            <a:xfrm>
              <a:off x="3470" y="2430"/>
              <a:ext cx="35" cy="26"/>
            </a:xfrm>
            <a:custGeom>
              <a:avLst/>
              <a:gdLst>
                <a:gd name="txL" fmla="*/ 0 w 22"/>
                <a:gd name="txT" fmla="*/ 0 h 21"/>
                <a:gd name="txR" fmla="*/ 22 w 22"/>
                <a:gd name="txB" fmla="*/ 21 h 21"/>
              </a:gdLst>
              <a:ahLst/>
              <a:cxnLst>
                <a:cxn ang="0">
                  <a:pos x="0" y="0"/>
                </a:cxn>
                <a:cxn ang="0">
                  <a:pos x="290209" y="1421"/>
                </a:cxn>
                <a:cxn ang="0">
                  <a:pos x="381390" y="1894"/>
                </a:cxn>
              </a:cxnLst>
              <a:rect l="txL" t="txT" r="txR" b="txB"/>
              <a:pathLst>
                <a:path w="22" h="21">
                  <a:moveTo>
                    <a:pt x="0" y="0"/>
                  </a:moveTo>
                  <a:lnTo>
                    <a:pt x="17" y="16"/>
                  </a:lnTo>
                  <a:lnTo>
                    <a:pt x="22" y="21"/>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69" name="Freeform 27"/>
            <p:cNvSpPr/>
            <p:nvPr/>
          </p:nvSpPr>
          <p:spPr>
            <a:xfrm>
              <a:off x="3525" y="2473"/>
              <a:ext cx="30" cy="28"/>
            </a:xfrm>
            <a:custGeom>
              <a:avLst/>
              <a:gdLst>
                <a:gd name="txL" fmla="*/ 0 w 19"/>
                <a:gd name="txT" fmla="*/ 0 h 23"/>
                <a:gd name="txR" fmla="*/ 19 w 19"/>
                <a:gd name="txB" fmla="*/ 23 h 23"/>
              </a:gdLst>
              <a:ahLst/>
              <a:cxnLst>
                <a:cxn ang="0">
                  <a:pos x="0" y="0"/>
                </a:cxn>
                <a:cxn ang="0">
                  <a:pos x="146757" y="645"/>
                </a:cxn>
                <a:cxn ang="0">
                  <a:pos x="275834" y="1417"/>
                </a:cxn>
              </a:cxnLst>
              <a:rect l="txL" t="txT" r="txR" b="txB"/>
              <a:pathLst>
                <a:path w="19" h="23">
                  <a:moveTo>
                    <a:pt x="0" y="0"/>
                  </a:moveTo>
                  <a:lnTo>
                    <a:pt x="10" y="11"/>
                  </a:lnTo>
                  <a:lnTo>
                    <a:pt x="19" y="23"/>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0" name="Freeform 28"/>
            <p:cNvSpPr/>
            <p:nvPr/>
          </p:nvSpPr>
          <p:spPr>
            <a:xfrm>
              <a:off x="3572" y="2520"/>
              <a:ext cx="29" cy="29"/>
            </a:xfrm>
            <a:custGeom>
              <a:avLst/>
              <a:gdLst>
                <a:gd name="txL" fmla="*/ 0 w 18"/>
                <a:gd name="txT" fmla="*/ 0 h 24"/>
                <a:gd name="txR" fmla="*/ 18 w 18"/>
                <a:gd name="txB" fmla="*/ 24 h 24"/>
              </a:gdLst>
              <a:ahLst/>
              <a:cxnLst>
                <a:cxn ang="0">
                  <a:pos x="0" y="0"/>
                </a:cxn>
                <a:cxn ang="0">
                  <a:pos x="140379" y="468"/>
                </a:cxn>
                <a:cxn ang="0">
                  <a:pos x="405451" y="1297"/>
                </a:cxn>
              </a:cxnLst>
              <a:rect l="txL" t="txT" r="txR" b="txB"/>
              <a:pathLst>
                <a:path w="18" h="24">
                  <a:moveTo>
                    <a:pt x="0" y="0"/>
                  </a:moveTo>
                  <a:lnTo>
                    <a:pt x="6" y="8"/>
                  </a:lnTo>
                  <a:lnTo>
                    <a:pt x="18" y="2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1" name="Freeform 29"/>
            <p:cNvSpPr/>
            <p:nvPr/>
          </p:nvSpPr>
          <p:spPr>
            <a:xfrm>
              <a:off x="3619" y="2567"/>
              <a:ext cx="27" cy="31"/>
            </a:xfrm>
            <a:custGeom>
              <a:avLst/>
              <a:gdLst>
                <a:gd name="txL" fmla="*/ 0 w 17"/>
                <a:gd name="txT" fmla="*/ 0 h 25"/>
                <a:gd name="txR" fmla="*/ 17 w 17"/>
                <a:gd name="txB" fmla="*/ 25 h 25"/>
              </a:gdLst>
              <a:ahLst/>
              <a:cxnLst>
                <a:cxn ang="0">
                  <a:pos x="0" y="0"/>
                </a:cxn>
                <a:cxn ang="0">
                  <a:pos x="105054" y="755"/>
                </a:cxn>
                <a:cxn ang="0">
                  <a:pos x="281912" y="2232"/>
                </a:cxn>
              </a:cxnLst>
              <a:rect l="txL" t="txT" r="txR" b="txB"/>
              <a:pathLst>
                <a:path w="17" h="25">
                  <a:moveTo>
                    <a:pt x="0" y="0"/>
                  </a:moveTo>
                  <a:lnTo>
                    <a:pt x="6" y="8"/>
                  </a:lnTo>
                  <a:lnTo>
                    <a:pt x="17" y="2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2" name="Freeform 30"/>
            <p:cNvSpPr/>
            <p:nvPr/>
          </p:nvSpPr>
          <p:spPr>
            <a:xfrm>
              <a:off x="3660" y="2618"/>
              <a:ext cx="26" cy="31"/>
            </a:xfrm>
            <a:custGeom>
              <a:avLst/>
              <a:gdLst>
                <a:gd name="txL" fmla="*/ 0 w 16"/>
                <a:gd name="txT" fmla="*/ 0 h 26"/>
                <a:gd name="txR" fmla="*/ 16 w 16"/>
                <a:gd name="txB" fmla="*/ 26 h 26"/>
              </a:gdLst>
              <a:ahLst/>
              <a:cxnLst>
                <a:cxn ang="0">
                  <a:pos x="0" y="0"/>
                </a:cxn>
                <a:cxn ang="0">
                  <a:pos x="178995" y="448"/>
                </a:cxn>
                <a:cxn ang="0">
                  <a:pos x="423649" y="1034"/>
                </a:cxn>
              </a:cxnLst>
              <a:rect l="txL" t="txT" r="txR" b="txB"/>
              <a:pathLst>
                <a:path w="16" h="26">
                  <a:moveTo>
                    <a:pt x="0" y="0"/>
                  </a:moveTo>
                  <a:lnTo>
                    <a:pt x="7" y="11"/>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3" name="Freeform 31"/>
            <p:cNvSpPr/>
            <p:nvPr/>
          </p:nvSpPr>
          <p:spPr>
            <a:xfrm>
              <a:off x="3700" y="2670"/>
              <a:ext cx="26" cy="32"/>
            </a:xfrm>
            <a:custGeom>
              <a:avLst/>
              <a:gdLst>
                <a:gd name="txL" fmla="*/ 0 w 16"/>
                <a:gd name="txT" fmla="*/ 0 h 26"/>
                <a:gd name="txR" fmla="*/ 16 w 16"/>
                <a:gd name="txB" fmla="*/ 26 h 26"/>
              </a:gdLst>
              <a:ahLst/>
              <a:cxnLst>
                <a:cxn ang="0">
                  <a:pos x="0" y="0"/>
                </a:cxn>
                <a:cxn ang="0">
                  <a:pos x="210972" y="1051"/>
                </a:cxn>
                <a:cxn ang="0">
                  <a:pos x="423649" y="2046"/>
                </a:cxn>
              </a:cxnLst>
              <a:rect l="txL" t="txT" r="txR" b="txB"/>
              <a:pathLst>
                <a:path w="16" h="26">
                  <a:moveTo>
                    <a:pt x="0" y="0"/>
                  </a:moveTo>
                  <a:lnTo>
                    <a:pt x="8" y="13"/>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4" name="Freeform 32"/>
            <p:cNvSpPr/>
            <p:nvPr/>
          </p:nvSpPr>
          <p:spPr>
            <a:xfrm>
              <a:off x="3740" y="2722"/>
              <a:ext cx="26" cy="31"/>
            </a:xfrm>
            <a:custGeom>
              <a:avLst/>
              <a:gdLst>
                <a:gd name="txL" fmla="*/ 0 w 16"/>
                <a:gd name="txT" fmla="*/ 0 h 26"/>
                <a:gd name="txR" fmla="*/ 16 w 16"/>
                <a:gd name="txB" fmla="*/ 26 h 26"/>
              </a:gdLst>
              <a:ahLst/>
              <a:cxnLst>
                <a:cxn ang="0">
                  <a:pos x="0" y="0"/>
                </a:cxn>
                <a:cxn ang="0">
                  <a:pos x="260707" y="715"/>
                </a:cxn>
                <a:cxn ang="0">
                  <a:pos x="423649" y="1034"/>
                </a:cxn>
              </a:cxnLst>
              <a:rect l="txL" t="txT" r="txR" b="txB"/>
              <a:pathLst>
                <a:path w="16" h="26">
                  <a:moveTo>
                    <a:pt x="0" y="0"/>
                  </a:moveTo>
                  <a:lnTo>
                    <a:pt x="10" y="17"/>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5" name="Freeform 33"/>
            <p:cNvSpPr/>
            <p:nvPr/>
          </p:nvSpPr>
          <p:spPr>
            <a:xfrm>
              <a:off x="3782" y="2773"/>
              <a:ext cx="27" cy="31"/>
            </a:xfrm>
            <a:custGeom>
              <a:avLst/>
              <a:gdLst>
                <a:gd name="txL" fmla="*/ 0 w 17"/>
                <a:gd name="txT" fmla="*/ 0 h 25"/>
                <a:gd name="txR" fmla="*/ 17 w 17"/>
                <a:gd name="txB" fmla="*/ 25 h 25"/>
              </a:gdLst>
              <a:ahLst/>
              <a:cxnLst>
                <a:cxn ang="0">
                  <a:pos x="0" y="0"/>
                </a:cxn>
                <a:cxn ang="0">
                  <a:pos x="166850" y="1452"/>
                </a:cxn>
                <a:cxn ang="0">
                  <a:pos x="281912" y="2232"/>
                </a:cxn>
              </a:cxnLst>
              <a:rect l="txL" t="txT" r="txR" b="txB"/>
              <a:pathLst>
                <a:path w="17" h="25">
                  <a:moveTo>
                    <a:pt x="0" y="0"/>
                  </a:moveTo>
                  <a:lnTo>
                    <a:pt x="10" y="16"/>
                  </a:lnTo>
                  <a:lnTo>
                    <a:pt x="17" y="2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6" name="Freeform 34"/>
            <p:cNvSpPr/>
            <p:nvPr/>
          </p:nvSpPr>
          <p:spPr>
            <a:xfrm>
              <a:off x="3828" y="2822"/>
              <a:ext cx="30" cy="29"/>
            </a:xfrm>
            <a:custGeom>
              <a:avLst/>
              <a:gdLst>
                <a:gd name="txL" fmla="*/ 0 w 19"/>
                <a:gd name="txT" fmla="*/ 0 h 24"/>
                <a:gd name="txR" fmla="*/ 19 w 19"/>
                <a:gd name="txB" fmla="*/ 24 h 24"/>
              </a:gdLst>
              <a:ahLst/>
              <a:cxnLst>
                <a:cxn ang="0">
                  <a:pos x="0" y="0"/>
                </a:cxn>
                <a:cxn ang="0">
                  <a:pos x="146757" y="696"/>
                </a:cxn>
                <a:cxn ang="0">
                  <a:pos x="275834" y="1297"/>
                </a:cxn>
              </a:cxnLst>
              <a:rect l="txL" t="txT" r="txR" b="txB"/>
              <a:pathLst>
                <a:path w="19" h="24">
                  <a:moveTo>
                    <a:pt x="0" y="0"/>
                  </a:moveTo>
                  <a:lnTo>
                    <a:pt x="10" y="13"/>
                  </a:lnTo>
                  <a:lnTo>
                    <a:pt x="19" y="2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7" name="Freeform 35"/>
            <p:cNvSpPr/>
            <p:nvPr/>
          </p:nvSpPr>
          <p:spPr>
            <a:xfrm>
              <a:off x="3878" y="2870"/>
              <a:ext cx="31" cy="27"/>
            </a:xfrm>
            <a:custGeom>
              <a:avLst/>
              <a:gdLst>
                <a:gd name="txL" fmla="*/ 0 w 20"/>
                <a:gd name="txT" fmla="*/ 0 h 22"/>
                <a:gd name="txR" fmla="*/ 20 w 20"/>
                <a:gd name="txB" fmla="*/ 22 h 22"/>
              </a:gdLst>
              <a:ahLst/>
              <a:cxnLst>
                <a:cxn ang="0">
                  <a:pos x="0" y="0"/>
                </a:cxn>
                <a:cxn ang="0">
                  <a:pos x="58674" y="585"/>
                </a:cxn>
                <a:cxn ang="0">
                  <a:pos x="197642" y="1629"/>
                </a:cxn>
              </a:cxnLst>
              <a:rect l="txL" t="txT" r="txR" b="txB"/>
              <a:pathLst>
                <a:path w="20" h="22">
                  <a:moveTo>
                    <a:pt x="0" y="0"/>
                  </a:moveTo>
                  <a:lnTo>
                    <a:pt x="6" y="8"/>
                  </a:lnTo>
                  <a:lnTo>
                    <a:pt x="20" y="22"/>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8" name="Freeform 36"/>
            <p:cNvSpPr/>
            <p:nvPr/>
          </p:nvSpPr>
          <p:spPr>
            <a:xfrm>
              <a:off x="3932" y="2913"/>
              <a:ext cx="40" cy="19"/>
            </a:xfrm>
            <a:custGeom>
              <a:avLst/>
              <a:gdLst>
                <a:gd name="txL" fmla="*/ 0 w 25"/>
                <a:gd name="txT" fmla="*/ 0 h 16"/>
                <a:gd name="txR" fmla="*/ 25 w 25"/>
                <a:gd name="txB" fmla="*/ 16 h 16"/>
              </a:gdLst>
              <a:ahLst/>
              <a:cxnLst>
                <a:cxn ang="0">
                  <a:pos x="0" y="0"/>
                </a:cxn>
                <a:cxn ang="0">
                  <a:pos x="463283" y="593"/>
                </a:cxn>
                <a:cxn ang="0">
                  <a:pos x="481808" y="593"/>
                </a:cxn>
              </a:cxnLst>
              <a:rect l="txL" t="txT" r="txR" b="txB"/>
              <a:pathLst>
                <a:path w="25" h="16">
                  <a:moveTo>
                    <a:pt x="0" y="0"/>
                  </a:moveTo>
                  <a:lnTo>
                    <a:pt x="24" y="16"/>
                  </a:lnTo>
                  <a:lnTo>
                    <a:pt x="25" y="1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79" name="Freeform 37"/>
            <p:cNvSpPr/>
            <p:nvPr/>
          </p:nvSpPr>
          <p:spPr>
            <a:xfrm>
              <a:off x="4001" y="2939"/>
              <a:ext cx="47" cy="5"/>
            </a:xfrm>
            <a:custGeom>
              <a:avLst/>
              <a:gdLst>
                <a:gd name="txL" fmla="*/ 0 w 30"/>
                <a:gd name="txT" fmla="*/ 0 h 4"/>
                <a:gd name="txR" fmla="*/ 30 w 30"/>
                <a:gd name="txB" fmla="*/ 4 h 4"/>
              </a:gdLst>
              <a:ahLst/>
              <a:cxnLst>
                <a:cxn ang="0">
                  <a:pos x="0" y="0"/>
                </a:cxn>
                <a:cxn ang="0">
                  <a:pos x="102161" y="241"/>
                </a:cxn>
                <a:cxn ang="0">
                  <a:pos x="375845" y="368"/>
                </a:cxn>
              </a:cxnLst>
              <a:rect l="txL" t="txT" r="txR" b="txB"/>
              <a:pathLst>
                <a:path w="30" h="4">
                  <a:moveTo>
                    <a:pt x="0" y="0"/>
                  </a:moveTo>
                  <a:lnTo>
                    <a:pt x="8" y="2"/>
                  </a:lnTo>
                  <a:lnTo>
                    <a:pt x="30" y="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0" name="Freeform 38"/>
            <p:cNvSpPr/>
            <p:nvPr/>
          </p:nvSpPr>
          <p:spPr>
            <a:xfrm>
              <a:off x="4077" y="2924"/>
              <a:ext cx="43" cy="15"/>
            </a:xfrm>
            <a:custGeom>
              <a:avLst/>
              <a:gdLst>
                <a:gd name="txL" fmla="*/ 0 w 27"/>
                <a:gd name="txT" fmla="*/ 0 h 13"/>
                <a:gd name="txR" fmla="*/ 27 w 27"/>
                <a:gd name="txB" fmla="*/ 13 h 13"/>
              </a:gdLst>
              <a:ahLst/>
              <a:cxnLst>
                <a:cxn ang="0">
                  <a:pos x="0" y="263"/>
                </a:cxn>
                <a:cxn ang="0">
                  <a:pos x="263230" y="137"/>
                </a:cxn>
                <a:cxn ang="0">
                  <a:pos x="468547" y="0"/>
                </a:cxn>
              </a:cxnLst>
              <a:rect l="txL" t="txT" r="txR" b="txB"/>
              <a:pathLst>
                <a:path w="27" h="13">
                  <a:moveTo>
                    <a:pt x="0" y="13"/>
                  </a:moveTo>
                  <a:lnTo>
                    <a:pt x="15" y="7"/>
                  </a:lnTo>
                  <a:lnTo>
                    <a:pt x="27"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1" name="Line 39"/>
            <p:cNvSpPr/>
            <p:nvPr/>
          </p:nvSpPr>
          <p:spPr>
            <a:xfrm flipV="1">
              <a:off x="4146" y="2886"/>
              <a:ext cx="35" cy="25"/>
            </a:xfrm>
            <a:prstGeom prst="line">
              <a:avLst/>
            </a:prstGeom>
            <a:ln w="9525" cap="flat" cmpd="sng">
              <a:solidFill>
                <a:srgbClr val="FF0000"/>
              </a:solidFill>
              <a:prstDash val="solid"/>
              <a:headEnd type="none" w="med" len="med"/>
              <a:tailEnd type="none" w="med" len="med"/>
            </a:ln>
          </p:spPr>
        </p:sp>
        <p:sp>
          <p:nvSpPr>
            <p:cNvPr id="20582" name="Freeform 40"/>
            <p:cNvSpPr/>
            <p:nvPr/>
          </p:nvSpPr>
          <p:spPr>
            <a:xfrm>
              <a:off x="4200" y="2839"/>
              <a:ext cx="31" cy="29"/>
            </a:xfrm>
            <a:custGeom>
              <a:avLst/>
              <a:gdLst>
                <a:gd name="txL" fmla="*/ 0 w 19"/>
                <a:gd name="txT" fmla="*/ 0 h 24"/>
                <a:gd name="txR" fmla="*/ 19 w 19"/>
                <a:gd name="txB" fmla="*/ 24 h 24"/>
              </a:gdLst>
              <a:ahLst/>
              <a:cxnLst>
                <a:cxn ang="0">
                  <a:pos x="0" y="1297"/>
                </a:cxn>
                <a:cxn ang="0">
                  <a:pos x="502100" y="181"/>
                </a:cxn>
                <a:cxn ang="0">
                  <a:pos x="555024" y="0"/>
                </a:cxn>
              </a:cxnLst>
              <a:rect l="txL" t="txT" r="txR" b="txB"/>
              <a:pathLst>
                <a:path w="19" h="24">
                  <a:moveTo>
                    <a:pt x="0" y="24"/>
                  </a:moveTo>
                  <a:lnTo>
                    <a:pt x="17" y="3"/>
                  </a:lnTo>
                  <a:lnTo>
                    <a:pt x="19"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3" name="Freeform 41"/>
            <p:cNvSpPr/>
            <p:nvPr/>
          </p:nvSpPr>
          <p:spPr>
            <a:xfrm>
              <a:off x="4248" y="2791"/>
              <a:ext cx="29" cy="30"/>
            </a:xfrm>
            <a:custGeom>
              <a:avLst/>
              <a:gdLst>
                <a:gd name="txL" fmla="*/ 0 w 18"/>
                <a:gd name="txT" fmla="*/ 0 h 24"/>
                <a:gd name="txR" fmla="*/ 18 w 18"/>
                <a:gd name="txB" fmla="*/ 24 h 24"/>
              </a:gdLst>
              <a:ahLst/>
              <a:cxnLst>
                <a:cxn ang="0">
                  <a:pos x="0" y="2561"/>
                </a:cxn>
                <a:cxn ang="0">
                  <a:pos x="320842" y="569"/>
                </a:cxn>
                <a:cxn ang="0">
                  <a:pos x="405451" y="0"/>
                </a:cxn>
              </a:cxnLst>
              <a:rect l="txL" t="txT" r="txR" b="txB"/>
              <a:pathLst>
                <a:path w="18" h="24">
                  <a:moveTo>
                    <a:pt x="0" y="24"/>
                  </a:moveTo>
                  <a:lnTo>
                    <a:pt x="14" y="5"/>
                  </a:lnTo>
                  <a:lnTo>
                    <a:pt x="18"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4" name="Freeform 42"/>
            <p:cNvSpPr/>
            <p:nvPr/>
          </p:nvSpPr>
          <p:spPr>
            <a:xfrm>
              <a:off x="4293" y="2741"/>
              <a:ext cx="27" cy="31"/>
            </a:xfrm>
            <a:custGeom>
              <a:avLst/>
              <a:gdLst>
                <a:gd name="txL" fmla="*/ 0 w 17"/>
                <a:gd name="txT" fmla="*/ 0 h 25"/>
                <a:gd name="txR" fmla="*/ 17 w 17"/>
                <a:gd name="txB" fmla="*/ 25 h 25"/>
              </a:gdLst>
              <a:ahLst/>
              <a:cxnLst>
                <a:cxn ang="0">
                  <a:pos x="0" y="2232"/>
                </a:cxn>
                <a:cxn ang="0">
                  <a:pos x="247582" y="345"/>
                </a:cxn>
                <a:cxn ang="0">
                  <a:pos x="281912" y="0"/>
                </a:cxn>
              </a:cxnLst>
              <a:rect l="txL" t="txT" r="txR" b="txB"/>
              <a:pathLst>
                <a:path w="17" h="25">
                  <a:moveTo>
                    <a:pt x="0" y="25"/>
                  </a:moveTo>
                  <a:lnTo>
                    <a:pt x="15" y="4"/>
                  </a:lnTo>
                  <a:lnTo>
                    <a:pt x="17"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5" name="Freeform 43"/>
            <p:cNvSpPr/>
            <p:nvPr/>
          </p:nvSpPr>
          <p:spPr>
            <a:xfrm>
              <a:off x="4336" y="2690"/>
              <a:ext cx="25" cy="32"/>
            </a:xfrm>
            <a:custGeom>
              <a:avLst/>
              <a:gdLst>
                <a:gd name="txL" fmla="*/ 0 w 16"/>
                <a:gd name="txT" fmla="*/ 0 h 26"/>
                <a:gd name="txR" fmla="*/ 16 w 16"/>
                <a:gd name="txB" fmla="*/ 26 h 26"/>
              </a:gdLst>
              <a:ahLst/>
              <a:cxnLst>
                <a:cxn ang="0">
                  <a:pos x="0" y="2046"/>
                </a:cxn>
                <a:cxn ang="0">
                  <a:pos x="163630" y="256"/>
                </a:cxn>
                <a:cxn ang="0">
                  <a:pos x="186627" y="0"/>
                </a:cxn>
              </a:cxnLst>
              <a:rect l="txL" t="txT" r="txR" b="txB"/>
              <a:pathLst>
                <a:path w="16" h="26">
                  <a:moveTo>
                    <a:pt x="0" y="26"/>
                  </a:moveTo>
                  <a:lnTo>
                    <a:pt x="14" y="3"/>
                  </a:lnTo>
                  <a:lnTo>
                    <a:pt x="16"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86" name="Line 44"/>
            <p:cNvSpPr/>
            <p:nvPr/>
          </p:nvSpPr>
          <p:spPr>
            <a:xfrm flipV="1">
              <a:off x="4377" y="2638"/>
              <a:ext cx="24" cy="32"/>
            </a:xfrm>
            <a:prstGeom prst="line">
              <a:avLst/>
            </a:prstGeom>
            <a:ln w="9525" cap="flat" cmpd="sng">
              <a:solidFill>
                <a:srgbClr val="FF0000"/>
              </a:solidFill>
              <a:prstDash val="solid"/>
              <a:headEnd type="none" w="med" len="med"/>
              <a:tailEnd type="none" w="med" len="med"/>
            </a:ln>
          </p:spPr>
        </p:sp>
        <p:sp>
          <p:nvSpPr>
            <p:cNvPr id="20587" name="Line 45"/>
            <p:cNvSpPr/>
            <p:nvPr/>
          </p:nvSpPr>
          <p:spPr>
            <a:xfrm flipV="1">
              <a:off x="4417" y="2587"/>
              <a:ext cx="24" cy="32"/>
            </a:xfrm>
            <a:prstGeom prst="line">
              <a:avLst/>
            </a:prstGeom>
            <a:ln w="9525" cap="flat" cmpd="sng">
              <a:solidFill>
                <a:srgbClr val="FF0000"/>
              </a:solidFill>
              <a:prstDash val="solid"/>
              <a:headEnd type="none" w="med" len="med"/>
              <a:tailEnd type="none" w="med" len="med"/>
            </a:ln>
          </p:spPr>
        </p:sp>
        <p:sp>
          <p:nvSpPr>
            <p:cNvPr id="20588" name="Line 46"/>
            <p:cNvSpPr/>
            <p:nvPr/>
          </p:nvSpPr>
          <p:spPr>
            <a:xfrm flipV="1">
              <a:off x="4457" y="2536"/>
              <a:ext cx="26" cy="31"/>
            </a:xfrm>
            <a:prstGeom prst="line">
              <a:avLst/>
            </a:prstGeom>
            <a:ln w="9525" cap="flat" cmpd="sng">
              <a:solidFill>
                <a:srgbClr val="FF0000"/>
              </a:solidFill>
              <a:prstDash val="solid"/>
              <a:headEnd type="none" w="med" len="med"/>
              <a:tailEnd type="none" w="med" len="med"/>
            </a:ln>
          </p:spPr>
        </p:sp>
        <p:sp>
          <p:nvSpPr>
            <p:cNvPr id="20589" name="Line 47"/>
            <p:cNvSpPr/>
            <p:nvPr/>
          </p:nvSpPr>
          <p:spPr>
            <a:xfrm flipV="1">
              <a:off x="4502" y="2490"/>
              <a:ext cx="30" cy="29"/>
            </a:xfrm>
            <a:prstGeom prst="line">
              <a:avLst/>
            </a:prstGeom>
            <a:ln w="9525" cap="flat" cmpd="sng">
              <a:solidFill>
                <a:srgbClr val="FF0000"/>
              </a:solidFill>
              <a:prstDash val="solid"/>
              <a:headEnd type="none" w="med" len="med"/>
              <a:tailEnd type="none" w="med" len="med"/>
            </a:ln>
          </p:spPr>
        </p:sp>
        <p:sp>
          <p:nvSpPr>
            <p:cNvPr id="20590" name="Freeform 48"/>
            <p:cNvSpPr/>
            <p:nvPr/>
          </p:nvSpPr>
          <p:spPr>
            <a:xfrm>
              <a:off x="4552" y="2445"/>
              <a:ext cx="32" cy="28"/>
            </a:xfrm>
            <a:custGeom>
              <a:avLst/>
              <a:gdLst>
                <a:gd name="txL" fmla="*/ 0 w 20"/>
                <a:gd name="txT" fmla="*/ 0 h 23"/>
                <a:gd name="txR" fmla="*/ 20 w 20"/>
                <a:gd name="txB" fmla="*/ 23 h 23"/>
              </a:gdLst>
              <a:ahLst/>
              <a:cxnLst>
                <a:cxn ang="0">
                  <a:pos x="0" y="1417"/>
                </a:cxn>
                <a:cxn ang="0">
                  <a:pos x="265134" y="357"/>
                </a:cxn>
                <a:cxn ang="0">
                  <a:pos x="387920" y="0"/>
                </a:cxn>
              </a:cxnLst>
              <a:rect l="txL" t="txT" r="txR" b="txB"/>
              <a:pathLst>
                <a:path w="20" h="23">
                  <a:moveTo>
                    <a:pt x="0" y="23"/>
                  </a:moveTo>
                  <a:lnTo>
                    <a:pt x="14" y="6"/>
                  </a:lnTo>
                  <a:lnTo>
                    <a:pt x="20"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91" name="Freeform 49"/>
            <p:cNvSpPr/>
            <p:nvPr/>
          </p:nvSpPr>
          <p:spPr>
            <a:xfrm>
              <a:off x="4606" y="2410"/>
              <a:ext cx="41" cy="19"/>
            </a:xfrm>
            <a:custGeom>
              <a:avLst/>
              <a:gdLst>
                <a:gd name="txL" fmla="*/ 0 w 26"/>
                <a:gd name="txT" fmla="*/ 0 h 16"/>
                <a:gd name="txR" fmla="*/ 26 w 26"/>
                <a:gd name="txB" fmla="*/ 16 h 16"/>
              </a:gdLst>
              <a:ahLst/>
              <a:cxnLst>
                <a:cxn ang="0">
                  <a:pos x="0" y="593"/>
                </a:cxn>
                <a:cxn ang="0">
                  <a:pos x="80603" y="400"/>
                </a:cxn>
                <a:cxn ang="0">
                  <a:pos x="372928" y="0"/>
                </a:cxn>
              </a:cxnLst>
              <a:rect l="txL" t="txT" r="txR" b="txB"/>
              <a:pathLst>
                <a:path w="26" h="16">
                  <a:moveTo>
                    <a:pt x="0" y="16"/>
                  </a:moveTo>
                  <a:lnTo>
                    <a:pt x="6" y="11"/>
                  </a:lnTo>
                  <a:lnTo>
                    <a:pt x="26"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92" name="Freeform 50"/>
            <p:cNvSpPr/>
            <p:nvPr/>
          </p:nvSpPr>
          <p:spPr>
            <a:xfrm>
              <a:off x="4676" y="2397"/>
              <a:ext cx="48" cy="5"/>
            </a:xfrm>
            <a:custGeom>
              <a:avLst/>
              <a:gdLst>
                <a:gd name="txL" fmla="*/ 0 w 30"/>
                <a:gd name="txT" fmla="*/ 0 h 4"/>
                <a:gd name="txR" fmla="*/ 30 w 30"/>
                <a:gd name="txB" fmla="*/ 4 h 4"/>
              </a:gdLst>
              <a:ahLst/>
              <a:cxnLst>
                <a:cxn ang="0">
                  <a:pos x="0" y="368"/>
                </a:cxn>
                <a:cxn ang="0">
                  <a:pos x="289552" y="0"/>
                </a:cxn>
                <a:cxn ang="0">
                  <a:pos x="580890" y="1"/>
                </a:cxn>
              </a:cxnLst>
              <a:rect l="txL" t="txT" r="txR" b="txB"/>
              <a:pathLst>
                <a:path w="30" h="4">
                  <a:moveTo>
                    <a:pt x="0" y="4"/>
                  </a:moveTo>
                  <a:lnTo>
                    <a:pt x="15" y="0"/>
                  </a:lnTo>
                  <a:lnTo>
                    <a:pt x="30" y="1"/>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93" name="Freeform 51"/>
            <p:cNvSpPr/>
            <p:nvPr/>
          </p:nvSpPr>
          <p:spPr>
            <a:xfrm>
              <a:off x="4754" y="2402"/>
              <a:ext cx="44" cy="16"/>
            </a:xfrm>
            <a:custGeom>
              <a:avLst/>
              <a:gdLst>
                <a:gd name="txL" fmla="*/ 0 w 27"/>
                <a:gd name="txT" fmla="*/ 0 h 13"/>
                <a:gd name="txR" fmla="*/ 27 w 27"/>
                <a:gd name="txB" fmla="*/ 13 h 13"/>
              </a:gdLst>
              <a:ahLst/>
              <a:cxnLst>
                <a:cxn ang="0">
                  <a:pos x="0" y="0"/>
                </a:cxn>
                <a:cxn ang="0">
                  <a:pos x="629001" y="724"/>
                </a:cxn>
                <a:cxn ang="0">
                  <a:pos x="769330" y="1051"/>
                </a:cxn>
              </a:cxnLst>
              <a:rect l="txL" t="txT" r="txR" b="txB"/>
              <a:pathLst>
                <a:path w="27" h="13">
                  <a:moveTo>
                    <a:pt x="0" y="0"/>
                  </a:moveTo>
                  <a:lnTo>
                    <a:pt x="22" y="9"/>
                  </a:lnTo>
                  <a:lnTo>
                    <a:pt x="27" y="13"/>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94" name="Freeform 52"/>
            <p:cNvSpPr/>
            <p:nvPr/>
          </p:nvSpPr>
          <p:spPr>
            <a:xfrm>
              <a:off x="4823" y="2430"/>
              <a:ext cx="34" cy="26"/>
            </a:xfrm>
            <a:custGeom>
              <a:avLst/>
              <a:gdLst>
                <a:gd name="txL" fmla="*/ 0 w 21"/>
                <a:gd name="txT" fmla="*/ 0 h 21"/>
                <a:gd name="txR" fmla="*/ 21 w 21"/>
                <a:gd name="txB" fmla="*/ 21 h 21"/>
              </a:gdLst>
              <a:ahLst/>
              <a:cxnLst>
                <a:cxn ang="0">
                  <a:pos x="0" y="0"/>
                </a:cxn>
                <a:cxn ang="0">
                  <a:pos x="122287" y="343"/>
                </a:cxn>
                <a:cxn ang="0">
                  <a:pos x="518989" y="1894"/>
                </a:cxn>
              </a:cxnLst>
              <a:rect l="txL" t="txT" r="txR" b="txB"/>
              <a:pathLst>
                <a:path w="21" h="21">
                  <a:moveTo>
                    <a:pt x="0" y="0"/>
                  </a:moveTo>
                  <a:lnTo>
                    <a:pt x="5" y="4"/>
                  </a:lnTo>
                  <a:lnTo>
                    <a:pt x="21" y="21"/>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95" name="Line 53"/>
            <p:cNvSpPr/>
            <p:nvPr/>
          </p:nvSpPr>
          <p:spPr>
            <a:xfrm>
              <a:off x="4877" y="2473"/>
              <a:ext cx="31" cy="30"/>
            </a:xfrm>
            <a:prstGeom prst="line">
              <a:avLst/>
            </a:prstGeom>
            <a:ln w="9525" cap="flat" cmpd="sng">
              <a:solidFill>
                <a:srgbClr val="FF0000"/>
              </a:solidFill>
              <a:prstDash val="solid"/>
              <a:headEnd type="none" w="med" len="med"/>
              <a:tailEnd type="none" w="med" len="med"/>
            </a:ln>
          </p:spPr>
        </p:sp>
        <p:sp>
          <p:nvSpPr>
            <p:cNvPr id="20596" name="Line 54"/>
            <p:cNvSpPr/>
            <p:nvPr/>
          </p:nvSpPr>
          <p:spPr>
            <a:xfrm>
              <a:off x="4925" y="2521"/>
              <a:ext cx="26" cy="31"/>
            </a:xfrm>
            <a:prstGeom prst="line">
              <a:avLst/>
            </a:prstGeom>
            <a:ln w="9525" cap="flat" cmpd="sng">
              <a:solidFill>
                <a:srgbClr val="FF0000"/>
              </a:solidFill>
              <a:prstDash val="solid"/>
              <a:headEnd type="none" w="med" len="med"/>
              <a:tailEnd type="none" w="med" len="med"/>
            </a:ln>
          </p:spPr>
        </p:sp>
        <p:sp>
          <p:nvSpPr>
            <p:cNvPr id="20597" name="Line 55"/>
            <p:cNvSpPr/>
            <p:nvPr/>
          </p:nvSpPr>
          <p:spPr>
            <a:xfrm>
              <a:off x="4968" y="2571"/>
              <a:ext cx="29" cy="31"/>
            </a:xfrm>
            <a:prstGeom prst="line">
              <a:avLst/>
            </a:prstGeom>
            <a:ln w="9525" cap="flat" cmpd="sng">
              <a:solidFill>
                <a:srgbClr val="FF0000"/>
              </a:solidFill>
              <a:prstDash val="solid"/>
              <a:headEnd type="none" w="med" len="med"/>
              <a:tailEnd type="none" w="med" len="med"/>
            </a:ln>
          </p:spPr>
        </p:sp>
        <p:sp>
          <p:nvSpPr>
            <p:cNvPr id="20598" name="Line 56"/>
            <p:cNvSpPr/>
            <p:nvPr/>
          </p:nvSpPr>
          <p:spPr>
            <a:xfrm>
              <a:off x="5013" y="2621"/>
              <a:ext cx="26" cy="32"/>
            </a:xfrm>
            <a:prstGeom prst="line">
              <a:avLst/>
            </a:prstGeom>
            <a:ln w="9525" cap="flat" cmpd="sng">
              <a:solidFill>
                <a:srgbClr val="FF0000"/>
              </a:solidFill>
              <a:prstDash val="solid"/>
              <a:headEnd type="none" w="med" len="med"/>
              <a:tailEnd type="none" w="med" len="med"/>
            </a:ln>
          </p:spPr>
        </p:sp>
        <p:sp>
          <p:nvSpPr>
            <p:cNvPr id="20599" name="Freeform 57"/>
            <p:cNvSpPr/>
            <p:nvPr/>
          </p:nvSpPr>
          <p:spPr>
            <a:xfrm>
              <a:off x="2890" y="2679"/>
              <a:ext cx="2358" cy="1"/>
            </a:xfrm>
            <a:custGeom>
              <a:avLst/>
              <a:gdLst>
                <a:gd name="txL" fmla="*/ 0 w 2358"/>
                <a:gd name="txT" fmla="*/ 0 h 1"/>
                <a:gd name="txR" fmla="*/ 2358 w 2358"/>
                <a:gd name="txB" fmla="*/ 1 h 1"/>
              </a:gdLst>
              <a:ahLst/>
              <a:cxnLst>
                <a:cxn ang="0">
                  <a:pos x="0" y="0"/>
                </a:cxn>
                <a:cxn ang="0">
                  <a:pos x="50" y="0"/>
                </a:cxn>
                <a:cxn ang="0">
                  <a:pos x="101" y="0"/>
                </a:cxn>
                <a:cxn ang="0">
                  <a:pos x="157" y="0"/>
                </a:cxn>
                <a:cxn ang="0">
                  <a:pos x="208" y="0"/>
                </a:cxn>
                <a:cxn ang="0">
                  <a:pos x="259" y="0"/>
                </a:cxn>
                <a:cxn ang="0">
                  <a:pos x="309" y="0"/>
                </a:cxn>
                <a:cxn ang="0">
                  <a:pos x="360" y="0"/>
                </a:cxn>
                <a:cxn ang="0">
                  <a:pos x="416" y="0"/>
                </a:cxn>
                <a:cxn ang="0">
                  <a:pos x="467" y="0"/>
                </a:cxn>
                <a:cxn ang="0">
                  <a:pos x="516" y="0"/>
                </a:cxn>
                <a:cxn ang="0">
                  <a:pos x="567" y="0"/>
                </a:cxn>
                <a:cxn ang="0">
                  <a:pos x="619" y="0"/>
                </a:cxn>
                <a:cxn ang="0">
                  <a:pos x="668" y="0"/>
                </a:cxn>
                <a:cxn ang="0">
                  <a:pos x="726" y="0"/>
                </a:cxn>
                <a:cxn ang="0">
                  <a:pos x="775" y="0"/>
                </a:cxn>
                <a:cxn ang="0">
                  <a:pos x="826" y="0"/>
                </a:cxn>
                <a:cxn ang="0">
                  <a:pos x="877" y="0"/>
                </a:cxn>
                <a:cxn ang="0">
                  <a:pos x="927" y="0"/>
                </a:cxn>
                <a:cxn ang="0">
                  <a:pos x="983" y="0"/>
                </a:cxn>
                <a:cxn ang="0">
                  <a:pos x="1034" y="0"/>
                </a:cxn>
                <a:cxn ang="0">
                  <a:pos x="1085" y="0"/>
                </a:cxn>
                <a:cxn ang="0">
                  <a:pos x="1134" y="0"/>
                </a:cxn>
                <a:cxn ang="0">
                  <a:pos x="1186" y="0"/>
                </a:cxn>
                <a:cxn ang="0">
                  <a:pos x="1241" y="0"/>
                </a:cxn>
                <a:cxn ang="0">
                  <a:pos x="1293" y="0"/>
                </a:cxn>
                <a:cxn ang="0">
                  <a:pos x="1344" y="0"/>
                </a:cxn>
                <a:cxn ang="0">
                  <a:pos x="1393" y="0"/>
                </a:cxn>
                <a:cxn ang="0">
                  <a:pos x="1444" y="0"/>
                </a:cxn>
                <a:cxn ang="0">
                  <a:pos x="1495" y="0"/>
                </a:cxn>
                <a:cxn ang="0">
                  <a:pos x="1551" y="0"/>
                </a:cxn>
                <a:cxn ang="0">
                  <a:pos x="1602" y="0"/>
                </a:cxn>
                <a:cxn ang="0">
                  <a:pos x="1652" y="0"/>
                </a:cxn>
                <a:cxn ang="0">
                  <a:pos x="1703" y="0"/>
                </a:cxn>
                <a:cxn ang="0">
                  <a:pos x="1754" y="0"/>
                </a:cxn>
                <a:cxn ang="0">
                  <a:pos x="1810" y="0"/>
                </a:cxn>
                <a:cxn ang="0">
                  <a:pos x="1860" y="0"/>
                </a:cxn>
                <a:cxn ang="0">
                  <a:pos x="1911" y="0"/>
                </a:cxn>
                <a:cxn ang="0">
                  <a:pos x="1962" y="0"/>
                </a:cxn>
                <a:cxn ang="0">
                  <a:pos x="2011" y="0"/>
                </a:cxn>
                <a:cxn ang="0">
                  <a:pos x="2069" y="0"/>
                </a:cxn>
                <a:cxn ang="0">
                  <a:pos x="2118" y="0"/>
                </a:cxn>
                <a:cxn ang="0">
                  <a:pos x="2170" y="0"/>
                </a:cxn>
                <a:cxn ang="0">
                  <a:pos x="2221" y="0"/>
                </a:cxn>
                <a:cxn ang="0">
                  <a:pos x="2270" y="0"/>
                </a:cxn>
                <a:cxn ang="0">
                  <a:pos x="2321" y="0"/>
                </a:cxn>
                <a:cxn ang="0">
                  <a:pos x="2340" y="0"/>
                </a:cxn>
                <a:cxn ang="0">
                  <a:pos x="2358" y="0"/>
                </a:cxn>
              </a:cxnLst>
              <a:rect l="txL" t="txT" r="txR" b="txB"/>
              <a:pathLst>
                <a:path w="2358" h="1">
                  <a:moveTo>
                    <a:pt x="0" y="0"/>
                  </a:moveTo>
                  <a:lnTo>
                    <a:pt x="50" y="0"/>
                  </a:lnTo>
                  <a:lnTo>
                    <a:pt x="101" y="0"/>
                  </a:lnTo>
                  <a:lnTo>
                    <a:pt x="157" y="0"/>
                  </a:lnTo>
                  <a:lnTo>
                    <a:pt x="208" y="0"/>
                  </a:lnTo>
                  <a:lnTo>
                    <a:pt x="259" y="0"/>
                  </a:lnTo>
                  <a:lnTo>
                    <a:pt x="309" y="0"/>
                  </a:lnTo>
                  <a:lnTo>
                    <a:pt x="360" y="0"/>
                  </a:lnTo>
                  <a:lnTo>
                    <a:pt x="416" y="0"/>
                  </a:lnTo>
                  <a:lnTo>
                    <a:pt x="467" y="0"/>
                  </a:lnTo>
                  <a:lnTo>
                    <a:pt x="516" y="0"/>
                  </a:lnTo>
                  <a:lnTo>
                    <a:pt x="567" y="0"/>
                  </a:lnTo>
                  <a:lnTo>
                    <a:pt x="619" y="0"/>
                  </a:lnTo>
                  <a:lnTo>
                    <a:pt x="668" y="0"/>
                  </a:lnTo>
                  <a:lnTo>
                    <a:pt x="726" y="0"/>
                  </a:lnTo>
                  <a:lnTo>
                    <a:pt x="775" y="0"/>
                  </a:lnTo>
                  <a:lnTo>
                    <a:pt x="826" y="0"/>
                  </a:lnTo>
                  <a:lnTo>
                    <a:pt x="877" y="0"/>
                  </a:lnTo>
                  <a:lnTo>
                    <a:pt x="927" y="0"/>
                  </a:lnTo>
                  <a:lnTo>
                    <a:pt x="983" y="0"/>
                  </a:lnTo>
                  <a:lnTo>
                    <a:pt x="1034" y="0"/>
                  </a:lnTo>
                  <a:lnTo>
                    <a:pt x="1085" y="0"/>
                  </a:lnTo>
                  <a:lnTo>
                    <a:pt x="1134" y="0"/>
                  </a:lnTo>
                  <a:lnTo>
                    <a:pt x="1186" y="0"/>
                  </a:lnTo>
                  <a:lnTo>
                    <a:pt x="1241" y="0"/>
                  </a:lnTo>
                  <a:lnTo>
                    <a:pt x="1293" y="0"/>
                  </a:lnTo>
                  <a:lnTo>
                    <a:pt x="1344" y="0"/>
                  </a:lnTo>
                  <a:lnTo>
                    <a:pt x="1393" y="0"/>
                  </a:lnTo>
                  <a:lnTo>
                    <a:pt x="1444" y="0"/>
                  </a:lnTo>
                  <a:lnTo>
                    <a:pt x="1495" y="0"/>
                  </a:lnTo>
                  <a:lnTo>
                    <a:pt x="1551" y="0"/>
                  </a:lnTo>
                  <a:lnTo>
                    <a:pt x="1602" y="0"/>
                  </a:lnTo>
                  <a:lnTo>
                    <a:pt x="1652" y="0"/>
                  </a:lnTo>
                  <a:lnTo>
                    <a:pt x="1703" y="0"/>
                  </a:lnTo>
                  <a:lnTo>
                    <a:pt x="1754" y="0"/>
                  </a:lnTo>
                  <a:lnTo>
                    <a:pt x="1810" y="0"/>
                  </a:lnTo>
                  <a:lnTo>
                    <a:pt x="1860" y="0"/>
                  </a:lnTo>
                  <a:lnTo>
                    <a:pt x="1911" y="0"/>
                  </a:lnTo>
                  <a:lnTo>
                    <a:pt x="1962" y="0"/>
                  </a:lnTo>
                  <a:lnTo>
                    <a:pt x="2011" y="0"/>
                  </a:lnTo>
                  <a:lnTo>
                    <a:pt x="2069" y="0"/>
                  </a:lnTo>
                  <a:lnTo>
                    <a:pt x="2118" y="0"/>
                  </a:lnTo>
                  <a:lnTo>
                    <a:pt x="2170" y="0"/>
                  </a:lnTo>
                  <a:lnTo>
                    <a:pt x="2221" y="0"/>
                  </a:lnTo>
                  <a:lnTo>
                    <a:pt x="2270" y="0"/>
                  </a:lnTo>
                  <a:lnTo>
                    <a:pt x="2321" y="0"/>
                  </a:lnTo>
                  <a:lnTo>
                    <a:pt x="2340" y="0"/>
                  </a:lnTo>
                  <a:lnTo>
                    <a:pt x="2358" y="0"/>
                  </a:ln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0600" name="Freeform 58"/>
            <p:cNvSpPr/>
            <p:nvPr/>
          </p:nvSpPr>
          <p:spPr>
            <a:xfrm>
              <a:off x="5242" y="2659"/>
              <a:ext cx="76" cy="39"/>
            </a:xfrm>
            <a:custGeom>
              <a:avLst/>
              <a:gdLst>
                <a:gd name="txL" fmla="*/ 0 w 76"/>
                <a:gd name="txT" fmla="*/ 0 h 39"/>
                <a:gd name="txR" fmla="*/ 76 w 76"/>
                <a:gd name="txB" fmla="*/ 39 h 39"/>
              </a:gdLst>
              <a:ahLst/>
              <a:cxnLst>
                <a:cxn ang="0">
                  <a:pos x="0" y="0"/>
                </a:cxn>
                <a:cxn ang="0">
                  <a:pos x="76" y="20"/>
                </a:cxn>
                <a:cxn ang="0">
                  <a:pos x="0" y="39"/>
                </a:cxn>
                <a:cxn ang="0">
                  <a:pos x="0" y="0"/>
                </a:cxn>
              </a:cxnLst>
              <a:rect l="txL" t="txT" r="txR" b="txB"/>
              <a:pathLst>
                <a:path w="76" h="39">
                  <a:moveTo>
                    <a:pt x="0" y="0"/>
                  </a:moveTo>
                  <a:lnTo>
                    <a:pt x="76" y="20"/>
                  </a:lnTo>
                  <a:lnTo>
                    <a:pt x="0" y="39"/>
                  </a:lnTo>
                  <a:lnTo>
                    <a:pt x="0" y="0"/>
                  </a:lnTo>
                  <a:close/>
                </a:path>
              </a:pathLst>
            </a:custGeom>
            <a:solidFill>
              <a:srgbClr val="0000FF">
                <a:alpha val="100000"/>
              </a:srgbClr>
            </a:solidFill>
            <a:ln w="9525">
              <a:noFill/>
            </a:ln>
          </p:spPr>
          <p:txBody>
            <a:bodyPr/>
            <a:lstStyle/>
            <a:p>
              <a:endParaRPr lang="zh-CN" altLang="en-US"/>
            </a:p>
          </p:txBody>
        </p:sp>
        <p:sp>
          <p:nvSpPr>
            <p:cNvPr id="20601" name="Line 59"/>
            <p:cNvSpPr/>
            <p:nvPr/>
          </p:nvSpPr>
          <p:spPr>
            <a:xfrm flipV="1">
              <a:off x="3026" y="2419"/>
              <a:ext cx="1" cy="383"/>
            </a:xfrm>
            <a:prstGeom prst="line">
              <a:avLst/>
            </a:prstGeom>
            <a:ln w="38100" cap="flat" cmpd="sng">
              <a:solidFill>
                <a:srgbClr val="000000"/>
              </a:solidFill>
              <a:prstDash val="solid"/>
              <a:headEnd type="none" w="med" len="med"/>
              <a:tailEnd type="none" w="med" len="med"/>
            </a:ln>
          </p:spPr>
        </p:sp>
        <p:sp>
          <p:nvSpPr>
            <p:cNvPr id="20602" name="Freeform 60"/>
            <p:cNvSpPr/>
            <p:nvPr/>
          </p:nvSpPr>
          <p:spPr>
            <a:xfrm>
              <a:off x="3001" y="2366"/>
              <a:ext cx="51" cy="58"/>
            </a:xfrm>
            <a:custGeom>
              <a:avLst/>
              <a:gdLst>
                <a:gd name="txL" fmla="*/ 0 w 51"/>
                <a:gd name="txT" fmla="*/ 0 h 58"/>
                <a:gd name="txR" fmla="*/ 51 w 51"/>
                <a:gd name="txB" fmla="*/ 58 h 58"/>
              </a:gdLst>
              <a:ahLst/>
              <a:cxnLst>
                <a:cxn ang="0">
                  <a:pos x="0" y="58"/>
                </a:cxn>
                <a:cxn ang="0">
                  <a:pos x="25" y="0"/>
                </a:cxn>
                <a:cxn ang="0">
                  <a:pos x="51" y="58"/>
                </a:cxn>
                <a:cxn ang="0">
                  <a:pos x="0" y="58"/>
                </a:cxn>
              </a:cxnLst>
              <a:rect l="txL" t="txT" r="txR" b="txB"/>
              <a:pathLst>
                <a:path w="51" h="58">
                  <a:moveTo>
                    <a:pt x="0" y="58"/>
                  </a:moveTo>
                  <a:lnTo>
                    <a:pt x="25" y="0"/>
                  </a:lnTo>
                  <a:lnTo>
                    <a:pt x="51" y="58"/>
                  </a:lnTo>
                  <a:lnTo>
                    <a:pt x="0" y="58"/>
                  </a:lnTo>
                  <a:close/>
                </a:path>
              </a:pathLst>
            </a:custGeom>
            <a:solidFill>
              <a:srgbClr val="000000">
                <a:alpha val="100000"/>
              </a:srgbClr>
            </a:solidFill>
            <a:ln w="9525">
              <a:noFill/>
            </a:ln>
          </p:spPr>
          <p:txBody>
            <a:bodyPr/>
            <a:lstStyle/>
            <a:p>
              <a:endParaRPr lang="zh-CN" altLang="en-US"/>
            </a:p>
          </p:txBody>
        </p:sp>
        <p:sp>
          <p:nvSpPr>
            <p:cNvPr id="20603" name="Freeform 61"/>
            <p:cNvSpPr/>
            <p:nvPr/>
          </p:nvSpPr>
          <p:spPr>
            <a:xfrm>
              <a:off x="4553" y="2411"/>
              <a:ext cx="93" cy="63"/>
            </a:xfrm>
            <a:custGeom>
              <a:avLst/>
              <a:gdLst>
                <a:gd name="txL" fmla="*/ 0 w 93"/>
                <a:gd name="txT" fmla="*/ 0 h 63"/>
                <a:gd name="txR" fmla="*/ 93 w 93"/>
                <a:gd name="txB" fmla="*/ 63 h 63"/>
              </a:gdLst>
              <a:ahLst/>
              <a:cxnLst>
                <a:cxn ang="0">
                  <a:pos x="0" y="63"/>
                </a:cxn>
                <a:cxn ang="0">
                  <a:pos x="3" y="59"/>
                </a:cxn>
                <a:cxn ang="0">
                  <a:pos x="10" y="51"/>
                </a:cxn>
                <a:cxn ang="0">
                  <a:pos x="21" y="43"/>
                </a:cxn>
                <a:cxn ang="0">
                  <a:pos x="35" y="32"/>
                </a:cxn>
                <a:cxn ang="0">
                  <a:pos x="53" y="22"/>
                </a:cxn>
                <a:cxn ang="0">
                  <a:pos x="72" y="11"/>
                </a:cxn>
                <a:cxn ang="0">
                  <a:pos x="93" y="0"/>
                </a:cxn>
              </a:cxnLst>
              <a:rect l="txL" t="txT" r="txR" b="txB"/>
              <a:pathLst>
                <a:path w="93" h="63">
                  <a:moveTo>
                    <a:pt x="0" y="63"/>
                  </a:moveTo>
                  <a:lnTo>
                    <a:pt x="3" y="59"/>
                  </a:lnTo>
                  <a:lnTo>
                    <a:pt x="10" y="51"/>
                  </a:lnTo>
                  <a:lnTo>
                    <a:pt x="21" y="43"/>
                  </a:lnTo>
                  <a:lnTo>
                    <a:pt x="35" y="32"/>
                  </a:lnTo>
                  <a:lnTo>
                    <a:pt x="53" y="22"/>
                  </a:lnTo>
                  <a:lnTo>
                    <a:pt x="72" y="11"/>
                  </a:lnTo>
                  <a:lnTo>
                    <a:pt x="93" y="0"/>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604" name="Freeform 62"/>
            <p:cNvSpPr/>
            <p:nvPr/>
          </p:nvSpPr>
          <p:spPr>
            <a:xfrm>
              <a:off x="3195" y="2418"/>
              <a:ext cx="88" cy="63"/>
            </a:xfrm>
            <a:custGeom>
              <a:avLst/>
              <a:gdLst>
                <a:gd name="txL" fmla="*/ 0 w 88"/>
                <a:gd name="txT" fmla="*/ 0 h 63"/>
                <a:gd name="txR" fmla="*/ 88 w 88"/>
                <a:gd name="txB" fmla="*/ 63 h 63"/>
              </a:gdLst>
              <a:ahLst/>
              <a:cxnLst>
                <a:cxn ang="0">
                  <a:pos x="0" y="63"/>
                </a:cxn>
                <a:cxn ang="0">
                  <a:pos x="4" y="59"/>
                </a:cxn>
                <a:cxn ang="0">
                  <a:pos x="12" y="53"/>
                </a:cxn>
                <a:cxn ang="0">
                  <a:pos x="23" y="44"/>
                </a:cxn>
                <a:cxn ang="0">
                  <a:pos x="37" y="34"/>
                </a:cxn>
                <a:cxn ang="0">
                  <a:pos x="53" y="23"/>
                </a:cxn>
                <a:cxn ang="0">
                  <a:pos x="71" y="11"/>
                </a:cxn>
                <a:cxn ang="0">
                  <a:pos x="88" y="0"/>
                </a:cxn>
              </a:cxnLst>
              <a:rect l="txL" t="txT" r="txR" b="txB"/>
              <a:pathLst>
                <a:path w="88" h="63">
                  <a:moveTo>
                    <a:pt x="0" y="63"/>
                  </a:moveTo>
                  <a:lnTo>
                    <a:pt x="4" y="59"/>
                  </a:lnTo>
                  <a:lnTo>
                    <a:pt x="12" y="53"/>
                  </a:lnTo>
                  <a:lnTo>
                    <a:pt x="23" y="44"/>
                  </a:lnTo>
                  <a:lnTo>
                    <a:pt x="37" y="34"/>
                  </a:lnTo>
                  <a:lnTo>
                    <a:pt x="53" y="23"/>
                  </a:lnTo>
                  <a:lnTo>
                    <a:pt x="71" y="11"/>
                  </a:lnTo>
                  <a:lnTo>
                    <a:pt x="88" y="0"/>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605" name="Line 67"/>
            <p:cNvSpPr/>
            <p:nvPr/>
          </p:nvSpPr>
          <p:spPr>
            <a:xfrm>
              <a:off x="2890" y="2761"/>
              <a:ext cx="67" cy="1"/>
            </a:xfrm>
            <a:prstGeom prst="line">
              <a:avLst/>
            </a:prstGeom>
            <a:ln w="9525" cap="flat" cmpd="sng">
              <a:solidFill>
                <a:srgbClr val="000000"/>
              </a:solidFill>
              <a:prstDash val="solid"/>
              <a:headEnd type="none" w="med" len="med"/>
              <a:tailEnd type="none" w="med" len="med"/>
            </a:ln>
          </p:spPr>
        </p:sp>
        <p:sp>
          <p:nvSpPr>
            <p:cNvPr id="20606" name="Freeform 68"/>
            <p:cNvSpPr/>
            <p:nvPr/>
          </p:nvSpPr>
          <p:spPr>
            <a:xfrm>
              <a:off x="2951" y="2741"/>
              <a:ext cx="75" cy="39"/>
            </a:xfrm>
            <a:custGeom>
              <a:avLst/>
              <a:gdLst>
                <a:gd name="txL" fmla="*/ 0 w 75"/>
                <a:gd name="txT" fmla="*/ 0 h 39"/>
                <a:gd name="txR" fmla="*/ 75 w 75"/>
                <a:gd name="txB" fmla="*/ 39 h 39"/>
              </a:gdLst>
              <a:ahLst/>
              <a:cxnLst>
                <a:cxn ang="0">
                  <a:pos x="0" y="0"/>
                </a:cxn>
                <a:cxn ang="0">
                  <a:pos x="75" y="20"/>
                </a:cxn>
                <a:cxn ang="0">
                  <a:pos x="0" y="39"/>
                </a:cxn>
                <a:cxn ang="0">
                  <a:pos x="0" y="0"/>
                </a:cxn>
              </a:cxnLst>
              <a:rect l="txL" t="txT" r="txR" b="txB"/>
              <a:pathLst>
                <a:path w="75" h="39">
                  <a:moveTo>
                    <a:pt x="0" y="0"/>
                  </a:moveTo>
                  <a:lnTo>
                    <a:pt x="75" y="20"/>
                  </a:lnTo>
                  <a:lnTo>
                    <a:pt x="0" y="39"/>
                  </a:lnTo>
                  <a:lnTo>
                    <a:pt x="0" y="0"/>
                  </a:lnTo>
                  <a:close/>
                </a:path>
              </a:pathLst>
            </a:custGeom>
            <a:solidFill>
              <a:srgbClr val="000000">
                <a:alpha val="100000"/>
              </a:srgbClr>
            </a:solidFill>
            <a:ln w="9525">
              <a:noFill/>
            </a:ln>
          </p:spPr>
          <p:txBody>
            <a:bodyPr/>
            <a:lstStyle/>
            <a:p>
              <a:endParaRPr lang="zh-CN" altLang="en-US"/>
            </a:p>
          </p:txBody>
        </p:sp>
        <p:sp>
          <p:nvSpPr>
            <p:cNvPr id="20607" name="Freeform 69"/>
            <p:cNvSpPr/>
            <p:nvPr/>
          </p:nvSpPr>
          <p:spPr>
            <a:xfrm>
              <a:off x="2890" y="2200"/>
              <a:ext cx="2358" cy="1"/>
            </a:xfrm>
            <a:custGeom>
              <a:avLst/>
              <a:gdLst>
                <a:gd name="txL" fmla="*/ 0 w 2358"/>
                <a:gd name="txT" fmla="*/ 0 h 1"/>
                <a:gd name="txR" fmla="*/ 2358 w 2358"/>
                <a:gd name="txB" fmla="*/ 1 h 1"/>
              </a:gdLst>
              <a:ahLst/>
              <a:cxnLst>
                <a:cxn ang="0">
                  <a:pos x="0" y="0"/>
                </a:cxn>
                <a:cxn ang="0">
                  <a:pos x="50" y="0"/>
                </a:cxn>
                <a:cxn ang="0">
                  <a:pos x="101" y="0"/>
                </a:cxn>
                <a:cxn ang="0">
                  <a:pos x="157" y="0"/>
                </a:cxn>
                <a:cxn ang="0">
                  <a:pos x="208" y="0"/>
                </a:cxn>
                <a:cxn ang="0">
                  <a:pos x="259" y="0"/>
                </a:cxn>
                <a:cxn ang="0">
                  <a:pos x="309" y="0"/>
                </a:cxn>
                <a:cxn ang="0">
                  <a:pos x="360" y="0"/>
                </a:cxn>
                <a:cxn ang="0">
                  <a:pos x="416" y="0"/>
                </a:cxn>
                <a:cxn ang="0">
                  <a:pos x="467" y="0"/>
                </a:cxn>
                <a:cxn ang="0">
                  <a:pos x="516" y="0"/>
                </a:cxn>
                <a:cxn ang="0">
                  <a:pos x="567" y="0"/>
                </a:cxn>
                <a:cxn ang="0">
                  <a:pos x="619" y="0"/>
                </a:cxn>
                <a:cxn ang="0">
                  <a:pos x="668" y="0"/>
                </a:cxn>
                <a:cxn ang="0">
                  <a:pos x="726" y="0"/>
                </a:cxn>
                <a:cxn ang="0">
                  <a:pos x="775" y="0"/>
                </a:cxn>
                <a:cxn ang="0">
                  <a:pos x="826" y="0"/>
                </a:cxn>
                <a:cxn ang="0">
                  <a:pos x="877" y="0"/>
                </a:cxn>
                <a:cxn ang="0">
                  <a:pos x="927" y="0"/>
                </a:cxn>
                <a:cxn ang="0">
                  <a:pos x="983" y="0"/>
                </a:cxn>
                <a:cxn ang="0">
                  <a:pos x="1034" y="0"/>
                </a:cxn>
                <a:cxn ang="0">
                  <a:pos x="1085" y="0"/>
                </a:cxn>
                <a:cxn ang="0">
                  <a:pos x="1134" y="0"/>
                </a:cxn>
                <a:cxn ang="0">
                  <a:pos x="1186" y="0"/>
                </a:cxn>
                <a:cxn ang="0">
                  <a:pos x="1241" y="0"/>
                </a:cxn>
                <a:cxn ang="0">
                  <a:pos x="1293" y="0"/>
                </a:cxn>
                <a:cxn ang="0">
                  <a:pos x="1344" y="0"/>
                </a:cxn>
                <a:cxn ang="0">
                  <a:pos x="1393" y="0"/>
                </a:cxn>
                <a:cxn ang="0">
                  <a:pos x="1444" y="0"/>
                </a:cxn>
                <a:cxn ang="0">
                  <a:pos x="1495" y="0"/>
                </a:cxn>
                <a:cxn ang="0">
                  <a:pos x="1551" y="0"/>
                </a:cxn>
                <a:cxn ang="0">
                  <a:pos x="1602" y="0"/>
                </a:cxn>
                <a:cxn ang="0">
                  <a:pos x="1652" y="0"/>
                </a:cxn>
                <a:cxn ang="0">
                  <a:pos x="1703" y="0"/>
                </a:cxn>
                <a:cxn ang="0">
                  <a:pos x="1754" y="0"/>
                </a:cxn>
                <a:cxn ang="0">
                  <a:pos x="1810" y="0"/>
                </a:cxn>
                <a:cxn ang="0">
                  <a:pos x="1860" y="0"/>
                </a:cxn>
                <a:cxn ang="0">
                  <a:pos x="1911" y="0"/>
                </a:cxn>
                <a:cxn ang="0">
                  <a:pos x="1962" y="0"/>
                </a:cxn>
                <a:cxn ang="0">
                  <a:pos x="2011" y="0"/>
                </a:cxn>
                <a:cxn ang="0">
                  <a:pos x="2069" y="0"/>
                </a:cxn>
                <a:cxn ang="0">
                  <a:pos x="2118" y="0"/>
                </a:cxn>
                <a:cxn ang="0">
                  <a:pos x="2170" y="0"/>
                </a:cxn>
                <a:cxn ang="0">
                  <a:pos x="2221" y="0"/>
                </a:cxn>
                <a:cxn ang="0">
                  <a:pos x="2270" y="0"/>
                </a:cxn>
                <a:cxn ang="0">
                  <a:pos x="2321" y="0"/>
                </a:cxn>
                <a:cxn ang="0">
                  <a:pos x="2340" y="0"/>
                </a:cxn>
                <a:cxn ang="0">
                  <a:pos x="2358" y="0"/>
                </a:cxn>
              </a:cxnLst>
              <a:rect l="txL" t="txT" r="txR" b="txB"/>
              <a:pathLst>
                <a:path w="2358" h="1">
                  <a:moveTo>
                    <a:pt x="0" y="0"/>
                  </a:moveTo>
                  <a:lnTo>
                    <a:pt x="50" y="0"/>
                  </a:lnTo>
                  <a:lnTo>
                    <a:pt x="101" y="0"/>
                  </a:lnTo>
                  <a:lnTo>
                    <a:pt x="157" y="0"/>
                  </a:lnTo>
                  <a:lnTo>
                    <a:pt x="208" y="0"/>
                  </a:lnTo>
                  <a:lnTo>
                    <a:pt x="259" y="0"/>
                  </a:lnTo>
                  <a:lnTo>
                    <a:pt x="309" y="0"/>
                  </a:lnTo>
                  <a:lnTo>
                    <a:pt x="360" y="0"/>
                  </a:lnTo>
                  <a:lnTo>
                    <a:pt x="416" y="0"/>
                  </a:lnTo>
                  <a:lnTo>
                    <a:pt x="467" y="0"/>
                  </a:lnTo>
                  <a:lnTo>
                    <a:pt x="516" y="0"/>
                  </a:lnTo>
                  <a:lnTo>
                    <a:pt x="567" y="0"/>
                  </a:lnTo>
                  <a:lnTo>
                    <a:pt x="619" y="0"/>
                  </a:lnTo>
                  <a:lnTo>
                    <a:pt x="668" y="0"/>
                  </a:lnTo>
                  <a:lnTo>
                    <a:pt x="726" y="0"/>
                  </a:lnTo>
                  <a:lnTo>
                    <a:pt x="775" y="0"/>
                  </a:lnTo>
                  <a:lnTo>
                    <a:pt x="826" y="0"/>
                  </a:lnTo>
                  <a:lnTo>
                    <a:pt x="877" y="0"/>
                  </a:lnTo>
                  <a:lnTo>
                    <a:pt x="927" y="0"/>
                  </a:lnTo>
                  <a:lnTo>
                    <a:pt x="983" y="0"/>
                  </a:lnTo>
                  <a:lnTo>
                    <a:pt x="1034" y="0"/>
                  </a:lnTo>
                  <a:lnTo>
                    <a:pt x="1085" y="0"/>
                  </a:lnTo>
                  <a:lnTo>
                    <a:pt x="1134" y="0"/>
                  </a:lnTo>
                  <a:lnTo>
                    <a:pt x="1186" y="0"/>
                  </a:lnTo>
                  <a:lnTo>
                    <a:pt x="1241" y="0"/>
                  </a:lnTo>
                  <a:lnTo>
                    <a:pt x="1293" y="0"/>
                  </a:lnTo>
                  <a:lnTo>
                    <a:pt x="1344" y="0"/>
                  </a:lnTo>
                  <a:lnTo>
                    <a:pt x="1393" y="0"/>
                  </a:lnTo>
                  <a:lnTo>
                    <a:pt x="1444" y="0"/>
                  </a:lnTo>
                  <a:lnTo>
                    <a:pt x="1495" y="0"/>
                  </a:lnTo>
                  <a:lnTo>
                    <a:pt x="1551" y="0"/>
                  </a:lnTo>
                  <a:lnTo>
                    <a:pt x="1602" y="0"/>
                  </a:lnTo>
                  <a:lnTo>
                    <a:pt x="1652" y="0"/>
                  </a:lnTo>
                  <a:lnTo>
                    <a:pt x="1703" y="0"/>
                  </a:lnTo>
                  <a:lnTo>
                    <a:pt x="1754" y="0"/>
                  </a:lnTo>
                  <a:lnTo>
                    <a:pt x="1810" y="0"/>
                  </a:lnTo>
                  <a:lnTo>
                    <a:pt x="1860" y="0"/>
                  </a:lnTo>
                  <a:lnTo>
                    <a:pt x="1911" y="0"/>
                  </a:lnTo>
                  <a:lnTo>
                    <a:pt x="1962" y="0"/>
                  </a:lnTo>
                  <a:lnTo>
                    <a:pt x="2011" y="0"/>
                  </a:lnTo>
                  <a:lnTo>
                    <a:pt x="2069" y="0"/>
                  </a:lnTo>
                  <a:lnTo>
                    <a:pt x="2118" y="0"/>
                  </a:lnTo>
                  <a:lnTo>
                    <a:pt x="2170" y="0"/>
                  </a:lnTo>
                  <a:lnTo>
                    <a:pt x="2221" y="0"/>
                  </a:lnTo>
                  <a:lnTo>
                    <a:pt x="2270" y="0"/>
                  </a:lnTo>
                  <a:lnTo>
                    <a:pt x="2321" y="0"/>
                  </a:lnTo>
                  <a:lnTo>
                    <a:pt x="2340" y="0"/>
                  </a:lnTo>
                  <a:lnTo>
                    <a:pt x="2358" y="0"/>
                  </a:ln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0608" name="Freeform 70"/>
            <p:cNvSpPr/>
            <p:nvPr/>
          </p:nvSpPr>
          <p:spPr>
            <a:xfrm>
              <a:off x="5242" y="2181"/>
              <a:ext cx="76" cy="39"/>
            </a:xfrm>
            <a:custGeom>
              <a:avLst/>
              <a:gdLst>
                <a:gd name="txL" fmla="*/ 0 w 76"/>
                <a:gd name="txT" fmla="*/ 0 h 39"/>
                <a:gd name="txR" fmla="*/ 76 w 76"/>
                <a:gd name="txB" fmla="*/ 39 h 39"/>
              </a:gdLst>
              <a:ahLst/>
              <a:cxnLst>
                <a:cxn ang="0">
                  <a:pos x="0" y="0"/>
                </a:cxn>
                <a:cxn ang="0">
                  <a:pos x="76" y="19"/>
                </a:cxn>
                <a:cxn ang="0">
                  <a:pos x="0" y="39"/>
                </a:cxn>
                <a:cxn ang="0">
                  <a:pos x="0" y="0"/>
                </a:cxn>
              </a:cxnLst>
              <a:rect l="txL" t="txT" r="txR" b="txB"/>
              <a:pathLst>
                <a:path w="76" h="39">
                  <a:moveTo>
                    <a:pt x="0" y="0"/>
                  </a:moveTo>
                  <a:lnTo>
                    <a:pt x="76" y="19"/>
                  </a:lnTo>
                  <a:lnTo>
                    <a:pt x="0" y="39"/>
                  </a:lnTo>
                  <a:lnTo>
                    <a:pt x="0" y="0"/>
                  </a:lnTo>
                  <a:close/>
                </a:path>
              </a:pathLst>
            </a:custGeom>
            <a:solidFill>
              <a:srgbClr val="0000FF">
                <a:alpha val="100000"/>
              </a:srgbClr>
            </a:solidFill>
            <a:ln w="9525">
              <a:noFill/>
            </a:ln>
          </p:spPr>
          <p:txBody>
            <a:bodyPr/>
            <a:lstStyle/>
            <a:p>
              <a:endParaRPr lang="zh-CN" altLang="en-US"/>
            </a:p>
          </p:txBody>
        </p:sp>
        <p:sp>
          <p:nvSpPr>
            <p:cNvPr id="20609" name="Line 71"/>
            <p:cNvSpPr/>
            <p:nvPr/>
          </p:nvSpPr>
          <p:spPr>
            <a:xfrm flipV="1">
              <a:off x="3026" y="1941"/>
              <a:ext cx="1" cy="383"/>
            </a:xfrm>
            <a:prstGeom prst="line">
              <a:avLst/>
            </a:prstGeom>
            <a:ln w="38100" cap="flat" cmpd="sng">
              <a:solidFill>
                <a:srgbClr val="000000"/>
              </a:solidFill>
              <a:prstDash val="solid"/>
              <a:headEnd type="none" w="med" len="med"/>
              <a:tailEnd type="none" w="med" len="med"/>
            </a:ln>
          </p:spPr>
        </p:sp>
        <p:sp>
          <p:nvSpPr>
            <p:cNvPr id="20610" name="Freeform 72"/>
            <p:cNvSpPr/>
            <p:nvPr/>
          </p:nvSpPr>
          <p:spPr>
            <a:xfrm>
              <a:off x="3001" y="1888"/>
              <a:ext cx="51" cy="58"/>
            </a:xfrm>
            <a:custGeom>
              <a:avLst/>
              <a:gdLst>
                <a:gd name="txL" fmla="*/ 0 w 51"/>
                <a:gd name="txT" fmla="*/ 0 h 58"/>
                <a:gd name="txR" fmla="*/ 51 w 51"/>
                <a:gd name="txB" fmla="*/ 58 h 58"/>
              </a:gdLst>
              <a:ahLst/>
              <a:cxnLst>
                <a:cxn ang="0">
                  <a:pos x="0" y="58"/>
                </a:cxn>
                <a:cxn ang="0">
                  <a:pos x="25" y="0"/>
                </a:cxn>
                <a:cxn ang="0">
                  <a:pos x="51" y="58"/>
                </a:cxn>
                <a:cxn ang="0">
                  <a:pos x="0" y="58"/>
                </a:cxn>
              </a:cxnLst>
              <a:rect l="txL" t="txT" r="txR" b="txB"/>
              <a:pathLst>
                <a:path w="51" h="58">
                  <a:moveTo>
                    <a:pt x="0" y="58"/>
                  </a:moveTo>
                  <a:lnTo>
                    <a:pt x="25" y="0"/>
                  </a:lnTo>
                  <a:lnTo>
                    <a:pt x="51" y="58"/>
                  </a:lnTo>
                  <a:lnTo>
                    <a:pt x="0" y="58"/>
                  </a:lnTo>
                  <a:close/>
                </a:path>
              </a:pathLst>
            </a:custGeom>
            <a:solidFill>
              <a:srgbClr val="000000">
                <a:alpha val="100000"/>
              </a:srgbClr>
            </a:solidFill>
            <a:ln w="9525">
              <a:noFill/>
            </a:ln>
          </p:spPr>
          <p:txBody>
            <a:bodyPr/>
            <a:lstStyle/>
            <a:p>
              <a:endParaRPr lang="zh-CN" altLang="en-US"/>
            </a:p>
          </p:txBody>
        </p:sp>
        <p:sp>
          <p:nvSpPr>
            <p:cNvPr id="20611" name="Freeform 73"/>
            <p:cNvSpPr/>
            <p:nvPr/>
          </p:nvSpPr>
          <p:spPr>
            <a:xfrm>
              <a:off x="4553" y="2122"/>
              <a:ext cx="69" cy="77"/>
            </a:xfrm>
            <a:custGeom>
              <a:avLst/>
              <a:gdLst>
                <a:gd name="txL" fmla="*/ 0 w 69"/>
                <a:gd name="txT" fmla="*/ 0 h 77"/>
                <a:gd name="txR" fmla="*/ 69 w 69"/>
                <a:gd name="txB" fmla="*/ 77 h 77"/>
              </a:gdLst>
              <a:ahLst/>
              <a:cxnLst>
                <a:cxn ang="0">
                  <a:pos x="0" y="77"/>
                </a:cxn>
                <a:cxn ang="0">
                  <a:pos x="0" y="0"/>
                </a:cxn>
                <a:cxn ang="0">
                  <a:pos x="69" y="0"/>
                </a:cxn>
                <a:cxn ang="0">
                  <a:pos x="69" y="77"/>
                </a:cxn>
              </a:cxnLst>
              <a:rect l="txL" t="txT" r="txR" b="txB"/>
              <a:pathLst>
                <a:path w="69" h="77">
                  <a:moveTo>
                    <a:pt x="0" y="77"/>
                  </a:moveTo>
                  <a:lnTo>
                    <a:pt x="0" y="0"/>
                  </a:lnTo>
                  <a:lnTo>
                    <a:pt x="69" y="0"/>
                  </a:lnTo>
                  <a:lnTo>
                    <a:pt x="69" y="77"/>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612" name="Line 74"/>
            <p:cNvSpPr/>
            <p:nvPr/>
          </p:nvSpPr>
          <p:spPr>
            <a:xfrm>
              <a:off x="3195" y="2122"/>
              <a:ext cx="34" cy="1"/>
            </a:xfrm>
            <a:prstGeom prst="line">
              <a:avLst/>
            </a:prstGeom>
            <a:ln w="38100" cap="flat" cmpd="sng">
              <a:solidFill>
                <a:srgbClr val="000000"/>
              </a:solidFill>
              <a:prstDash val="solid"/>
              <a:headEnd type="none" w="med" len="med"/>
              <a:tailEnd type="none" w="med" len="med"/>
            </a:ln>
          </p:spPr>
        </p:sp>
        <p:sp>
          <p:nvSpPr>
            <p:cNvPr id="20613" name="Line 75"/>
            <p:cNvSpPr/>
            <p:nvPr/>
          </p:nvSpPr>
          <p:spPr>
            <a:xfrm>
              <a:off x="3229" y="2122"/>
              <a:ext cx="35" cy="1"/>
            </a:xfrm>
            <a:prstGeom prst="line">
              <a:avLst/>
            </a:prstGeom>
            <a:ln w="20638" cap="flat" cmpd="sng">
              <a:solidFill>
                <a:srgbClr val="000000"/>
              </a:solidFill>
              <a:prstDash val="solid"/>
              <a:headEnd type="none" w="med" len="med"/>
              <a:tailEnd type="none" w="med" len="med"/>
            </a:ln>
          </p:spPr>
        </p:sp>
        <p:sp>
          <p:nvSpPr>
            <p:cNvPr id="20614" name="Line 76"/>
            <p:cNvSpPr/>
            <p:nvPr/>
          </p:nvSpPr>
          <p:spPr>
            <a:xfrm>
              <a:off x="3264" y="2122"/>
              <a:ext cx="1" cy="77"/>
            </a:xfrm>
            <a:prstGeom prst="line">
              <a:avLst/>
            </a:prstGeom>
            <a:ln w="38100" cap="flat" cmpd="sng">
              <a:solidFill>
                <a:srgbClr val="000000"/>
              </a:solidFill>
              <a:prstDash val="solid"/>
              <a:headEnd type="none" w="med" len="med"/>
              <a:tailEnd type="none" w="med" len="med"/>
            </a:ln>
          </p:spPr>
        </p:sp>
        <p:sp>
          <p:nvSpPr>
            <p:cNvPr id="20615" name="Line 77"/>
            <p:cNvSpPr/>
            <p:nvPr/>
          </p:nvSpPr>
          <p:spPr>
            <a:xfrm flipV="1">
              <a:off x="3195" y="3214"/>
              <a:ext cx="1" cy="36"/>
            </a:xfrm>
            <a:prstGeom prst="line">
              <a:avLst/>
            </a:prstGeom>
            <a:ln w="9525" cap="flat" cmpd="sng">
              <a:solidFill>
                <a:srgbClr val="000000"/>
              </a:solidFill>
              <a:prstDash val="solid"/>
              <a:headEnd type="none" w="med" len="med"/>
              <a:tailEnd type="none" w="med" len="med"/>
            </a:ln>
          </p:spPr>
        </p:sp>
        <p:sp>
          <p:nvSpPr>
            <p:cNvPr id="20616" name="Line 78"/>
            <p:cNvSpPr/>
            <p:nvPr/>
          </p:nvSpPr>
          <p:spPr>
            <a:xfrm flipV="1">
              <a:off x="3195" y="3154"/>
              <a:ext cx="1" cy="36"/>
            </a:xfrm>
            <a:prstGeom prst="line">
              <a:avLst/>
            </a:prstGeom>
            <a:ln w="9525" cap="flat" cmpd="sng">
              <a:solidFill>
                <a:srgbClr val="000000"/>
              </a:solidFill>
              <a:prstDash val="solid"/>
              <a:headEnd type="none" w="med" len="med"/>
              <a:tailEnd type="none" w="med" len="med"/>
            </a:ln>
          </p:spPr>
        </p:sp>
        <p:sp>
          <p:nvSpPr>
            <p:cNvPr id="20617" name="Line 79"/>
            <p:cNvSpPr/>
            <p:nvPr/>
          </p:nvSpPr>
          <p:spPr>
            <a:xfrm flipV="1">
              <a:off x="3195" y="3094"/>
              <a:ext cx="1" cy="36"/>
            </a:xfrm>
            <a:prstGeom prst="line">
              <a:avLst/>
            </a:prstGeom>
            <a:ln w="9525" cap="flat" cmpd="sng">
              <a:solidFill>
                <a:srgbClr val="000000"/>
              </a:solidFill>
              <a:prstDash val="solid"/>
              <a:headEnd type="none" w="med" len="med"/>
              <a:tailEnd type="none" w="med" len="med"/>
            </a:ln>
          </p:spPr>
        </p:sp>
        <p:sp>
          <p:nvSpPr>
            <p:cNvPr id="20618" name="Line 80"/>
            <p:cNvSpPr/>
            <p:nvPr/>
          </p:nvSpPr>
          <p:spPr>
            <a:xfrm flipV="1">
              <a:off x="3195" y="3034"/>
              <a:ext cx="1" cy="36"/>
            </a:xfrm>
            <a:prstGeom prst="line">
              <a:avLst/>
            </a:prstGeom>
            <a:ln w="9525" cap="flat" cmpd="sng">
              <a:solidFill>
                <a:srgbClr val="000000"/>
              </a:solidFill>
              <a:prstDash val="solid"/>
              <a:headEnd type="none" w="med" len="med"/>
              <a:tailEnd type="none" w="med" len="med"/>
            </a:ln>
          </p:spPr>
        </p:sp>
        <p:sp>
          <p:nvSpPr>
            <p:cNvPr id="20619" name="Line 81"/>
            <p:cNvSpPr/>
            <p:nvPr/>
          </p:nvSpPr>
          <p:spPr>
            <a:xfrm flipV="1">
              <a:off x="3195" y="2974"/>
              <a:ext cx="1" cy="36"/>
            </a:xfrm>
            <a:prstGeom prst="line">
              <a:avLst/>
            </a:prstGeom>
            <a:ln w="9525" cap="flat" cmpd="sng">
              <a:solidFill>
                <a:srgbClr val="000000"/>
              </a:solidFill>
              <a:prstDash val="solid"/>
              <a:headEnd type="none" w="med" len="med"/>
              <a:tailEnd type="none" w="med" len="med"/>
            </a:ln>
          </p:spPr>
        </p:sp>
        <p:sp>
          <p:nvSpPr>
            <p:cNvPr id="20620" name="Line 82"/>
            <p:cNvSpPr/>
            <p:nvPr/>
          </p:nvSpPr>
          <p:spPr>
            <a:xfrm flipV="1">
              <a:off x="3195" y="2914"/>
              <a:ext cx="1" cy="36"/>
            </a:xfrm>
            <a:prstGeom prst="line">
              <a:avLst/>
            </a:prstGeom>
            <a:ln w="9525" cap="flat" cmpd="sng">
              <a:solidFill>
                <a:srgbClr val="000000"/>
              </a:solidFill>
              <a:prstDash val="solid"/>
              <a:headEnd type="none" w="med" len="med"/>
              <a:tailEnd type="none" w="med" len="med"/>
            </a:ln>
          </p:spPr>
        </p:sp>
        <p:sp>
          <p:nvSpPr>
            <p:cNvPr id="20621" name="Line 83"/>
            <p:cNvSpPr/>
            <p:nvPr/>
          </p:nvSpPr>
          <p:spPr>
            <a:xfrm flipV="1">
              <a:off x="3195" y="2854"/>
              <a:ext cx="1" cy="36"/>
            </a:xfrm>
            <a:prstGeom prst="line">
              <a:avLst/>
            </a:prstGeom>
            <a:ln w="9525" cap="flat" cmpd="sng">
              <a:solidFill>
                <a:srgbClr val="000000"/>
              </a:solidFill>
              <a:prstDash val="solid"/>
              <a:headEnd type="none" w="med" len="med"/>
              <a:tailEnd type="none" w="med" len="med"/>
            </a:ln>
          </p:spPr>
        </p:sp>
        <p:sp>
          <p:nvSpPr>
            <p:cNvPr id="20622" name="Line 84"/>
            <p:cNvSpPr/>
            <p:nvPr/>
          </p:nvSpPr>
          <p:spPr>
            <a:xfrm flipV="1">
              <a:off x="3195" y="2794"/>
              <a:ext cx="1" cy="37"/>
            </a:xfrm>
            <a:prstGeom prst="line">
              <a:avLst/>
            </a:prstGeom>
            <a:ln w="9525" cap="flat" cmpd="sng">
              <a:solidFill>
                <a:srgbClr val="000000"/>
              </a:solidFill>
              <a:prstDash val="solid"/>
              <a:headEnd type="none" w="med" len="med"/>
              <a:tailEnd type="none" w="med" len="med"/>
            </a:ln>
          </p:spPr>
        </p:sp>
        <p:sp>
          <p:nvSpPr>
            <p:cNvPr id="20623" name="Line 85"/>
            <p:cNvSpPr/>
            <p:nvPr/>
          </p:nvSpPr>
          <p:spPr>
            <a:xfrm flipV="1">
              <a:off x="3195" y="2734"/>
              <a:ext cx="1" cy="37"/>
            </a:xfrm>
            <a:prstGeom prst="line">
              <a:avLst/>
            </a:prstGeom>
            <a:ln w="9525" cap="flat" cmpd="sng">
              <a:solidFill>
                <a:srgbClr val="000000"/>
              </a:solidFill>
              <a:prstDash val="solid"/>
              <a:headEnd type="none" w="med" len="med"/>
              <a:tailEnd type="none" w="med" len="med"/>
            </a:ln>
          </p:spPr>
        </p:sp>
        <p:sp>
          <p:nvSpPr>
            <p:cNvPr id="20624" name="Line 86"/>
            <p:cNvSpPr/>
            <p:nvPr/>
          </p:nvSpPr>
          <p:spPr>
            <a:xfrm flipV="1">
              <a:off x="3195" y="2674"/>
              <a:ext cx="1" cy="37"/>
            </a:xfrm>
            <a:prstGeom prst="line">
              <a:avLst/>
            </a:prstGeom>
            <a:ln w="9525" cap="flat" cmpd="sng">
              <a:solidFill>
                <a:srgbClr val="000000"/>
              </a:solidFill>
              <a:prstDash val="solid"/>
              <a:headEnd type="none" w="med" len="med"/>
              <a:tailEnd type="none" w="med" len="med"/>
            </a:ln>
          </p:spPr>
        </p:sp>
        <p:sp>
          <p:nvSpPr>
            <p:cNvPr id="20625" name="Line 87"/>
            <p:cNvSpPr/>
            <p:nvPr/>
          </p:nvSpPr>
          <p:spPr>
            <a:xfrm flipV="1">
              <a:off x="3195" y="2614"/>
              <a:ext cx="1" cy="37"/>
            </a:xfrm>
            <a:prstGeom prst="line">
              <a:avLst/>
            </a:prstGeom>
            <a:ln w="9525" cap="flat" cmpd="sng">
              <a:solidFill>
                <a:srgbClr val="000000"/>
              </a:solidFill>
              <a:prstDash val="solid"/>
              <a:headEnd type="none" w="med" len="med"/>
              <a:tailEnd type="none" w="med" len="med"/>
            </a:ln>
          </p:spPr>
        </p:sp>
        <p:sp>
          <p:nvSpPr>
            <p:cNvPr id="20626" name="Line 88"/>
            <p:cNvSpPr/>
            <p:nvPr/>
          </p:nvSpPr>
          <p:spPr>
            <a:xfrm flipV="1">
              <a:off x="3195" y="2554"/>
              <a:ext cx="1" cy="37"/>
            </a:xfrm>
            <a:prstGeom prst="line">
              <a:avLst/>
            </a:prstGeom>
            <a:ln w="9525" cap="flat" cmpd="sng">
              <a:solidFill>
                <a:srgbClr val="000000"/>
              </a:solidFill>
              <a:prstDash val="solid"/>
              <a:headEnd type="none" w="med" len="med"/>
              <a:tailEnd type="none" w="med" len="med"/>
            </a:ln>
          </p:spPr>
        </p:sp>
        <p:sp>
          <p:nvSpPr>
            <p:cNvPr id="20627" name="Line 89"/>
            <p:cNvSpPr/>
            <p:nvPr/>
          </p:nvSpPr>
          <p:spPr>
            <a:xfrm flipV="1">
              <a:off x="3195" y="2494"/>
              <a:ext cx="1" cy="37"/>
            </a:xfrm>
            <a:prstGeom prst="line">
              <a:avLst/>
            </a:prstGeom>
            <a:ln w="9525" cap="flat" cmpd="sng">
              <a:solidFill>
                <a:srgbClr val="000000"/>
              </a:solidFill>
              <a:prstDash val="solid"/>
              <a:headEnd type="none" w="med" len="med"/>
              <a:tailEnd type="none" w="med" len="med"/>
            </a:ln>
          </p:spPr>
        </p:sp>
        <p:sp>
          <p:nvSpPr>
            <p:cNvPr id="20628" name="Line 90"/>
            <p:cNvSpPr/>
            <p:nvPr/>
          </p:nvSpPr>
          <p:spPr>
            <a:xfrm flipV="1">
              <a:off x="3195" y="2434"/>
              <a:ext cx="1" cy="37"/>
            </a:xfrm>
            <a:prstGeom prst="line">
              <a:avLst/>
            </a:prstGeom>
            <a:ln w="9525" cap="flat" cmpd="sng">
              <a:solidFill>
                <a:srgbClr val="000000"/>
              </a:solidFill>
              <a:prstDash val="solid"/>
              <a:headEnd type="none" w="med" len="med"/>
              <a:tailEnd type="none" w="med" len="med"/>
            </a:ln>
          </p:spPr>
        </p:sp>
        <p:sp>
          <p:nvSpPr>
            <p:cNvPr id="20629" name="Line 91"/>
            <p:cNvSpPr/>
            <p:nvPr/>
          </p:nvSpPr>
          <p:spPr>
            <a:xfrm flipV="1">
              <a:off x="3195" y="2374"/>
              <a:ext cx="1" cy="37"/>
            </a:xfrm>
            <a:prstGeom prst="line">
              <a:avLst/>
            </a:prstGeom>
            <a:ln w="9525" cap="flat" cmpd="sng">
              <a:solidFill>
                <a:srgbClr val="000000"/>
              </a:solidFill>
              <a:prstDash val="solid"/>
              <a:headEnd type="none" w="med" len="med"/>
              <a:tailEnd type="none" w="med" len="med"/>
            </a:ln>
          </p:spPr>
        </p:sp>
        <p:sp>
          <p:nvSpPr>
            <p:cNvPr id="20630" name="Line 92"/>
            <p:cNvSpPr/>
            <p:nvPr/>
          </p:nvSpPr>
          <p:spPr>
            <a:xfrm flipV="1">
              <a:off x="3195" y="2314"/>
              <a:ext cx="1" cy="37"/>
            </a:xfrm>
            <a:prstGeom prst="line">
              <a:avLst/>
            </a:prstGeom>
            <a:ln w="9525" cap="flat" cmpd="sng">
              <a:solidFill>
                <a:srgbClr val="000000"/>
              </a:solidFill>
              <a:prstDash val="solid"/>
              <a:headEnd type="none" w="med" len="med"/>
              <a:tailEnd type="none" w="med" len="med"/>
            </a:ln>
          </p:spPr>
        </p:sp>
        <p:sp>
          <p:nvSpPr>
            <p:cNvPr id="20631" name="Line 93"/>
            <p:cNvSpPr/>
            <p:nvPr/>
          </p:nvSpPr>
          <p:spPr>
            <a:xfrm flipV="1">
              <a:off x="3195" y="2254"/>
              <a:ext cx="1" cy="37"/>
            </a:xfrm>
            <a:prstGeom prst="line">
              <a:avLst/>
            </a:prstGeom>
            <a:ln w="9525" cap="flat" cmpd="sng">
              <a:solidFill>
                <a:srgbClr val="000000"/>
              </a:solidFill>
              <a:prstDash val="solid"/>
              <a:headEnd type="none" w="med" len="med"/>
              <a:tailEnd type="none" w="med" len="med"/>
            </a:ln>
          </p:spPr>
        </p:sp>
        <p:sp>
          <p:nvSpPr>
            <p:cNvPr id="20632" name="Line 94"/>
            <p:cNvSpPr/>
            <p:nvPr/>
          </p:nvSpPr>
          <p:spPr>
            <a:xfrm flipV="1">
              <a:off x="3195" y="2194"/>
              <a:ext cx="1" cy="37"/>
            </a:xfrm>
            <a:prstGeom prst="line">
              <a:avLst/>
            </a:prstGeom>
            <a:ln w="9525" cap="flat" cmpd="sng">
              <a:solidFill>
                <a:srgbClr val="000000"/>
              </a:solidFill>
              <a:prstDash val="solid"/>
              <a:headEnd type="none" w="med" len="med"/>
              <a:tailEnd type="none" w="med" len="med"/>
            </a:ln>
          </p:spPr>
        </p:sp>
        <p:sp>
          <p:nvSpPr>
            <p:cNvPr id="20633" name="Line 95"/>
            <p:cNvSpPr/>
            <p:nvPr/>
          </p:nvSpPr>
          <p:spPr>
            <a:xfrm flipV="1">
              <a:off x="3195" y="2134"/>
              <a:ext cx="1" cy="37"/>
            </a:xfrm>
            <a:prstGeom prst="line">
              <a:avLst/>
            </a:prstGeom>
            <a:ln w="9525" cap="flat" cmpd="sng">
              <a:solidFill>
                <a:srgbClr val="000000"/>
              </a:solidFill>
              <a:prstDash val="solid"/>
              <a:headEnd type="none" w="med" len="med"/>
              <a:tailEnd type="none" w="med" len="med"/>
            </a:ln>
          </p:spPr>
        </p:sp>
        <p:sp>
          <p:nvSpPr>
            <p:cNvPr id="20634" name="Line 96"/>
            <p:cNvSpPr/>
            <p:nvPr/>
          </p:nvSpPr>
          <p:spPr>
            <a:xfrm flipV="1">
              <a:off x="3195" y="2074"/>
              <a:ext cx="1" cy="37"/>
            </a:xfrm>
            <a:prstGeom prst="line">
              <a:avLst/>
            </a:prstGeom>
            <a:ln w="9525" cap="flat" cmpd="sng">
              <a:solidFill>
                <a:srgbClr val="000000"/>
              </a:solidFill>
              <a:prstDash val="solid"/>
              <a:headEnd type="none" w="med" len="med"/>
              <a:tailEnd type="none" w="med" len="med"/>
            </a:ln>
          </p:spPr>
        </p:sp>
        <p:sp>
          <p:nvSpPr>
            <p:cNvPr id="20635" name="Line 97"/>
            <p:cNvSpPr/>
            <p:nvPr/>
          </p:nvSpPr>
          <p:spPr>
            <a:xfrm flipV="1">
              <a:off x="3195" y="2014"/>
              <a:ext cx="1" cy="37"/>
            </a:xfrm>
            <a:prstGeom prst="line">
              <a:avLst/>
            </a:prstGeom>
            <a:ln w="9525" cap="flat" cmpd="sng">
              <a:solidFill>
                <a:srgbClr val="000000"/>
              </a:solidFill>
              <a:prstDash val="solid"/>
              <a:headEnd type="none" w="med" len="med"/>
              <a:tailEnd type="none" w="med" len="med"/>
            </a:ln>
          </p:spPr>
        </p:sp>
        <p:sp>
          <p:nvSpPr>
            <p:cNvPr id="20636" name="Line 98"/>
            <p:cNvSpPr/>
            <p:nvPr/>
          </p:nvSpPr>
          <p:spPr>
            <a:xfrm flipV="1">
              <a:off x="3195" y="1954"/>
              <a:ext cx="1" cy="37"/>
            </a:xfrm>
            <a:prstGeom prst="line">
              <a:avLst/>
            </a:prstGeom>
            <a:ln w="9525" cap="flat" cmpd="sng">
              <a:solidFill>
                <a:srgbClr val="000000"/>
              </a:solidFill>
              <a:prstDash val="solid"/>
              <a:headEnd type="none" w="med" len="med"/>
              <a:tailEnd type="none" w="med" len="med"/>
            </a:ln>
          </p:spPr>
        </p:sp>
        <p:sp>
          <p:nvSpPr>
            <p:cNvPr id="20637" name="Line 99"/>
            <p:cNvSpPr/>
            <p:nvPr/>
          </p:nvSpPr>
          <p:spPr>
            <a:xfrm flipV="1">
              <a:off x="3195" y="1894"/>
              <a:ext cx="1" cy="37"/>
            </a:xfrm>
            <a:prstGeom prst="line">
              <a:avLst/>
            </a:prstGeom>
            <a:ln w="9525" cap="flat" cmpd="sng">
              <a:solidFill>
                <a:srgbClr val="000000"/>
              </a:solidFill>
              <a:prstDash val="solid"/>
              <a:headEnd type="none" w="med" len="med"/>
              <a:tailEnd type="none" w="med" len="med"/>
            </a:ln>
          </p:spPr>
        </p:sp>
        <p:sp>
          <p:nvSpPr>
            <p:cNvPr id="20638" name="Line 100"/>
            <p:cNvSpPr/>
            <p:nvPr/>
          </p:nvSpPr>
          <p:spPr>
            <a:xfrm flipV="1">
              <a:off x="3195" y="1835"/>
              <a:ext cx="1" cy="36"/>
            </a:xfrm>
            <a:prstGeom prst="line">
              <a:avLst/>
            </a:prstGeom>
            <a:ln w="9525" cap="flat" cmpd="sng">
              <a:solidFill>
                <a:srgbClr val="000000"/>
              </a:solidFill>
              <a:prstDash val="solid"/>
              <a:headEnd type="none" w="med" len="med"/>
              <a:tailEnd type="none" w="med" len="med"/>
            </a:ln>
          </p:spPr>
        </p:sp>
        <p:sp>
          <p:nvSpPr>
            <p:cNvPr id="20639" name="Line 101"/>
            <p:cNvSpPr/>
            <p:nvPr/>
          </p:nvSpPr>
          <p:spPr>
            <a:xfrm flipV="1">
              <a:off x="3195" y="1775"/>
              <a:ext cx="1" cy="36"/>
            </a:xfrm>
            <a:prstGeom prst="line">
              <a:avLst/>
            </a:prstGeom>
            <a:ln w="9525" cap="flat" cmpd="sng">
              <a:solidFill>
                <a:srgbClr val="000000"/>
              </a:solidFill>
              <a:prstDash val="solid"/>
              <a:headEnd type="none" w="med" len="med"/>
              <a:tailEnd type="none" w="med" len="med"/>
            </a:ln>
          </p:spPr>
        </p:sp>
        <p:sp>
          <p:nvSpPr>
            <p:cNvPr id="20640" name="Line 102"/>
            <p:cNvSpPr/>
            <p:nvPr/>
          </p:nvSpPr>
          <p:spPr>
            <a:xfrm flipV="1">
              <a:off x="3195" y="1735"/>
              <a:ext cx="1" cy="16"/>
            </a:xfrm>
            <a:prstGeom prst="line">
              <a:avLst/>
            </a:prstGeom>
            <a:ln w="9525" cap="flat" cmpd="sng">
              <a:solidFill>
                <a:srgbClr val="000000"/>
              </a:solidFill>
              <a:prstDash val="solid"/>
              <a:headEnd type="none" w="med" len="med"/>
              <a:tailEnd type="none" w="med" len="med"/>
            </a:ln>
          </p:spPr>
        </p:sp>
        <p:sp>
          <p:nvSpPr>
            <p:cNvPr id="20641" name="Line 104"/>
            <p:cNvSpPr/>
            <p:nvPr/>
          </p:nvSpPr>
          <p:spPr>
            <a:xfrm flipV="1">
              <a:off x="4376" y="3437"/>
              <a:ext cx="85" cy="104"/>
            </a:xfrm>
            <a:prstGeom prst="line">
              <a:avLst/>
            </a:prstGeom>
            <a:ln w="38100" cap="flat" cmpd="sng">
              <a:solidFill>
                <a:srgbClr val="000000"/>
              </a:solidFill>
              <a:prstDash val="solid"/>
              <a:headEnd type="none" w="med" len="med"/>
              <a:tailEnd type="none" w="med" len="med"/>
            </a:ln>
          </p:spPr>
        </p:sp>
        <p:sp>
          <p:nvSpPr>
            <p:cNvPr id="20642" name="Freeform 105"/>
            <p:cNvSpPr/>
            <p:nvPr/>
          </p:nvSpPr>
          <p:spPr>
            <a:xfrm>
              <a:off x="4461" y="3351"/>
              <a:ext cx="94" cy="86"/>
            </a:xfrm>
            <a:custGeom>
              <a:avLst/>
              <a:gdLst>
                <a:gd name="txL" fmla="*/ 0 w 94"/>
                <a:gd name="txT" fmla="*/ 0 h 86"/>
                <a:gd name="txR" fmla="*/ 94 w 94"/>
                <a:gd name="txB" fmla="*/ 86 h 86"/>
              </a:gdLst>
              <a:ahLst/>
              <a:cxnLst>
                <a:cxn ang="0">
                  <a:pos x="0" y="86"/>
                </a:cxn>
                <a:cxn ang="0">
                  <a:pos x="11" y="72"/>
                </a:cxn>
                <a:cxn ang="0">
                  <a:pos x="25" y="57"/>
                </a:cxn>
                <a:cxn ang="0">
                  <a:pos x="39" y="42"/>
                </a:cxn>
                <a:cxn ang="0">
                  <a:pos x="55" y="29"/>
                </a:cxn>
                <a:cxn ang="0">
                  <a:pos x="70" y="17"/>
                </a:cxn>
                <a:cxn ang="0">
                  <a:pos x="83" y="7"/>
                </a:cxn>
                <a:cxn ang="0">
                  <a:pos x="94" y="0"/>
                </a:cxn>
              </a:cxnLst>
              <a:rect l="txL" t="txT" r="txR" b="txB"/>
              <a:pathLst>
                <a:path w="94" h="86">
                  <a:moveTo>
                    <a:pt x="0" y="86"/>
                  </a:moveTo>
                  <a:lnTo>
                    <a:pt x="11" y="72"/>
                  </a:lnTo>
                  <a:lnTo>
                    <a:pt x="25" y="57"/>
                  </a:lnTo>
                  <a:lnTo>
                    <a:pt x="39" y="42"/>
                  </a:lnTo>
                  <a:lnTo>
                    <a:pt x="55" y="29"/>
                  </a:lnTo>
                  <a:lnTo>
                    <a:pt x="70" y="17"/>
                  </a:lnTo>
                  <a:lnTo>
                    <a:pt x="83" y="7"/>
                  </a:lnTo>
                  <a:lnTo>
                    <a:pt x="94" y="0"/>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643" name="Line 106"/>
            <p:cNvSpPr/>
            <p:nvPr/>
          </p:nvSpPr>
          <p:spPr>
            <a:xfrm flipV="1">
              <a:off x="3026" y="3517"/>
              <a:ext cx="24" cy="32"/>
            </a:xfrm>
            <a:prstGeom prst="line">
              <a:avLst/>
            </a:prstGeom>
            <a:ln w="9525" cap="flat" cmpd="sng">
              <a:solidFill>
                <a:srgbClr val="FF0000"/>
              </a:solidFill>
              <a:prstDash val="solid"/>
              <a:headEnd type="none" w="med" len="med"/>
              <a:tailEnd type="none" w="med" len="med"/>
            </a:ln>
          </p:spPr>
        </p:sp>
        <p:sp>
          <p:nvSpPr>
            <p:cNvPr id="20644" name="Freeform 107"/>
            <p:cNvSpPr/>
            <p:nvPr/>
          </p:nvSpPr>
          <p:spPr>
            <a:xfrm>
              <a:off x="3065" y="3466"/>
              <a:ext cx="25" cy="31"/>
            </a:xfrm>
            <a:custGeom>
              <a:avLst/>
              <a:gdLst>
                <a:gd name="txL" fmla="*/ 0 w 16"/>
                <a:gd name="txT" fmla="*/ 0 h 26"/>
                <a:gd name="txR" fmla="*/ 16 w 16"/>
                <a:gd name="txB" fmla="*/ 26 h 26"/>
              </a:gdLst>
              <a:ahLst/>
              <a:cxnLst>
                <a:cxn ang="0">
                  <a:pos x="0" y="1034"/>
                </a:cxn>
                <a:cxn ang="0">
                  <a:pos x="24814" y="901"/>
                </a:cxn>
                <a:cxn ang="0">
                  <a:pos x="186627" y="0"/>
                </a:cxn>
              </a:cxnLst>
              <a:rect l="txL" t="txT" r="txR" b="txB"/>
              <a:pathLst>
                <a:path w="16" h="26">
                  <a:moveTo>
                    <a:pt x="0" y="26"/>
                  </a:moveTo>
                  <a:lnTo>
                    <a:pt x="2" y="23"/>
                  </a:lnTo>
                  <a:lnTo>
                    <a:pt x="16"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45" name="Freeform 108"/>
            <p:cNvSpPr/>
            <p:nvPr/>
          </p:nvSpPr>
          <p:spPr>
            <a:xfrm>
              <a:off x="3106" y="3417"/>
              <a:ext cx="29" cy="29"/>
            </a:xfrm>
            <a:custGeom>
              <a:avLst/>
              <a:gdLst>
                <a:gd name="txL" fmla="*/ 0 w 18"/>
                <a:gd name="txT" fmla="*/ 0 h 24"/>
                <a:gd name="txR" fmla="*/ 18 w 18"/>
                <a:gd name="txB" fmla="*/ 24 h 24"/>
              </a:gdLst>
              <a:ahLst/>
              <a:cxnLst>
                <a:cxn ang="0">
                  <a:pos x="0" y="1297"/>
                </a:cxn>
                <a:cxn ang="0">
                  <a:pos x="43701" y="1073"/>
                </a:cxn>
                <a:cxn ang="0">
                  <a:pos x="405451" y="0"/>
                </a:cxn>
              </a:cxnLst>
              <a:rect l="txL" t="txT" r="txR" b="txB"/>
              <a:pathLst>
                <a:path w="18" h="24">
                  <a:moveTo>
                    <a:pt x="0" y="24"/>
                  </a:moveTo>
                  <a:lnTo>
                    <a:pt x="2" y="20"/>
                  </a:lnTo>
                  <a:lnTo>
                    <a:pt x="18"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46" name="Freeform 109"/>
            <p:cNvSpPr/>
            <p:nvPr/>
          </p:nvSpPr>
          <p:spPr>
            <a:xfrm>
              <a:off x="3152" y="3369"/>
              <a:ext cx="31" cy="29"/>
            </a:xfrm>
            <a:custGeom>
              <a:avLst/>
              <a:gdLst>
                <a:gd name="txL" fmla="*/ 0 w 19"/>
                <a:gd name="txT" fmla="*/ 0 h 24"/>
                <a:gd name="txR" fmla="*/ 19 w 19"/>
                <a:gd name="txB" fmla="*/ 24 h 24"/>
              </a:gdLst>
              <a:ahLst/>
              <a:cxnLst>
                <a:cxn ang="0">
                  <a:pos x="0" y="1297"/>
                </a:cxn>
                <a:cxn ang="0">
                  <a:pos x="85534" y="1073"/>
                </a:cxn>
                <a:cxn ang="0">
                  <a:pos x="555024" y="0"/>
                </a:cxn>
              </a:cxnLst>
              <a:rect l="txL" t="txT" r="txR" b="txB"/>
              <a:pathLst>
                <a:path w="19" h="24">
                  <a:moveTo>
                    <a:pt x="0" y="24"/>
                  </a:moveTo>
                  <a:lnTo>
                    <a:pt x="3" y="20"/>
                  </a:lnTo>
                  <a:lnTo>
                    <a:pt x="19"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47" name="Line 110"/>
            <p:cNvSpPr/>
            <p:nvPr/>
          </p:nvSpPr>
          <p:spPr>
            <a:xfrm flipV="1">
              <a:off x="3202" y="3324"/>
              <a:ext cx="33" cy="27"/>
            </a:xfrm>
            <a:prstGeom prst="line">
              <a:avLst/>
            </a:prstGeom>
            <a:ln w="9525" cap="flat" cmpd="sng">
              <a:solidFill>
                <a:srgbClr val="FF0000"/>
              </a:solidFill>
              <a:prstDash val="solid"/>
              <a:headEnd type="none" w="med" len="med"/>
              <a:tailEnd type="none" w="med" len="med"/>
            </a:ln>
          </p:spPr>
        </p:sp>
        <p:sp>
          <p:nvSpPr>
            <p:cNvPr id="20648" name="Freeform 111"/>
            <p:cNvSpPr/>
            <p:nvPr/>
          </p:nvSpPr>
          <p:spPr>
            <a:xfrm>
              <a:off x="3259" y="3289"/>
              <a:ext cx="40" cy="21"/>
            </a:xfrm>
            <a:custGeom>
              <a:avLst/>
              <a:gdLst>
                <a:gd name="txL" fmla="*/ 0 w 25"/>
                <a:gd name="txT" fmla="*/ 0 h 17"/>
                <a:gd name="txR" fmla="*/ 25 w 25"/>
                <a:gd name="txB" fmla="*/ 17 h 17"/>
              </a:gdLst>
              <a:ahLst/>
              <a:cxnLst>
                <a:cxn ang="0">
                  <a:pos x="0" y="1451"/>
                </a:cxn>
                <a:cxn ang="0">
                  <a:pos x="289552" y="504"/>
                </a:cxn>
                <a:cxn ang="0">
                  <a:pos x="481808" y="0"/>
                </a:cxn>
              </a:cxnLst>
              <a:rect l="txL" t="txT" r="txR" b="txB"/>
              <a:pathLst>
                <a:path w="25" h="17">
                  <a:moveTo>
                    <a:pt x="0" y="17"/>
                  </a:moveTo>
                  <a:lnTo>
                    <a:pt x="15" y="6"/>
                  </a:lnTo>
                  <a:lnTo>
                    <a:pt x="25"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49" name="Freeform 112"/>
            <p:cNvSpPr/>
            <p:nvPr/>
          </p:nvSpPr>
          <p:spPr>
            <a:xfrm>
              <a:off x="3326" y="3277"/>
              <a:ext cx="48" cy="3"/>
            </a:xfrm>
            <a:custGeom>
              <a:avLst/>
              <a:gdLst>
                <a:gd name="txL" fmla="*/ 0 w 30"/>
                <a:gd name="txT" fmla="*/ 0 h 2"/>
                <a:gd name="txR" fmla="*/ 30 w 30"/>
                <a:gd name="txB" fmla="*/ 2 h 2"/>
              </a:gdLst>
              <a:ahLst/>
              <a:cxnLst>
                <a:cxn ang="0">
                  <a:pos x="0" y="8108"/>
                </a:cxn>
                <a:cxn ang="0">
                  <a:pos x="541872" y="0"/>
                </a:cxn>
                <a:cxn ang="0">
                  <a:pos x="580890" y="0"/>
                </a:cxn>
              </a:cxnLst>
              <a:rect l="txL" t="txT" r="txR" b="txB"/>
              <a:pathLst>
                <a:path w="30" h="2">
                  <a:moveTo>
                    <a:pt x="0" y="2"/>
                  </a:moveTo>
                  <a:lnTo>
                    <a:pt x="28" y="0"/>
                  </a:lnTo>
                  <a:lnTo>
                    <a:pt x="30"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0" name="Freeform 113"/>
            <p:cNvSpPr/>
            <p:nvPr/>
          </p:nvSpPr>
          <p:spPr>
            <a:xfrm>
              <a:off x="3403" y="3283"/>
              <a:ext cx="43" cy="15"/>
            </a:xfrm>
            <a:custGeom>
              <a:avLst/>
              <a:gdLst>
                <a:gd name="txL" fmla="*/ 0 w 27"/>
                <a:gd name="txT" fmla="*/ 0 h 12"/>
                <a:gd name="txR" fmla="*/ 27 w 27"/>
                <a:gd name="txB" fmla="*/ 12 h 12"/>
              </a:gdLst>
              <a:ahLst/>
              <a:cxnLst>
                <a:cxn ang="0">
                  <a:pos x="0" y="0"/>
                </a:cxn>
                <a:cxn ang="0">
                  <a:pos x="125224" y="1"/>
                </a:cxn>
                <a:cxn ang="0">
                  <a:pos x="468547" y="1314"/>
                </a:cxn>
              </a:cxnLst>
              <a:rect l="txL" t="txT" r="txR" b="txB"/>
              <a:pathLst>
                <a:path w="27" h="12">
                  <a:moveTo>
                    <a:pt x="0" y="0"/>
                  </a:moveTo>
                  <a:lnTo>
                    <a:pt x="7" y="1"/>
                  </a:lnTo>
                  <a:lnTo>
                    <a:pt x="27" y="12"/>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1" name="Freeform 114"/>
            <p:cNvSpPr/>
            <p:nvPr/>
          </p:nvSpPr>
          <p:spPr>
            <a:xfrm>
              <a:off x="3470" y="3311"/>
              <a:ext cx="35" cy="26"/>
            </a:xfrm>
            <a:custGeom>
              <a:avLst/>
              <a:gdLst>
                <a:gd name="txL" fmla="*/ 0 w 22"/>
                <a:gd name="txT" fmla="*/ 0 h 21"/>
                <a:gd name="txR" fmla="*/ 22 w 22"/>
                <a:gd name="txB" fmla="*/ 21 h 21"/>
              </a:gdLst>
              <a:ahLst/>
              <a:cxnLst>
                <a:cxn ang="0">
                  <a:pos x="0" y="0"/>
                </a:cxn>
                <a:cxn ang="0">
                  <a:pos x="290209" y="1410"/>
                </a:cxn>
                <a:cxn ang="0">
                  <a:pos x="381390" y="1894"/>
                </a:cxn>
              </a:cxnLst>
              <a:rect l="txL" t="txT" r="txR" b="txB"/>
              <a:pathLst>
                <a:path w="22" h="21">
                  <a:moveTo>
                    <a:pt x="0" y="0"/>
                  </a:moveTo>
                  <a:lnTo>
                    <a:pt x="17" y="15"/>
                  </a:lnTo>
                  <a:lnTo>
                    <a:pt x="22" y="21"/>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2" name="Freeform 115"/>
            <p:cNvSpPr/>
            <p:nvPr/>
          </p:nvSpPr>
          <p:spPr>
            <a:xfrm>
              <a:off x="3526" y="3354"/>
              <a:ext cx="30" cy="28"/>
            </a:xfrm>
            <a:custGeom>
              <a:avLst/>
              <a:gdLst>
                <a:gd name="txL" fmla="*/ 0 w 19"/>
                <a:gd name="txT" fmla="*/ 0 h 23"/>
                <a:gd name="txR" fmla="*/ 19 w 19"/>
                <a:gd name="txB" fmla="*/ 23 h 23"/>
              </a:gdLst>
              <a:ahLst/>
              <a:cxnLst>
                <a:cxn ang="0">
                  <a:pos x="0" y="0"/>
                </a:cxn>
                <a:cxn ang="0">
                  <a:pos x="129139" y="530"/>
                </a:cxn>
                <a:cxn ang="0">
                  <a:pos x="275834" y="1417"/>
                </a:cxn>
              </a:cxnLst>
              <a:rect l="txL" t="txT" r="txR" b="txB"/>
              <a:pathLst>
                <a:path w="19" h="23">
                  <a:moveTo>
                    <a:pt x="0" y="0"/>
                  </a:moveTo>
                  <a:lnTo>
                    <a:pt x="9" y="9"/>
                  </a:lnTo>
                  <a:lnTo>
                    <a:pt x="19" y="23"/>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3" name="Freeform 116"/>
            <p:cNvSpPr/>
            <p:nvPr/>
          </p:nvSpPr>
          <p:spPr>
            <a:xfrm>
              <a:off x="3576" y="3401"/>
              <a:ext cx="28" cy="29"/>
            </a:xfrm>
            <a:custGeom>
              <a:avLst/>
              <a:gdLst>
                <a:gd name="txL" fmla="*/ 0 w 18"/>
                <a:gd name="txT" fmla="*/ 0 h 24"/>
                <a:gd name="txR" fmla="*/ 18 w 18"/>
                <a:gd name="txB" fmla="*/ 24 h 24"/>
              </a:gdLst>
              <a:ahLst/>
              <a:cxnLst>
                <a:cxn ang="0">
                  <a:pos x="0" y="0"/>
                </a:cxn>
                <a:cxn ang="0">
                  <a:pos x="39989" y="320"/>
                </a:cxn>
                <a:cxn ang="0">
                  <a:pos x="194388" y="1297"/>
                </a:cxn>
              </a:cxnLst>
              <a:rect l="txL" t="txT" r="txR" b="txB"/>
              <a:pathLst>
                <a:path w="18" h="24">
                  <a:moveTo>
                    <a:pt x="0" y="0"/>
                  </a:moveTo>
                  <a:lnTo>
                    <a:pt x="4" y="6"/>
                  </a:lnTo>
                  <a:lnTo>
                    <a:pt x="18" y="2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4" name="Freeform 117"/>
            <p:cNvSpPr/>
            <p:nvPr/>
          </p:nvSpPr>
          <p:spPr>
            <a:xfrm>
              <a:off x="3622" y="3448"/>
              <a:ext cx="26" cy="31"/>
            </a:xfrm>
            <a:custGeom>
              <a:avLst/>
              <a:gdLst>
                <a:gd name="txL" fmla="*/ 0 w 16"/>
                <a:gd name="txT" fmla="*/ 0 h 25"/>
                <a:gd name="txR" fmla="*/ 16 w 16"/>
                <a:gd name="txB" fmla="*/ 25 h 25"/>
              </a:gdLst>
              <a:ahLst/>
              <a:cxnLst>
                <a:cxn ang="0">
                  <a:pos x="0" y="0"/>
                </a:cxn>
                <a:cxn ang="0">
                  <a:pos x="110151" y="531"/>
                </a:cxn>
                <a:cxn ang="0">
                  <a:pos x="423649" y="2232"/>
                </a:cxn>
              </a:cxnLst>
              <a:rect l="txL" t="txT" r="txR" b="txB"/>
              <a:pathLst>
                <a:path w="16" h="25">
                  <a:moveTo>
                    <a:pt x="0" y="0"/>
                  </a:moveTo>
                  <a:lnTo>
                    <a:pt x="4" y="6"/>
                  </a:lnTo>
                  <a:lnTo>
                    <a:pt x="16" y="2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5" name="Freeform 118"/>
            <p:cNvSpPr/>
            <p:nvPr/>
          </p:nvSpPr>
          <p:spPr>
            <a:xfrm>
              <a:off x="3663" y="3499"/>
              <a:ext cx="26" cy="31"/>
            </a:xfrm>
            <a:custGeom>
              <a:avLst/>
              <a:gdLst>
                <a:gd name="txL" fmla="*/ 0 w 16"/>
                <a:gd name="txT" fmla="*/ 0 h 26"/>
                <a:gd name="txR" fmla="*/ 16 w 16"/>
                <a:gd name="txB" fmla="*/ 26 h 26"/>
              </a:gdLst>
              <a:ahLst/>
              <a:cxnLst>
                <a:cxn ang="0">
                  <a:pos x="0" y="0"/>
                </a:cxn>
                <a:cxn ang="0">
                  <a:pos x="129829" y="354"/>
                </a:cxn>
                <a:cxn ang="0">
                  <a:pos x="423649" y="1034"/>
                </a:cxn>
              </a:cxnLst>
              <a:rect l="txL" t="txT" r="txR" b="txB"/>
              <a:pathLst>
                <a:path w="16" h="26">
                  <a:moveTo>
                    <a:pt x="0" y="0"/>
                  </a:moveTo>
                  <a:lnTo>
                    <a:pt x="5" y="8"/>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6" name="Freeform 119"/>
            <p:cNvSpPr/>
            <p:nvPr/>
          </p:nvSpPr>
          <p:spPr>
            <a:xfrm>
              <a:off x="3703" y="3550"/>
              <a:ext cx="26" cy="32"/>
            </a:xfrm>
            <a:custGeom>
              <a:avLst/>
              <a:gdLst>
                <a:gd name="txL" fmla="*/ 0 w 16"/>
                <a:gd name="txT" fmla="*/ 0 h 26"/>
                <a:gd name="txR" fmla="*/ 16 w 16"/>
                <a:gd name="txB" fmla="*/ 26 h 26"/>
              </a:gdLst>
              <a:ahLst/>
              <a:cxnLst>
                <a:cxn ang="0">
                  <a:pos x="0" y="0"/>
                </a:cxn>
                <a:cxn ang="0">
                  <a:pos x="160435" y="754"/>
                </a:cxn>
                <a:cxn ang="0">
                  <a:pos x="423649" y="2046"/>
                </a:cxn>
              </a:cxnLst>
              <a:rect l="txL" t="txT" r="txR" b="txB"/>
              <a:pathLst>
                <a:path w="16" h="26">
                  <a:moveTo>
                    <a:pt x="0" y="0"/>
                  </a:moveTo>
                  <a:lnTo>
                    <a:pt x="6" y="10"/>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7" name="Freeform 120"/>
            <p:cNvSpPr/>
            <p:nvPr/>
          </p:nvSpPr>
          <p:spPr>
            <a:xfrm>
              <a:off x="3743" y="3601"/>
              <a:ext cx="26" cy="32"/>
            </a:xfrm>
            <a:custGeom>
              <a:avLst/>
              <a:gdLst>
                <a:gd name="txL" fmla="*/ 0 w 16"/>
                <a:gd name="txT" fmla="*/ 0 h 26"/>
                <a:gd name="txR" fmla="*/ 16 w 16"/>
                <a:gd name="txB" fmla="*/ 26 h 26"/>
              </a:gdLst>
              <a:ahLst/>
              <a:cxnLst>
                <a:cxn ang="0">
                  <a:pos x="0" y="0"/>
                </a:cxn>
                <a:cxn ang="0">
                  <a:pos x="210972" y="1051"/>
                </a:cxn>
                <a:cxn ang="0">
                  <a:pos x="423649" y="2046"/>
                </a:cxn>
              </a:cxnLst>
              <a:rect l="txL" t="txT" r="txR" b="txB"/>
              <a:pathLst>
                <a:path w="16" h="26">
                  <a:moveTo>
                    <a:pt x="0" y="0"/>
                  </a:moveTo>
                  <a:lnTo>
                    <a:pt x="8" y="13"/>
                  </a:lnTo>
                  <a:lnTo>
                    <a:pt x="16" y="26"/>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8" name="Freeform 121"/>
            <p:cNvSpPr/>
            <p:nvPr/>
          </p:nvSpPr>
          <p:spPr>
            <a:xfrm>
              <a:off x="3785" y="3653"/>
              <a:ext cx="29" cy="29"/>
            </a:xfrm>
            <a:custGeom>
              <a:avLst/>
              <a:gdLst>
                <a:gd name="txL" fmla="*/ 0 w 18"/>
                <a:gd name="txT" fmla="*/ 0 h 24"/>
                <a:gd name="txR" fmla="*/ 18 w 18"/>
                <a:gd name="txB" fmla="*/ 24 h 24"/>
              </a:gdLst>
              <a:ahLst/>
              <a:cxnLst>
                <a:cxn ang="0">
                  <a:pos x="0" y="0"/>
                </a:cxn>
                <a:cxn ang="0">
                  <a:pos x="182755" y="684"/>
                </a:cxn>
                <a:cxn ang="0">
                  <a:pos x="405451" y="1297"/>
                </a:cxn>
              </a:cxnLst>
              <a:rect l="txL" t="txT" r="txR" b="txB"/>
              <a:pathLst>
                <a:path w="18" h="24">
                  <a:moveTo>
                    <a:pt x="0" y="0"/>
                  </a:moveTo>
                  <a:lnTo>
                    <a:pt x="8" y="12"/>
                  </a:lnTo>
                  <a:lnTo>
                    <a:pt x="18" y="2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59" name="Freeform 122"/>
            <p:cNvSpPr/>
            <p:nvPr/>
          </p:nvSpPr>
          <p:spPr>
            <a:xfrm>
              <a:off x="3833" y="3701"/>
              <a:ext cx="30" cy="29"/>
            </a:xfrm>
            <a:custGeom>
              <a:avLst/>
              <a:gdLst>
                <a:gd name="txL" fmla="*/ 0 w 19"/>
                <a:gd name="txT" fmla="*/ 0 h 24"/>
                <a:gd name="txR" fmla="*/ 19 w 19"/>
                <a:gd name="txB" fmla="*/ 24 h 24"/>
              </a:gdLst>
              <a:ahLst/>
              <a:cxnLst>
                <a:cxn ang="0">
                  <a:pos x="0" y="0"/>
                </a:cxn>
                <a:cxn ang="0">
                  <a:pos x="101335" y="477"/>
                </a:cxn>
                <a:cxn ang="0">
                  <a:pos x="275834" y="1297"/>
                </a:cxn>
              </a:cxnLst>
              <a:rect l="txL" t="txT" r="txR" b="txB"/>
              <a:pathLst>
                <a:path w="19" h="24">
                  <a:moveTo>
                    <a:pt x="0" y="0"/>
                  </a:moveTo>
                  <a:lnTo>
                    <a:pt x="7" y="9"/>
                  </a:lnTo>
                  <a:lnTo>
                    <a:pt x="19" y="24"/>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0" name="Freeform 123"/>
            <p:cNvSpPr/>
            <p:nvPr/>
          </p:nvSpPr>
          <p:spPr>
            <a:xfrm>
              <a:off x="3882" y="3747"/>
              <a:ext cx="34" cy="27"/>
            </a:xfrm>
            <a:custGeom>
              <a:avLst/>
              <a:gdLst>
                <a:gd name="txL" fmla="*/ 0 w 21"/>
                <a:gd name="txT" fmla="*/ 0 h 22"/>
                <a:gd name="txR" fmla="*/ 21 w 21"/>
                <a:gd name="txB" fmla="*/ 22 h 22"/>
              </a:gdLst>
              <a:ahLst/>
              <a:cxnLst>
                <a:cxn ang="0">
                  <a:pos x="0" y="0"/>
                </a:cxn>
                <a:cxn ang="0">
                  <a:pos x="75530" y="301"/>
                </a:cxn>
                <a:cxn ang="0">
                  <a:pos x="518989" y="1629"/>
                </a:cxn>
              </a:cxnLst>
              <a:rect l="txL" t="txT" r="txR" b="txB"/>
              <a:pathLst>
                <a:path w="21" h="22">
                  <a:moveTo>
                    <a:pt x="0" y="0"/>
                  </a:moveTo>
                  <a:lnTo>
                    <a:pt x="3" y="4"/>
                  </a:lnTo>
                  <a:lnTo>
                    <a:pt x="21" y="22"/>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1" name="Freeform 124"/>
            <p:cNvSpPr/>
            <p:nvPr/>
          </p:nvSpPr>
          <p:spPr>
            <a:xfrm>
              <a:off x="3938" y="3789"/>
              <a:ext cx="42" cy="18"/>
            </a:xfrm>
            <a:custGeom>
              <a:avLst/>
              <a:gdLst>
                <a:gd name="txL" fmla="*/ 0 w 26"/>
                <a:gd name="txT" fmla="*/ 0 h 15"/>
                <a:gd name="txR" fmla="*/ 26 w 26"/>
                <a:gd name="txB" fmla="*/ 15 h 15"/>
              </a:gdLst>
              <a:ahLst/>
              <a:cxnLst>
                <a:cxn ang="0">
                  <a:pos x="0" y="0"/>
                </a:cxn>
                <a:cxn ang="0">
                  <a:pos x="472350" y="625"/>
                </a:cxn>
                <a:cxn ang="0">
                  <a:pos x="618578" y="683"/>
                </a:cxn>
              </a:cxnLst>
              <a:rect l="txL" t="txT" r="txR" b="txB"/>
              <a:pathLst>
                <a:path w="26" h="15">
                  <a:moveTo>
                    <a:pt x="0" y="0"/>
                  </a:moveTo>
                  <a:lnTo>
                    <a:pt x="20" y="13"/>
                  </a:lnTo>
                  <a:lnTo>
                    <a:pt x="26" y="1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2" name="Freeform 125"/>
            <p:cNvSpPr/>
            <p:nvPr/>
          </p:nvSpPr>
          <p:spPr>
            <a:xfrm>
              <a:off x="4009" y="3813"/>
              <a:ext cx="47" cy="4"/>
            </a:xfrm>
            <a:custGeom>
              <a:avLst/>
              <a:gdLst>
                <a:gd name="txL" fmla="*/ 0 w 30"/>
                <a:gd name="txT" fmla="*/ 0 h 3"/>
                <a:gd name="txR" fmla="*/ 30 w 30"/>
                <a:gd name="txB" fmla="*/ 3 h 3"/>
              </a:gdLst>
              <a:ahLst/>
              <a:cxnLst>
                <a:cxn ang="0">
                  <a:pos x="0" y="0"/>
                </a:cxn>
                <a:cxn ang="0">
                  <a:pos x="41623" y="1"/>
                </a:cxn>
                <a:cxn ang="0">
                  <a:pos x="375845" y="1164"/>
                </a:cxn>
              </a:cxnLst>
              <a:rect l="txL" t="txT" r="txR" b="txB"/>
              <a:pathLst>
                <a:path w="30" h="3">
                  <a:moveTo>
                    <a:pt x="0" y="0"/>
                  </a:moveTo>
                  <a:lnTo>
                    <a:pt x="3" y="1"/>
                  </a:lnTo>
                  <a:lnTo>
                    <a:pt x="30" y="3"/>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3" name="Freeform 126"/>
            <p:cNvSpPr/>
            <p:nvPr/>
          </p:nvSpPr>
          <p:spPr>
            <a:xfrm>
              <a:off x="4085" y="3794"/>
              <a:ext cx="43" cy="15"/>
            </a:xfrm>
            <a:custGeom>
              <a:avLst/>
              <a:gdLst>
                <a:gd name="txL" fmla="*/ 0 w 27"/>
                <a:gd name="txT" fmla="*/ 0 h 13"/>
                <a:gd name="txR" fmla="*/ 27 w 27"/>
                <a:gd name="txB" fmla="*/ 13 h 13"/>
              </a:gdLst>
              <a:ahLst/>
              <a:cxnLst>
                <a:cxn ang="0">
                  <a:pos x="0" y="263"/>
                </a:cxn>
                <a:cxn ang="0">
                  <a:pos x="174311" y="182"/>
                </a:cxn>
                <a:cxn ang="0">
                  <a:pos x="468547" y="0"/>
                </a:cxn>
              </a:cxnLst>
              <a:rect l="txL" t="txT" r="txR" b="txB"/>
              <a:pathLst>
                <a:path w="27" h="13">
                  <a:moveTo>
                    <a:pt x="0" y="13"/>
                  </a:moveTo>
                  <a:lnTo>
                    <a:pt x="10" y="9"/>
                  </a:lnTo>
                  <a:lnTo>
                    <a:pt x="27"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4" name="Line 127"/>
            <p:cNvSpPr/>
            <p:nvPr/>
          </p:nvSpPr>
          <p:spPr>
            <a:xfrm flipV="1">
              <a:off x="4152" y="3754"/>
              <a:ext cx="34" cy="26"/>
            </a:xfrm>
            <a:prstGeom prst="line">
              <a:avLst/>
            </a:prstGeom>
            <a:ln w="9525" cap="flat" cmpd="sng">
              <a:solidFill>
                <a:srgbClr val="FF0000"/>
              </a:solidFill>
              <a:prstDash val="solid"/>
              <a:headEnd type="none" w="med" len="med"/>
              <a:tailEnd type="none" w="med" len="med"/>
            </a:ln>
          </p:spPr>
        </p:sp>
        <p:sp>
          <p:nvSpPr>
            <p:cNvPr id="20665" name="Freeform 128"/>
            <p:cNvSpPr/>
            <p:nvPr/>
          </p:nvSpPr>
          <p:spPr>
            <a:xfrm>
              <a:off x="4205" y="3708"/>
              <a:ext cx="30" cy="29"/>
            </a:xfrm>
            <a:custGeom>
              <a:avLst/>
              <a:gdLst>
                <a:gd name="txL" fmla="*/ 0 w 19"/>
                <a:gd name="txT" fmla="*/ 0 h 24"/>
                <a:gd name="txR" fmla="*/ 19 w 19"/>
                <a:gd name="txB" fmla="*/ 24 h 24"/>
              </a:gdLst>
              <a:ahLst/>
              <a:cxnLst>
                <a:cxn ang="0">
                  <a:pos x="0" y="1297"/>
                </a:cxn>
                <a:cxn ang="0">
                  <a:pos x="203904" y="387"/>
                </a:cxn>
                <a:cxn ang="0">
                  <a:pos x="275834" y="0"/>
                </a:cxn>
              </a:cxnLst>
              <a:rect l="txL" t="txT" r="txR" b="txB"/>
              <a:pathLst>
                <a:path w="19" h="24">
                  <a:moveTo>
                    <a:pt x="0" y="24"/>
                  </a:moveTo>
                  <a:lnTo>
                    <a:pt x="14" y="7"/>
                  </a:lnTo>
                  <a:lnTo>
                    <a:pt x="19"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6" name="Freeform 129"/>
            <p:cNvSpPr/>
            <p:nvPr/>
          </p:nvSpPr>
          <p:spPr>
            <a:xfrm>
              <a:off x="4253" y="3660"/>
              <a:ext cx="29" cy="29"/>
            </a:xfrm>
            <a:custGeom>
              <a:avLst/>
              <a:gdLst>
                <a:gd name="txL" fmla="*/ 0 w 18"/>
                <a:gd name="txT" fmla="*/ 0 h 24"/>
                <a:gd name="txR" fmla="*/ 18 w 18"/>
                <a:gd name="txB" fmla="*/ 24 h 24"/>
              </a:gdLst>
              <a:ahLst/>
              <a:cxnLst>
                <a:cxn ang="0">
                  <a:pos x="0" y="1297"/>
                </a:cxn>
                <a:cxn ang="0">
                  <a:pos x="251659" y="477"/>
                </a:cxn>
                <a:cxn ang="0">
                  <a:pos x="405451" y="0"/>
                </a:cxn>
              </a:cxnLst>
              <a:rect l="txL" t="txT" r="txR" b="txB"/>
              <a:pathLst>
                <a:path w="18" h="24">
                  <a:moveTo>
                    <a:pt x="0" y="24"/>
                  </a:moveTo>
                  <a:lnTo>
                    <a:pt x="11" y="9"/>
                  </a:lnTo>
                  <a:lnTo>
                    <a:pt x="18"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7" name="Freeform 130"/>
            <p:cNvSpPr/>
            <p:nvPr/>
          </p:nvSpPr>
          <p:spPr>
            <a:xfrm>
              <a:off x="4299" y="3610"/>
              <a:ext cx="27" cy="31"/>
            </a:xfrm>
            <a:custGeom>
              <a:avLst/>
              <a:gdLst>
                <a:gd name="txL" fmla="*/ 0 w 17"/>
                <a:gd name="txT" fmla="*/ 0 h 25"/>
                <a:gd name="txR" fmla="*/ 17 w 17"/>
                <a:gd name="txB" fmla="*/ 25 h 25"/>
              </a:gdLst>
              <a:ahLst/>
              <a:cxnLst>
                <a:cxn ang="0">
                  <a:pos x="0" y="2232"/>
                </a:cxn>
                <a:cxn ang="0">
                  <a:pos x="177500" y="936"/>
                </a:cxn>
                <a:cxn ang="0">
                  <a:pos x="281912" y="0"/>
                </a:cxn>
              </a:cxnLst>
              <a:rect l="txL" t="txT" r="txR" b="txB"/>
              <a:pathLst>
                <a:path w="17" h="25">
                  <a:moveTo>
                    <a:pt x="0" y="25"/>
                  </a:moveTo>
                  <a:lnTo>
                    <a:pt x="11" y="10"/>
                  </a:lnTo>
                  <a:lnTo>
                    <a:pt x="17"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8" name="Freeform 131"/>
            <p:cNvSpPr/>
            <p:nvPr/>
          </p:nvSpPr>
          <p:spPr>
            <a:xfrm>
              <a:off x="4342" y="3559"/>
              <a:ext cx="24" cy="31"/>
            </a:xfrm>
            <a:custGeom>
              <a:avLst/>
              <a:gdLst>
                <a:gd name="txL" fmla="*/ 0 w 15"/>
                <a:gd name="txT" fmla="*/ 0 h 26"/>
                <a:gd name="txR" fmla="*/ 15 w 15"/>
                <a:gd name="txB" fmla="*/ 26 h 26"/>
              </a:gdLst>
              <a:ahLst/>
              <a:cxnLst>
                <a:cxn ang="0">
                  <a:pos x="0" y="1034"/>
                </a:cxn>
                <a:cxn ang="0">
                  <a:pos x="197354" y="376"/>
                </a:cxn>
                <a:cxn ang="0">
                  <a:pos x="289552" y="0"/>
                </a:cxn>
              </a:cxnLst>
              <a:rect l="txL" t="txT" r="txR" b="txB"/>
              <a:pathLst>
                <a:path w="15" h="26">
                  <a:moveTo>
                    <a:pt x="0" y="26"/>
                  </a:moveTo>
                  <a:lnTo>
                    <a:pt x="10" y="9"/>
                  </a:lnTo>
                  <a:lnTo>
                    <a:pt x="15" y="0"/>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69" name="Freeform 132"/>
            <p:cNvSpPr/>
            <p:nvPr/>
          </p:nvSpPr>
          <p:spPr>
            <a:xfrm>
              <a:off x="4382" y="3507"/>
              <a:ext cx="26" cy="32"/>
            </a:xfrm>
            <a:custGeom>
              <a:avLst/>
              <a:gdLst>
                <a:gd name="txL" fmla="*/ 0 w 16"/>
                <a:gd name="txT" fmla="*/ 0 h 26"/>
                <a:gd name="txR" fmla="*/ 16 w 16"/>
                <a:gd name="txB" fmla="*/ 26 h 26"/>
              </a:gdLst>
              <a:ahLst/>
              <a:cxnLst>
                <a:cxn ang="0">
                  <a:pos x="0" y="2046"/>
                </a:cxn>
                <a:cxn ang="0">
                  <a:pos x="311227" y="478"/>
                </a:cxn>
                <a:cxn ang="0">
                  <a:pos x="423649" y="0"/>
                </a:cxn>
              </a:cxnLst>
              <a:rect l="txL" t="txT" r="txR" b="txB"/>
              <a:pathLst>
                <a:path w="16" h="26">
                  <a:moveTo>
                    <a:pt x="0" y="26"/>
                  </a:moveTo>
                  <a:lnTo>
                    <a:pt x="12" y="6"/>
                  </a:lnTo>
                  <a:lnTo>
                    <a:pt x="16"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0" name="Freeform 134"/>
            <p:cNvSpPr/>
            <p:nvPr/>
          </p:nvSpPr>
          <p:spPr>
            <a:xfrm>
              <a:off x="4465" y="3406"/>
              <a:ext cx="27" cy="30"/>
            </a:xfrm>
            <a:custGeom>
              <a:avLst/>
              <a:gdLst>
                <a:gd name="txL" fmla="*/ 0 w 17"/>
                <a:gd name="txT" fmla="*/ 0 h 25"/>
                <a:gd name="txR" fmla="*/ 17 w 17"/>
                <a:gd name="txB" fmla="*/ 25 h 25"/>
              </a:gdLst>
              <a:ahLst/>
              <a:cxnLst>
                <a:cxn ang="0">
                  <a:pos x="0" y="1144"/>
                </a:cxn>
                <a:cxn ang="0">
                  <a:pos x="198070" y="258"/>
                </a:cxn>
                <a:cxn ang="0">
                  <a:pos x="281912" y="0"/>
                </a:cxn>
              </a:cxnLst>
              <a:rect l="txL" t="txT" r="txR" b="txB"/>
              <a:pathLst>
                <a:path w="17" h="25">
                  <a:moveTo>
                    <a:pt x="0" y="25"/>
                  </a:moveTo>
                  <a:lnTo>
                    <a:pt x="12" y="6"/>
                  </a:lnTo>
                  <a:lnTo>
                    <a:pt x="17"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nvGrpSpPr>
            <p:cNvPr id="20671" name="Group 313"/>
            <p:cNvGrpSpPr/>
            <p:nvPr/>
          </p:nvGrpSpPr>
          <p:grpSpPr>
            <a:xfrm>
              <a:off x="4424" y="3357"/>
              <a:ext cx="632" cy="187"/>
              <a:chOff x="4424" y="3357"/>
              <a:chExt cx="632" cy="187"/>
            </a:xfrm>
          </p:grpSpPr>
          <p:sp>
            <p:nvSpPr>
              <p:cNvPr id="20791" name="Freeform 103"/>
              <p:cNvSpPr/>
              <p:nvPr/>
            </p:nvSpPr>
            <p:spPr>
              <a:xfrm>
                <a:off x="4553" y="3357"/>
                <a:ext cx="503" cy="187"/>
              </a:xfrm>
              <a:custGeom>
                <a:avLst/>
                <a:gdLst>
                  <a:gd name="txL" fmla="*/ 0 w 503"/>
                  <a:gd name="txT" fmla="*/ 0 h 187"/>
                  <a:gd name="txR" fmla="*/ 503 w 503"/>
                  <a:gd name="txB" fmla="*/ 187 h 187"/>
                </a:gdLst>
                <a:ahLst/>
                <a:cxnLst>
                  <a:cxn ang="0">
                    <a:pos x="0" y="0"/>
                  </a:cxn>
                  <a:cxn ang="0">
                    <a:pos x="0" y="187"/>
                  </a:cxn>
                  <a:cxn ang="0">
                    <a:pos x="503" y="187"/>
                  </a:cxn>
                </a:cxnLst>
                <a:rect l="txL" t="txT" r="txR" b="txB"/>
                <a:pathLst>
                  <a:path w="503" h="187">
                    <a:moveTo>
                      <a:pt x="0" y="0"/>
                    </a:moveTo>
                    <a:lnTo>
                      <a:pt x="0" y="187"/>
                    </a:lnTo>
                    <a:lnTo>
                      <a:pt x="503" y="187"/>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92" name="Freeform 133"/>
              <p:cNvSpPr/>
              <p:nvPr/>
            </p:nvSpPr>
            <p:spPr>
              <a:xfrm>
                <a:off x="4424" y="3456"/>
                <a:ext cx="25" cy="32"/>
              </a:xfrm>
              <a:custGeom>
                <a:avLst/>
                <a:gdLst>
                  <a:gd name="txL" fmla="*/ 0 w 16"/>
                  <a:gd name="txT" fmla="*/ 0 h 26"/>
                  <a:gd name="txR" fmla="*/ 16 w 16"/>
                  <a:gd name="txB" fmla="*/ 26 h 26"/>
                </a:gdLst>
                <a:ahLst/>
                <a:cxnLst>
                  <a:cxn ang="0">
                    <a:pos x="0" y="2046"/>
                  </a:cxn>
                  <a:cxn ang="0">
                    <a:pos x="143577" y="478"/>
                  </a:cxn>
                  <a:cxn ang="0">
                    <a:pos x="186627" y="0"/>
                  </a:cxn>
                </a:cxnLst>
                <a:rect l="txL" t="txT" r="txR" b="txB"/>
                <a:pathLst>
                  <a:path w="16" h="26">
                    <a:moveTo>
                      <a:pt x="0" y="26"/>
                    </a:moveTo>
                    <a:lnTo>
                      <a:pt x="12" y="6"/>
                    </a:lnTo>
                    <a:lnTo>
                      <a:pt x="16"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793" name="Freeform 135"/>
              <p:cNvSpPr/>
              <p:nvPr/>
            </p:nvSpPr>
            <p:spPr>
              <a:xfrm>
                <a:off x="4512" y="3360"/>
                <a:ext cx="32" cy="28"/>
              </a:xfrm>
              <a:custGeom>
                <a:avLst/>
                <a:gdLst>
                  <a:gd name="txL" fmla="*/ 0 w 20"/>
                  <a:gd name="txT" fmla="*/ 0 h 23"/>
                  <a:gd name="txR" fmla="*/ 20 w 20"/>
                  <a:gd name="txB" fmla="*/ 23 h 23"/>
                </a:gdLst>
                <a:ahLst/>
                <a:cxnLst>
                  <a:cxn ang="0">
                    <a:pos x="0" y="1417"/>
                  </a:cxn>
                  <a:cxn ang="0">
                    <a:pos x="255066" y="517"/>
                  </a:cxn>
                  <a:cxn ang="0">
                    <a:pos x="387920" y="0"/>
                  </a:cxn>
                </a:cxnLst>
                <a:rect l="txL" t="txT" r="txR" b="txB"/>
                <a:pathLst>
                  <a:path w="20" h="23">
                    <a:moveTo>
                      <a:pt x="0" y="23"/>
                    </a:moveTo>
                    <a:lnTo>
                      <a:pt x="13" y="8"/>
                    </a:lnTo>
                    <a:lnTo>
                      <a:pt x="20"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sp>
          <p:nvSpPr>
            <p:cNvPr id="20672" name="Freeform 136"/>
            <p:cNvSpPr/>
            <p:nvPr/>
          </p:nvSpPr>
          <p:spPr>
            <a:xfrm>
              <a:off x="4563" y="3316"/>
              <a:ext cx="35" cy="26"/>
            </a:xfrm>
            <a:custGeom>
              <a:avLst/>
              <a:gdLst>
                <a:gd name="txL" fmla="*/ 0 w 22"/>
                <a:gd name="txT" fmla="*/ 0 h 21"/>
                <a:gd name="txR" fmla="*/ 22 w 22"/>
                <a:gd name="txB" fmla="*/ 21 h 21"/>
              </a:gdLst>
              <a:ahLst/>
              <a:cxnLst>
                <a:cxn ang="0">
                  <a:pos x="0" y="1894"/>
                </a:cxn>
                <a:cxn ang="0">
                  <a:pos x="123057" y="1148"/>
                </a:cxn>
                <a:cxn ang="0">
                  <a:pos x="381390" y="0"/>
                </a:cxn>
              </a:cxnLst>
              <a:rect l="txL" t="txT" r="txR" b="txB"/>
              <a:pathLst>
                <a:path w="22" h="21">
                  <a:moveTo>
                    <a:pt x="0" y="21"/>
                  </a:moveTo>
                  <a:lnTo>
                    <a:pt x="7" y="13"/>
                  </a:lnTo>
                  <a:lnTo>
                    <a:pt x="22"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3" name="Freeform 137"/>
            <p:cNvSpPr/>
            <p:nvPr/>
          </p:nvSpPr>
          <p:spPr>
            <a:xfrm>
              <a:off x="4620" y="3283"/>
              <a:ext cx="42" cy="19"/>
            </a:xfrm>
            <a:custGeom>
              <a:avLst/>
              <a:gdLst>
                <a:gd name="txL" fmla="*/ 0 w 26"/>
                <a:gd name="txT" fmla="*/ 0 h 15"/>
                <a:gd name="txR" fmla="*/ 26 w 26"/>
                <a:gd name="txB" fmla="*/ 15 h 15"/>
              </a:gdLst>
              <a:ahLst/>
              <a:cxnLst>
                <a:cxn ang="0">
                  <a:pos x="0" y="2117"/>
                </a:cxn>
                <a:cxn ang="0">
                  <a:pos x="573520" y="1"/>
                </a:cxn>
                <a:cxn ang="0">
                  <a:pos x="618578" y="0"/>
                </a:cxn>
              </a:cxnLst>
              <a:rect l="txL" t="txT" r="txR" b="txB"/>
              <a:pathLst>
                <a:path w="26" h="15">
                  <a:moveTo>
                    <a:pt x="0" y="15"/>
                  </a:moveTo>
                  <a:lnTo>
                    <a:pt x="24" y="1"/>
                  </a:lnTo>
                  <a:lnTo>
                    <a:pt x="26"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4" name="Freeform 138"/>
            <p:cNvSpPr/>
            <p:nvPr/>
          </p:nvSpPr>
          <p:spPr>
            <a:xfrm>
              <a:off x="4692" y="3277"/>
              <a:ext cx="48" cy="3"/>
            </a:xfrm>
            <a:custGeom>
              <a:avLst/>
              <a:gdLst>
                <a:gd name="txL" fmla="*/ 0 w 30"/>
                <a:gd name="txT" fmla="*/ 0 h 2"/>
                <a:gd name="txR" fmla="*/ 30 w 30"/>
                <a:gd name="txB" fmla="*/ 2 h 2"/>
              </a:gdLst>
              <a:ahLst/>
              <a:cxnLst>
                <a:cxn ang="0">
                  <a:pos x="0" y="5405"/>
                </a:cxn>
                <a:cxn ang="0">
                  <a:pos x="99635" y="0"/>
                </a:cxn>
                <a:cxn ang="0">
                  <a:pos x="580890" y="8108"/>
                </a:cxn>
              </a:cxnLst>
              <a:rect l="txL" t="txT" r="txR" b="txB"/>
              <a:pathLst>
                <a:path w="30" h="2">
                  <a:moveTo>
                    <a:pt x="0" y="1"/>
                  </a:moveTo>
                  <a:lnTo>
                    <a:pt x="5" y="0"/>
                  </a:lnTo>
                  <a:lnTo>
                    <a:pt x="30" y="2"/>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5" name="Freeform 139"/>
            <p:cNvSpPr/>
            <p:nvPr/>
          </p:nvSpPr>
          <p:spPr>
            <a:xfrm>
              <a:off x="4769" y="3287"/>
              <a:ext cx="41" cy="18"/>
            </a:xfrm>
            <a:custGeom>
              <a:avLst/>
              <a:gdLst>
                <a:gd name="txL" fmla="*/ 0 w 26"/>
                <a:gd name="txT" fmla="*/ 0 h 15"/>
                <a:gd name="txR" fmla="*/ 26 w 26"/>
                <a:gd name="txB" fmla="*/ 15 h 15"/>
              </a:gdLst>
              <a:ahLst/>
              <a:cxnLst>
                <a:cxn ang="0">
                  <a:pos x="0" y="0"/>
                </a:cxn>
                <a:cxn ang="0">
                  <a:pos x="188215" y="258"/>
                </a:cxn>
                <a:cxn ang="0">
                  <a:pos x="372928" y="683"/>
                </a:cxn>
              </a:cxnLst>
              <a:rect l="txL" t="txT" r="txR" b="txB"/>
              <a:pathLst>
                <a:path w="26" h="15">
                  <a:moveTo>
                    <a:pt x="0" y="0"/>
                  </a:moveTo>
                  <a:lnTo>
                    <a:pt x="13" y="6"/>
                  </a:lnTo>
                  <a:lnTo>
                    <a:pt x="26" y="1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6" name="Line 140"/>
            <p:cNvSpPr/>
            <p:nvPr/>
          </p:nvSpPr>
          <p:spPr>
            <a:xfrm>
              <a:off x="4834" y="3319"/>
              <a:ext cx="34" cy="27"/>
            </a:xfrm>
            <a:prstGeom prst="line">
              <a:avLst/>
            </a:prstGeom>
            <a:ln w="9525" cap="flat" cmpd="sng">
              <a:solidFill>
                <a:srgbClr val="FF0000"/>
              </a:solidFill>
              <a:prstDash val="solid"/>
              <a:headEnd type="none" w="med" len="med"/>
              <a:tailEnd type="none" w="med" len="med"/>
            </a:ln>
          </p:spPr>
        </p:sp>
        <p:sp>
          <p:nvSpPr>
            <p:cNvPr id="20677" name="Freeform 141"/>
            <p:cNvSpPr/>
            <p:nvPr/>
          </p:nvSpPr>
          <p:spPr>
            <a:xfrm>
              <a:off x="4887" y="3363"/>
              <a:ext cx="30" cy="28"/>
            </a:xfrm>
            <a:custGeom>
              <a:avLst/>
              <a:gdLst>
                <a:gd name="txL" fmla="*/ 0 w 19"/>
                <a:gd name="txT" fmla="*/ 0 h 23"/>
                <a:gd name="txR" fmla="*/ 19 w 19"/>
                <a:gd name="txB" fmla="*/ 23 h 23"/>
              </a:gdLst>
              <a:ahLst/>
              <a:cxnLst>
                <a:cxn ang="0">
                  <a:pos x="0" y="0"/>
                </a:cxn>
                <a:cxn ang="0">
                  <a:pos x="256680" y="1383"/>
                </a:cxn>
                <a:cxn ang="0">
                  <a:pos x="275834" y="1417"/>
                </a:cxn>
              </a:cxnLst>
              <a:rect l="txL" t="txT" r="txR" b="txB"/>
              <a:pathLst>
                <a:path w="19" h="23">
                  <a:moveTo>
                    <a:pt x="0" y="0"/>
                  </a:moveTo>
                  <a:lnTo>
                    <a:pt x="18" y="22"/>
                  </a:lnTo>
                  <a:lnTo>
                    <a:pt x="19" y="23"/>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8" name="Freeform 142"/>
            <p:cNvSpPr/>
            <p:nvPr/>
          </p:nvSpPr>
          <p:spPr>
            <a:xfrm>
              <a:off x="4933" y="3411"/>
              <a:ext cx="29" cy="30"/>
            </a:xfrm>
            <a:custGeom>
              <a:avLst/>
              <a:gdLst>
                <a:gd name="txL" fmla="*/ 0 w 18"/>
                <a:gd name="txT" fmla="*/ 0 h 25"/>
                <a:gd name="txR" fmla="*/ 18 w 18"/>
                <a:gd name="txB" fmla="*/ 25 h 25"/>
              </a:gdLst>
              <a:ahLst/>
              <a:cxnLst>
                <a:cxn ang="0">
                  <a:pos x="0" y="0"/>
                </a:cxn>
                <a:cxn ang="0">
                  <a:pos x="336429" y="953"/>
                </a:cxn>
                <a:cxn ang="0">
                  <a:pos x="405451" y="1144"/>
                </a:cxn>
              </a:cxnLst>
              <a:rect l="txL" t="txT" r="txR" b="txB"/>
              <a:pathLst>
                <a:path w="18" h="25">
                  <a:moveTo>
                    <a:pt x="0" y="0"/>
                  </a:moveTo>
                  <a:lnTo>
                    <a:pt x="15" y="21"/>
                  </a:lnTo>
                  <a:lnTo>
                    <a:pt x="18" y="2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79" name="Freeform 143"/>
            <p:cNvSpPr/>
            <p:nvPr/>
          </p:nvSpPr>
          <p:spPr>
            <a:xfrm>
              <a:off x="4980" y="3461"/>
              <a:ext cx="27" cy="30"/>
            </a:xfrm>
            <a:custGeom>
              <a:avLst/>
              <a:gdLst>
                <a:gd name="txL" fmla="*/ 0 w 17"/>
                <a:gd name="txT" fmla="*/ 0 h 25"/>
                <a:gd name="txR" fmla="*/ 17 w 17"/>
                <a:gd name="txB" fmla="*/ 25 h 25"/>
              </a:gdLst>
              <a:ahLst/>
              <a:cxnLst>
                <a:cxn ang="0">
                  <a:pos x="0" y="0"/>
                </a:cxn>
                <a:cxn ang="0">
                  <a:pos x="247582" y="953"/>
                </a:cxn>
                <a:cxn ang="0">
                  <a:pos x="281912" y="1144"/>
                </a:cxn>
              </a:cxnLst>
              <a:rect l="txL" t="txT" r="txR" b="txB"/>
              <a:pathLst>
                <a:path w="17" h="25">
                  <a:moveTo>
                    <a:pt x="0" y="0"/>
                  </a:moveTo>
                  <a:lnTo>
                    <a:pt x="15" y="21"/>
                  </a:lnTo>
                  <a:lnTo>
                    <a:pt x="17" y="25"/>
                  </a:ln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680" name="Line 144"/>
            <p:cNvSpPr/>
            <p:nvPr/>
          </p:nvSpPr>
          <p:spPr>
            <a:xfrm>
              <a:off x="5023" y="3511"/>
              <a:ext cx="24" cy="30"/>
            </a:xfrm>
            <a:prstGeom prst="line">
              <a:avLst/>
            </a:prstGeom>
            <a:ln w="9525" cap="flat" cmpd="sng">
              <a:solidFill>
                <a:srgbClr val="FF0000"/>
              </a:solidFill>
              <a:prstDash val="solid"/>
              <a:headEnd type="none" w="med" len="med"/>
              <a:tailEnd type="none" w="med" len="med"/>
            </a:ln>
          </p:spPr>
        </p:sp>
        <p:sp>
          <p:nvSpPr>
            <p:cNvPr id="20681" name="Freeform 146"/>
            <p:cNvSpPr/>
            <p:nvPr/>
          </p:nvSpPr>
          <p:spPr>
            <a:xfrm>
              <a:off x="2890" y="3544"/>
              <a:ext cx="2358" cy="1"/>
            </a:xfrm>
            <a:custGeom>
              <a:avLst/>
              <a:gdLst>
                <a:gd name="txL" fmla="*/ 0 w 2358"/>
                <a:gd name="txT" fmla="*/ 0 h 1"/>
                <a:gd name="txR" fmla="*/ 2358 w 2358"/>
                <a:gd name="txB" fmla="*/ 1 h 1"/>
              </a:gdLst>
              <a:ahLst/>
              <a:cxnLst>
                <a:cxn ang="0">
                  <a:pos x="0" y="0"/>
                </a:cxn>
                <a:cxn ang="0">
                  <a:pos x="50" y="0"/>
                </a:cxn>
                <a:cxn ang="0">
                  <a:pos x="101" y="0"/>
                </a:cxn>
                <a:cxn ang="0">
                  <a:pos x="157" y="0"/>
                </a:cxn>
                <a:cxn ang="0">
                  <a:pos x="208" y="0"/>
                </a:cxn>
                <a:cxn ang="0">
                  <a:pos x="259" y="0"/>
                </a:cxn>
                <a:cxn ang="0">
                  <a:pos x="309" y="0"/>
                </a:cxn>
                <a:cxn ang="0">
                  <a:pos x="360" y="0"/>
                </a:cxn>
                <a:cxn ang="0">
                  <a:pos x="416" y="0"/>
                </a:cxn>
                <a:cxn ang="0">
                  <a:pos x="467" y="0"/>
                </a:cxn>
                <a:cxn ang="0">
                  <a:pos x="516" y="0"/>
                </a:cxn>
                <a:cxn ang="0">
                  <a:pos x="567" y="0"/>
                </a:cxn>
                <a:cxn ang="0">
                  <a:pos x="619" y="0"/>
                </a:cxn>
                <a:cxn ang="0">
                  <a:pos x="668" y="0"/>
                </a:cxn>
                <a:cxn ang="0">
                  <a:pos x="726" y="0"/>
                </a:cxn>
                <a:cxn ang="0">
                  <a:pos x="775" y="0"/>
                </a:cxn>
                <a:cxn ang="0">
                  <a:pos x="826" y="0"/>
                </a:cxn>
                <a:cxn ang="0">
                  <a:pos x="877" y="0"/>
                </a:cxn>
                <a:cxn ang="0">
                  <a:pos x="927" y="0"/>
                </a:cxn>
                <a:cxn ang="0">
                  <a:pos x="983" y="0"/>
                </a:cxn>
                <a:cxn ang="0">
                  <a:pos x="1034" y="0"/>
                </a:cxn>
                <a:cxn ang="0">
                  <a:pos x="1085" y="0"/>
                </a:cxn>
                <a:cxn ang="0">
                  <a:pos x="1134" y="0"/>
                </a:cxn>
                <a:cxn ang="0">
                  <a:pos x="1186" y="0"/>
                </a:cxn>
                <a:cxn ang="0">
                  <a:pos x="1241" y="0"/>
                </a:cxn>
                <a:cxn ang="0">
                  <a:pos x="1293" y="0"/>
                </a:cxn>
                <a:cxn ang="0">
                  <a:pos x="1344" y="0"/>
                </a:cxn>
                <a:cxn ang="0">
                  <a:pos x="1393" y="0"/>
                </a:cxn>
                <a:cxn ang="0">
                  <a:pos x="1444" y="0"/>
                </a:cxn>
                <a:cxn ang="0">
                  <a:pos x="1495" y="0"/>
                </a:cxn>
                <a:cxn ang="0">
                  <a:pos x="1551" y="0"/>
                </a:cxn>
                <a:cxn ang="0">
                  <a:pos x="1602" y="0"/>
                </a:cxn>
                <a:cxn ang="0">
                  <a:pos x="1652" y="0"/>
                </a:cxn>
                <a:cxn ang="0">
                  <a:pos x="1703" y="0"/>
                </a:cxn>
                <a:cxn ang="0">
                  <a:pos x="1754" y="0"/>
                </a:cxn>
                <a:cxn ang="0">
                  <a:pos x="1810" y="0"/>
                </a:cxn>
                <a:cxn ang="0">
                  <a:pos x="1860" y="0"/>
                </a:cxn>
                <a:cxn ang="0">
                  <a:pos x="1911" y="0"/>
                </a:cxn>
                <a:cxn ang="0">
                  <a:pos x="1962" y="0"/>
                </a:cxn>
                <a:cxn ang="0">
                  <a:pos x="2011" y="0"/>
                </a:cxn>
                <a:cxn ang="0">
                  <a:pos x="2069" y="0"/>
                </a:cxn>
                <a:cxn ang="0">
                  <a:pos x="2118" y="0"/>
                </a:cxn>
                <a:cxn ang="0">
                  <a:pos x="2170" y="0"/>
                </a:cxn>
                <a:cxn ang="0">
                  <a:pos x="2221" y="0"/>
                </a:cxn>
                <a:cxn ang="0">
                  <a:pos x="2270" y="0"/>
                </a:cxn>
                <a:cxn ang="0">
                  <a:pos x="2321" y="0"/>
                </a:cxn>
                <a:cxn ang="0">
                  <a:pos x="2340" y="0"/>
                </a:cxn>
                <a:cxn ang="0">
                  <a:pos x="2358" y="0"/>
                </a:cxn>
              </a:cxnLst>
              <a:rect l="txL" t="txT" r="txR" b="txB"/>
              <a:pathLst>
                <a:path w="2358" h="1">
                  <a:moveTo>
                    <a:pt x="0" y="0"/>
                  </a:moveTo>
                  <a:lnTo>
                    <a:pt x="50" y="0"/>
                  </a:lnTo>
                  <a:lnTo>
                    <a:pt x="101" y="0"/>
                  </a:lnTo>
                  <a:lnTo>
                    <a:pt x="157" y="0"/>
                  </a:lnTo>
                  <a:lnTo>
                    <a:pt x="208" y="0"/>
                  </a:lnTo>
                  <a:lnTo>
                    <a:pt x="259" y="0"/>
                  </a:lnTo>
                  <a:lnTo>
                    <a:pt x="309" y="0"/>
                  </a:lnTo>
                  <a:lnTo>
                    <a:pt x="360" y="0"/>
                  </a:lnTo>
                  <a:lnTo>
                    <a:pt x="416" y="0"/>
                  </a:lnTo>
                  <a:lnTo>
                    <a:pt x="467" y="0"/>
                  </a:lnTo>
                  <a:lnTo>
                    <a:pt x="516" y="0"/>
                  </a:lnTo>
                  <a:lnTo>
                    <a:pt x="567" y="0"/>
                  </a:lnTo>
                  <a:lnTo>
                    <a:pt x="619" y="0"/>
                  </a:lnTo>
                  <a:lnTo>
                    <a:pt x="668" y="0"/>
                  </a:lnTo>
                  <a:lnTo>
                    <a:pt x="726" y="0"/>
                  </a:lnTo>
                  <a:lnTo>
                    <a:pt x="775" y="0"/>
                  </a:lnTo>
                  <a:lnTo>
                    <a:pt x="826" y="0"/>
                  </a:lnTo>
                  <a:lnTo>
                    <a:pt x="877" y="0"/>
                  </a:lnTo>
                  <a:lnTo>
                    <a:pt x="927" y="0"/>
                  </a:lnTo>
                  <a:lnTo>
                    <a:pt x="983" y="0"/>
                  </a:lnTo>
                  <a:lnTo>
                    <a:pt x="1034" y="0"/>
                  </a:lnTo>
                  <a:lnTo>
                    <a:pt x="1085" y="0"/>
                  </a:lnTo>
                  <a:lnTo>
                    <a:pt x="1134" y="0"/>
                  </a:lnTo>
                  <a:lnTo>
                    <a:pt x="1186" y="0"/>
                  </a:lnTo>
                  <a:lnTo>
                    <a:pt x="1241" y="0"/>
                  </a:lnTo>
                  <a:lnTo>
                    <a:pt x="1293" y="0"/>
                  </a:lnTo>
                  <a:lnTo>
                    <a:pt x="1344" y="0"/>
                  </a:lnTo>
                  <a:lnTo>
                    <a:pt x="1393" y="0"/>
                  </a:lnTo>
                  <a:lnTo>
                    <a:pt x="1444" y="0"/>
                  </a:lnTo>
                  <a:lnTo>
                    <a:pt x="1495" y="0"/>
                  </a:lnTo>
                  <a:lnTo>
                    <a:pt x="1551" y="0"/>
                  </a:lnTo>
                  <a:lnTo>
                    <a:pt x="1602" y="0"/>
                  </a:lnTo>
                  <a:lnTo>
                    <a:pt x="1652" y="0"/>
                  </a:lnTo>
                  <a:lnTo>
                    <a:pt x="1703" y="0"/>
                  </a:lnTo>
                  <a:lnTo>
                    <a:pt x="1754" y="0"/>
                  </a:lnTo>
                  <a:lnTo>
                    <a:pt x="1810" y="0"/>
                  </a:lnTo>
                  <a:lnTo>
                    <a:pt x="1860" y="0"/>
                  </a:lnTo>
                  <a:lnTo>
                    <a:pt x="1911" y="0"/>
                  </a:lnTo>
                  <a:lnTo>
                    <a:pt x="1962" y="0"/>
                  </a:lnTo>
                  <a:lnTo>
                    <a:pt x="2011" y="0"/>
                  </a:lnTo>
                  <a:lnTo>
                    <a:pt x="2069" y="0"/>
                  </a:lnTo>
                  <a:lnTo>
                    <a:pt x="2118" y="0"/>
                  </a:lnTo>
                  <a:lnTo>
                    <a:pt x="2170" y="0"/>
                  </a:lnTo>
                  <a:lnTo>
                    <a:pt x="2221" y="0"/>
                  </a:lnTo>
                  <a:lnTo>
                    <a:pt x="2270" y="0"/>
                  </a:lnTo>
                  <a:lnTo>
                    <a:pt x="2321" y="0"/>
                  </a:lnTo>
                  <a:lnTo>
                    <a:pt x="2340" y="0"/>
                  </a:lnTo>
                  <a:lnTo>
                    <a:pt x="2358" y="0"/>
                  </a:ln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0682" name="Freeform 147"/>
            <p:cNvSpPr/>
            <p:nvPr/>
          </p:nvSpPr>
          <p:spPr>
            <a:xfrm>
              <a:off x="5242" y="3524"/>
              <a:ext cx="76" cy="39"/>
            </a:xfrm>
            <a:custGeom>
              <a:avLst/>
              <a:gdLst>
                <a:gd name="txL" fmla="*/ 0 w 76"/>
                <a:gd name="txT" fmla="*/ 0 h 39"/>
                <a:gd name="txR" fmla="*/ 76 w 76"/>
                <a:gd name="txB" fmla="*/ 39 h 39"/>
              </a:gdLst>
              <a:ahLst/>
              <a:cxnLst>
                <a:cxn ang="0">
                  <a:pos x="0" y="0"/>
                </a:cxn>
                <a:cxn ang="0">
                  <a:pos x="76" y="20"/>
                </a:cxn>
                <a:cxn ang="0">
                  <a:pos x="0" y="39"/>
                </a:cxn>
                <a:cxn ang="0">
                  <a:pos x="0" y="0"/>
                </a:cxn>
              </a:cxnLst>
              <a:rect l="txL" t="txT" r="txR" b="txB"/>
              <a:pathLst>
                <a:path w="76" h="39">
                  <a:moveTo>
                    <a:pt x="0" y="0"/>
                  </a:moveTo>
                  <a:lnTo>
                    <a:pt x="76" y="20"/>
                  </a:lnTo>
                  <a:lnTo>
                    <a:pt x="0" y="39"/>
                  </a:lnTo>
                  <a:lnTo>
                    <a:pt x="0" y="0"/>
                  </a:lnTo>
                  <a:close/>
                </a:path>
              </a:pathLst>
            </a:custGeom>
            <a:solidFill>
              <a:srgbClr val="0000FF">
                <a:alpha val="100000"/>
              </a:srgbClr>
            </a:solidFill>
            <a:ln w="9525">
              <a:noFill/>
            </a:ln>
          </p:spPr>
          <p:txBody>
            <a:bodyPr/>
            <a:lstStyle/>
            <a:p>
              <a:endParaRPr lang="zh-CN" altLang="en-US"/>
            </a:p>
          </p:txBody>
        </p:sp>
        <p:sp>
          <p:nvSpPr>
            <p:cNvPr id="20683" name="Line 148"/>
            <p:cNvSpPr/>
            <p:nvPr/>
          </p:nvSpPr>
          <p:spPr>
            <a:xfrm flipV="1">
              <a:off x="3026" y="3298"/>
              <a:ext cx="1" cy="383"/>
            </a:xfrm>
            <a:prstGeom prst="line">
              <a:avLst/>
            </a:prstGeom>
            <a:ln w="38100" cap="flat" cmpd="sng">
              <a:solidFill>
                <a:srgbClr val="000000"/>
              </a:solidFill>
              <a:prstDash val="solid"/>
              <a:headEnd type="none" w="med" len="med"/>
              <a:tailEnd type="none" w="med" len="med"/>
            </a:ln>
          </p:spPr>
        </p:sp>
        <p:sp>
          <p:nvSpPr>
            <p:cNvPr id="20684" name="Freeform 149"/>
            <p:cNvSpPr/>
            <p:nvPr/>
          </p:nvSpPr>
          <p:spPr>
            <a:xfrm>
              <a:off x="3001" y="3244"/>
              <a:ext cx="51" cy="59"/>
            </a:xfrm>
            <a:custGeom>
              <a:avLst/>
              <a:gdLst>
                <a:gd name="txL" fmla="*/ 0 w 51"/>
                <a:gd name="txT" fmla="*/ 0 h 59"/>
                <a:gd name="txR" fmla="*/ 51 w 51"/>
                <a:gd name="txB" fmla="*/ 59 h 59"/>
              </a:gdLst>
              <a:ahLst/>
              <a:cxnLst>
                <a:cxn ang="0">
                  <a:pos x="0" y="59"/>
                </a:cxn>
                <a:cxn ang="0">
                  <a:pos x="25" y="0"/>
                </a:cxn>
                <a:cxn ang="0">
                  <a:pos x="51" y="59"/>
                </a:cxn>
                <a:cxn ang="0">
                  <a:pos x="0" y="59"/>
                </a:cxn>
              </a:cxnLst>
              <a:rect l="txL" t="txT" r="txR" b="txB"/>
              <a:pathLst>
                <a:path w="51" h="59">
                  <a:moveTo>
                    <a:pt x="0" y="59"/>
                  </a:moveTo>
                  <a:lnTo>
                    <a:pt x="25" y="0"/>
                  </a:lnTo>
                  <a:lnTo>
                    <a:pt x="51" y="59"/>
                  </a:lnTo>
                  <a:lnTo>
                    <a:pt x="0" y="59"/>
                  </a:lnTo>
                  <a:close/>
                </a:path>
              </a:pathLst>
            </a:custGeom>
            <a:solidFill>
              <a:srgbClr val="000000">
                <a:alpha val="100000"/>
              </a:srgbClr>
            </a:solidFill>
            <a:ln w="9525">
              <a:noFill/>
            </a:ln>
          </p:spPr>
          <p:txBody>
            <a:bodyPr/>
            <a:lstStyle/>
            <a:p>
              <a:endParaRPr lang="zh-CN" altLang="en-US"/>
            </a:p>
          </p:txBody>
        </p:sp>
        <p:sp>
          <p:nvSpPr>
            <p:cNvPr id="20685" name="Line 150"/>
            <p:cNvSpPr/>
            <p:nvPr/>
          </p:nvSpPr>
          <p:spPr>
            <a:xfrm>
              <a:off x="3264" y="3179"/>
              <a:ext cx="542" cy="1"/>
            </a:xfrm>
            <a:prstGeom prst="line">
              <a:avLst/>
            </a:prstGeom>
            <a:ln w="9525" cap="flat" cmpd="sng">
              <a:solidFill>
                <a:srgbClr val="000000"/>
              </a:solidFill>
              <a:prstDash val="solid"/>
              <a:headEnd type="none" w="med" len="med"/>
              <a:tailEnd type="none" w="med" len="med"/>
            </a:ln>
          </p:spPr>
        </p:sp>
        <p:sp>
          <p:nvSpPr>
            <p:cNvPr id="20686" name="Freeform 151"/>
            <p:cNvSpPr/>
            <p:nvPr/>
          </p:nvSpPr>
          <p:spPr>
            <a:xfrm>
              <a:off x="3195" y="3161"/>
              <a:ext cx="76" cy="38"/>
            </a:xfrm>
            <a:custGeom>
              <a:avLst/>
              <a:gdLst>
                <a:gd name="txL" fmla="*/ 0 w 76"/>
                <a:gd name="txT" fmla="*/ 0 h 38"/>
                <a:gd name="txR" fmla="*/ 76 w 76"/>
                <a:gd name="txB" fmla="*/ 38 h 38"/>
              </a:gdLst>
              <a:ahLst/>
              <a:cxnLst>
                <a:cxn ang="0">
                  <a:pos x="76" y="38"/>
                </a:cxn>
                <a:cxn ang="0">
                  <a:pos x="0" y="18"/>
                </a:cxn>
                <a:cxn ang="0">
                  <a:pos x="76" y="0"/>
                </a:cxn>
                <a:cxn ang="0">
                  <a:pos x="76" y="38"/>
                </a:cxn>
              </a:cxnLst>
              <a:rect l="txL" t="txT" r="txR" b="txB"/>
              <a:pathLst>
                <a:path w="76" h="38">
                  <a:moveTo>
                    <a:pt x="76" y="38"/>
                  </a:moveTo>
                  <a:lnTo>
                    <a:pt x="0" y="18"/>
                  </a:lnTo>
                  <a:lnTo>
                    <a:pt x="76" y="0"/>
                  </a:lnTo>
                  <a:lnTo>
                    <a:pt x="76" y="38"/>
                  </a:lnTo>
                  <a:close/>
                </a:path>
              </a:pathLst>
            </a:custGeom>
            <a:solidFill>
              <a:srgbClr val="000000">
                <a:alpha val="100000"/>
              </a:srgbClr>
            </a:solidFill>
            <a:ln w="9525">
              <a:noFill/>
            </a:ln>
          </p:spPr>
          <p:txBody>
            <a:bodyPr/>
            <a:lstStyle/>
            <a:p>
              <a:endParaRPr lang="zh-CN" altLang="en-US"/>
            </a:p>
          </p:txBody>
        </p:sp>
        <p:sp>
          <p:nvSpPr>
            <p:cNvPr id="20687" name="Freeform 152"/>
            <p:cNvSpPr/>
            <p:nvPr/>
          </p:nvSpPr>
          <p:spPr>
            <a:xfrm>
              <a:off x="3799" y="3161"/>
              <a:ext cx="75" cy="38"/>
            </a:xfrm>
            <a:custGeom>
              <a:avLst/>
              <a:gdLst>
                <a:gd name="txL" fmla="*/ 0 w 75"/>
                <a:gd name="txT" fmla="*/ 0 h 38"/>
                <a:gd name="txR" fmla="*/ 75 w 75"/>
                <a:gd name="txB" fmla="*/ 38 h 38"/>
              </a:gdLst>
              <a:ahLst/>
              <a:cxnLst>
                <a:cxn ang="0">
                  <a:pos x="0" y="0"/>
                </a:cxn>
                <a:cxn ang="0">
                  <a:pos x="75" y="18"/>
                </a:cxn>
                <a:cxn ang="0">
                  <a:pos x="0" y="38"/>
                </a:cxn>
                <a:cxn ang="0">
                  <a:pos x="0" y="0"/>
                </a:cxn>
              </a:cxnLst>
              <a:rect l="txL" t="txT" r="txR" b="txB"/>
              <a:pathLst>
                <a:path w="75" h="38">
                  <a:moveTo>
                    <a:pt x="0" y="0"/>
                  </a:moveTo>
                  <a:lnTo>
                    <a:pt x="75" y="18"/>
                  </a:lnTo>
                  <a:lnTo>
                    <a:pt x="0" y="38"/>
                  </a:lnTo>
                  <a:lnTo>
                    <a:pt x="0" y="0"/>
                  </a:lnTo>
                  <a:close/>
                </a:path>
              </a:pathLst>
            </a:custGeom>
            <a:solidFill>
              <a:srgbClr val="000000">
                <a:alpha val="100000"/>
              </a:srgbClr>
            </a:solidFill>
            <a:ln w="9525">
              <a:noFill/>
            </a:ln>
          </p:spPr>
          <p:txBody>
            <a:bodyPr/>
            <a:lstStyle/>
            <a:p>
              <a:endParaRPr lang="zh-CN" altLang="en-US"/>
            </a:p>
          </p:txBody>
        </p:sp>
        <p:sp>
          <p:nvSpPr>
            <p:cNvPr id="20688" name="Line 153"/>
            <p:cNvSpPr/>
            <p:nvPr/>
          </p:nvSpPr>
          <p:spPr>
            <a:xfrm>
              <a:off x="3263" y="2761"/>
              <a:ext cx="65" cy="1"/>
            </a:xfrm>
            <a:prstGeom prst="line">
              <a:avLst/>
            </a:prstGeom>
            <a:ln w="9525" cap="flat" cmpd="sng">
              <a:solidFill>
                <a:srgbClr val="000000"/>
              </a:solidFill>
              <a:prstDash val="solid"/>
              <a:headEnd type="none" w="med" len="med"/>
              <a:tailEnd type="none" w="med" len="med"/>
            </a:ln>
          </p:spPr>
        </p:sp>
        <p:sp>
          <p:nvSpPr>
            <p:cNvPr id="20689" name="Freeform 154"/>
            <p:cNvSpPr/>
            <p:nvPr/>
          </p:nvSpPr>
          <p:spPr>
            <a:xfrm>
              <a:off x="3192" y="2741"/>
              <a:ext cx="75" cy="39"/>
            </a:xfrm>
            <a:custGeom>
              <a:avLst/>
              <a:gdLst>
                <a:gd name="txL" fmla="*/ 0 w 75"/>
                <a:gd name="txT" fmla="*/ 0 h 39"/>
                <a:gd name="txR" fmla="*/ 75 w 75"/>
                <a:gd name="txB" fmla="*/ 39 h 39"/>
              </a:gdLst>
              <a:ahLst/>
              <a:cxnLst>
                <a:cxn ang="0">
                  <a:pos x="75" y="39"/>
                </a:cxn>
                <a:cxn ang="0">
                  <a:pos x="0" y="20"/>
                </a:cxn>
                <a:cxn ang="0">
                  <a:pos x="75" y="0"/>
                </a:cxn>
                <a:cxn ang="0">
                  <a:pos x="75" y="39"/>
                </a:cxn>
              </a:cxnLst>
              <a:rect l="txL" t="txT" r="txR" b="txB"/>
              <a:pathLst>
                <a:path w="75" h="39">
                  <a:moveTo>
                    <a:pt x="75" y="39"/>
                  </a:moveTo>
                  <a:lnTo>
                    <a:pt x="0" y="20"/>
                  </a:lnTo>
                  <a:lnTo>
                    <a:pt x="75" y="0"/>
                  </a:lnTo>
                  <a:lnTo>
                    <a:pt x="75" y="39"/>
                  </a:lnTo>
                  <a:close/>
                </a:path>
              </a:pathLst>
            </a:custGeom>
            <a:solidFill>
              <a:srgbClr val="000000">
                <a:alpha val="100000"/>
              </a:srgbClr>
            </a:solidFill>
            <a:ln w="9525">
              <a:noFill/>
            </a:ln>
          </p:spPr>
          <p:txBody>
            <a:bodyPr/>
            <a:lstStyle/>
            <a:p>
              <a:endParaRPr lang="zh-CN" altLang="en-US"/>
            </a:p>
          </p:txBody>
        </p:sp>
        <p:sp>
          <p:nvSpPr>
            <p:cNvPr id="20690" name="Line 155"/>
            <p:cNvSpPr/>
            <p:nvPr/>
          </p:nvSpPr>
          <p:spPr>
            <a:xfrm>
              <a:off x="4553" y="1742"/>
              <a:ext cx="1" cy="36"/>
            </a:xfrm>
            <a:prstGeom prst="line">
              <a:avLst/>
            </a:prstGeom>
            <a:ln w="9525" cap="flat" cmpd="sng">
              <a:solidFill>
                <a:srgbClr val="000000"/>
              </a:solidFill>
              <a:prstDash val="solid"/>
              <a:headEnd type="none" w="med" len="med"/>
              <a:tailEnd type="none" w="med" len="med"/>
            </a:ln>
          </p:spPr>
        </p:sp>
        <p:sp>
          <p:nvSpPr>
            <p:cNvPr id="20691" name="Line 156"/>
            <p:cNvSpPr/>
            <p:nvPr/>
          </p:nvSpPr>
          <p:spPr>
            <a:xfrm>
              <a:off x="4553" y="1801"/>
              <a:ext cx="1" cy="37"/>
            </a:xfrm>
            <a:prstGeom prst="line">
              <a:avLst/>
            </a:prstGeom>
            <a:ln w="9525" cap="flat" cmpd="sng">
              <a:solidFill>
                <a:srgbClr val="000000"/>
              </a:solidFill>
              <a:prstDash val="solid"/>
              <a:headEnd type="none" w="med" len="med"/>
              <a:tailEnd type="none" w="med" len="med"/>
            </a:ln>
          </p:spPr>
        </p:sp>
        <p:sp>
          <p:nvSpPr>
            <p:cNvPr id="20692" name="Line 157"/>
            <p:cNvSpPr/>
            <p:nvPr/>
          </p:nvSpPr>
          <p:spPr>
            <a:xfrm>
              <a:off x="4553" y="1861"/>
              <a:ext cx="1" cy="37"/>
            </a:xfrm>
            <a:prstGeom prst="line">
              <a:avLst/>
            </a:prstGeom>
            <a:ln w="9525" cap="flat" cmpd="sng">
              <a:solidFill>
                <a:srgbClr val="000000"/>
              </a:solidFill>
              <a:prstDash val="solid"/>
              <a:headEnd type="none" w="med" len="med"/>
              <a:tailEnd type="none" w="med" len="med"/>
            </a:ln>
          </p:spPr>
        </p:sp>
        <p:sp>
          <p:nvSpPr>
            <p:cNvPr id="20693" name="Line 158"/>
            <p:cNvSpPr/>
            <p:nvPr/>
          </p:nvSpPr>
          <p:spPr>
            <a:xfrm>
              <a:off x="4553" y="1921"/>
              <a:ext cx="1" cy="37"/>
            </a:xfrm>
            <a:prstGeom prst="line">
              <a:avLst/>
            </a:prstGeom>
            <a:ln w="9525" cap="flat" cmpd="sng">
              <a:solidFill>
                <a:srgbClr val="000000"/>
              </a:solidFill>
              <a:prstDash val="solid"/>
              <a:headEnd type="none" w="med" len="med"/>
              <a:tailEnd type="none" w="med" len="med"/>
            </a:ln>
          </p:spPr>
        </p:sp>
        <p:sp>
          <p:nvSpPr>
            <p:cNvPr id="20694" name="Line 159"/>
            <p:cNvSpPr/>
            <p:nvPr/>
          </p:nvSpPr>
          <p:spPr>
            <a:xfrm>
              <a:off x="4553" y="1981"/>
              <a:ext cx="1" cy="37"/>
            </a:xfrm>
            <a:prstGeom prst="line">
              <a:avLst/>
            </a:prstGeom>
            <a:ln w="9525" cap="flat" cmpd="sng">
              <a:solidFill>
                <a:srgbClr val="000000"/>
              </a:solidFill>
              <a:prstDash val="solid"/>
              <a:headEnd type="none" w="med" len="med"/>
              <a:tailEnd type="none" w="med" len="med"/>
            </a:ln>
          </p:spPr>
        </p:sp>
        <p:sp>
          <p:nvSpPr>
            <p:cNvPr id="20695" name="Line 160"/>
            <p:cNvSpPr/>
            <p:nvPr/>
          </p:nvSpPr>
          <p:spPr>
            <a:xfrm>
              <a:off x="4553" y="2041"/>
              <a:ext cx="1" cy="37"/>
            </a:xfrm>
            <a:prstGeom prst="line">
              <a:avLst/>
            </a:prstGeom>
            <a:ln w="9525" cap="flat" cmpd="sng">
              <a:solidFill>
                <a:srgbClr val="000000"/>
              </a:solidFill>
              <a:prstDash val="solid"/>
              <a:headEnd type="none" w="med" len="med"/>
              <a:tailEnd type="none" w="med" len="med"/>
            </a:ln>
          </p:spPr>
        </p:sp>
        <p:sp>
          <p:nvSpPr>
            <p:cNvPr id="20696" name="Line 161"/>
            <p:cNvSpPr/>
            <p:nvPr/>
          </p:nvSpPr>
          <p:spPr>
            <a:xfrm>
              <a:off x="4553" y="2101"/>
              <a:ext cx="1" cy="37"/>
            </a:xfrm>
            <a:prstGeom prst="line">
              <a:avLst/>
            </a:prstGeom>
            <a:ln w="9525" cap="flat" cmpd="sng">
              <a:solidFill>
                <a:srgbClr val="000000"/>
              </a:solidFill>
              <a:prstDash val="solid"/>
              <a:headEnd type="none" w="med" len="med"/>
              <a:tailEnd type="none" w="med" len="med"/>
            </a:ln>
          </p:spPr>
        </p:sp>
        <p:sp>
          <p:nvSpPr>
            <p:cNvPr id="20697" name="Line 162"/>
            <p:cNvSpPr/>
            <p:nvPr/>
          </p:nvSpPr>
          <p:spPr>
            <a:xfrm>
              <a:off x="4553" y="2161"/>
              <a:ext cx="1" cy="37"/>
            </a:xfrm>
            <a:prstGeom prst="line">
              <a:avLst/>
            </a:prstGeom>
            <a:ln w="9525" cap="flat" cmpd="sng">
              <a:solidFill>
                <a:srgbClr val="000000"/>
              </a:solidFill>
              <a:prstDash val="solid"/>
              <a:headEnd type="none" w="med" len="med"/>
              <a:tailEnd type="none" w="med" len="med"/>
            </a:ln>
          </p:spPr>
        </p:sp>
        <p:sp>
          <p:nvSpPr>
            <p:cNvPr id="20698" name="Line 163"/>
            <p:cNvSpPr/>
            <p:nvPr/>
          </p:nvSpPr>
          <p:spPr>
            <a:xfrm>
              <a:off x="4553" y="2221"/>
              <a:ext cx="1" cy="37"/>
            </a:xfrm>
            <a:prstGeom prst="line">
              <a:avLst/>
            </a:prstGeom>
            <a:ln w="9525" cap="flat" cmpd="sng">
              <a:solidFill>
                <a:srgbClr val="000000"/>
              </a:solidFill>
              <a:prstDash val="solid"/>
              <a:headEnd type="none" w="med" len="med"/>
              <a:tailEnd type="none" w="med" len="med"/>
            </a:ln>
          </p:spPr>
        </p:sp>
        <p:sp>
          <p:nvSpPr>
            <p:cNvPr id="20699" name="Line 164"/>
            <p:cNvSpPr/>
            <p:nvPr/>
          </p:nvSpPr>
          <p:spPr>
            <a:xfrm>
              <a:off x="4553" y="2281"/>
              <a:ext cx="1" cy="37"/>
            </a:xfrm>
            <a:prstGeom prst="line">
              <a:avLst/>
            </a:prstGeom>
            <a:ln w="9525" cap="flat" cmpd="sng">
              <a:solidFill>
                <a:srgbClr val="000000"/>
              </a:solidFill>
              <a:prstDash val="solid"/>
              <a:headEnd type="none" w="med" len="med"/>
              <a:tailEnd type="none" w="med" len="med"/>
            </a:ln>
          </p:spPr>
        </p:sp>
        <p:sp>
          <p:nvSpPr>
            <p:cNvPr id="20700" name="Line 165"/>
            <p:cNvSpPr/>
            <p:nvPr/>
          </p:nvSpPr>
          <p:spPr>
            <a:xfrm>
              <a:off x="4553" y="2341"/>
              <a:ext cx="1" cy="37"/>
            </a:xfrm>
            <a:prstGeom prst="line">
              <a:avLst/>
            </a:prstGeom>
            <a:ln w="9525" cap="flat" cmpd="sng">
              <a:solidFill>
                <a:srgbClr val="000000"/>
              </a:solidFill>
              <a:prstDash val="solid"/>
              <a:headEnd type="none" w="med" len="med"/>
              <a:tailEnd type="none" w="med" len="med"/>
            </a:ln>
          </p:spPr>
        </p:sp>
        <p:sp>
          <p:nvSpPr>
            <p:cNvPr id="20701" name="Line 166"/>
            <p:cNvSpPr/>
            <p:nvPr/>
          </p:nvSpPr>
          <p:spPr>
            <a:xfrm>
              <a:off x="4553" y="2401"/>
              <a:ext cx="1" cy="37"/>
            </a:xfrm>
            <a:prstGeom prst="line">
              <a:avLst/>
            </a:prstGeom>
            <a:ln w="9525" cap="flat" cmpd="sng">
              <a:solidFill>
                <a:srgbClr val="000000"/>
              </a:solidFill>
              <a:prstDash val="solid"/>
              <a:headEnd type="none" w="med" len="med"/>
              <a:tailEnd type="none" w="med" len="med"/>
            </a:ln>
          </p:spPr>
        </p:sp>
        <p:sp>
          <p:nvSpPr>
            <p:cNvPr id="20702" name="Line 167"/>
            <p:cNvSpPr/>
            <p:nvPr/>
          </p:nvSpPr>
          <p:spPr>
            <a:xfrm>
              <a:off x="4553" y="2461"/>
              <a:ext cx="1" cy="37"/>
            </a:xfrm>
            <a:prstGeom prst="line">
              <a:avLst/>
            </a:prstGeom>
            <a:ln w="9525" cap="flat" cmpd="sng">
              <a:solidFill>
                <a:srgbClr val="000000"/>
              </a:solidFill>
              <a:prstDash val="solid"/>
              <a:headEnd type="none" w="med" len="med"/>
              <a:tailEnd type="none" w="med" len="med"/>
            </a:ln>
          </p:spPr>
        </p:sp>
        <p:sp>
          <p:nvSpPr>
            <p:cNvPr id="20703" name="Line 168"/>
            <p:cNvSpPr/>
            <p:nvPr/>
          </p:nvSpPr>
          <p:spPr>
            <a:xfrm>
              <a:off x="4553" y="2521"/>
              <a:ext cx="1" cy="37"/>
            </a:xfrm>
            <a:prstGeom prst="line">
              <a:avLst/>
            </a:prstGeom>
            <a:ln w="9525" cap="flat" cmpd="sng">
              <a:solidFill>
                <a:srgbClr val="000000"/>
              </a:solidFill>
              <a:prstDash val="solid"/>
              <a:headEnd type="none" w="med" len="med"/>
              <a:tailEnd type="none" w="med" len="med"/>
            </a:ln>
          </p:spPr>
        </p:sp>
        <p:sp>
          <p:nvSpPr>
            <p:cNvPr id="20704" name="Line 169"/>
            <p:cNvSpPr/>
            <p:nvPr/>
          </p:nvSpPr>
          <p:spPr>
            <a:xfrm>
              <a:off x="4553" y="2581"/>
              <a:ext cx="1" cy="37"/>
            </a:xfrm>
            <a:prstGeom prst="line">
              <a:avLst/>
            </a:prstGeom>
            <a:ln w="9525" cap="flat" cmpd="sng">
              <a:solidFill>
                <a:srgbClr val="000000"/>
              </a:solidFill>
              <a:prstDash val="solid"/>
              <a:headEnd type="none" w="med" len="med"/>
              <a:tailEnd type="none" w="med" len="med"/>
            </a:ln>
          </p:spPr>
        </p:sp>
        <p:sp>
          <p:nvSpPr>
            <p:cNvPr id="20705" name="Line 170"/>
            <p:cNvSpPr/>
            <p:nvPr/>
          </p:nvSpPr>
          <p:spPr>
            <a:xfrm>
              <a:off x="4553" y="2641"/>
              <a:ext cx="1" cy="37"/>
            </a:xfrm>
            <a:prstGeom prst="line">
              <a:avLst/>
            </a:prstGeom>
            <a:ln w="9525" cap="flat" cmpd="sng">
              <a:solidFill>
                <a:srgbClr val="000000"/>
              </a:solidFill>
              <a:prstDash val="solid"/>
              <a:headEnd type="none" w="med" len="med"/>
              <a:tailEnd type="none" w="med" len="med"/>
            </a:ln>
          </p:spPr>
        </p:sp>
        <p:sp>
          <p:nvSpPr>
            <p:cNvPr id="20706" name="Line 171"/>
            <p:cNvSpPr/>
            <p:nvPr/>
          </p:nvSpPr>
          <p:spPr>
            <a:xfrm>
              <a:off x="4553" y="2701"/>
              <a:ext cx="1" cy="37"/>
            </a:xfrm>
            <a:prstGeom prst="line">
              <a:avLst/>
            </a:prstGeom>
            <a:ln w="9525" cap="flat" cmpd="sng">
              <a:solidFill>
                <a:srgbClr val="000000"/>
              </a:solidFill>
              <a:prstDash val="solid"/>
              <a:headEnd type="none" w="med" len="med"/>
              <a:tailEnd type="none" w="med" len="med"/>
            </a:ln>
          </p:spPr>
        </p:sp>
        <p:sp>
          <p:nvSpPr>
            <p:cNvPr id="20707" name="Line 172"/>
            <p:cNvSpPr/>
            <p:nvPr/>
          </p:nvSpPr>
          <p:spPr>
            <a:xfrm>
              <a:off x="4553" y="2761"/>
              <a:ext cx="1" cy="36"/>
            </a:xfrm>
            <a:prstGeom prst="line">
              <a:avLst/>
            </a:prstGeom>
            <a:ln w="9525" cap="flat" cmpd="sng">
              <a:solidFill>
                <a:srgbClr val="000000"/>
              </a:solidFill>
              <a:prstDash val="solid"/>
              <a:headEnd type="none" w="med" len="med"/>
              <a:tailEnd type="none" w="med" len="med"/>
            </a:ln>
          </p:spPr>
        </p:sp>
        <p:sp>
          <p:nvSpPr>
            <p:cNvPr id="20708" name="Line 173"/>
            <p:cNvSpPr/>
            <p:nvPr/>
          </p:nvSpPr>
          <p:spPr>
            <a:xfrm>
              <a:off x="4553" y="2821"/>
              <a:ext cx="1" cy="36"/>
            </a:xfrm>
            <a:prstGeom prst="line">
              <a:avLst/>
            </a:prstGeom>
            <a:ln w="9525" cap="flat" cmpd="sng">
              <a:solidFill>
                <a:srgbClr val="000000"/>
              </a:solidFill>
              <a:prstDash val="solid"/>
              <a:headEnd type="none" w="med" len="med"/>
              <a:tailEnd type="none" w="med" len="med"/>
            </a:ln>
          </p:spPr>
        </p:sp>
        <p:sp>
          <p:nvSpPr>
            <p:cNvPr id="20709" name="Line 174"/>
            <p:cNvSpPr/>
            <p:nvPr/>
          </p:nvSpPr>
          <p:spPr>
            <a:xfrm>
              <a:off x="4553" y="2881"/>
              <a:ext cx="1" cy="36"/>
            </a:xfrm>
            <a:prstGeom prst="line">
              <a:avLst/>
            </a:prstGeom>
            <a:ln w="9525" cap="flat" cmpd="sng">
              <a:solidFill>
                <a:srgbClr val="000000"/>
              </a:solidFill>
              <a:prstDash val="solid"/>
              <a:headEnd type="none" w="med" len="med"/>
              <a:tailEnd type="none" w="med" len="med"/>
            </a:ln>
          </p:spPr>
        </p:sp>
        <p:sp>
          <p:nvSpPr>
            <p:cNvPr id="20710" name="Line 175"/>
            <p:cNvSpPr/>
            <p:nvPr/>
          </p:nvSpPr>
          <p:spPr>
            <a:xfrm>
              <a:off x="4553" y="2941"/>
              <a:ext cx="1" cy="36"/>
            </a:xfrm>
            <a:prstGeom prst="line">
              <a:avLst/>
            </a:prstGeom>
            <a:ln w="9525" cap="flat" cmpd="sng">
              <a:solidFill>
                <a:srgbClr val="000000"/>
              </a:solidFill>
              <a:prstDash val="solid"/>
              <a:headEnd type="none" w="med" len="med"/>
              <a:tailEnd type="none" w="med" len="med"/>
            </a:ln>
          </p:spPr>
        </p:sp>
        <p:sp>
          <p:nvSpPr>
            <p:cNvPr id="20711" name="Line 176"/>
            <p:cNvSpPr/>
            <p:nvPr/>
          </p:nvSpPr>
          <p:spPr>
            <a:xfrm>
              <a:off x="4553" y="3001"/>
              <a:ext cx="1" cy="36"/>
            </a:xfrm>
            <a:prstGeom prst="line">
              <a:avLst/>
            </a:prstGeom>
            <a:ln w="9525" cap="flat" cmpd="sng">
              <a:solidFill>
                <a:srgbClr val="000000"/>
              </a:solidFill>
              <a:prstDash val="solid"/>
              <a:headEnd type="none" w="med" len="med"/>
              <a:tailEnd type="none" w="med" len="med"/>
            </a:ln>
          </p:spPr>
        </p:sp>
        <p:sp>
          <p:nvSpPr>
            <p:cNvPr id="20712" name="Line 177"/>
            <p:cNvSpPr/>
            <p:nvPr/>
          </p:nvSpPr>
          <p:spPr>
            <a:xfrm>
              <a:off x="4553" y="3061"/>
              <a:ext cx="1" cy="36"/>
            </a:xfrm>
            <a:prstGeom prst="line">
              <a:avLst/>
            </a:prstGeom>
            <a:ln w="9525" cap="flat" cmpd="sng">
              <a:solidFill>
                <a:srgbClr val="000000"/>
              </a:solidFill>
              <a:prstDash val="solid"/>
              <a:headEnd type="none" w="med" len="med"/>
              <a:tailEnd type="none" w="med" len="med"/>
            </a:ln>
          </p:spPr>
        </p:sp>
        <p:sp>
          <p:nvSpPr>
            <p:cNvPr id="20713" name="Line 178"/>
            <p:cNvSpPr/>
            <p:nvPr/>
          </p:nvSpPr>
          <p:spPr>
            <a:xfrm>
              <a:off x="4553" y="3121"/>
              <a:ext cx="1" cy="36"/>
            </a:xfrm>
            <a:prstGeom prst="line">
              <a:avLst/>
            </a:prstGeom>
            <a:ln w="9525" cap="flat" cmpd="sng">
              <a:solidFill>
                <a:srgbClr val="000000"/>
              </a:solidFill>
              <a:prstDash val="solid"/>
              <a:headEnd type="none" w="med" len="med"/>
              <a:tailEnd type="none" w="med" len="med"/>
            </a:ln>
          </p:spPr>
        </p:sp>
        <p:sp>
          <p:nvSpPr>
            <p:cNvPr id="20714" name="Line 179"/>
            <p:cNvSpPr/>
            <p:nvPr/>
          </p:nvSpPr>
          <p:spPr>
            <a:xfrm>
              <a:off x="4553" y="3180"/>
              <a:ext cx="1" cy="37"/>
            </a:xfrm>
            <a:prstGeom prst="line">
              <a:avLst/>
            </a:prstGeom>
            <a:ln w="9525" cap="flat" cmpd="sng">
              <a:solidFill>
                <a:srgbClr val="000000"/>
              </a:solidFill>
              <a:prstDash val="solid"/>
              <a:headEnd type="none" w="med" len="med"/>
              <a:tailEnd type="none" w="med" len="med"/>
            </a:ln>
          </p:spPr>
        </p:sp>
        <p:sp>
          <p:nvSpPr>
            <p:cNvPr id="20715" name="Line 180"/>
            <p:cNvSpPr/>
            <p:nvPr/>
          </p:nvSpPr>
          <p:spPr>
            <a:xfrm>
              <a:off x="4553" y="3240"/>
              <a:ext cx="1" cy="37"/>
            </a:xfrm>
            <a:prstGeom prst="line">
              <a:avLst/>
            </a:prstGeom>
            <a:ln w="9525" cap="flat" cmpd="sng">
              <a:solidFill>
                <a:srgbClr val="000000"/>
              </a:solidFill>
              <a:prstDash val="solid"/>
              <a:headEnd type="none" w="med" len="med"/>
              <a:tailEnd type="none" w="med" len="med"/>
            </a:ln>
          </p:spPr>
        </p:sp>
        <p:sp>
          <p:nvSpPr>
            <p:cNvPr id="20716" name="Line 181"/>
            <p:cNvSpPr/>
            <p:nvPr/>
          </p:nvSpPr>
          <p:spPr>
            <a:xfrm>
              <a:off x="4553" y="3300"/>
              <a:ext cx="1" cy="37"/>
            </a:xfrm>
            <a:prstGeom prst="line">
              <a:avLst/>
            </a:prstGeom>
            <a:ln w="38100" cap="flat" cmpd="sng">
              <a:solidFill>
                <a:srgbClr val="000000"/>
              </a:solidFill>
              <a:prstDash val="solid"/>
              <a:headEnd type="none" w="med" len="med"/>
              <a:tailEnd type="none" w="med" len="med"/>
            </a:ln>
          </p:spPr>
        </p:sp>
        <p:grpSp>
          <p:nvGrpSpPr>
            <p:cNvPr id="20717" name="Group 312"/>
            <p:cNvGrpSpPr/>
            <p:nvPr/>
          </p:nvGrpSpPr>
          <p:grpSpPr>
            <a:xfrm>
              <a:off x="3026" y="3357"/>
              <a:ext cx="1343" cy="462"/>
              <a:chOff x="3026" y="3357"/>
              <a:chExt cx="1343" cy="462"/>
            </a:xfrm>
          </p:grpSpPr>
          <p:sp>
            <p:nvSpPr>
              <p:cNvPr id="20784" name="Freeform 145"/>
              <p:cNvSpPr/>
              <p:nvPr/>
            </p:nvSpPr>
            <p:spPr>
              <a:xfrm>
                <a:off x="3195" y="3357"/>
                <a:ext cx="504" cy="187"/>
              </a:xfrm>
              <a:custGeom>
                <a:avLst/>
                <a:gdLst>
                  <a:gd name="txL" fmla="*/ 0 w 504"/>
                  <a:gd name="txT" fmla="*/ 0 h 187"/>
                  <a:gd name="txR" fmla="*/ 504 w 504"/>
                  <a:gd name="txB" fmla="*/ 187 h 187"/>
                </a:gdLst>
                <a:ahLst/>
                <a:cxnLst>
                  <a:cxn ang="0">
                    <a:pos x="0" y="0"/>
                  </a:cxn>
                  <a:cxn ang="0">
                    <a:pos x="0" y="187"/>
                  </a:cxn>
                  <a:cxn ang="0">
                    <a:pos x="504" y="187"/>
                  </a:cxn>
                </a:cxnLst>
                <a:rect l="txL" t="txT" r="txR" b="txB"/>
                <a:pathLst>
                  <a:path w="504" h="187">
                    <a:moveTo>
                      <a:pt x="0" y="0"/>
                    </a:moveTo>
                    <a:lnTo>
                      <a:pt x="0" y="187"/>
                    </a:lnTo>
                    <a:lnTo>
                      <a:pt x="504" y="187"/>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85" name="Freeform 182"/>
              <p:cNvSpPr/>
              <p:nvPr/>
            </p:nvSpPr>
            <p:spPr>
              <a:xfrm>
                <a:off x="3874" y="3737"/>
                <a:ext cx="87" cy="60"/>
              </a:xfrm>
              <a:custGeom>
                <a:avLst/>
                <a:gdLst>
                  <a:gd name="txL" fmla="*/ 0 w 87"/>
                  <a:gd name="txT" fmla="*/ 0 h 60"/>
                  <a:gd name="txR" fmla="*/ 87 w 87"/>
                  <a:gd name="txB" fmla="*/ 60 h 60"/>
                </a:gdLst>
                <a:ahLst/>
                <a:cxnLst>
                  <a:cxn ang="0">
                    <a:pos x="0" y="0"/>
                  </a:cxn>
                  <a:cxn ang="0">
                    <a:pos x="5" y="4"/>
                  </a:cxn>
                  <a:cxn ang="0">
                    <a:pos x="12" y="10"/>
                  </a:cxn>
                  <a:cxn ang="0">
                    <a:pos x="23" y="19"/>
                  </a:cxn>
                  <a:cxn ang="0">
                    <a:pos x="35" y="27"/>
                  </a:cxn>
                  <a:cxn ang="0">
                    <a:pos x="51" y="38"/>
                  </a:cxn>
                  <a:cxn ang="0">
                    <a:pos x="69" y="49"/>
                  </a:cxn>
                  <a:cxn ang="0">
                    <a:pos x="87" y="60"/>
                  </a:cxn>
                </a:cxnLst>
                <a:rect l="txL" t="txT" r="txR" b="txB"/>
                <a:pathLst>
                  <a:path w="87" h="60">
                    <a:moveTo>
                      <a:pt x="0" y="0"/>
                    </a:moveTo>
                    <a:lnTo>
                      <a:pt x="5" y="4"/>
                    </a:lnTo>
                    <a:lnTo>
                      <a:pt x="12" y="10"/>
                    </a:lnTo>
                    <a:lnTo>
                      <a:pt x="23" y="19"/>
                    </a:lnTo>
                    <a:lnTo>
                      <a:pt x="35" y="27"/>
                    </a:lnTo>
                    <a:lnTo>
                      <a:pt x="51" y="38"/>
                    </a:lnTo>
                    <a:lnTo>
                      <a:pt x="69" y="49"/>
                    </a:lnTo>
                    <a:lnTo>
                      <a:pt x="87" y="6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86" name="Freeform 183"/>
              <p:cNvSpPr/>
              <p:nvPr/>
            </p:nvSpPr>
            <p:spPr>
              <a:xfrm>
                <a:off x="3961" y="3797"/>
                <a:ext cx="158" cy="22"/>
              </a:xfrm>
              <a:custGeom>
                <a:avLst/>
                <a:gdLst>
                  <a:gd name="txL" fmla="*/ 0 w 158"/>
                  <a:gd name="txT" fmla="*/ 0 h 22"/>
                  <a:gd name="txR" fmla="*/ 158 w 158"/>
                  <a:gd name="txB" fmla="*/ 22 h 22"/>
                </a:gdLst>
                <a:ahLst/>
                <a:cxnLst>
                  <a:cxn ang="0">
                    <a:pos x="0" y="0"/>
                  </a:cxn>
                  <a:cxn ang="0">
                    <a:pos x="22" y="10"/>
                  </a:cxn>
                  <a:cxn ang="0">
                    <a:pos x="46" y="17"/>
                  </a:cxn>
                  <a:cxn ang="0">
                    <a:pos x="70" y="21"/>
                  </a:cxn>
                  <a:cxn ang="0">
                    <a:pos x="92" y="22"/>
                  </a:cxn>
                  <a:cxn ang="0">
                    <a:pos x="113" y="21"/>
                  </a:cxn>
                  <a:cxn ang="0">
                    <a:pos x="132" y="17"/>
                  </a:cxn>
                  <a:cxn ang="0">
                    <a:pos x="147" y="10"/>
                  </a:cxn>
                  <a:cxn ang="0">
                    <a:pos x="158" y="0"/>
                  </a:cxn>
                </a:cxnLst>
                <a:rect l="txL" t="txT" r="txR" b="txB"/>
                <a:pathLst>
                  <a:path w="158" h="22">
                    <a:moveTo>
                      <a:pt x="0" y="0"/>
                    </a:moveTo>
                    <a:lnTo>
                      <a:pt x="22" y="10"/>
                    </a:lnTo>
                    <a:lnTo>
                      <a:pt x="46" y="17"/>
                    </a:lnTo>
                    <a:lnTo>
                      <a:pt x="70" y="21"/>
                    </a:lnTo>
                    <a:lnTo>
                      <a:pt x="92" y="22"/>
                    </a:lnTo>
                    <a:lnTo>
                      <a:pt x="113" y="21"/>
                    </a:lnTo>
                    <a:lnTo>
                      <a:pt x="132" y="17"/>
                    </a:lnTo>
                    <a:lnTo>
                      <a:pt x="147" y="10"/>
                    </a:lnTo>
                    <a:lnTo>
                      <a:pt x="158"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87" name="Freeform 184"/>
              <p:cNvSpPr/>
              <p:nvPr/>
            </p:nvSpPr>
            <p:spPr>
              <a:xfrm>
                <a:off x="4119" y="3546"/>
                <a:ext cx="250" cy="251"/>
              </a:xfrm>
              <a:custGeom>
                <a:avLst/>
                <a:gdLst>
                  <a:gd name="txL" fmla="*/ 0 w 250"/>
                  <a:gd name="txT" fmla="*/ 0 h 251"/>
                  <a:gd name="txR" fmla="*/ 250 w 250"/>
                  <a:gd name="txB" fmla="*/ 251 h 251"/>
                </a:gdLst>
                <a:ahLst/>
                <a:cxnLst>
                  <a:cxn ang="0">
                    <a:pos x="0" y="251"/>
                  </a:cxn>
                  <a:cxn ang="0">
                    <a:pos x="20" y="240"/>
                  </a:cxn>
                  <a:cxn ang="0">
                    <a:pos x="43" y="225"/>
                  </a:cxn>
                  <a:cxn ang="0">
                    <a:pos x="67" y="207"/>
                  </a:cxn>
                  <a:cxn ang="0">
                    <a:pos x="92" y="186"/>
                  </a:cxn>
                  <a:cxn ang="0">
                    <a:pos x="118" y="163"/>
                  </a:cxn>
                  <a:cxn ang="0">
                    <a:pos x="143" y="139"/>
                  </a:cxn>
                  <a:cxn ang="0">
                    <a:pos x="167" y="112"/>
                  </a:cxn>
                  <a:cxn ang="0">
                    <a:pos x="191" y="84"/>
                  </a:cxn>
                  <a:cxn ang="0">
                    <a:pos x="214" y="55"/>
                  </a:cxn>
                  <a:cxn ang="0">
                    <a:pos x="233" y="27"/>
                  </a:cxn>
                  <a:cxn ang="0">
                    <a:pos x="250" y="0"/>
                  </a:cxn>
                </a:cxnLst>
                <a:rect l="txL" t="txT" r="txR" b="txB"/>
                <a:pathLst>
                  <a:path w="250" h="251">
                    <a:moveTo>
                      <a:pt x="0" y="251"/>
                    </a:moveTo>
                    <a:lnTo>
                      <a:pt x="20" y="240"/>
                    </a:lnTo>
                    <a:lnTo>
                      <a:pt x="43" y="225"/>
                    </a:lnTo>
                    <a:lnTo>
                      <a:pt x="67" y="207"/>
                    </a:lnTo>
                    <a:lnTo>
                      <a:pt x="92" y="186"/>
                    </a:lnTo>
                    <a:lnTo>
                      <a:pt x="118" y="163"/>
                    </a:lnTo>
                    <a:lnTo>
                      <a:pt x="143" y="139"/>
                    </a:lnTo>
                    <a:lnTo>
                      <a:pt x="167" y="112"/>
                    </a:lnTo>
                    <a:lnTo>
                      <a:pt x="191" y="84"/>
                    </a:lnTo>
                    <a:lnTo>
                      <a:pt x="214" y="55"/>
                    </a:lnTo>
                    <a:lnTo>
                      <a:pt x="233" y="27"/>
                    </a:lnTo>
                    <a:lnTo>
                      <a:pt x="250"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88" name="Freeform 185"/>
              <p:cNvSpPr/>
              <p:nvPr/>
            </p:nvSpPr>
            <p:spPr>
              <a:xfrm>
                <a:off x="3705" y="3543"/>
                <a:ext cx="171" cy="193"/>
              </a:xfrm>
              <a:custGeom>
                <a:avLst/>
                <a:gdLst>
                  <a:gd name="txL" fmla="*/ 0 w 171"/>
                  <a:gd name="txT" fmla="*/ 0 h 193"/>
                  <a:gd name="txR" fmla="*/ 171 w 171"/>
                  <a:gd name="txB" fmla="*/ 193 h 193"/>
                </a:gdLst>
                <a:ahLst/>
                <a:cxnLst>
                  <a:cxn ang="0">
                    <a:pos x="0" y="0"/>
                  </a:cxn>
                  <a:cxn ang="0">
                    <a:pos x="171" y="0"/>
                  </a:cxn>
                  <a:cxn ang="0">
                    <a:pos x="171" y="193"/>
                  </a:cxn>
                </a:cxnLst>
                <a:rect l="txL" t="txT" r="txR" b="txB"/>
                <a:pathLst>
                  <a:path w="171" h="193">
                    <a:moveTo>
                      <a:pt x="0" y="0"/>
                    </a:moveTo>
                    <a:lnTo>
                      <a:pt x="171" y="0"/>
                    </a:lnTo>
                    <a:lnTo>
                      <a:pt x="171" y="193"/>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89" name="Line 186"/>
              <p:cNvSpPr/>
              <p:nvPr/>
            </p:nvSpPr>
            <p:spPr>
              <a:xfrm flipV="1">
                <a:off x="3026" y="3440"/>
                <a:ext cx="85" cy="104"/>
              </a:xfrm>
              <a:prstGeom prst="line">
                <a:avLst/>
              </a:prstGeom>
              <a:ln w="38100" cap="flat" cmpd="sng">
                <a:solidFill>
                  <a:srgbClr val="000000"/>
                </a:solidFill>
                <a:prstDash val="solid"/>
                <a:headEnd type="none" w="med" len="med"/>
                <a:tailEnd type="none" w="med" len="med"/>
              </a:ln>
            </p:spPr>
          </p:sp>
          <p:sp>
            <p:nvSpPr>
              <p:cNvPr id="20790" name="Freeform 187"/>
              <p:cNvSpPr/>
              <p:nvPr/>
            </p:nvSpPr>
            <p:spPr>
              <a:xfrm>
                <a:off x="3111" y="3357"/>
                <a:ext cx="84" cy="83"/>
              </a:xfrm>
              <a:custGeom>
                <a:avLst/>
                <a:gdLst>
                  <a:gd name="txL" fmla="*/ 0 w 84"/>
                  <a:gd name="txT" fmla="*/ 0 h 83"/>
                  <a:gd name="txR" fmla="*/ 84 w 84"/>
                  <a:gd name="txB" fmla="*/ 83 h 83"/>
                </a:gdLst>
                <a:ahLst/>
                <a:cxnLst>
                  <a:cxn ang="0">
                    <a:pos x="0" y="83"/>
                  </a:cxn>
                  <a:cxn ang="0">
                    <a:pos x="11" y="69"/>
                  </a:cxn>
                  <a:cxn ang="0">
                    <a:pos x="22" y="55"/>
                  </a:cxn>
                  <a:cxn ang="0">
                    <a:pos x="35" y="41"/>
                  </a:cxn>
                  <a:cxn ang="0">
                    <a:pos x="49" y="28"/>
                  </a:cxn>
                  <a:cxn ang="0">
                    <a:pos x="62" y="17"/>
                  </a:cxn>
                  <a:cxn ang="0">
                    <a:pos x="75" y="7"/>
                  </a:cxn>
                  <a:cxn ang="0">
                    <a:pos x="84" y="0"/>
                  </a:cxn>
                </a:cxnLst>
                <a:rect l="txL" t="txT" r="txR" b="txB"/>
                <a:pathLst>
                  <a:path w="84" h="83">
                    <a:moveTo>
                      <a:pt x="0" y="83"/>
                    </a:moveTo>
                    <a:lnTo>
                      <a:pt x="11" y="69"/>
                    </a:lnTo>
                    <a:lnTo>
                      <a:pt x="22" y="55"/>
                    </a:lnTo>
                    <a:lnTo>
                      <a:pt x="35" y="41"/>
                    </a:lnTo>
                    <a:lnTo>
                      <a:pt x="49" y="28"/>
                    </a:lnTo>
                    <a:lnTo>
                      <a:pt x="62" y="17"/>
                    </a:lnTo>
                    <a:lnTo>
                      <a:pt x="75" y="7"/>
                    </a:lnTo>
                    <a:lnTo>
                      <a:pt x="84"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20718" name="Line 188"/>
            <p:cNvSpPr/>
            <p:nvPr/>
          </p:nvSpPr>
          <p:spPr>
            <a:xfrm>
              <a:off x="3705" y="2680"/>
              <a:ext cx="85" cy="104"/>
            </a:xfrm>
            <a:prstGeom prst="line">
              <a:avLst/>
            </a:prstGeom>
            <a:ln w="20638" cap="flat" cmpd="sng">
              <a:solidFill>
                <a:srgbClr val="000000"/>
              </a:solidFill>
              <a:prstDash val="solid"/>
              <a:headEnd type="none" w="med" len="med"/>
              <a:tailEnd type="none" w="med" len="med"/>
            </a:ln>
          </p:spPr>
        </p:sp>
        <p:sp>
          <p:nvSpPr>
            <p:cNvPr id="20719" name="Freeform 189"/>
            <p:cNvSpPr/>
            <p:nvPr/>
          </p:nvSpPr>
          <p:spPr>
            <a:xfrm>
              <a:off x="3790" y="2784"/>
              <a:ext cx="84" cy="83"/>
            </a:xfrm>
            <a:custGeom>
              <a:avLst/>
              <a:gdLst>
                <a:gd name="txL" fmla="*/ 0 w 84"/>
                <a:gd name="txT" fmla="*/ 0 h 83"/>
                <a:gd name="txR" fmla="*/ 84 w 84"/>
                <a:gd name="txB" fmla="*/ 83 h 83"/>
              </a:gdLst>
              <a:ahLst/>
              <a:cxnLst>
                <a:cxn ang="0">
                  <a:pos x="0" y="0"/>
                </a:cxn>
                <a:cxn ang="0">
                  <a:pos x="11" y="13"/>
                </a:cxn>
                <a:cxn ang="0">
                  <a:pos x="22" y="28"/>
                </a:cxn>
                <a:cxn ang="0">
                  <a:pos x="36" y="42"/>
                </a:cxn>
                <a:cxn ang="0">
                  <a:pos x="49" y="55"/>
                </a:cxn>
                <a:cxn ang="0">
                  <a:pos x="62" y="66"/>
                </a:cxn>
                <a:cxn ang="0">
                  <a:pos x="75" y="76"/>
                </a:cxn>
                <a:cxn ang="0">
                  <a:pos x="84" y="83"/>
                </a:cxn>
              </a:cxnLst>
              <a:rect l="txL" t="txT" r="txR" b="txB"/>
              <a:pathLst>
                <a:path w="84" h="83">
                  <a:moveTo>
                    <a:pt x="0" y="0"/>
                  </a:moveTo>
                  <a:lnTo>
                    <a:pt x="11" y="13"/>
                  </a:lnTo>
                  <a:lnTo>
                    <a:pt x="22" y="28"/>
                  </a:lnTo>
                  <a:lnTo>
                    <a:pt x="36" y="42"/>
                  </a:lnTo>
                  <a:lnTo>
                    <a:pt x="49" y="55"/>
                  </a:lnTo>
                  <a:lnTo>
                    <a:pt x="62" y="66"/>
                  </a:lnTo>
                  <a:lnTo>
                    <a:pt x="75" y="76"/>
                  </a:lnTo>
                  <a:lnTo>
                    <a:pt x="84" y="83"/>
                  </a:lnTo>
                </a:path>
              </a:pathLst>
            </a:custGeom>
            <a:noFill/>
            <a:ln w="20638"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720" name="Freeform 191"/>
            <p:cNvSpPr/>
            <p:nvPr/>
          </p:nvSpPr>
          <p:spPr>
            <a:xfrm>
              <a:off x="4553" y="2959"/>
              <a:ext cx="681" cy="127"/>
            </a:xfrm>
            <a:custGeom>
              <a:avLst/>
              <a:gdLst>
                <a:gd name="txL" fmla="*/ 0 w 681"/>
                <a:gd name="txT" fmla="*/ 0 h 127"/>
                <a:gd name="txR" fmla="*/ 681 w 681"/>
                <a:gd name="txB" fmla="*/ 127 h 127"/>
              </a:gdLst>
              <a:ahLst/>
              <a:cxnLst>
                <a:cxn ang="0">
                  <a:pos x="10" y="121"/>
                </a:cxn>
                <a:cxn ang="0">
                  <a:pos x="19" y="115"/>
                </a:cxn>
                <a:cxn ang="0">
                  <a:pos x="31" y="109"/>
                </a:cxn>
                <a:cxn ang="0">
                  <a:pos x="42" y="103"/>
                </a:cxn>
                <a:cxn ang="0">
                  <a:pos x="53" y="95"/>
                </a:cxn>
                <a:cxn ang="0">
                  <a:pos x="64" y="91"/>
                </a:cxn>
                <a:cxn ang="0">
                  <a:pos x="75" y="84"/>
                </a:cxn>
                <a:cxn ang="0">
                  <a:pos x="85" y="78"/>
                </a:cxn>
                <a:cxn ang="0">
                  <a:pos x="96" y="72"/>
                </a:cxn>
                <a:cxn ang="0">
                  <a:pos x="107" y="67"/>
                </a:cxn>
                <a:cxn ang="0">
                  <a:pos x="117" y="61"/>
                </a:cxn>
                <a:cxn ang="0">
                  <a:pos x="128" y="56"/>
                </a:cxn>
                <a:cxn ang="0">
                  <a:pos x="139" y="51"/>
                </a:cxn>
                <a:cxn ang="0">
                  <a:pos x="150" y="45"/>
                </a:cxn>
                <a:cxn ang="0">
                  <a:pos x="161" y="42"/>
                </a:cxn>
                <a:cxn ang="0">
                  <a:pos x="171" y="37"/>
                </a:cxn>
                <a:cxn ang="0">
                  <a:pos x="182" y="32"/>
                </a:cxn>
                <a:cxn ang="0">
                  <a:pos x="193" y="28"/>
                </a:cxn>
                <a:cxn ang="0">
                  <a:pos x="205" y="24"/>
                </a:cxn>
                <a:cxn ang="0">
                  <a:pos x="214" y="20"/>
                </a:cxn>
                <a:cxn ang="0">
                  <a:pos x="225" y="17"/>
                </a:cxn>
                <a:cxn ang="0">
                  <a:pos x="237" y="15"/>
                </a:cxn>
                <a:cxn ang="0">
                  <a:pos x="248" y="11"/>
                </a:cxn>
                <a:cxn ang="0">
                  <a:pos x="257" y="9"/>
                </a:cxn>
                <a:cxn ang="0">
                  <a:pos x="269" y="7"/>
                </a:cxn>
                <a:cxn ang="0">
                  <a:pos x="280" y="5"/>
                </a:cxn>
                <a:cxn ang="0">
                  <a:pos x="291" y="4"/>
                </a:cxn>
                <a:cxn ang="0">
                  <a:pos x="302" y="2"/>
                </a:cxn>
                <a:cxn ang="0">
                  <a:pos x="312" y="1"/>
                </a:cxn>
                <a:cxn ang="0">
                  <a:pos x="323" y="0"/>
                </a:cxn>
                <a:cxn ang="0">
                  <a:pos x="334" y="0"/>
                </a:cxn>
                <a:cxn ang="0">
                  <a:pos x="345" y="0"/>
                </a:cxn>
                <a:cxn ang="0">
                  <a:pos x="355" y="0"/>
                </a:cxn>
                <a:cxn ang="0">
                  <a:pos x="366" y="1"/>
                </a:cxn>
                <a:cxn ang="0">
                  <a:pos x="377" y="1"/>
                </a:cxn>
                <a:cxn ang="0">
                  <a:pos x="388" y="4"/>
                </a:cxn>
                <a:cxn ang="0">
                  <a:pos x="399" y="5"/>
                </a:cxn>
                <a:cxn ang="0">
                  <a:pos x="409" y="7"/>
                </a:cxn>
                <a:cxn ang="0">
                  <a:pos x="420" y="7"/>
                </a:cxn>
                <a:cxn ang="0">
                  <a:pos x="431" y="11"/>
                </a:cxn>
                <a:cxn ang="0">
                  <a:pos x="441" y="13"/>
                </a:cxn>
                <a:cxn ang="0">
                  <a:pos x="452" y="17"/>
                </a:cxn>
                <a:cxn ang="0">
                  <a:pos x="463" y="20"/>
                </a:cxn>
                <a:cxn ang="0">
                  <a:pos x="475" y="23"/>
                </a:cxn>
                <a:cxn ang="0">
                  <a:pos x="486" y="27"/>
                </a:cxn>
                <a:cxn ang="0">
                  <a:pos x="497" y="32"/>
                </a:cxn>
                <a:cxn ang="0">
                  <a:pos x="508" y="35"/>
                </a:cxn>
                <a:cxn ang="0">
                  <a:pos x="518" y="40"/>
                </a:cxn>
                <a:cxn ang="0">
                  <a:pos x="527" y="45"/>
                </a:cxn>
                <a:cxn ang="0">
                  <a:pos x="538" y="50"/>
                </a:cxn>
                <a:cxn ang="0">
                  <a:pos x="550" y="55"/>
                </a:cxn>
                <a:cxn ang="0">
                  <a:pos x="561" y="60"/>
                </a:cxn>
                <a:cxn ang="0">
                  <a:pos x="572" y="66"/>
                </a:cxn>
                <a:cxn ang="0">
                  <a:pos x="583" y="71"/>
                </a:cxn>
                <a:cxn ang="0">
                  <a:pos x="594" y="77"/>
                </a:cxn>
                <a:cxn ang="0">
                  <a:pos x="606" y="82"/>
                </a:cxn>
                <a:cxn ang="0">
                  <a:pos x="614" y="89"/>
                </a:cxn>
                <a:cxn ang="0">
                  <a:pos x="625" y="94"/>
                </a:cxn>
                <a:cxn ang="0">
                  <a:pos x="636" y="102"/>
                </a:cxn>
                <a:cxn ang="0">
                  <a:pos x="647" y="108"/>
                </a:cxn>
                <a:cxn ang="0">
                  <a:pos x="658" y="114"/>
                </a:cxn>
                <a:cxn ang="0">
                  <a:pos x="669" y="120"/>
                </a:cxn>
                <a:cxn ang="0">
                  <a:pos x="681" y="126"/>
                </a:cxn>
              </a:cxnLst>
              <a:rect l="txL" t="txT" r="txR" b="txB"/>
              <a:pathLst>
                <a:path w="681" h="127">
                  <a:moveTo>
                    <a:pt x="0" y="127"/>
                  </a:moveTo>
                  <a:lnTo>
                    <a:pt x="2" y="125"/>
                  </a:lnTo>
                  <a:lnTo>
                    <a:pt x="5" y="124"/>
                  </a:lnTo>
                  <a:lnTo>
                    <a:pt x="7" y="122"/>
                  </a:lnTo>
                  <a:lnTo>
                    <a:pt x="10" y="121"/>
                  </a:lnTo>
                  <a:lnTo>
                    <a:pt x="11" y="120"/>
                  </a:lnTo>
                  <a:lnTo>
                    <a:pt x="13" y="120"/>
                  </a:lnTo>
                  <a:lnTo>
                    <a:pt x="16" y="119"/>
                  </a:lnTo>
                  <a:lnTo>
                    <a:pt x="18" y="116"/>
                  </a:lnTo>
                  <a:lnTo>
                    <a:pt x="19" y="115"/>
                  </a:lnTo>
                  <a:lnTo>
                    <a:pt x="23" y="114"/>
                  </a:lnTo>
                  <a:lnTo>
                    <a:pt x="24" y="113"/>
                  </a:lnTo>
                  <a:lnTo>
                    <a:pt x="27" y="111"/>
                  </a:lnTo>
                  <a:lnTo>
                    <a:pt x="29" y="110"/>
                  </a:lnTo>
                  <a:lnTo>
                    <a:pt x="31" y="109"/>
                  </a:lnTo>
                  <a:lnTo>
                    <a:pt x="34" y="108"/>
                  </a:lnTo>
                  <a:lnTo>
                    <a:pt x="35" y="106"/>
                  </a:lnTo>
                  <a:lnTo>
                    <a:pt x="37" y="105"/>
                  </a:lnTo>
                  <a:lnTo>
                    <a:pt x="40" y="104"/>
                  </a:lnTo>
                  <a:lnTo>
                    <a:pt x="42" y="103"/>
                  </a:lnTo>
                  <a:lnTo>
                    <a:pt x="45" y="102"/>
                  </a:lnTo>
                  <a:lnTo>
                    <a:pt x="46" y="100"/>
                  </a:lnTo>
                  <a:lnTo>
                    <a:pt x="48" y="99"/>
                  </a:lnTo>
                  <a:lnTo>
                    <a:pt x="51" y="98"/>
                  </a:lnTo>
                  <a:lnTo>
                    <a:pt x="53" y="95"/>
                  </a:lnTo>
                  <a:lnTo>
                    <a:pt x="54" y="94"/>
                  </a:lnTo>
                  <a:lnTo>
                    <a:pt x="58" y="94"/>
                  </a:lnTo>
                  <a:lnTo>
                    <a:pt x="59" y="93"/>
                  </a:lnTo>
                  <a:lnTo>
                    <a:pt x="62" y="92"/>
                  </a:lnTo>
                  <a:lnTo>
                    <a:pt x="64" y="91"/>
                  </a:lnTo>
                  <a:lnTo>
                    <a:pt x="66" y="89"/>
                  </a:lnTo>
                  <a:lnTo>
                    <a:pt x="69" y="88"/>
                  </a:lnTo>
                  <a:lnTo>
                    <a:pt x="70" y="87"/>
                  </a:lnTo>
                  <a:lnTo>
                    <a:pt x="72" y="86"/>
                  </a:lnTo>
                  <a:lnTo>
                    <a:pt x="75" y="84"/>
                  </a:lnTo>
                  <a:lnTo>
                    <a:pt x="77" y="83"/>
                  </a:lnTo>
                  <a:lnTo>
                    <a:pt x="80" y="82"/>
                  </a:lnTo>
                  <a:lnTo>
                    <a:pt x="82" y="81"/>
                  </a:lnTo>
                  <a:lnTo>
                    <a:pt x="83" y="80"/>
                  </a:lnTo>
                  <a:lnTo>
                    <a:pt x="85" y="78"/>
                  </a:lnTo>
                  <a:lnTo>
                    <a:pt x="86" y="77"/>
                  </a:lnTo>
                  <a:lnTo>
                    <a:pt x="90" y="76"/>
                  </a:lnTo>
                  <a:lnTo>
                    <a:pt x="91" y="75"/>
                  </a:lnTo>
                  <a:lnTo>
                    <a:pt x="93" y="73"/>
                  </a:lnTo>
                  <a:lnTo>
                    <a:pt x="96" y="72"/>
                  </a:lnTo>
                  <a:lnTo>
                    <a:pt x="98" y="71"/>
                  </a:lnTo>
                  <a:lnTo>
                    <a:pt x="99" y="70"/>
                  </a:lnTo>
                  <a:lnTo>
                    <a:pt x="102" y="70"/>
                  </a:lnTo>
                  <a:lnTo>
                    <a:pt x="104" y="69"/>
                  </a:lnTo>
                  <a:lnTo>
                    <a:pt x="107" y="67"/>
                  </a:lnTo>
                  <a:lnTo>
                    <a:pt x="109" y="66"/>
                  </a:lnTo>
                  <a:lnTo>
                    <a:pt x="110" y="65"/>
                  </a:lnTo>
                  <a:lnTo>
                    <a:pt x="114" y="64"/>
                  </a:lnTo>
                  <a:lnTo>
                    <a:pt x="115" y="62"/>
                  </a:lnTo>
                  <a:lnTo>
                    <a:pt x="117" y="61"/>
                  </a:lnTo>
                  <a:lnTo>
                    <a:pt x="120" y="60"/>
                  </a:lnTo>
                  <a:lnTo>
                    <a:pt x="122" y="59"/>
                  </a:lnTo>
                  <a:lnTo>
                    <a:pt x="125" y="58"/>
                  </a:lnTo>
                  <a:lnTo>
                    <a:pt x="126" y="58"/>
                  </a:lnTo>
                  <a:lnTo>
                    <a:pt x="128" y="56"/>
                  </a:lnTo>
                  <a:lnTo>
                    <a:pt x="131" y="55"/>
                  </a:lnTo>
                  <a:lnTo>
                    <a:pt x="133" y="54"/>
                  </a:lnTo>
                  <a:lnTo>
                    <a:pt x="134" y="53"/>
                  </a:lnTo>
                  <a:lnTo>
                    <a:pt x="138" y="53"/>
                  </a:lnTo>
                  <a:lnTo>
                    <a:pt x="139" y="51"/>
                  </a:lnTo>
                  <a:lnTo>
                    <a:pt x="142" y="50"/>
                  </a:lnTo>
                  <a:lnTo>
                    <a:pt x="144" y="49"/>
                  </a:lnTo>
                  <a:lnTo>
                    <a:pt x="146" y="48"/>
                  </a:lnTo>
                  <a:lnTo>
                    <a:pt x="149" y="47"/>
                  </a:lnTo>
                  <a:lnTo>
                    <a:pt x="150" y="45"/>
                  </a:lnTo>
                  <a:lnTo>
                    <a:pt x="152" y="45"/>
                  </a:lnTo>
                  <a:lnTo>
                    <a:pt x="155" y="44"/>
                  </a:lnTo>
                  <a:lnTo>
                    <a:pt x="157" y="44"/>
                  </a:lnTo>
                  <a:lnTo>
                    <a:pt x="160" y="43"/>
                  </a:lnTo>
                  <a:lnTo>
                    <a:pt x="161" y="42"/>
                  </a:lnTo>
                  <a:lnTo>
                    <a:pt x="163" y="40"/>
                  </a:lnTo>
                  <a:lnTo>
                    <a:pt x="166" y="39"/>
                  </a:lnTo>
                  <a:lnTo>
                    <a:pt x="168" y="38"/>
                  </a:lnTo>
                  <a:lnTo>
                    <a:pt x="171" y="38"/>
                  </a:lnTo>
                  <a:lnTo>
                    <a:pt x="171" y="37"/>
                  </a:lnTo>
                  <a:lnTo>
                    <a:pt x="173" y="35"/>
                  </a:lnTo>
                  <a:lnTo>
                    <a:pt x="176" y="34"/>
                  </a:lnTo>
                  <a:lnTo>
                    <a:pt x="177" y="33"/>
                  </a:lnTo>
                  <a:lnTo>
                    <a:pt x="179" y="33"/>
                  </a:lnTo>
                  <a:lnTo>
                    <a:pt x="182" y="32"/>
                  </a:lnTo>
                  <a:lnTo>
                    <a:pt x="184" y="32"/>
                  </a:lnTo>
                  <a:lnTo>
                    <a:pt x="187" y="31"/>
                  </a:lnTo>
                  <a:lnTo>
                    <a:pt x="189" y="31"/>
                  </a:lnTo>
                  <a:lnTo>
                    <a:pt x="190" y="29"/>
                  </a:lnTo>
                  <a:lnTo>
                    <a:pt x="193" y="28"/>
                  </a:lnTo>
                  <a:lnTo>
                    <a:pt x="195" y="27"/>
                  </a:lnTo>
                  <a:lnTo>
                    <a:pt x="197" y="27"/>
                  </a:lnTo>
                  <a:lnTo>
                    <a:pt x="200" y="26"/>
                  </a:lnTo>
                  <a:lnTo>
                    <a:pt x="201" y="24"/>
                  </a:lnTo>
                  <a:lnTo>
                    <a:pt x="205" y="24"/>
                  </a:lnTo>
                  <a:lnTo>
                    <a:pt x="206" y="23"/>
                  </a:lnTo>
                  <a:lnTo>
                    <a:pt x="208" y="22"/>
                  </a:lnTo>
                  <a:lnTo>
                    <a:pt x="211" y="22"/>
                  </a:lnTo>
                  <a:lnTo>
                    <a:pt x="213" y="21"/>
                  </a:lnTo>
                  <a:lnTo>
                    <a:pt x="214" y="20"/>
                  </a:lnTo>
                  <a:lnTo>
                    <a:pt x="217" y="20"/>
                  </a:lnTo>
                  <a:lnTo>
                    <a:pt x="219" y="20"/>
                  </a:lnTo>
                  <a:lnTo>
                    <a:pt x="222" y="20"/>
                  </a:lnTo>
                  <a:lnTo>
                    <a:pt x="224" y="18"/>
                  </a:lnTo>
                  <a:lnTo>
                    <a:pt x="225" y="17"/>
                  </a:lnTo>
                  <a:lnTo>
                    <a:pt x="229" y="17"/>
                  </a:lnTo>
                  <a:lnTo>
                    <a:pt x="230" y="16"/>
                  </a:lnTo>
                  <a:lnTo>
                    <a:pt x="232" y="16"/>
                  </a:lnTo>
                  <a:lnTo>
                    <a:pt x="235" y="15"/>
                  </a:lnTo>
                  <a:lnTo>
                    <a:pt x="237" y="15"/>
                  </a:lnTo>
                  <a:lnTo>
                    <a:pt x="240" y="13"/>
                  </a:lnTo>
                  <a:lnTo>
                    <a:pt x="241" y="13"/>
                  </a:lnTo>
                  <a:lnTo>
                    <a:pt x="243" y="12"/>
                  </a:lnTo>
                  <a:lnTo>
                    <a:pt x="246" y="12"/>
                  </a:lnTo>
                  <a:lnTo>
                    <a:pt x="248" y="11"/>
                  </a:lnTo>
                  <a:lnTo>
                    <a:pt x="251" y="11"/>
                  </a:lnTo>
                  <a:lnTo>
                    <a:pt x="253" y="10"/>
                  </a:lnTo>
                  <a:lnTo>
                    <a:pt x="254" y="10"/>
                  </a:lnTo>
                  <a:lnTo>
                    <a:pt x="257" y="9"/>
                  </a:lnTo>
                  <a:lnTo>
                    <a:pt x="259" y="9"/>
                  </a:lnTo>
                  <a:lnTo>
                    <a:pt x="262" y="7"/>
                  </a:lnTo>
                  <a:lnTo>
                    <a:pt x="264" y="7"/>
                  </a:lnTo>
                  <a:lnTo>
                    <a:pt x="267" y="7"/>
                  </a:lnTo>
                  <a:lnTo>
                    <a:pt x="269" y="7"/>
                  </a:lnTo>
                  <a:lnTo>
                    <a:pt x="270" y="7"/>
                  </a:lnTo>
                  <a:lnTo>
                    <a:pt x="273" y="6"/>
                  </a:lnTo>
                  <a:lnTo>
                    <a:pt x="275" y="6"/>
                  </a:lnTo>
                  <a:lnTo>
                    <a:pt x="276" y="6"/>
                  </a:lnTo>
                  <a:lnTo>
                    <a:pt x="280" y="5"/>
                  </a:lnTo>
                  <a:lnTo>
                    <a:pt x="281" y="5"/>
                  </a:lnTo>
                  <a:lnTo>
                    <a:pt x="284" y="5"/>
                  </a:lnTo>
                  <a:lnTo>
                    <a:pt x="286" y="4"/>
                  </a:lnTo>
                  <a:lnTo>
                    <a:pt x="288" y="4"/>
                  </a:lnTo>
                  <a:lnTo>
                    <a:pt x="291" y="4"/>
                  </a:lnTo>
                  <a:lnTo>
                    <a:pt x="292" y="4"/>
                  </a:lnTo>
                  <a:lnTo>
                    <a:pt x="294" y="2"/>
                  </a:lnTo>
                  <a:lnTo>
                    <a:pt x="297" y="2"/>
                  </a:lnTo>
                  <a:lnTo>
                    <a:pt x="299" y="2"/>
                  </a:lnTo>
                  <a:lnTo>
                    <a:pt x="302" y="2"/>
                  </a:lnTo>
                  <a:lnTo>
                    <a:pt x="304" y="1"/>
                  </a:lnTo>
                  <a:lnTo>
                    <a:pt x="305" y="1"/>
                  </a:lnTo>
                  <a:lnTo>
                    <a:pt x="308" y="1"/>
                  </a:lnTo>
                  <a:lnTo>
                    <a:pt x="310" y="1"/>
                  </a:lnTo>
                  <a:lnTo>
                    <a:pt x="312" y="1"/>
                  </a:lnTo>
                  <a:lnTo>
                    <a:pt x="315" y="1"/>
                  </a:lnTo>
                  <a:lnTo>
                    <a:pt x="316" y="1"/>
                  </a:lnTo>
                  <a:lnTo>
                    <a:pt x="320" y="0"/>
                  </a:lnTo>
                  <a:lnTo>
                    <a:pt x="321" y="0"/>
                  </a:lnTo>
                  <a:lnTo>
                    <a:pt x="323" y="0"/>
                  </a:lnTo>
                  <a:lnTo>
                    <a:pt x="326" y="0"/>
                  </a:lnTo>
                  <a:lnTo>
                    <a:pt x="328" y="0"/>
                  </a:lnTo>
                  <a:lnTo>
                    <a:pt x="329" y="0"/>
                  </a:lnTo>
                  <a:lnTo>
                    <a:pt x="332" y="0"/>
                  </a:lnTo>
                  <a:lnTo>
                    <a:pt x="334" y="0"/>
                  </a:lnTo>
                  <a:lnTo>
                    <a:pt x="337" y="0"/>
                  </a:lnTo>
                  <a:lnTo>
                    <a:pt x="339" y="0"/>
                  </a:lnTo>
                  <a:lnTo>
                    <a:pt x="340" y="0"/>
                  </a:lnTo>
                  <a:lnTo>
                    <a:pt x="344" y="0"/>
                  </a:lnTo>
                  <a:lnTo>
                    <a:pt x="345" y="0"/>
                  </a:lnTo>
                  <a:lnTo>
                    <a:pt x="347" y="0"/>
                  </a:lnTo>
                  <a:lnTo>
                    <a:pt x="348" y="0"/>
                  </a:lnTo>
                  <a:lnTo>
                    <a:pt x="350" y="0"/>
                  </a:lnTo>
                  <a:lnTo>
                    <a:pt x="353" y="0"/>
                  </a:lnTo>
                  <a:lnTo>
                    <a:pt x="355" y="0"/>
                  </a:lnTo>
                  <a:lnTo>
                    <a:pt x="356" y="0"/>
                  </a:lnTo>
                  <a:lnTo>
                    <a:pt x="360" y="0"/>
                  </a:lnTo>
                  <a:lnTo>
                    <a:pt x="361" y="0"/>
                  </a:lnTo>
                  <a:lnTo>
                    <a:pt x="364" y="1"/>
                  </a:lnTo>
                  <a:lnTo>
                    <a:pt x="366" y="1"/>
                  </a:lnTo>
                  <a:lnTo>
                    <a:pt x="368" y="1"/>
                  </a:lnTo>
                  <a:lnTo>
                    <a:pt x="371" y="1"/>
                  </a:lnTo>
                  <a:lnTo>
                    <a:pt x="372" y="1"/>
                  </a:lnTo>
                  <a:lnTo>
                    <a:pt x="374" y="1"/>
                  </a:lnTo>
                  <a:lnTo>
                    <a:pt x="377" y="1"/>
                  </a:lnTo>
                  <a:lnTo>
                    <a:pt x="379" y="2"/>
                  </a:lnTo>
                  <a:lnTo>
                    <a:pt x="382" y="2"/>
                  </a:lnTo>
                  <a:lnTo>
                    <a:pt x="384" y="2"/>
                  </a:lnTo>
                  <a:lnTo>
                    <a:pt x="385" y="2"/>
                  </a:lnTo>
                  <a:lnTo>
                    <a:pt x="388" y="4"/>
                  </a:lnTo>
                  <a:lnTo>
                    <a:pt x="390" y="4"/>
                  </a:lnTo>
                  <a:lnTo>
                    <a:pt x="392" y="4"/>
                  </a:lnTo>
                  <a:lnTo>
                    <a:pt x="395" y="4"/>
                  </a:lnTo>
                  <a:lnTo>
                    <a:pt x="396" y="5"/>
                  </a:lnTo>
                  <a:lnTo>
                    <a:pt x="399" y="5"/>
                  </a:lnTo>
                  <a:lnTo>
                    <a:pt x="401" y="5"/>
                  </a:lnTo>
                  <a:lnTo>
                    <a:pt x="403" y="6"/>
                  </a:lnTo>
                  <a:lnTo>
                    <a:pt x="406" y="6"/>
                  </a:lnTo>
                  <a:lnTo>
                    <a:pt x="407" y="6"/>
                  </a:lnTo>
                  <a:lnTo>
                    <a:pt x="409" y="7"/>
                  </a:lnTo>
                  <a:lnTo>
                    <a:pt x="412" y="7"/>
                  </a:lnTo>
                  <a:lnTo>
                    <a:pt x="414" y="7"/>
                  </a:lnTo>
                  <a:lnTo>
                    <a:pt x="417" y="7"/>
                  </a:lnTo>
                  <a:lnTo>
                    <a:pt x="419" y="7"/>
                  </a:lnTo>
                  <a:lnTo>
                    <a:pt x="420" y="7"/>
                  </a:lnTo>
                  <a:lnTo>
                    <a:pt x="423" y="9"/>
                  </a:lnTo>
                  <a:lnTo>
                    <a:pt x="425" y="9"/>
                  </a:lnTo>
                  <a:lnTo>
                    <a:pt x="428" y="10"/>
                  </a:lnTo>
                  <a:lnTo>
                    <a:pt x="430" y="10"/>
                  </a:lnTo>
                  <a:lnTo>
                    <a:pt x="431" y="11"/>
                  </a:lnTo>
                  <a:lnTo>
                    <a:pt x="433" y="11"/>
                  </a:lnTo>
                  <a:lnTo>
                    <a:pt x="435" y="12"/>
                  </a:lnTo>
                  <a:lnTo>
                    <a:pt x="436" y="12"/>
                  </a:lnTo>
                  <a:lnTo>
                    <a:pt x="439" y="13"/>
                  </a:lnTo>
                  <a:lnTo>
                    <a:pt x="441" y="13"/>
                  </a:lnTo>
                  <a:lnTo>
                    <a:pt x="444" y="15"/>
                  </a:lnTo>
                  <a:lnTo>
                    <a:pt x="446" y="15"/>
                  </a:lnTo>
                  <a:lnTo>
                    <a:pt x="447" y="16"/>
                  </a:lnTo>
                  <a:lnTo>
                    <a:pt x="451" y="16"/>
                  </a:lnTo>
                  <a:lnTo>
                    <a:pt x="452" y="17"/>
                  </a:lnTo>
                  <a:lnTo>
                    <a:pt x="454" y="17"/>
                  </a:lnTo>
                  <a:lnTo>
                    <a:pt x="457" y="18"/>
                  </a:lnTo>
                  <a:lnTo>
                    <a:pt x="459" y="20"/>
                  </a:lnTo>
                  <a:lnTo>
                    <a:pt x="462" y="20"/>
                  </a:lnTo>
                  <a:lnTo>
                    <a:pt x="463" y="20"/>
                  </a:lnTo>
                  <a:lnTo>
                    <a:pt x="465" y="20"/>
                  </a:lnTo>
                  <a:lnTo>
                    <a:pt x="468" y="21"/>
                  </a:lnTo>
                  <a:lnTo>
                    <a:pt x="470" y="22"/>
                  </a:lnTo>
                  <a:lnTo>
                    <a:pt x="471" y="22"/>
                  </a:lnTo>
                  <a:lnTo>
                    <a:pt x="475" y="23"/>
                  </a:lnTo>
                  <a:lnTo>
                    <a:pt x="476" y="24"/>
                  </a:lnTo>
                  <a:lnTo>
                    <a:pt x="479" y="24"/>
                  </a:lnTo>
                  <a:lnTo>
                    <a:pt x="481" y="26"/>
                  </a:lnTo>
                  <a:lnTo>
                    <a:pt x="483" y="27"/>
                  </a:lnTo>
                  <a:lnTo>
                    <a:pt x="486" y="27"/>
                  </a:lnTo>
                  <a:lnTo>
                    <a:pt x="487" y="28"/>
                  </a:lnTo>
                  <a:lnTo>
                    <a:pt x="489" y="29"/>
                  </a:lnTo>
                  <a:lnTo>
                    <a:pt x="492" y="31"/>
                  </a:lnTo>
                  <a:lnTo>
                    <a:pt x="494" y="31"/>
                  </a:lnTo>
                  <a:lnTo>
                    <a:pt x="497" y="32"/>
                  </a:lnTo>
                  <a:lnTo>
                    <a:pt x="499" y="32"/>
                  </a:lnTo>
                  <a:lnTo>
                    <a:pt x="500" y="32"/>
                  </a:lnTo>
                  <a:lnTo>
                    <a:pt x="503" y="33"/>
                  </a:lnTo>
                  <a:lnTo>
                    <a:pt x="505" y="34"/>
                  </a:lnTo>
                  <a:lnTo>
                    <a:pt x="508" y="35"/>
                  </a:lnTo>
                  <a:lnTo>
                    <a:pt x="510" y="37"/>
                  </a:lnTo>
                  <a:lnTo>
                    <a:pt x="511" y="37"/>
                  </a:lnTo>
                  <a:lnTo>
                    <a:pt x="514" y="38"/>
                  </a:lnTo>
                  <a:lnTo>
                    <a:pt x="516" y="39"/>
                  </a:lnTo>
                  <a:lnTo>
                    <a:pt x="518" y="40"/>
                  </a:lnTo>
                  <a:lnTo>
                    <a:pt x="519" y="42"/>
                  </a:lnTo>
                  <a:lnTo>
                    <a:pt x="521" y="43"/>
                  </a:lnTo>
                  <a:lnTo>
                    <a:pt x="524" y="43"/>
                  </a:lnTo>
                  <a:lnTo>
                    <a:pt x="526" y="44"/>
                  </a:lnTo>
                  <a:lnTo>
                    <a:pt x="527" y="45"/>
                  </a:lnTo>
                  <a:lnTo>
                    <a:pt x="530" y="45"/>
                  </a:lnTo>
                  <a:lnTo>
                    <a:pt x="532" y="47"/>
                  </a:lnTo>
                  <a:lnTo>
                    <a:pt x="534" y="48"/>
                  </a:lnTo>
                  <a:lnTo>
                    <a:pt x="537" y="49"/>
                  </a:lnTo>
                  <a:lnTo>
                    <a:pt x="538" y="50"/>
                  </a:lnTo>
                  <a:lnTo>
                    <a:pt x="542" y="50"/>
                  </a:lnTo>
                  <a:lnTo>
                    <a:pt x="543" y="51"/>
                  </a:lnTo>
                  <a:lnTo>
                    <a:pt x="545" y="53"/>
                  </a:lnTo>
                  <a:lnTo>
                    <a:pt x="548" y="54"/>
                  </a:lnTo>
                  <a:lnTo>
                    <a:pt x="550" y="55"/>
                  </a:lnTo>
                  <a:lnTo>
                    <a:pt x="551" y="56"/>
                  </a:lnTo>
                  <a:lnTo>
                    <a:pt x="554" y="58"/>
                  </a:lnTo>
                  <a:lnTo>
                    <a:pt x="556" y="58"/>
                  </a:lnTo>
                  <a:lnTo>
                    <a:pt x="559" y="59"/>
                  </a:lnTo>
                  <a:lnTo>
                    <a:pt x="561" y="60"/>
                  </a:lnTo>
                  <a:lnTo>
                    <a:pt x="562" y="61"/>
                  </a:lnTo>
                  <a:lnTo>
                    <a:pt x="566" y="62"/>
                  </a:lnTo>
                  <a:lnTo>
                    <a:pt x="567" y="64"/>
                  </a:lnTo>
                  <a:lnTo>
                    <a:pt x="569" y="65"/>
                  </a:lnTo>
                  <a:lnTo>
                    <a:pt x="572" y="66"/>
                  </a:lnTo>
                  <a:lnTo>
                    <a:pt x="574" y="67"/>
                  </a:lnTo>
                  <a:lnTo>
                    <a:pt x="577" y="69"/>
                  </a:lnTo>
                  <a:lnTo>
                    <a:pt x="578" y="70"/>
                  </a:lnTo>
                  <a:lnTo>
                    <a:pt x="580" y="70"/>
                  </a:lnTo>
                  <a:lnTo>
                    <a:pt x="583" y="71"/>
                  </a:lnTo>
                  <a:lnTo>
                    <a:pt x="585" y="72"/>
                  </a:lnTo>
                  <a:lnTo>
                    <a:pt x="588" y="73"/>
                  </a:lnTo>
                  <a:lnTo>
                    <a:pt x="590" y="75"/>
                  </a:lnTo>
                  <a:lnTo>
                    <a:pt x="591" y="76"/>
                  </a:lnTo>
                  <a:lnTo>
                    <a:pt x="594" y="77"/>
                  </a:lnTo>
                  <a:lnTo>
                    <a:pt x="596" y="78"/>
                  </a:lnTo>
                  <a:lnTo>
                    <a:pt x="598" y="80"/>
                  </a:lnTo>
                  <a:lnTo>
                    <a:pt x="601" y="81"/>
                  </a:lnTo>
                  <a:lnTo>
                    <a:pt x="602" y="82"/>
                  </a:lnTo>
                  <a:lnTo>
                    <a:pt x="606" y="82"/>
                  </a:lnTo>
                  <a:lnTo>
                    <a:pt x="606" y="83"/>
                  </a:lnTo>
                  <a:lnTo>
                    <a:pt x="607" y="84"/>
                  </a:lnTo>
                  <a:lnTo>
                    <a:pt x="610" y="87"/>
                  </a:lnTo>
                  <a:lnTo>
                    <a:pt x="612" y="88"/>
                  </a:lnTo>
                  <a:lnTo>
                    <a:pt x="614" y="89"/>
                  </a:lnTo>
                  <a:lnTo>
                    <a:pt x="617" y="91"/>
                  </a:lnTo>
                  <a:lnTo>
                    <a:pt x="618" y="92"/>
                  </a:lnTo>
                  <a:lnTo>
                    <a:pt x="622" y="93"/>
                  </a:lnTo>
                  <a:lnTo>
                    <a:pt x="623" y="94"/>
                  </a:lnTo>
                  <a:lnTo>
                    <a:pt x="625" y="94"/>
                  </a:lnTo>
                  <a:lnTo>
                    <a:pt x="628" y="95"/>
                  </a:lnTo>
                  <a:lnTo>
                    <a:pt x="629" y="97"/>
                  </a:lnTo>
                  <a:lnTo>
                    <a:pt x="631" y="99"/>
                  </a:lnTo>
                  <a:lnTo>
                    <a:pt x="634" y="100"/>
                  </a:lnTo>
                  <a:lnTo>
                    <a:pt x="636" y="102"/>
                  </a:lnTo>
                  <a:lnTo>
                    <a:pt x="639" y="103"/>
                  </a:lnTo>
                  <a:lnTo>
                    <a:pt x="641" y="104"/>
                  </a:lnTo>
                  <a:lnTo>
                    <a:pt x="642" y="105"/>
                  </a:lnTo>
                  <a:lnTo>
                    <a:pt x="645" y="106"/>
                  </a:lnTo>
                  <a:lnTo>
                    <a:pt x="647" y="108"/>
                  </a:lnTo>
                  <a:lnTo>
                    <a:pt x="649" y="108"/>
                  </a:lnTo>
                  <a:lnTo>
                    <a:pt x="652" y="110"/>
                  </a:lnTo>
                  <a:lnTo>
                    <a:pt x="653" y="111"/>
                  </a:lnTo>
                  <a:lnTo>
                    <a:pt x="657" y="113"/>
                  </a:lnTo>
                  <a:lnTo>
                    <a:pt x="658" y="114"/>
                  </a:lnTo>
                  <a:lnTo>
                    <a:pt x="660" y="115"/>
                  </a:lnTo>
                  <a:lnTo>
                    <a:pt x="663" y="116"/>
                  </a:lnTo>
                  <a:lnTo>
                    <a:pt x="665" y="117"/>
                  </a:lnTo>
                  <a:lnTo>
                    <a:pt x="668" y="120"/>
                  </a:lnTo>
                  <a:lnTo>
                    <a:pt x="669" y="120"/>
                  </a:lnTo>
                  <a:lnTo>
                    <a:pt x="671" y="121"/>
                  </a:lnTo>
                  <a:lnTo>
                    <a:pt x="674" y="122"/>
                  </a:lnTo>
                  <a:lnTo>
                    <a:pt x="676" y="124"/>
                  </a:lnTo>
                  <a:lnTo>
                    <a:pt x="677" y="125"/>
                  </a:lnTo>
                  <a:lnTo>
                    <a:pt x="681" y="126"/>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721" name="Line 192"/>
            <p:cNvSpPr/>
            <p:nvPr/>
          </p:nvSpPr>
          <p:spPr>
            <a:xfrm>
              <a:off x="3793" y="2738"/>
              <a:ext cx="51" cy="1"/>
            </a:xfrm>
            <a:prstGeom prst="line">
              <a:avLst/>
            </a:prstGeom>
            <a:ln w="9525" cap="flat" cmpd="sng">
              <a:solidFill>
                <a:srgbClr val="000000"/>
              </a:solidFill>
              <a:prstDash val="solid"/>
              <a:headEnd type="none" w="med" len="med"/>
              <a:tailEnd type="none" w="med" len="med"/>
            </a:ln>
          </p:spPr>
        </p:sp>
        <p:sp>
          <p:nvSpPr>
            <p:cNvPr id="20722" name="Freeform 194"/>
            <p:cNvSpPr/>
            <p:nvPr/>
          </p:nvSpPr>
          <p:spPr>
            <a:xfrm>
              <a:off x="2893" y="1739"/>
              <a:ext cx="2358" cy="1"/>
            </a:xfrm>
            <a:custGeom>
              <a:avLst/>
              <a:gdLst>
                <a:gd name="txL" fmla="*/ 0 w 2358"/>
                <a:gd name="txT" fmla="*/ 0 h 1"/>
                <a:gd name="txR" fmla="*/ 2358 w 2358"/>
                <a:gd name="txB" fmla="*/ 1 h 1"/>
              </a:gdLst>
              <a:ahLst/>
              <a:cxnLst>
                <a:cxn ang="0">
                  <a:pos x="0" y="0"/>
                </a:cxn>
                <a:cxn ang="0">
                  <a:pos x="50" y="0"/>
                </a:cxn>
                <a:cxn ang="0">
                  <a:pos x="101" y="0"/>
                </a:cxn>
                <a:cxn ang="0">
                  <a:pos x="157" y="0"/>
                </a:cxn>
                <a:cxn ang="0">
                  <a:pos x="208" y="0"/>
                </a:cxn>
                <a:cxn ang="0">
                  <a:pos x="259" y="0"/>
                </a:cxn>
                <a:cxn ang="0">
                  <a:pos x="309" y="0"/>
                </a:cxn>
                <a:cxn ang="0">
                  <a:pos x="360" y="0"/>
                </a:cxn>
                <a:cxn ang="0">
                  <a:pos x="416" y="0"/>
                </a:cxn>
                <a:cxn ang="0">
                  <a:pos x="467" y="0"/>
                </a:cxn>
                <a:cxn ang="0">
                  <a:pos x="516" y="0"/>
                </a:cxn>
                <a:cxn ang="0">
                  <a:pos x="567" y="0"/>
                </a:cxn>
                <a:cxn ang="0">
                  <a:pos x="619" y="0"/>
                </a:cxn>
                <a:cxn ang="0">
                  <a:pos x="668" y="0"/>
                </a:cxn>
                <a:cxn ang="0">
                  <a:pos x="726" y="0"/>
                </a:cxn>
                <a:cxn ang="0">
                  <a:pos x="775" y="0"/>
                </a:cxn>
                <a:cxn ang="0">
                  <a:pos x="826" y="0"/>
                </a:cxn>
                <a:cxn ang="0">
                  <a:pos x="877" y="0"/>
                </a:cxn>
                <a:cxn ang="0">
                  <a:pos x="927" y="0"/>
                </a:cxn>
                <a:cxn ang="0">
                  <a:pos x="983" y="0"/>
                </a:cxn>
                <a:cxn ang="0">
                  <a:pos x="1034" y="0"/>
                </a:cxn>
                <a:cxn ang="0">
                  <a:pos x="1085" y="0"/>
                </a:cxn>
                <a:cxn ang="0">
                  <a:pos x="1134" y="0"/>
                </a:cxn>
                <a:cxn ang="0">
                  <a:pos x="1186" y="0"/>
                </a:cxn>
                <a:cxn ang="0">
                  <a:pos x="1241" y="0"/>
                </a:cxn>
                <a:cxn ang="0">
                  <a:pos x="1293" y="0"/>
                </a:cxn>
                <a:cxn ang="0">
                  <a:pos x="1344" y="0"/>
                </a:cxn>
                <a:cxn ang="0">
                  <a:pos x="1393" y="0"/>
                </a:cxn>
                <a:cxn ang="0">
                  <a:pos x="1444" y="0"/>
                </a:cxn>
                <a:cxn ang="0">
                  <a:pos x="1495" y="0"/>
                </a:cxn>
                <a:cxn ang="0">
                  <a:pos x="1551" y="0"/>
                </a:cxn>
                <a:cxn ang="0">
                  <a:pos x="1602" y="0"/>
                </a:cxn>
                <a:cxn ang="0">
                  <a:pos x="1652" y="0"/>
                </a:cxn>
                <a:cxn ang="0">
                  <a:pos x="1703" y="0"/>
                </a:cxn>
                <a:cxn ang="0">
                  <a:pos x="1754" y="0"/>
                </a:cxn>
                <a:cxn ang="0">
                  <a:pos x="1810" y="0"/>
                </a:cxn>
                <a:cxn ang="0">
                  <a:pos x="1860" y="0"/>
                </a:cxn>
                <a:cxn ang="0">
                  <a:pos x="1911" y="0"/>
                </a:cxn>
                <a:cxn ang="0">
                  <a:pos x="1962" y="0"/>
                </a:cxn>
                <a:cxn ang="0">
                  <a:pos x="2011" y="0"/>
                </a:cxn>
                <a:cxn ang="0">
                  <a:pos x="2069" y="0"/>
                </a:cxn>
                <a:cxn ang="0">
                  <a:pos x="2118" y="0"/>
                </a:cxn>
                <a:cxn ang="0">
                  <a:pos x="2170" y="0"/>
                </a:cxn>
                <a:cxn ang="0">
                  <a:pos x="2221" y="0"/>
                </a:cxn>
                <a:cxn ang="0">
                  <a:pos x="2270" y="0"/>
                </a:cxn>
                <a:cxn ang="0">
                  <a:pos x="2321" y="0"/>
                </a:cxn>
                <a:cxn ang="0">
                  <a:pos x="2340" y="0"/>
                </a:cxn>
                <a:cxn ang="0">
                  <a:pos x="2358" y="0"/>
                </a:cxn>
              </a:cxnLst>
              <a:rect l="txL" t="txT" r="txR" b="txB"/>
              <a:pathLst>
                <a:path w="2358" h="1">
                  <a:moveTo>
                    <a:pt x="0" y="0"/>
                  </a:moveTo>
                  <a:lnTo>
                    <a:pt x="50" y="0"/>
                  </a:lnTo>
                  <a:lnTo>
                    <a:pt x="101" y="0"/>
                  </a:lnTo>
                  <a:lnTo>
                    <a:pt x="157" y="0"/>
                  </a:lnTo>
                  <a:lnTo>
                    <a:pt x="208" y="0"/>
                  </a:lnTo>
                  <a:lnTo>
                    <a:pt x="259" y="0"/>
                  </a:lnTo>
                  <a:lnTo>
                    <a:pt x="309" y="0"/>
                  </a:lnTo>
                  <a:lnTo>
                    <a:pt x="360" y="0"/>
                  </a:lnTo>
                  <a:lnTo>
                    <a:pt x="416" y="0"/>
                  </a:lnTo>
                  <a:lnTo>
                    <a:pt x="467" y="0"/>
                  </a:lnTo>
                  <a:lnTo>
                    <a:pt x="516" y="0"/>
                  </a:lnTo>
                  <a:lnTo>
                    <a:pt x="567" y="0"/>
                  </a:lnTo>
                  <a:lnTo>
                    <a:pt x="619" y="0"/>
                  </a:lnTo>
                  <a:lnTo>
                    <a:pt x="668" y="0"/>
                  </a:lnTo>
                  <a:lnTo>
                    <a:pt x="726" y="0"/>
                  </a:lnTo>
                  <a:lnTo>
                    <a:pt x="775" y="0"/>
                  </a:lnTo>
                  <a:lnTo>
                    <a:pt x="826" y="0"/>
                  </a:lnTo>
                  <a:lnTo>
                    <a:pt x="877" y="0"/>
                  </a:lnTo>
                  <a:lnTo>
                    <a:pt x="927" y="0"/>
                  </a:lnTo>
                  <a:lnTo>
                    <a:pt x="983" y="0"/>
                  </a:lnTo>
                  <a:lnTo>
                    <a:pt x="1034" y="0"/>
                  </a:lnTo>
                  <a:lnTo>
                    <a:pt x="1085" y="0"/>
                  </a:lnTo>
                  <a:lnTo>
                    <a:pt x="1134" y="0"/>
                  </a:lnTo>
                  <a:lnTo>
                    <a:pt x="1186" y="0"/>
                  </a:lnTo>
                  <a:lnTo>
                    <a:pt x="1241" y="0"/>
                  </a:lnTo>
                  <a:lnTo>
                    <a:pt x="1293" y="0"/>
                  </a:lnTo>
                  <a:lnTo>
                    <a:pt x="1344" y="0"/>
                  </a:lnTo>
                  <a:lnTo>
                    <a:pt x="1393" y="0"/>
                  </a:lnTo>
                  <a:lnTo>
                    <a:pt x="1444" y="0"/>
                  </a:lnTo>
                  <a:lnTo>
                    <a:pt x="1495" y="0"/>
                  </a:lnTo>
                  <a:lnTo>
                    <a:pt x="1551" y="0"/>
                  </a:lnTo>
                  <a:lnTo>
                    <a:pt x="1602" y="0"/>
                  </a:lnTo>
                  <a:lnTo>
                    <a:pt x="1652" y="0"/>
                  </a:lnTo>
                  <a:lnTo>
                    <a:pt x="1703" y="0"/>
                  </a:lnTo>
                  <a:lnTo>
                    <a:pt x="1754" y="0"/>
                  </a:lnTo>
                  <a:lnTo>
                    <a:pt x="1810" y="0"/>
                  </a:lnTo>
                  <a:lnTo>
                    <a:pt x="1860" y="0"/>
                  </a:lnTo>
                  <a:lnTo>
                    <a:pt x="1911" y="0"/>
                  </a:lnTo>
                  <a:lnTo>
                    <a:pt x="1962" y="0"/>
                  </a:lnTo>
                  <a:lnTo>
                    <a:pt x="2011" y="0"/>
                  </a:lnTo>
                  <a:lnTo>
                    <a:pt x="2069" y="0"/>
                  </a:lnTo>
                  <a:lnTo>
                    <a:pt x="2118" y="0"/>
                  </a:lnTo>
                  <a:lnTo>
                    <a:pt x="2170" y="0"/>
                  </a:lnTo>
                  <a:lnTo>
                    <a:pt x="2221" y="0"/>
                  </a:lnTo>
                  <a:lnTo>
                    <a:pt x="2270" y="0"/>
                  </a:lnTo>
                  <a:lnTo>
                    <a:pt x="2321" y="0"/>
                  </a:lnTo>
                  <a:lnTo>
                    <a:pt x="2340" y="0"/>
                  </a:lnTo>
                  <a:lnTo>
                    <a:pt x="2358" y="0"/>
                  </a:ln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0723" name="Freeform 195"/>
            <p:cNvSpPr/>
            <p:nvPr/>
          </p:nvSpPr>
          <p:spPr>
            <a:xfrm>
              <a:off x="5245" y="1720"/>
              <a:ext cx="76" cy="39"/>
            </a:xfrm>
            <a:custGeom>
              <a:avLst/>
              <a:gdLst>
                <a:gd name="txL" fmla="*/ 0 w 76"/>
                <a:gd name="txT" fmla="*/ 0 h 39"/>
                <a:gd name="txR" fmla="*/ 76 w 76"/>
                <a:gd name="txB" fmla="*/ 39 h 39"/>
              </a:gdLst>
              <a:ahLst/>
              <a:cxnLst>
                <a:cxn ang="0">
                  <a:pos x="0" y="0"/>
                </a:cxn>
                <a:cxn ang="0">
                  <a:pos x="76" y="19"/>
                </a:cxn>
                <a:cxn ang="0">
                  <a:pos x="0" y="39"/>
                </a:cxn>
                <a:cxn ang="0">
                  <a:pos x="0" y="0"/>
                </a:cxn>
              </a:cxnLst>
              <a:rect l="txL" t="txT" r="txR" b="txB"/>
              <a:pathLst>
                <a:path w="76" h="39">
                  <a:moveTo>
                    <a:pt x="0" y="0"/>
                  </a:moveTo>
                  <a:lnTo>
                    <a:pt x="76" y="19"/>
                  </a:lnTo>
                  <a:lnTo>
                    <a:pt x="0" y="39"/>
                  </a:lnTo>
                  <a:lnTo>
                    <a:pt x="0" y="0"/>
                  </a:lnTo>
                  <a:close/>
                </a:path>
              </a:pathLst>
            </a:custGeom>
            <a:solidFill>
              <a:srgbClr val="0000FF">
                <a:alpha val="100000"/>
              </a:srgbClr>
            </a:solidFill>
            <a:ln w="9525">
              <a:noFill/>
            </a:ln>
          </p:spPr>
          <p:txBody>
            <a:bodyPr/>
            <a:lstStyle/>
            <a:p>
              <a:endParaRPr lang="zh-CN" altLang="en-US"/>
            </a:p>
          </p:txBody>
        </p:sp>
        <p:sp>
          <p:nvSpPr>
            <p:cNvPr id="20724" name="Line 196"/>
            <p:cNvSpPr/>
            <p:nvPr/>
          </p:nvSpPr>
          <p:spPr>
            <a:xfrm flipV="1">
              <a:off x="3029" y="1480"/>
              <a:ext cx="1" cy="383"/>
            </a:xfrm>
            <a:prstGeom prst="line">
              <a:avLst/>
            </a:prstGeom>
            <a:ln w="38100" cap="flat" cmpd="sng">
              <a:solidFill>
                <a:srgbClr val="000000"/>
              </a:solidFill>
              <a:prstDash val="solid"/>
              <a:headEnd type="none" w="med" len="med"/>
              <a:tailEnd type="none" w="med" len="med"/>
            </a:ln>
          </p:spPr>
        </p:sp>
        <p:sp>
          <p:nvSpPr>
            <p:cNvPr id="20725" name="Freeform 197"/>
            <p:cNvSpPr/>
            <p:nvPr/>
          </p:nvSpPr>
          <p:spPr>
            <a:xfrm>
              <a:off x="3004" y="1427"/>
              <a:ext cx="51" cy="58"/>
            </a:xfrm>
            <a:custGeom>
              <a:avLst/>
              <a:gdLst>
                <a:gd name="txL" fmla="*/ 0 w 51"/>
                <a:gd name="txT" fmla="*/ 0 h 58"/>
                <a:gd name="txR" fmla="*/ 51 w 51"/>
                <a:gd name="txB" fmla="*/ 58 h 58"/>
              </a:gdLst>
              <a:ahLst/>
              <a:cxnLst>
                <a:cxn ang="0">
                  <a:pos x="0" y="58"/>
                </a:cxn>
                <a:cxn ang="0">
                  <a:pos x="25" y="0"/>
                </a:cxn>
                <a:cxn ang="0">
                  <a:pos x="51" y="58"/>
                </a:cxn>
                <a:cxn ang="0">
                  <a:pos x="0" y="58"/>
                </a:cxn>
              </a:cxnLst>
              <a:rect l="txL" t="txT" r="txR" b="txB"/>
              <a:pathLst>
                <a:path w="51" h="58">
                  <a:moveTo>
                    <a:pt x="0" y="58"/>
                  </a:moveTo>
                  <a:lnTo>
                    <a:pt x="25" y="0"/>
                  </a:lnTo>
                  <a:lnTo>
                    <a:pt x="51" y="58"/>
                  </a:lnTo>
                  <a:lnTo>
                    <a:pt x="0" y="58"/>
                  </a:lnTo>
                  <a:close/>
                </a:path>
              </a:pathLst>
            </a:custGeom>
            <a:solidFill>
              <a:srgbClr val="000000">
                <a:alpha val="100000"/>
              </a:srgbClr>
            </a:solidFill>
            <a:ln w="9525">
              <a:noFill/>
            </a:ln>
          </p:spPr>
          <p:txBody>
            <a:bodyPr/>
            <a:lstStyle/>
            <a:p>
              <a:endParaRPr lang="zh-CN" altLang="en-US"/>
            </a:p>
          </p:txBody>
        </p:sp>
        <p:sp>
          <p:nvSpPr>
            <p:cNvPr id="20726" name="Freeform 198"/>
            <p:cNvSpPr/>
            <p:nvPr/>
          </p:nvSpPr>
          <p:spPr>
            <a:xfrm>
              <a:off x="2893" y="3086"/>
              <a:ext cx="2358" cy="1"/>
            </a:xfrm>
            <a:custGeom>
              <a:avLst/>
              <a:gdLst>
                <a:gd name="txL" fmla="*/ 0 w 2358"/>
                <a:gd name="txT" fmla="*/ 0 h 1"/>
                <a:gd name="txR" fmla="*/ 2358 w 2358"/>
                <a:gd name="txB" fmla="*/ 1 h 1"/>
              </a:gdLst>
              <a:ahLst/>
              <a:cxnLst>
                <a:cxn ang="0">
                  <a:pos x="0" y="0"/>
                </a:cxn>
                <a:cxn ang="0">
                  <a:pos x="50" y="0"/>
                </a:cxn>
                <a:cxn ang="0">
                  <a:pos x="101" y="0"/>
                </a:cxn>
                <a:cxn ang="0">
                  <a:pos x="157" y="0"/>
                </a:cxn>
                <a:cxn ang="0">
                  <a:pos x="208" y="0"/>
                </a:cxn>
                <a:cxn ang="0">
                  <a:pos x="259" y="0"/>
                </a:cxn>
                <a:cxn ang="0">
                  <a:pos x="309" y="0"/>
                </a:cxn>
                <a:cxn ang="0">
                  <a:pos x="360" y="0"/>
                </a:cxn>
                <a:cxn ang="0">
                  <a:pos x="416" y="0"/>
                </a:cxn>
                <a:cxn ang="0">
                  <a:pos x="467" y="0"/>
                </a:cxn>
                <a:cxn ang="0">
                  <a:pos x="516" y="0"/>
                </a:cxn>
                <a:cxn ang="0">
                  <a:pos x="567" y="0"/>
                </a:cxn>
                <a:cxn ang="0">
                  <a:pos x="619" y="0"/>
                </a:cxn>
                <a:cxn ang="0">
                  <a:pos x="668" y="0"/>
                </a:cxn>
                <a:cxn ang="0">
                  <a:pos x="726" y="0"/>
                </a:cxn>
                <a:cxn ang="0">
                  <a:pos x="775" y="0"/>
                </a:cxn>
                <a:cxn ang="0">
                  <a:pos x="826" y="0"/>
                </a:cxn>
                <a:cxn ang="0">
                  <a:pos x="877" y="0"/>
                </a:cxn>
                <a:cxn ang="0">
                  <a:pos x="927" y="0"/>
                </a:cxn>
                <a:cxn ang="0">
                  <a:pos x="983" y="0"/>
                </a:cxn>
                <a:cxn ang="0">
                  <a:pos x="1034" y="0"/>
                </a:cxn>
                <a:cxn ang="0">
                  <a:pos x="1085" y="0"/>
                </a:cxn>
                <a:cxn ang="0">
                  <a:pos x="1134" y="0"/>
                </a:cxn>
                <a:cxn ang="0">
                  <a:pos x="1186" y="0"/>
                </a:cxn>
                <a:cxn ang="0">
                  <a:pos x="1241" y="0"/>
                </a:cxn>
                <a:cxn ang="0">
                  <a:pos x="1293" y="0"/>
                </a:cxn>
                <a:cxn ang="0">
                  <a:pos x="1344" y="0"/>
                </a:cxn>
                <a:cxn ang="0">
                  <a:pos x="1393" y="0"/>
                </a:cxn>
                <a:cxn ang="0">
                  <a:pos x="1444" y="0"/>
                </a:cxn>
                <a:cxn ang="0">
                  <a:pos x="1495" y="0"/>
                </a:cxn>
                <a:cxn ang="0">
                  <a:pos x="1551" y="0"/>
                </a:cxn>
                <a:cxn ang="0">
                  <a:pos x="1602" y="0"/>
                </a:cxn>
                <a:cxn ang="0">
                  <a:pos x="1652" y="0"/>
                </a:cxn>
                <a:cxn ang="0">
                  <a:pos x="1703" y="0"/>
                </a:cxn>
                <a:cxn ang="0">
                  <a:pos x="1754" y="0"/>
                </a:cxn>
                <a:cxn ang="0">
                  <a:pos x="1810" y="0"/>
                </a:cxn>
                <a:cxn ang="0">
                  <a:pos x="1860" y="0"/>
                </a:cxn>
                <a:cxn ang="0">
                  <a:pos x="1911" y="0"/>
                </a:cxn>
                <a:cxn ang="0">
                  <a:pos x="1962" y="0"/>
                </a:cxn>
                <a:cxn ang="0">
                  <a:pos x="2011" y="0"/>
                </a:cxn>
                <a:cxn ang="0">
                  <a:pos x="2069" y="0"/>
                </a:cxn>
                <a:cxn ang="0">
                  <a:pos x="2118" y="0"/>
                </a:cxn>
                <a:cxn ang="0">
                  <a:pos x="2170" y="0"/>
                </a:cxn>
                <a:cxn ang="0">
                  <a:pos x="2221" y="0"/>
                </a:cxn>
                <a:cxn ang="0">
                  <a:pos x="2270" y="0"/>
                </a:cxn>
                <a:cxn ang="0">
                  <a:pos x="2321" y="0"/>
                </a:cxn>
                <a:cxn ang="0">
                  <a:pos x="2340" y="0"/>
                </a:cxn>
                <a:cxn ang="0">
                  <a:pos x="2358" y="0"/>
                </a:cxn>
              </a:cxnLst>
              <a:rect l="txL" t="txT" r="txR" b="txB"/>
              <a:pathLst>
                <a:path w="2358" h="1">
                  <a:moveTo>
                    <a:pt x="0" y="0"/>
                  </a:moveTo>
                  <a:lnTo>
                    <a:pt x="50" y="0"/>
                  </a:lnTo>
                  <a:lnTo>
                    <a:pt x="101" y="0"/>
                  </a:lnTo>
                  <a:lnTo>
                    <a:pt x="157" y="0"/>
                  </a:lnTo>
                  <a:lnTo>
                    <a:pt x="208" y="0"/>
                  </a:lnTo>
                  <a:lnTo>
                    <a:pt x="259" y="0"/>
                  </a:lnTo>
                  <a:lnTo>
                    <a:pt x="309" y="0"/>
                  </a:lnTo>
                  <a:lnTo>
                    <a:pt x="360" y="0"/>
                  </a:lnTo>
                  <a:lnTo>
                    <a:pt x="416" y="0"/>
                  </a:lnTo>
                  <a:lnTo>
                    <a:pt x="467" y="0"/>
                  </a:lnTo>
                  <a:lnTo>
                    <a:pt x="516" y="0"/>
                  </a:lnTo>
                  <a:lnTo>
                    <a:pt x="567" y="0"/>
                  </a:lnTo>
                  <a:lnTo>
                    <a:pt x="619" y="0"/>
                  </a:lnTo>
                  <a:lnTo>
                    <a:pt x="668" y="0"/>
                  </a:lnTo>
                  <a:lnTo>
                    <a:pt x="726" y="0"/>
                  </a:lnTo>
                  <a:lnTo>
                    <a:pt x="775" y="0"/>
                  </a:lnTo>
                  <a:lnTo>
                    <a:pt x="826" y="0"/>
                  </a:lnTo>
                  <a:lnTo>
                    <a:pt x="877" y="0"/>
                  </a:lnTo>
                  <a:lnTo>
                    <a:pt x="927" y="0"/>
                  </a:lnTo>
                  <a:lnTo>
                    <a:pt x="983" y="0"/>
                  </a:lnTo>
                  <a:lnTo>
                    <a:pt x="1034" y="0"/>
                  </a:lnTo>
                  <a:lnTo>
                    <a:pt x="1085" y="0"/>
                  </a:lnTo>
                  <a:lnTo>
                    <a:pt x="1134" y="0"/>
                  </a:lnTo>
                  <a:lnTo>
                    <a:pt x="1186" y="0"/>
                  </a:lnTo>
                  <a:lnTo>
                    <a:pt x="1241" y="0"/>
                  </a:lnTo>
                  <a:lnTo>
                    <a:pt x="1293" y="0"/>
                  </a:lnTo>
                  <a:lnTo>
                    <a:pt x="1344" y="0"/>
                  </a:lnTo>
                  <a:lnTo>
                    <a:pt x="1393" y="0"/>
                  </a:lnTo>
                  <a:lnTo>
                    <a:pt x="1444" y="0"/>
                  </a:lnTo>
                  <a:lnTo>
                    <a:pt x="1495" y="0"/>
                  </a:lnTo>
                  <a:lnTo>
                    <a:pt x="1551" y="0"/>
                  </a:lnTo>
                  <a:lnTo>
                    <a:pt x="1602" y="0"/>
                  </a:lnTo>
                  <a:lnTo>
                    <a:pt x="1652" y="0"/>
                  </a:lnTo>
                  <a:lnTo>
                    <a:pt x="1703" y="0"/>
                  </a:lnTo>
                  <a:lnTo>
                    <a:pt x="1754" y="0"/>
                  </a:lnTo>
                  <a:lnTo>
                    <a:pt x="1810" y="0"/>
                  </a:lnTo>
                  <a:lnTo>
                    <a:pt x="1860" y="0"/>
                  </a:lnTo>
                  <a:lnTo>
                    <a:pt x="1911" y="0"/>
                  </a:lnTo>
                  <a:lnTo>
                    <a:pt x="1962" y="0"/>
                  </a:lnTo>
                  <a:lnTo>
                    <a:pt x="2011" y="0"/>
                  </a:lnTo>
                  <a:lnTo>
                    <a:pt x="2069" y="0"/>
                  </a:lnTo>
                  <a:lnTo>
                    <a:pt x="2118" y="0"/>
                  </a:lnTo>
                  <a:lnTo>
                    <a:pt x="2170" y="0"/>
                  </a:lnTo>
                  <a:lnTo>
                    <a:pt x="2221" y="0"/>
                  </a:lnTo>
                  <a:lnTo>
                    <a:pt x="2270" y="0"/>
                  </a:lnTo>
                  <a:lnTo>
                    <a:pt x="2321" y="0"/>
                  </a:lnTo>
                  <a:lnTo>
                    <a:pt x="2340" y="0"/>
                  </a:lnTo>
                  <a:lnTo>
                    <a:pt x="2358" y="0"/>
                  </a:ln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0727" name="Freeform 199"/>
            <p:cNvSpPr/>
            <p:nvPr/>
          </p:nvSpPr>
          <p:spPr>
            <a:xfrm>
              <a:off x="5245" y="3067"/>
              <a:ext cx="76" cy="38"/>
            </a:xfrm>
            <a:custGeom>
              <a:avLst/>
              <a:gdLst>
                <a:gd name="txL" fmla="*/ 0 w 76"/>
                <a:gd name="txT" fmla="*/ 0 h 38"/>
                <a:gd name="txR" fmla="*/ 76 w 76"/>
                <a:gd name="txB" fmla="*/ 38 h 38"/>
              </a:gdLst>
              <a:ahLst/>
              <a:cxnLst>
                <a:cxn ang="0">
                  <a:pos x="0" y="0"/>
                </a:cxn>
                <a:cxn ang="0">
                  <a:pos x="76" y="19"/>
                </a:cxn>
                <a:cxn ang="0">
                  <a:pos x="0" y="38"/>
                </a:cxn>
                <a:cxn ang="0">
                  <a:pos x="0" y="0"/>
                </a:cxn>
              </a:cxnLst>
              <a:rect l="txL" t="txT" r="txR" b="txB"/>
              <a:pathLst>
                <a:path w="76" h="38">
                  <a:moveTo>
                    <a:pt x="0" y="0"/>
                  </a:moveTo>
                  <a:lnTo>
                    <a:pt x="76" y="19"/>
                  </a:lnTo>
                  <a:lnTo>
                    <a:pt x="0" y="38"/>
                  </a:lnTo>
                  <a:lnTo>
                    <a:pt x="0" y="0"/>
                  </a:lnTo>
                  <a:close/>
                </a:path>
              </a:pathLst>
            </a:custGeom>
            <a:solidFill>
              <a:srgbClr val="0000FF">
                <a:alpha val="100000"/>
              </a:srgbClr>
            </a:solidFill>
            <a:ln w="9525">
              <a:noFill/>
            </a:ln>
          </p:spPr>
          <p:txBody>
            <a:bodyPr/>
            <a:lstStyle/>
            <a:p>
              <a:endParaRPr lang="zh-CN" altLang="en-US"/>
            </a:p>
          </p:txBody>
        </p:sp>
        <p:sp>
          <p:nvSpPr>
            <p:cNvPr id="20728" name="Line 200"/>
            <p:cNvSpPr/>
            <p:nvPr/>
          </p:nvSpPr>
          <p:spPr>
            <a:xfrm flipV="1">
              <a:off x="3029" y="2892"/>
              <a:ext cx="1" cy="311"/>
            </a:xfrm>
            <a:prstGeom prst="line">
              <a:avLst/>
            </a:prstGeom>
            <a:ln w="38100" cap="flat" cmpd="sng">
              <a:solidFill>
                <a:srgbClr val="000000"/>
              </a:solidFill>
              <a:prstDash val="solid"/>
              <a:headEnd type="none" w="med" len="med"/>
              <a:tailEnd type="none" w="med" len="med"/>
            </a:ln>
          </p:spPr>
        </p:sp>
        <p:sp>
          <p:nvSpPr>
            <p:cNvPr id="20729" name="Freeform 201"/>
            <p:cNvSpPr/>
            <p:nvPr/>
          </p:nvSpPr>
          <p:spPr>
            <a:xfrm>
              <a:off x="3004" y="2839"/>
              <a:ext cx="51" cy="58"/>
            </a:xfrm>
            <a:custGeom>
              <a:avLst/>
              <a:gdLst>
                <a:gd name="txL" fmla="*/ 0 w 51"/>
                <a:gd name="txT" fmla="*/ 0 h 58"/>
                <a:gd name="txR" fmla="*/ 51 w 51"/>
                <a:gd name="txB" fmla="*/ 58 h 58"/>
              </a:gdLst>
              <a:ahLst/>
              <a:cxnLst>
                <a:cxn ang="0">
                  <a:pos x="0" y="58"/>
                </a:cxn>
                <a:cxn ang="0">
                  <a:pos x="25" y="0"/>
                </a:cxn>
                <a:cxn ang="0">
                  <a:pos x="51" y="58"/>
                </a:cxn>
                <a:cxn ang="0">
                  <a:pos x="0" y="58"/>
                </a:cxn>
              </a:cxnLst>
              <a:rect l="txL" t="txT" r="txR" b="txB"/>
              <a:pathLst>
                <a:path w="51" h="58">
                  <a:moveTo>
                    <a:pt x="0" y="58"/>
                  </a:moveTo>
                  <a:lnTo>
                    <a:pt x="25" y="0"/>
                  </a:lnTo>
                  <a:lnTo>
                    <a:pt x="51" y="58"/>
                  </a:lnTo>
                  <a:lnTo>
                    <a:pt x="0" y="58"/>
                  </a:lnTo>
                  <a:close/>
                </a:path>
              </a:pathLst>
            </a:custGeom>
            <a:solidFill>
              <a:srgbClr val="000000">
                <a:alpha val="100000"/>
              </a:srgbClr>
            </a:solidFill>
            <a:ln w="9525">
              <a:noFill/>
            </a:ln>
          </p:spPr>
          <p:txBody>
            <a:bodyPr/>
            <a:lstStyle/>
            <a:p>
              <a:endParaRPr lang="zh-CN" altLang="en-US"/>
            </a:p>
          </p:txBody>
        </p:sp>
        <p:sp>
          <p:nvSpPr>
            <p:cNvPr id="20730" name="Freeform 202"/>
            <p:cNvSpPr/>
            <p:nvPr/>
          </p:nvSpPr>
          <p:spPr>
            <a:xfrm>
              <a:off x="3198" y="2959"/>
              <a:ext cx="679" cy="130"/>
            </a:xfrm>
            <a:custGeom>
              <a:avLst/>
              <a:gdLst>
                <a:gd name="txL" fmla="*/ 0 w 679"/>
                <a:gd name="txT" fmla="*/ 0 h 130"/>
                <a:gd name="txR" fmla="*/ 679 w 679"/>
                <a:gd name="txB" fmla="*/ 130 h 130"/>
              </a:gdLst>
              <a:ahLst/>
              <a:cxnLst>
                <a:cxn ang="0">
                  <a:pos x="10" y="124"/>
                </a:cxn>
                <a:cxn ang="0">
                  <a:pos x="20" y="117"/>
                </a:cxn>
                <a:cxn ang="0">
                  <a:pos x="31" y="111"/>
                </a:cxn>
                <a:cxn ang="0">
                  <a:pos x="42" y="104"/>
                </a:cxn>
                <a:cxn ang="0">
                  <a:pos x="52" y="98"/>
                </a:cxn>
                <a:cxn ang="0">
                  <a:pos x="63" y="92"/>
                </a:cxn>
                <a:cxn ang="0">
                  <a:pos x="74" y="87"/>
                </a:cxn>
                <a:cxn ang="0">
                  <a:pos x="85" y="80"/>
                </a:cxn>
                <a:cxn ang="0">
                  <a:pos x="96" y="73"/>
                </a:cxn>
                <a:cxn ang="0">
                  <a:pos x="108" y="69"/>
                </a:cxn>
                <a:cxn ang="0">
                  <a:pos x="117" y="62"/>
                </a:cxn>
                <a:cxn ang="0">
                  <a:pos x="128" y="56"/>
                </a:cxn>
                <a:cxn ang="0">
                  <a:pos x="138" y="53"/>
                </a:cxn>
                <a:cxn ang="0">
                  <a:pos x="149" y="47"/>
                </a:cxn>
                <a:cxn ang="0">
                  <a:pos x="160" y="42"/>
                </a:cxn>
                <a:cxn ang="0">
                  <a:pos x="171" y="38"/>
                </a:cxn>
                <a:cxn ang="0">
                  <a:pos x="183" y="33"/>
                </a:cxn>
                <a:cxn ang="0">
                  <a:pos x="194" y="28"/>
                </a:cxn>
                <a:cxn ang="0">
                  <a:pos x="205" y="24"/>
                </a:cxn>
                <a:cxn ang="0">
                  <a:pos x="215" y="21"/>
                </a:cxn>
                <a:cxn ang="0">
                  <a:pos x="224" y="17"/>
                </a:cxn>
                <a:cxn ang="0">
                  <a:pos x="235" y="15"/>
                </a:cxn>
                <a:cxn ang="0">
                  <a:pos x="246" y="11"/>
                </a:cxn>
                <a:cxn ang="0">
                  <a:pos x="258" y="9"/>
                </a:cxn>
                <a:cxn ang="0">
                  <a:pos x="269" y="7"/>
                </a:cxn>
                <a:cxn ang="0">
                  <a:pos x="280" y="5"/>
                </a:cxn>
                <a:cxn ang="0">
                  <a:pos x="291" y="4"/>
                </a:cxn>
                <a:cxn ang="0">
                  <a:pos x="302" y="2"/>
                </a:cxn>
                <a:cxn ang="0">
                  <a:pos x="310" y="1"/>
                </a:cxn>
                <a:cxn ang="0">
                  <a:pos x="322" y="0"/>
                </a:cxn>
                <a:cxn ang="0">
                  <a:pos x="333" y="0"/>
                </a:cxn>
                <a:cxn ang="0">
                  <a:pos x="344" y="0"/>
                </a:cxn>
                <a:cxn ang="0">
                  <a:pos x="355" y="0"/>
                </a:cxn>
                <a:cxn ang="0">
                  <a:pos x="366" y="1"/>
                </a:cxn>
                <a:cxn ang="0">
                  <a:pos x="377" y="1"/>
                </a:cxn>
                <a:cxn ang="0">
                  <a:pos x="389" y="4"/>
                </a:cxn>
                <a:cxn ang="0">
                  <a:pos x="398" y="5"/>
                </a:cxn>
                <a:cxn ang="0">
                  <a:pos x="408" y="7"/>
                </a:cxn>
                <a:cxn ang="0">
                  <a:pos x="419" y="9"/>
                </a:cxn>
                <a:cxn ang="0">
                  <a:pos x="430" y="11"/>
                </a:cxn>
                <a:cxn ang="0">
                  <a:pos x="441" y="13"/>
                </a:cxn>
                <a:cxn ang="0">
                  <a:pos x="453" y="17"/>
                </a:cxn>
                <a:cxn ang="0">
                  <a:pos x="464" y="21"/>
                </a:cxn>
                <a:cxn ang="0">
                  <a:pos x="475" y="24"/>
                </a:cxn>
                <a:cxn ang="0">
                  <a:pos x="484" y="27"/>
                </a:cxn>
                <a:cxn ang="0">
                  <a:pos x="496" y="32"/>
                </a:cxn>
                <a:cxn ang="0">
                  <a:pos x="507" y="37"/>
                </a:cxn>
                <a:cxn ang="0">
                  <a:pos x="516" y="40"/>
                </a:cxn>
                <a:cxn ang="0">
                  <a:pos x="528" y="45"/>
                </a:cxn>
                <a:cxn ang="0">
                  <a:pos x="539" y="51"/>
                </a:cxn>
                <a:cxn ang="0">
                  <a:pos x="550" y="56"/>
                </a:cxn>
                <a:cxn ang="0">
                  <a:pos x="561" y="61"/>
                </a:cxn>
                <a:cxn ang="0">
                  <a:pos x="571" y="67"/>
                </a:cxn>
                <a:cxn ang="0">
                  <a:pos x="582" y="72"/>
                </a:cxn>
                <a:cxn ang="0">
                  <a:pos x="593" y="78"/>
                </a:cxn>
                <a:cxn ang="0">
                  <a:pos x="604" y="84"/>
                </a:cxn>
                <a:cxn ang="0">
                  <a:pos x="614" y="91"/>
                </a:cxn>
                <a:cxn ang="0">
                  <a:pos x="625" y="97"/>
                </a:cxn>
                <a:cxn ang="0">
                  <a:pos x="636" y="103"/>
                </a:cxn>
                <a:cxn ang="0">
                  <a:pos x="647" y="109"/>
                </a:cxn>
                <a:cxn ang="0">
                  <a:pos x="659" y="116"/>
                </a:cxn>
                <a:cxn ang="0">
                  <a:pos x="668" y="122"/>
                </a:cxn>
                <a:cxn ang="0">
                  <a:pos x="679" y="128"/>
                </a:cxn>
              </a:cxnLst>
              <a:rect l="txL" t="txT" r="txR" b="txB"/>
              <a:pathLst>
                <a:path w="679" h="130">
                  <a:moveTo>
                    <a:pt x="0" y="130"/>
                  </a:moveTo>
                  <a:lnTo>
                    <a:pt x="2" y="127"/>
                  </a:lnTo>
                  <a:lnTo>
                    <a:pt x="5" y="126"/>
                  </a:lnTo>
                  <a:lnTo>
                    <a:pt x="7" y="125"/>
                  </a:lnTo>
                  <a:lnTo>
                    <a:pt x="10" y="124"/>
                  </a:lnTo>
                  <a:lnTo>
                    <a:pt x="12" y="122"/>
                  </a:lnTo>
                  <a:lnTo>
                    <a:pt x="13" y="121"/>
                  </a:lnTo>
                  <a:lnTo>
                    <a:pt x="16" y="120"/>
                  </a:lnTo>
                  <a:lnTo>
                    <a:pt x="18" y="119"/>
                  </a:lnTo>
                  <a:lnTo>
                    <a:pt x="20" y="117"/>
                  </a:lnTo>
                  <a:lnTo>
                    <a:pt x="23" y="116"/>
                  </a:lnTo>
                  <a:lnTo>
                    <a:pt x="24" y="115"/>
                  </a:lnTo>
                  <a:lnTo>
                    <a:pt x="28" y="114"/>
                  </a:lnTo>
                  <a:lnTo>
                    <a:pt x="29" y="113"/>
                  </a:lnTo>
                  <a:lnTo>
                    <a:pt x="31" y="111"/>
                  </a:lnTo>
                  <a:lnTo>
                    <a:pt x="34" y="110"/>
                  </a:lnTo>
                  <a:lnTo>
                    <a:pt x="36" y="108"/>
                  </a:lnTo>
                  <a:lnTo>
                    <a:pt x="37" y="106"/>
                  </a:lnTo>
                  <a:lnTo>
                    <a:pt x="40" y="105"/>
                  </a:lnTo>
                  <a:lnTo>
                    <a:pt x="42" y="104"/>
                  </a:lnTo>
                  <a:lnTo>
                    <a:pt x="45" y="103"/>
                  </a:lnTo>
                  <a:lnTo>
                    <a:pt x="47" y="103"/>
                  </a:lnTo>
                  <a:lnTo>
                    <a:pt x="48" y="102"/>
                  </a:lnTo>
                  <a:lnTo>
                    <a:pt x="50" y="100"/>
                  </a:lnTo>
                  <a:lnTo>
                    <a:pt x="52" y="98"/>
                  </a:lnTo>
                  <a:lnTo>
                    <a:pt x="53" y="97"/>
                  </a:lnTo>
                  <a:lnTo>
                    <a:pt x="56" y="95"/>
                  </a:lnTo>
                  <a:lnTo>
                    <a:pt x="58" y="94"/>
                  </a:lnTo>
                  <a:lnTo>
                    <a:pt x="61" y="93"/>
                  </a:lnTo>
                  <a:lnTo>
                    <a:pt x="63" y="92"/>
                  </a:lnTo>
                  <a:lnTo>
                    <a:pt x="64" y="91"/>
                  </a:lnTo>
                  <a:lnTo>
                    <a:pt x="68" y="89"/>
                  </a:lnTo>
                  <a:lnTo>
                    <a:pt x="69" y="88"/>
                  </a:lnTo>
                  <a:lnTo>
                    <a:pt x="71" y="87"/>
                  </a:lnTo>
                  <a:lnTo>
                    <a:pt x="74" y="87"/>
                  </a:lnTo>
                  <a:lnTo>
                    <a:pt x="76" y="86"/>
                  </a:lnTo>
                  <a:lnTo>
                    <a:pt x="79" y="83"/>
                  </a:lnTo>
                  <a:lnTo>
                    <a:pt x="80" y="82"/>
                  </a:lnTo>
                  <a:lnTo>
                    <a:pt x="82" y="81"/>
                  </a:lnTo>
                  <a:lnTo>
                    <a:pt x="85" y="80"/>
                  </a:lnTo>
                  <a:lnTo>
                    <a:pt x="87" y="78"/>
                  </a:lnTo>
                  <a:lnTo>
                    <a:pt x="90" y="77"/>
                  </a:lnTo>
                  <a:lnTo>
                    <a:pt x="92" y="76"/>
                  </a:lnTo>
                  <a:lnTo>
                    <a:pt x="93" y="75"/>
                  </a:lnTo>
                  <a:lnTo>
                    <a:pt x="96" y="73"/>
                  </a:lnTo>
                  <a:lnTo>
                    <a:pt x="98" y="72"/>
                  </a:lnTo>
                  <a:lnTo>
                    <a:pt x="100" y="71"/>
                  </a:lnTo>
                  <a:lnTo>
                    <a:pt x="103" y="71"/>
                  </a:lnTo>
                  <a:lnTo>
                    <a:pt x="104" y="70"/>
                  </a:lnTo>
                  <a:lnTo>
                    <a:pt x="108" y="69"/>
                  </a:lnTo>
                  <a:lnTo>
                    <a:pt x="109" y="67"/>
                  </a:lnTo>
                  <a:lnTo>
                    <a:pt x="111" y="66"/>
                  </a:lnTo>
                  <a:lnTo>
                    <a:pt x="114" y="65"/>
                  </a:lnTo>
                  <a:lnTo>
                    <a:pt x="115" y="64"/>
                  </a:lnTo>
                  <a:lnTo>
                    <a:pt x="117" y="62"/>
                  </a:lnTo>
                  <a:lnTo>
                    <a:pt x="120" y="61"/>
                  </a:lnTo>
                  <a:lnTo>
                    <a:pt x="122" y="60"/>
                  </a:lnTo>
                  <a:lnTo>
                    <a:pt x="125" y="59"/>
                  </a:lnTo>
                  <a:lnTo>
                    <a:pt x="127" y="58"/>
                  </a:lnTo>
                  <a:lnTo>
                    <a:pt x="128" y="56"/>
                  </a:lnTo>
                  <a:lnTo>
                    <a:pt x="131" y="56"/>
                  </a:lnTo>
                  <a:lnTo>
                    <a:pt x="133" y="55"/>
                  </a:lnTo>
                  <a:lnTo>
                    <a:pt x="135" y="54"/>
                  </a:lnTo>
                  <a:lnTo>
                    <a:pt x="136" y="54"/>
                  </a:lnTo>
                  <a:lnTo>
                    <a:pt x="138" y="53"/>
                  </a:lnTo>
                  <a:lnTo>
                    <a:pt x="141" y="51"/>
                  </a:lnTo>
                  <a:lnTo>
                    <a:pt x="143" y="50"/>
                  </a:lnTo>
                  <a:lnTo>
                    <a:pt x="144" y="49"/>
                  </a:lnTo>
                  <a:lnTo>
                    <a:pt x="147" y="48"/>
                  </a:lnTo>
                  <a:lnTo>
                    <a:pt x="149" y="47"/>
                  </a:lnTo>
                  <a:lnTo>
                    <a:pt x="151" y="45"/>
                  </a:lnTo>
                  <a:lnTo>
                    <a:pt x="154" y="44"/>
                  </a:lnTo>
                  <a:lnTo>
                    <a:pt x="155" y="44"/>
                  </a:lnTo>
                  <a:lnTo>
                    <a:pt x="159" y="43"/>
                  </a:lnTo>
                  <a:lnTo>
                    <a:pt x="160" y="42"/>
                  </a:lnTo>
                  <a:lnTo>
                    <a:pt x="162" y="40"/>
                  </a:lnTo>
                  <a:lnTo>
                    <a:pt x="165" y="40"/>
                  </a:lnTo>
                  <a:lnTo>
                    <a:pt x="167" y="39"/>
                  </a:lnTo>
                  <a:lnTo>
                    <a:pt x="170" y="39"/>
                  </a:lnTo>
                  <a:lnTo>
                    <a:pt x="171" y="38"/>
                  </a:lnTo>
                  <a:lnTo>
                    <a:pt x="173" y="37"/>
                  </a:lnTo>
                  <a:lnTo>
                    <a:pt x="176" y="35"/>
                  </a:lnTo>
                  <a:lnTo>
                    <a:pt x="178" y="34"/>
                  </a:lnTo>
                  <a:lnTo>
                    <a:pt x="179" y="34"/>
                  </a:lnTo>
                  <a:lnTo>
                    <a:pt x="183" y="33"/>
                  </a:lnTo>
                  <a:lnTo>
                    <a:pt x="184" y="32"/>
                  </a:lnTo>
                  <a:lnTo>
                    <a:pt x="187" y="31"/>
                  </a:lnTo>
                  <a:lnTo>
                    <a:pt x="189" y="31"/>
                  </a:lnTo>
                  <a:lnTo>
                    <a:pt x="191" y="29"/>
                  </a:lnTo>
                  <a:lnTo>
                    <a:pt x="194" y="28"/>
                  </a:lnTo>
                  <a:lnTo>
                    <a:pt x="195" y="27"/>
                  </a:lnTo>
                  <a:lnTo>
                    <a:pt x="197" y="27"/>
                  </a:lnTo>
                  <a:lnTo>
                    <a:pt x="200" y="26"/>
                  </a:lnTo>
                  <a:lnTo>
                    <a:pt x="202" y="24"/>
                  </a:lnTo>
                  <a:lnTo>
                    <a:pt x="205" y="24"/>
                  </a:lnTo>
                  <a:lnTo>
                    <a:pt x="207" y="24"/>
                  </a:lnTo>
                  <a:lnTo>
                    <a:pt x="208" y="23"/>
                  </a:lnTo>
                  <a:lnTo>
                    <a:pt x="211" y="23"/>
                  </a:lnTo>
                  <a:lnTo>
                    <a:pt x="213" y="22"/>
                  </a:lnTo>
                  <a:lnTo>
                    <a:pt x="215" y="21"/>
                  </a:lnTo>
                  <a:lnTo>
                    <a:pt x="218" y="21"/>
                  </a:lnTo>
                  <a:lnTo>
                    <a:pt x="219" y="20"/>
                  </a:lnTo>
                  <a:lnTo>
                    <a:pt x="223" y="20"/>
                  </a:lnTo>
                  <a:lnTo>
                    <a:pt x="223" y="18"/>
                  </a:lnTo>
                  <a:lnTo>
                    <a:pt x="224" y="17"/>
                  </a:lnTo>
                  <a:lnTo>
                    <a:pt x="227" y="17"/>
                  </a:lnTo>
                  <a:lnTo>
                    <a:pt x="229" y="16"/>
                  </a:lnTo>
                  <a:lnTo>
                    <a:pt x="230" y="16"/>
                  </a:lnTo>
                  <a:lnTo>
                    <a:pt x="234" y="15"/>
                  </a:lnTo>
                  <a:lnTo>
                    <a:pt x="235" y="15"/>
                  </a:lnTo>
                  <a:lnTo>
                    <a:pt x="238" y="13"/>
                  </a:lnTo>
                  <a:lnTo>
                    <a:pt x="240" y="13"/>
                  </a:lnTo>
                  <a:lnTo>
                    <a:pt x="242" y="12"/>
                  </a:lnTo>
                  <a:lnTo>
                    <a:pt x="245" y="12"/>
                  </a:lnTo>
                  <a:lnTo>
                    <a:pt x="246" y="11"/>
                  </a:lnTo>
                  <a:lnTo>
                    <a:pt x="250" y="11"/>
                  </a:lnTo>
                  <a:lnTo>
                    <a:pt x="251" y="10"/>
                  </a:lnTo>
                  <a:lnTo>
                    <a:pt x="253" y="10"/>
                  </a:lnTo>
                  <a:lnTo>
                    <a:pt x="256" y="9"/>
                  </a:lnTo>
                  <a:lnTo>
                    <a:pt x="258" y="9"/>
                  </a:lnTo>
                  <a:lnTo>
                    <a:pt x="259" y="9"/>
                  </a:lnTo>
                  <a:lnTo>
                    <a:pt x="262" y="9"/>
                  </a:lnTo>
                  <a:lnTo>
                    <a:pt x="264" y="9"/>
                  </a:lnTo>
                  <a:lnTo>
                    <a:pt x="267" y="7"/>
                  </a:lnTo>
                  <a:lnTo>
                    <a:pt x="269" y="7"/>
                  </a:lnTo>
                  <a:lnTo>
                    <a:pt x="270" y="7"/>
                  </a:lnTo>
                  <a:lnTo>
                    <a:pt x="274" y="6"/>
                  </a:lnTo>
                  <a:lnTo>
                    <a:pt x="275" y="6"/>
                  </a:lnTo>
                  <a:lnTo>
                    <a:pt x="277" y="6"/>
                  </a:lnTo>
                  <a:lnTo>
                    <a:pt x="280" y="5"/>
                  </a:lnTo>
                  <a:lnTo>
                    <a:pt x="282" y="5"/>
                  </a:lnTo>
                  <a:lnTo>
                    <a:pt x="285" y="5"/>
                  </a:lnTo>
                  <a:lnTo>
                    <a:pt x="286" y="4"/>
                  </a:lnTo>
                  <a:lnTo>
                    <a:pt x="288" y="4"/>
                  </a:lnTo>
                  <a:lnTo>
                    <a:pt x="291" y="4"/>
                  </a:lnTo>
                  <a:lnTo>
                    <a:pt x="293" y="4"/>
                  </a:lnTo>
                  <a:lnTo>
                    <a:pt x="294" y="2"/>
                  </a:lnTo>
                  <a:lnTo>
                    <a:pt x="298" y="2"/>
                  </a:lnTo>
                  <a:lnTo>
                    <a:pt x="299" y="2"/>
                  </a:lnTo>
                  <a:lnTo>
                    <a:pt x="302" y="2"/>
                  </a:lnTo>
                  <a:lnTo>
                    <a:pt x="304" y="1"/>
                  </a:lnTo>
                  <a:lnTo>
                    <a:pt x="306" y="1"/>
                  </a:lnTo>
                  <a:lnTo>
                    <a:pt x="309" y="1"/>
                  </a:lnTo>
                  <a:lnTo>
                    <a:pt x="310" y="1"/>
                  </a:lnTo>
                  <a:lnTo>
                    <a:pt x="314" y="1"/>
                  </a:lnTo>
                  <a:lnTo>
                    <a:pt x="315" y="1"/>
                  </a:lnTo>
                  <a:lnTo>
                    <a:pt x="318" y="0"/>
                  </a:lnTo>
                  <a:lnTo>
                    <a:pt x="320" y="0"/>
                  </a:lnTo>
                  <a:lnTo>
                    <a:pt x="322" y="0"/>
                  </a:lnTo>
                  <a:lnTo>
                    <a:pt x="325" y="0"/>
                  </a:lnTo>
                  <a:lnTo>
                    <a:pt x="326" y="0"/>
                  </a:lnTo>
                  <a:lnTo>
                    <a:pt x="328" y="0"/>
                  </a:lnTo>
                  <a:lnTo>
                    <a:pt x="331" y="0"/>
                  </a:lnTo>
                  <a:lnTo>
                    <a:pt x="333" y="0"/>
                  </a:lnTo>
                  <a:lnTo>
                    <a:pt x="336" y="0"/>
                  </a:lnTo>
                  <a:lnTo>
                    <a:pt x="338" y="0"/>
                  </a:lnTo>
                  <a:lnTo>
                    <a:pt x="339" y="0"/>
                  </a:lnTo>
                  <a:lnTo>
                    <a:pt x="342" y="0"/>
                  </a:lnTo>
                  <a:lnTo>
                    <a:pt x="344" y="0"/>
                  </a:lnTo>
                  <a:lnTo>
                    <a:pt x="347" y="0"/>
                  </a:lnTo>
                  <a:lnTo>
                    <a:pt x="349" y="0"/>
                  </a:lnTo>
                  <a:lnTo>
                    <a:pt x="350" y="0"/>
                  </a:lnTo>
                  <a:lnTo>
                    <a:pt x="353" y="0"/>
                  </a:lnTo>
                  <a:lnTo>
                    <a:pt x="355" y="0"/>
                  </a:lnTo>
                  <a:lnTo>
                    <a:pt x="357" y="0"/>
                  </a:lnTo>
                  <a:lnTo>
                    <a:pt x="360" y="0"/>
                  </a:lnTo>
                  <a:lnTo>
                    <a:pt x="361" y="0"/>
                  </a:lnTo>
                  <a:lnTo>
                    <a:pt x="365" y="1"/>
                  </a:lnTo>
                  <a:lnTo>
                    <a:pt x="366" y="1"/>
                  </a:lnTo>
                  <a:lnTo>
                    <a:pt x="368" y="1"/>
                  </a:lnTo>
                  <a:lnTo>
                    <a:pt x="371" y="1"/>
                  </a:lnTo>
                  <a:lnTo>
                    <a:pt x="373" y="1"/>
                  </a:lnTo>
                  <a:lnTo>
                    <a:pt x="374" y="1"/>
                  </a:lnTo>
                  <a:lnTo>
                    <a:pt x="377" y="1"/>
                  </a:lnTo>
                  <a:lnTo>
                    <a:pt x="379" y="2"/>
                  </a:lnTo>
                  <a:lnTo>
                    <a:pt x="382" y="2"/>
                  </a:lnTo>
                  <a:lnTo>
                    <a:pt x="384" y="2"/>
                  </a:lnTo>
                  <a:lnTo>
                    <a:pt x="385" y="2"/>
                  </a:lnTo>
                  <a:lnTo>
                    <a:pt x="389" y="4"/>
                  </a:lnTo>
                  <a:lnTo>
                    <a:pt x="390" y="4"/>
                  </a:lnTo>
                  <a:lnTo>
                    <a:pt x="392" y="4"/>
                  </a:lnTo>
                  <a:lnTo>
                    <a:pt x="395" y="4"/>
                  </a:lnTo>
                  <a:lnTo>
                    <a:pt x="397" y="5"/>
                  </a:lnTo>
                  <a:lnTo>
                    <a:pt x="398" y="5"/>
                  </a:lnTo>
                  <a:lnTo>
                    <a:pt x="400" y="5"/>
                  </a:lnTo>
                  <a:lnTo>
                    <a:pt x="401" y="6"/>
                  </a:lnTo>
                  <a:lnTo>
                    <a:pt x="405" y="6"/>
                  </a:lnTo>
                  <a:lnTo>
                    <a:pt x="406" y="6"/>
                  </a:lnTo>
                  <a:lnTo>
                    <a:pt x="408" y="7"/>
                  </a:lnTo>
                  <a:lnTo>
                    <a:pt x="411" y="7"/>
                  </a:lnTo>
                  <a:lnTo>
                    <a:pt x="413" y="7"/>
                  </a:lnTo>
                  <a:lnTo>
                    <a:pt x="416" y="9"/>
                  </a:lnTo>
                  <a:lnTo>
                    <a:pt x="417" y="9"/>
                  </a:lnTo>
                  <a:lnTo>
                    <a:pt x="419" y="9"/>
                  </a:lnTo>
                  <a:lnTo>
                    <a:pt x="422" y="9"/>
                  </a:lnTo>
                  <a:lnTo>
                    <a:pt x="424" y="9"/>
                  </a:lnTo>
                  <a:lnTo>
                    <a:pt x="427" y="10"/>
                  </a:lnTo>
                  <a:lnTo>
                    <a:pt x="429" y="10"/>
                  </a:lnTo>
                  <a:lnTo>
                    <a:pt x="430" y="11"/>
                  </a:lnTo>
                  <a:lnTo>
                    <a:pt x="433" y="11"/>
                  </a:lnTo>
                  <a:lnTo>
                    <a:pt x="435" y="12"/>
                  </a:lnTo>
                  <a:lnTo>
                    <a:pt x="437" y="12"/>
                  </a:lnTo>
                  <a:lnTo>
                    <a:pt x="440" y="13"/>
                  </a:lnTo>
                  <a:lnTo>
                    <a:pt x="441" y="13"/>
                  </a:lnTo>
                  <a:lnTo>
                    <a:pt x="445" y="15"/>
                  </a:lnTo>
                  <a:lnTo>
                    <a:pt x="446" y="15"/>
                  </a:lnTo>
                  <a:lnTo>
                    <a:pt x="448" y="16"/>
                  </a:lnTo>
                  <a:lnTo>
                    <a:pt x="451" y="16"/>
                  </a:lnTo>
                  <a:lnTo>
                    <a:pt x="453" y="17"/>
                  </a:lnTo>
                  <a:lnTo>
                    <a:pt x="454" y="17"/>
                  </a:lnTo>
                  <a:lnTo>
                    <a:pt x="457" y="18"/>
                  </a:lnTo>
                  <a:lnTo>
                    <a:pt x="459" y="20"/>
                  </a:lnTo>
                  <a:lnTo>
                    <a:pt x="462" y="20"/>
                  </a:lnTo>
                  <a:lnTo>
                    <a:pt x="464" y="21"/>
                  </a:lnTo>
                  <a:lnTo>
                    <a:pt x="465" y="21"/>
                  </a:lnTo>
                  <a:lnTo>
                    <a:pt x="468" y="22"/>
                  </a:lnTo>
                  <a:lnTo>
                    <a:pt x="470" y="23"/>
                  </a:lnTo>
                  <a:lnTo>
                    <a:pt x="472" y="23"/>
                  </a:lnTo>
                  <a:lnTo>
                    <a:pt x="475" y="24"/>
                  </a:lnTo>
                  <a:lnTo>
                    <a:pt x="476" y="24"/>
                  </a:lnTo>
                  <a:lnTo>
                    <a:pt x="480" y="24"/>
                  </a:lnTo>
                  <a:lnTo>
                    <a:pt x="481" y="26"/>
                  </a:lnTo>
                  <a:lnTo>
                    <a:pt x="483" y="27"/>
                  </a:lnTo>
                  <a:lnTo>
                    <a:pt x="484" y="27"/>
                  </a:lnTo>
                  <a:lnTo>
                    <a:pt x="486" y="28"/>
                  </a:lnTo>
                  <a:lnTo>
                    <a:pt x="488" y="29"/>
                  </a:lnTo>
                  <a:lnTo>
                    <a:pt x="491" y="31"/>
                  </a:lnTo>
                  <a:lnTo>
                    <a:pt x="492" y="31"/>
                  </a:lnTo>
                  <a:lnTo>
                    <a:pt x="496" y="32"/>
                  </a:lnTo>
                  <a:lnTo>
                    <a:pt x="497" y="33"/>
                  </a:lnTo>
                  <a:lnTo>
                    <a:pt x="499" y="33"/>
                  </a:lnTo>
                  <a:lnTo>
                    <a:pt x="502" y="34"/>
                  </a:lnTo>
                  <a:lnTo>
                    <a:pt x="504" y="35"/>
                  </a:lnTo>
                  <a:lnTo>
                    <a:pt x="507" y="37"/>
                  </a:lnTo>
                  <a:lnTo>
                    <a:pt x="508" y="38"/>
                  </a:lnTo>
                  <a:lnTo>
                    <a:pt x="510" y="38"/>
                  </a:lnTo>
                  <a:lnTo>
                    <a:pt x="513" y="39"/>
                  </a:lnTo>
                  <a:lnTo>
                    <a:pt x="515" y="40"/>
                  </a:lnTo>
                  <a:lnTo>
                    <a:pt x="516" y="40"/>
                  </a:lnTo>
                  <a:lnTo>
                    <a:pt x="520" y="42"/>
                  </a:lnTo>
                  <a:lnTo>
                    <a:pt x="521" y="43"/>
                  </a:lnTo>
                  <a:lnTo>
                    <a:pt x="524" y="43"/>
                  </a:lnTo>
                  <a:lnTo>
                    <a:pt x="526" y="44"/>
                  </a:lnTo>
                  <a:lnTo>
                    <a:pt x="528" y="45"/>
                  </a:lnTo>
                  <a:lnTo>
                    <a:pt x="531" y="47"/>
                  </a:lnTo>
                  <a:lnTo>
                    <a:pt x="532" y="48"/>
                  </a:lnTo>
                  <a:lnTo>
                    <a:pt x="534" y="49"/>
                  </a:lnTo>
                  <a:lnTo>
                    <a:pt x="537" y="50"/>
                  </a:lnTo>
                  <a:lnTo>
                    <a:pt x="539" y="51"/>
                  </a:lnTo>
                  <a:lnTo>
                    <a:pt x="542" y="51"/>
                  </a:lnTo>
                  <a:lnTo>
                    <a:pt x="544" y="53"/>
                  </a:lnTo>
                  <a:lnTo>
                    <a:pt x="545" y="54"/>
                  </a:lnTo>
                  <a:lnTo>
                    <a:pt x="548" y="55"/>
                  </a:lnTo>
                  <a:lnTo>
                    <a:pt x="550" y="56"/>
                  </a:lnTo>
                  <a:lnTo>
                    <a:pt x="552" y="56"/>
                  </a:lnTo>
                  <a:lnTo>
                    <a:pt x="555" y="58"/>
                  </a:lnTo>
                  <a:lnTo>
                    <a:pt x="556" y="59"/>
                  </a:lnTo>
                  <a:lnTo>
                    <a:pt x="560" y="60"/>
                  </a:lnTo>
                  <a:lnTo>
                    <a:pt x="561" y="61"/>
                  </a:lnTo>
                  <a:lnTo>
                    <a:pt x="563" y="62"/>
                  </a:lnTo>
                  <a:lnTo>
                    <a:pt x="566" y="64"/>
                  </a:lnTo>
                  <a:lnTo>
                    <a:pt x="568" y="65"/>
                  </a:lnTo>
                  <a:lnTo>
                    <a:pt x="569" y="66"/>
                  </a:lnTo>
                  <a:lnTo>
                    <a:pt x="571" y="67"/>
                  </a:lnTo>
                  <a:lnTo>
                    <a:pt x="572" y="69"/>
                  </a:lnTo>
                  <a:lnTo>
                    <a:pt x="576" y="70"/>
                  </a:lnTo>
                  <a:lnTo>
                    <a:pt x="577" y="71"/>
                  </a:lnTo>
                  <a:lnTo>
                    <a:pt x="579" y="71"/>
                  </a:lnTo>
                  <a:lnTo>
                    <a:pt x="582" y="72"/>
                  </a:lnTo>
                  <a:lnTo>
                    <a:pt x="583" y="73"/>
                  </a:lnTo>
                  <a:lnTo>
                    <a:pt x="587" y="75"/>
                  </a:lnTo>
                  <a:lnTo>
                    <a:pt x="588" y="76"/>
                  </a:lnTo>
                  <a:lnTo>
                    <a:pt x="590" y="77"/>
                  </a:lnTo>
                  <a:lnTo>
                    <a:pt x="593" y="78"/>
                  </a:lnTo>
                  <a:lnTo>
                    <a:pt x="595" y="80"/>
                  </a:lnTo>
                  <a:lnTo>
                    <a:pt x="596" y="81"/>
                  </a:lnTo>
                  <a:lnTo>
                    <a:pt x="599" y="82"/>
                  </a:lnTo>
                  <a:lnTo>
                    <a:pt x="601" y="83"/>
                  </a:lnTo>
                  <a:lnTo>
                    <a:pt x="604" y="84"/>
                  </a:lnTo>
                  <a:lnTo>
                    <a:pt x="606" y="86"/>
                  </a:lnTo>
                  <a:lnTo>
                    <a:pt x="607" y="87"/>
                  </a:lnTo>
                  <a:lnTo>
                    <a:pt x="611" y="88"/>
                  </a:lnTo>
                  <a:lnTo>
                    <a:pt x="612" y="89"/>
                  </a:lnTo>
                  <a:lnTo>
                    <a:pt x="614" y="91"/>
                  </a:lnTo>
                  <a:lnTo>
                    <a:pt x="617" y="92"/>
                  </a:lnTo>
                  <a:lnTo>
                    <a:pt x="619" y="93"/>
                  </a:lnTo>
                  <a:lnTo>
                    <a:pt x="622" y="94"/>
                  </a:lnTo>
                  <a:lnTo>
                    <a:pt x="623" y="95"/>
                  </a:lnTo>
                  <a:lnTo>
                    <a:pt x="625" y="97"/>
                  </a:lnTo>
                  <a:lnTo>
                    <a:pt x="628" y="98"/>
                  </a:lnTo>
                  <a:lnTo>
                    <a:pt x="630" y="99"/>
                  </a:lnTo>
                  <a:lnTo>
                    <a:pt x="631" y="102"/>
                  </a:lnTo>
                  <a:lnTo>
                    <a:pt x="635" y="103"/>
                  </a:lnTo>
                  <a:lnTo>
                    <a:pt x="636" y="103"/>
                  </a:lnTo>
                  <a:lnTo>
                    <a:pt x="639" y="104"/>
                  </a:lnTo>
                  <a:lnTo>
                    <a:pt x="641" y="105"/>
                  </a:lnTo>
                  <a:lnTo>
                    <a:pt x="643" y="106"/>
                  </a:lnTo>
                  <a:lnTo>
                    <a:pt x="646" y="108"/>
                  </a:lnTo>
                  <a:lnTo>
                    <a:pt x="647" y="109"/>
                  </a:lnTo>
                  <a:lnTo>
                    <a:pt x="649" y="110"/>
                  </a:lnTo>
                  <a:lnTo>
                    <a:pt x="652" y="113"/>
                  </a:lnTo>
                  <a:lnTo>
                    <a:pt x="654" y="114"/>
                  </a:lnTo>
                  <a:lnTo>
                    <a:pt x="657" y="115"/>
                  </a:lnTo>
                  <a:lnTo>
                    <a:pt x="659" y="116"/>
                  </a:lnTo>
                  <a:lnTo>
                    <a:pt x="659" y="117"/>
                  </a:lnTo>
                  <a:lnTo>
                    <a:pt x="662" y="119"/>
                  </a:lnTo>
                  <a:lnTo>
                    <a:pt x="663" y="119"/>
                  </a:lnTo>
                  <a:lnTo>
                    <a:pt x="667" y="121"/>
                  </a:lnTo>
                  <a:lnTo>
                    <a:pt x="668" y="122"/>
                  </a:lnTo>
                  <a:lnTo>
                    <a:pt x="670" y="124"/>
                  </a:lnTo>
                  <a:lnTo>
                    <a:pt x="673" y="125"/>
                  </a:lnTo>
                  <a:lnTo>
                    <a:pt x="675" y="126"/>
                  </a:lnTo>
                  <a:lnTo>
                    <a:pt x="676" y="127"/>
                  </a:lnTo>
                  <a:lnTo>
                    <a:pt x="679" y="128"/>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731" name="Line 203"/>
            <p:cNvSpPr/>
            <p:nvPr/>
          </p:nvSpPr>
          <p:spPr>
            <a:xfrm flipV="1">
              <a:off x="3877" y="3507"/>
              <a:ext cx="1" cy="37"/>
            </a:xfrm>
            <a:prstGeom prst="line">
              <a:avLst/>
            </a:prstGeom>
            <a:ln w="9525" cap="flat" cmpd="sng">
              <a:solidFill>
                <a:srgbClr val="000000"/>
              </a:solidFill>
              <a:prstDash val="solid"/>
              <a:headEnd type="none" w="med" len="med"/>
              <a:tailEnd type="none" w="med" len="med"/>
            </a:ln>
          </p:spPr>
        </p:sp>
        <p:sp>
          <p:nvSpPr>
            <p:cNvPr id="20732" name="Line 204"/>
            <p:cNvSpPr/>
            <p:nvPr/>
          </p:nvSpPr>
          <p:spPr>
            <a:xfrm flipV="1">
              <a:off x="3877" y="3447"/>
              <a:ext cx="1" cy="37"/>
            </a:xfrm>
            <a:prstGeom prst="line">
              <a:avLst/>
            </a:prstGeom>
            <a:ln w="9525" cap="flat" cmpd="sng">
              <a:solidFill>
                <a:srgbClr val="000000"/>
              </a:solidFill>
              <a:prstDash val="solid"/>
              <a:headEnd type="none" w="med" len="med"/>
              <a:tailEnd type="none" w="med" len="med"/>
            </a:ln>
          </p:spPr>
        </p:sp>
        <p:sp>
          <p:nvSpPr>
            <p:cNvPr id="20733" name="Line 205"/>
            <p:cNvSpPr/>
            <p:nvPr/>
          </p:nvSpPr>
          <p:spPr>
            <a:xfrm flipV="1">
              <a:off x="3877" y="3387"/>
              <a:ext cx="1" cy="37"/>
            </a:xfrm>
            <a:prstGeom prst="line">
              <a:avLst/>
            </a:prstGeom>
            <a:ln w="9525" cap="flat" cmpd="sng">
              <a:solidFill>
                <a:srgbClr val="000000"/>
              </a:solidFill>
              <a:prstDash val="solid"/>
              <a:headEnd type="none" w="med" len="med"/>
              <a:tailEnd type="none" w="med" len="med"/>
            </a:ln>
          </p:spPr>
        </p:sp>
        <p:sp>
          <p:nvSpPr>
            <p:cNvPr id="20734" name="Line 206"/>
            <p:cNvSpPr/>
            <p:nvPr/>
          </p:nvSpPr>
          <p:spPr>
            <a:xfrm flipV="1">
              <a:off x="3877" y="3327"/>
              <a:ext cx="1" cy="37"/>
            </a:xfrm>
            <a:prstGeom prst="line">
              <a:avLst/>
            </a:prstGeom>
            <a:ln w="9525" cap="flat" cmpd="sng">
              <a:solidFill>
                <a:srgbClr val="000000"/>
              </a:solidFill>
              <a:prstDash val="solid"/>
              <a:headEnd type="none" w="med" len="med"/>
              <a:tailEnd type="none" w="med" len="med"/>
            </a:ln>
          </p:spPr>
        </p:sp>
        <p:sp>
          <p:nvSpPr>
            <p:cNvPr id="20735" name="Line 207"/>
            <p:cNvSpPr/>
            <p:nvPr/>
          </p:nvSpPr>
          <p:spPr>
            <a:xfrm flipV="1">
              <a:off x="3877" y="3267"/>
              <a:ext cx="1" cy="37"/>
            </a:xfrm>
            <a:prstGeom prst="line">
              <a:avLst/>
            </a:prstGeom>
            <a:ln w="9525" cap="flat" cmpd="sng">
              <a:solidFill>
                <a:srgbClr val="000000"/>
              </a:solidFill>
              <a:prstDash val="solid"/>
              <a:headEnd type="none" w="med" len="med"/>
              <a:tailEnd type="none" w="med" len="med"/>
            </a:ln>
          </p:spPr>
        </p:sp>
        <p:sp>
          <p:nvSpPr>
            <p:cNvPr id="20736" name="Line 208"/>
            <p:cNvSpPr/>
            <p:nvPr/>
          </p:nvSpPr>
          <p:spPr>
            <a:xfrm flipV="1">
              <a:off x="3877" y="3207"/>
              <a:ext cx="1" cy="37"/>
            </a:xfrm>
            <a:prstGeom prst="line">
              <a:avLst/>
            </a:prstGeom>
            <a:ln w="9525" cap="flat" cmpd="sng">
              <a:solidFill>
                <a:srgbClr val="000000"/>
              </a:solidFill>
              <a:prstDash val="solid"/>
              <a:headEnd type="none" w="med" len="med"/>
              <a:tailEnd type="none" w="med" len="med"/>
            </a:ln>
          </p:spPr>
        </p:sp>
        <p:sp>
          <p:nvSpPr>
            <p:cNvPr id="20737" name="Line 209"/>
            <p:cNvSpPr/>
            <p:nvPr/>
          </p:nvSpPr>
          <p:spPr>
            <a:xfrm flipV="1">
              <a:off x="3877" y="3147"/>
              <a:ext cx="1" cy="37"/>
            </a:xfrm>
            <a:prstGeom prst="line">
              <a:avLst/>
            </a:prstGeom>
            <a:ln w="9525" cap="flat" cmpd="sng">
              <a:solidFill>
                <a:srgbClr val="000000"/>
              </a:solidFill>
              <a:prstDash val="solid"/>
              <a:headEnd type="none" w="med" len="med"/>
              <a:tailEnd type="none" w="med" len="med"/>
            </a:ln>
          </p:spPr>
        </p:sp>
        <p:sp>
          <p:nvSpPr>
            <p:cNvPr id="20738" name="Line 210"/>
            <p:cNvSpPr/>
            <p:nvPr/>
          </p:nvSpPr>
          <p:spPr>
            <a:xfrm flipV="1">
              <a:off x="3877" y="3087"/>
              <a:ext cx="1" cy="37"/>
            </a:xfrm>
            <a:prstGeom prst="line">
              <a:avLst/>
            </a:prstGeom>
            <a:ln w="9525" cap="flat" cmpd="sng">
              <a:solidFill>
                <a:srgbClr val="000000"/>
              </a:solidFill>
              <a:prstDash val="solid"/>
              <a:headEnd type="none" w="med" len="med"/>
              <a:tailEnd type="none" w="med" len="med"/>
            </a:ln>
          </p:spPr>
        </p:sp>
        <p:sp>
          <p:nvSpPr>
            <p:cNvPr id="20739" name="Line 211"/>
            <p:cNvSpPr/>
            <p:nvPr/>
          </p:nvSpPr>
          <p:spPr>
            <a:xfrm flipV="1">
              <a:off x="3877" y="3028"/>
              <a:ext cx="1" cy="36"/>
            </a:xfrm>
            <a:prstGeom prst="line">
              <a:avLst/>
            </a:prstGeom>
            <a:ln w="9525" cap="flat" cmpd="sng">
              <a:solidFill>
                <a:srgbClr val="000000"/>
              </a:solidFill>
              <a:prstDash val="solid"/>
              <a:headEnd type="none" w="med" len="med"/>
              <a:tailEnd type="none" w="med" len="med"/>
            </a:ln>
          </p:spPr>
        </p:sp>
        <p:sp>
          <p:nvSpPr>
            <p:cNvPr id="20740" name="Line 212"/>
            <p:cNvSpPr/>
            <p:nvPr/>
          </p:nvSpPr>
          <p:spPr>
            <a:xfrm flipV="1">
              <a:off x="3877" y="2968"/>
              <a:ext cx="1" cy="36"/>
            </a:xfrm>
            <a:prstGeom prst="line">
              <a:avLst/>
            </a:prstGeom>
            <a:ln w="9525" cap="flat" cmpd="sng">
              <a:solidFill>
                <a:srgbClr val="000000"/>
              </a:solidFill>
              <a:prstDash val="solid"/>
              <a:headEnd type="none" w="med" len="med"/>
              <a:tailEnd type="none" w="med" len="med"/>
            </a:ln>
          </p:spPr>
        </p:sp>
        <p:sp>
          <p:nvSpPr>
            <p:cNvPr id="20741" name="Line 213"/>
            <p:cNvSpPr/>
            <p:nvPr/>
          </p:nvSpPr>
          <p:spPr>
            <a:xfrm flipV="1">
              <a:off x="3877" y="2908"/>
              <a:ext cx="1" cy="36"/>
            </a:xfrm>
            <a:prstGeom prst="line">
              <a:avLst/>
            </a:prstGeom>
            <a:ln w="9525" cap="flat" cmpd="sng">
              <a:solidFill>
                <a:srgbClr val="000000"/>
              </a:solidFill>
              <a:prstDash val="solid"/>
              <a:headEnd type="none" w="med" len="med"/>
              <a:tailEnd type="none" w="med" len="med"/>
            </a:ln>
          </p:spPr>
        </p:sp>
        <p:sp>
          <p:nvSpPr>
            <p:cNvPr id="20742" name="Line 214"/>
            <p:cNvSpPr/>
            <p:nvPr/>
          </p:nvSpPr>
          <p:spPr>
            <a:xfrm flipV="1">
              <a:off x="3877" y="2848"/>
              <a:ext cx="1" cy="36"/>
            </a:xfrm>
            <a:prstGeom prst="line">
              <a:avLst/>
            </a:prstGeom>
            <a:ln w="9525" cap="flat" cmpd="sng">
              <a:solidFill>
                <a:srgbClr val="000000"/>
              </a:solidFill>
              <a:prstDash val="solid"/>
              <a:headEnd type="none" w="med" len="med"/>
              <a:tailEnd type="none" w="med" len="med"/>
            </a:ln>
          </p:spPr>
        </p:sp>
        <p:sp>
          <p:nvSpPr>
            <p:cNvPr id="20743" name="Line 216"/>
            <p:cNvSpPr/>
            <p:nvPr/>
          </p:nvSpPr>
          <p:spPr>
            <a:xfrm flipV="1">
              <a:off x="3877" y="2728"/>
              <a:ext cx="1" cy="36"/>
            </a:xfrm>
            <a:prstGeom prst="line">
              <a:avLst/>
            </a:prstGeom>
            <a:ln w="38100" cap="flat" cmpd="sng">
              <a:solidFill>
                <a:srgbClr val="000000"/>
              </a:solidFill>
              <a:prstDash val="solid"/>
              <a:headEnd type="none" w="med" len="med"/>
              <a:tailEnd type="none" w="med" len="med"/>
            </a:ln>
          </p:spPr>
        </p:sp>
        <p:sp>
          <p:nvSpPr>
            <p:cNvPr id="20744" name="Line 217"/>
            <p:cNvSpPr/>
            <p:nvPr/>
          </p:nvSpPr>
          <p:spPr>
            <a:xfrm flipV="1">
              <a:off x="3877" y="2668"/>
              <a:ext cx="1" cy="37"/>
            </a:xfrm>
            <a:prstGeom prst="line">
              <a:avLst/>
            </a:prstGeom>
            <a:ln w="9525" cap="flat" cmpd="sng">
              <a:solidFill>
                <a:srgbClr val="000000"/>
              </a:solidFill>
              <a:prstDash val="solid"/>
              <a:headEnd type="none" w="med" len="med"/>
              <a:tailEnd type="none" w="med" len="med"/>
            </a:ln>
          </p:spPr>
        </p:sp>
        <p:sp>
          <p:nvSpPr>
            <p:cNvPr id="20745" name="Line 218"/>
            <p:cNvSpPr/>
            <p:nvPr/>
          </p:nvSpPr>
          <p:spPr>
            <a:xfrm flipV="1">
              <a:off x="3877" y="2608"/>
              <a:ext cx="1" cy="37"/>
            </a:xfrm>
            <a:prstGeom prst="line">
              <a:avLst/>
            </a:prstGeom>
            <a:ln w="9525" cap="flat" cmpd="sng">
              <a:solidFill>
                <a:srgbClr val="000000"/>
              </a:solidFill>
              <a:prstDash val="solid"/>
              <a:headEnd type="none" w="med" len="med"/>
              <a:tailEnd type="none" w="med" len="med"/>
            </a:ln>
          </p:spPr>
        </p:sp>
        <p:sp>
          <p:nvSpPr>
            <p:cNvPr id="20746" name="Line 219"/>
            <p:cNvSpPr/>
            <p:nvPr/>
          </p:nvSpPr>
          <p:spPr>
            <a:xfrm flipV="1">
              <a:off x="3877" y="2548"/>
              <a:ext cx="1" cy="37"/>
            </a:xfrm>
            <a:prstGeom prst="line">
              <a:avLst/>
            </a:prstGeom>
            <a:ln w="9525" cap="flat" cmpd="sng">
              <a:solidFill>
                <a:srgbClr val="000000"/>
              </a:solidFill>
              <a:prstDash val="solid"/>
              <a:headEnd type="none" w="med" len="med"/>
              <a:tailEnd type="none" w="med" len="med"/>
            </a:ln>
          </p:spPr>
        </p:sp>
        <p:sp>
          <p:nvSpPr>
            <p:cNvPr id="20747" name="Line 220"/>
            <p:cNvSpPr/>
            <p:nvPr/>
          </p:nvSpPr>
          <p:spPr>
            <a:xfrm flipV="1">
              <a:off x="3877" y="2488"/>
              <a:ext cx="1" cy="37"/>
            </a:xfrm>
            <a:prstGeom prst="line">
              <a:avLst/>
            </a:prstGeom>
            <a:ln w="9525" cap="flat" cmpd="sng">
              <a:solidFill>
                <a:srgbClr val="000000"/>
              </a:solidFill>
              <a:prstDash val="solid"/>
              <a:headEnd type="none" w="med" len="med"/>
              <a:tailEnd type="none" w="med" len="med"/>
            </a:ln>
          </p:spPr>
        </p:sp>
        <p:sp>
          <p:nvSpPr>
            <p:cNvPr id="20748" name="Line 221"/>
            <p:cNvSpPr/>
            <p:nvPr/>
          </p:nvSpPr>
          <p:spPr>
            <a:xfrm flipV="1">
              <a:off x="3877" y="2428"/>
              <a:ext cx="1" cy="37"/>
            </a:xfrm>
            <a:prstGeom prst="line">
              <a:avLst/>
            </a:prstGeom>
            <a:ln w="9525" cap="flat" cmpd="sng">
              <a:solidFill>
                <a:srgbClr val="000000"/>
              </a:solidFill>
              <a:prstDash val="solid"/>
              <a:headEnd type="none" w="med" len="med"/>
              <a:tailEnd type="none" w="med" len="med"/>
            </a:ln>
          </p:spPr>
        </p:sp>
        <p:sp>
          <p:nvSpPr>
            <p:cNvPr id="20749" name="Line 222"/>
            <p:cNvSpPr/>
            <p:nvPr/>
          </p:nvSpPr>
          <p:spPr>
            <a:xfrm flipV="1">
              <a:off x="3877" y="2368"/>
              <a:ext cx="1" cy="37"/>
            </a:xfrm>
            <a:prstGeom prst="line">
              <a:avLst/>
            </a:prstGeom>
            <a:ln w="9525" cap="flat" cmpd="sng">
              <a:solidFill>
                <a:srgbClr val="000000"/>
              </a:solidFill>
              <a:prstDash val="solid"/>
              <a:headEnd type="none" w="med" len="med"/>
              <a:tailEnd type="none" w="med" len="med"/>
            </a:ln>
          </p:spPr>
        </p:sp>
        <p:sp>
          <p:nvSpPr>
            <p:cNvPr id="20750" name="Line 223"/>
            <p:cNvSpPr/>
            <p:nvPr/>
          </p:nvSpPr>
          <p:spPr>
            <a:xfrm flipV="1">
              <a:off x="3877" y="2308"/>
              <a:ext cx="1" cy="37"/>
            </a:xfrm>
            <a:prstGeom prst="line">
              <a:avLst/>
            </a:prstGeom>
            <a:ln w="9525" cap="flat" cmpd="sng">
              <a:solidFill>
                <a:srgbClr val="000000"/>
              </a:solidFill>
              <a:prstDash val="solid"/>
              <a:headEnd type="none" w="med" len="med"/>
              <a:tailEnd type="none" w="med" len="med"/>
            </a:ln>
          </p:spPr>
        </p:sp>
        <p:sp>
          <p:nvSpPr>
            <p:cNvPr id="20751" name="Line 224"/>
            <p:cNvSpPr/>
            <p:nvPr/>
          </p:nvSpPr>
          <p:spPr>
            <a:xfrm flipV="1">
              <a:off x="3877" y="2248"/>
              <a:ext cx="1" cy="37"/>
            </a:xfrm>
            <a:prstGeom prst="line">
              <a:avLst/>
            </a:prstGeom>
            <a:ln w="9525" cap="flat" cmpd="sng">
              <a:solidFill>
                <a:srgbClr val="000000"/>
              </a:solidFill>
              <a:prstDash val="solid"/>
              <a:headEnd type="none" w="med" len="med"/>
              <a:tailEnd type="none" w="med" len="med"/>
            </a:ln>
          </p:spPr>
        </p:sp>
        <p:sp>
          <p:nvSpPr>
            <p:cNvPr id="20752" name="Line 225"/>
            <p:cNvSpPr/>
            <p:nvPr/>
          </p:nvSpPr>
          <p:spPr>
            <a:xfrm flipV="1">
              <a:off x="3877" y="2188"/>
              <a:ext cx="1" cy="37"/>
            </a:xfrm>
            <a:prstGeom prst="line">
              <a:avLst/>
            </a:prstGeom>
            <a:ln w="9525" cap="flat" cmpd="sng">
              <a:solidFill>
                <a:srgbClr val="000000"/>
              </a:solidFill>
              <a:prstDash val="solid"/>
              <a:headEnd type="none" w="med" len="med"/>
              <a:tailEnd type="none" w="med" len="med"/>
            </a:ln>
          </p:spPr>
        </p:sp>
        <p:sp>
          <p:nvSpPr>
            <p:cNvPr id="20753" name="Line 226"/>
            <p:cNvSpPr/>
            <p:nvPr/>
          </p:nvSpPr>
          <p:spPr>
            <a:xfrm flipV="1">
              <a:off x="3877" y="2128"/>
              <a:ext cx="1" cy="37"/>
            </a:xfrm>
            <a:prstGeom prst="line">
              <a:avLst/>
            </a:prstGeom>
            <a:ln w="9525" cap="flat" cmpd="sng">
              <a:solidFill>
                <a:srgbClr val="000000"/>
              </a:solidFill>
              <a:prstDash val="solid"/>
              <a:headEnd type="none" w="med" len="med"/>
              <a:tailEnd type="none" w="med" len="med"/>
            </a:ln>
          </p:spPr>
        </p:sp>
        <p:sp>
          <p:nvSpPr>
            <p:cNvPr id="20754" name="Line 227"/>
            <p:cNvSpPr/>
            <p:nvPr/>
          </p:nvSpPr>
          <p:spPr>
            <a:xfrm flipV="1">
              <a:off x="3877" y="2068"/>
              <a:ext cx="1" cy="37"/>
            </a:xfrm>
            <a:prstGeom prst="line">
              <a:avLst/>
            </a:prstGeom>
            <a:ln w="9525" cap="flat" cmpd="sng">
              <a:solidFill>
                <a:srgbClr val="000000"/>
              </a:solidFill>
              <a:prstDash val="solid"/>
              <a:headEnd type="none" w="med" len="med"/>
              <a:tailEnd type="none" w="med" len="med"/>
            </a:ln>
          </p:spPr>
        </p:sp>
        <p:sp>
          <p:nvSpPr>
            <p:cNvPr id="20755" name="Line 228"/>
            <p:cNvSpPr/>
            <p:nvPr/>
          </p:nvSpPr>
          <p:spPr>
            <a:xfrm flipV="1">
              <a:off x="3877" y="2008"/>
              <a:ext cx="1" cy="37"/>
            </a:xfrm>
            <a:prstGeom prst="line">
              <a:avLst/>
            </a:prstGeom>
            <a:ln w="9525" cap="flat" cmpd="sng">
              <a:solidFill>
                <a:srgbClr val="000000"/>
              </a:solidFill>
              <a:prstDash val="solid"/>
              <a:headEnd type="none" w="med" len="med"/>
              <a:tailEnd type="none" w="med" len="med"/>
            </a:ln>
          </p:spPr>
        </p:sp>
        <p:sp>
          <p:nvSpPr>
            <p:cNvPr id="20756" name="Line 229"/>
            <p:cNvSpPr/>
            <p:nvPr/>
          </p:nvSpPr>
          <p:spPr>
            <a:xfrm flipV="1">
              <a:off x="3877" y="1948"/>
              <a:ext cx="1" cy="37"/>
            </a:xfrm>
            <a:prstGeom prst="line">
              <a:avLst/>
            </a:prstGeom>
            <a:ln w="9525" cap="flat" cmpd="sng">
              <a:solidFill>
                <a:srgbClr val="000000"/>
              </a:solidFill>
              <a:prstDash val="solid"/>
              <a:headEnd type="none" w="med" len="med"/>
              <a:tailEnd type="none" w="med" len="med"/>
            </a:ln>
          </p:spPr>
        </p:sp>
        <p:sp>
          <p:nvSpPr>
            <p:cNvPr id="20757" name="Line 230"/>
            <p:cNvSpPr/>
            <p:nvPr/>
          </p:nvSpPr>
          <p:spPr>
            <a:xfrm flipV="1">
              <a:off x="3877" y="1888"/>
              <a:ext cx="1" cy="37"/>
            </a:xfrm>
            <a:prstGeom prst="line">
              <a:avLst/>
            </a:prstGeom>
            <a:ln w="9525" cap="flat" cmpd="sng">
              <a:solidFill>
                <a:srgbClr val="000000"/>
              </a:solidFill>
              <a:prstDash val="solid"/>
              <a:headEnd type="none" w="med" len="med"/>
              <a:tailEnd type="none" w="med" len="med"/>
            </a:ln>
          </p:spPr>
        </p:sp>
        <p:sp>
          <p:nvSpPr>
            <p:cNvPr id="20758" name="Line 231"/>
            <p:cNvSpPr/>
            <p:nvPr/>
          </p:nvSpPr>
          <p:spPr>
            <a:xfrm flipV="1">
              <a:off x="3877" y="1828"/>
              <a:ext cx="1" cy="37"/>
            </a:xfrm>
            <a:prstGeom prst="line">
              <a:avLst/>
            </a:prstGeom>
            <a:ln w="9525" cap="flat" cmpd="sng">
              <a:solidFill>
                <a:srgbClr val="000000"/>
              </a:solidFill>
              <a:prstDash val="solid"/>
              <a:headEnd type="none" w="med" len="med"/>
              <a:tailEnd type="none" w="med" len="med"/>
            </a:ln>
          </p:spPr>
        </p:sp>
        <p:sp>
          <p:nvSpPr>
            <p:cNvPr id="20759" name="Line 232"/>
            <p:cNvSpPr/>
            <p:nvPr/>
          </p:nvSpPr>
          <p:spPr>
            <a:xfrm flipV="1">
              <a:off x="3877" y="1768"/>
              <a:ext cx="1" cy="37"/>
            </a:xfrm>
            <a:prstGeom prst="line">
              <a:avLst/>
            </a:prstGeom>
            <a:ln w="9525" cap="flat" cmpd="sng">
              <a:solidFill>
                <a:srgbClr val="000000"/>
              </a:solidFill>
              <a:prstDash val="solid"/>
              <a:headEnd type="none" w="med" len="med"/>
              <a:tailEnd type="none" w="med" len="med"/>
            </a:ln>
          </p:spPr>
        </p:sp>
        <p:sp>
          <p:nvSpPr>
            <p:cNvPr id="20760" name="Line 233"/>
            <p:cNvSpPr/>
            <p:nvPr/>
          </p:nvSpPr>
          <p:spPr>
            <a:xfrm flipV="1">
              <a:off x="3877" y="1742"/>
              <a:ext cx="1" cy="3"/>
            </a:xfrm>
            <a:prstGeom prst="line">
              <a:avLst/>
            </a:prstGeom>
            <a:ln w="9525" cap="flat" cmpd="sng">
              <a:solidFill>
                <a:srgbClr val="000000"/>
              </a:solidFill>
              <a:prstDash val="solid"/>
              <a:headEnd type="none" w="med" len="med"/>
              <a:tailEnd type="none" w="med" len="med"/>
            </a:ln>
          </p:spPr>
        </p:sp>
        <p:sp>
          <p:nvSpPr>
            <p:cNvPr id="20761" name="Rectangle 234"/>
            <p:cNvSpPr/>
            <p:nvPr/>
          </p:nvSpPr>
          <p:spPr>
            <a:xfrm>
              <a:off x="2838" y="1392"/>
              <a:ext cx="240"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2</a:t>
              </a:r>
              <a:endParaRPr lang="en-US" altLang="zh-CN" b="1" dirty="0">
                <a:solidFill>
                  <a:schemeClr val="tx1"/>
                </a:solidFill>
                <a:latin typeface="Arial" panose="020B0604020202020204" pitchFamily="34" charset="0"/>
              </a:endParaRPr>
            </a:p>
          </p:txBody>
        </p:sp>
        <p:sp>
          <p:nvSpPr>
            <p:cNvPr id="20762" name="Rectangle 235"/>
            <p:cNvSpPr/>
            <p:nvPr/>
          </p:nvSpPr>
          <p:spPr>
            <a:xfrm>
              <a:off x="3224" y="1729"/>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63" name="Rectangle 236"/>
            <p:cNvSpPr/>
            <p:nvPr/>
          </p:nvSpPr>
          <p:spPr>
            <a:xfrm>
              <a:off x="3298" y="1738"/>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64" name="Rectangle 237"/>
            <p:cNvSpPr/>
            <p:nvPr/>
          </p:nvSpPr>
          <p:spPr>
            <a:xfrm>
              <a:off x="3328" y="1789"/>
              <a:ext cx="28" cy="67"/>
            </a:xfrm>
            <a:prstGeom prst="rect">
              <a:avLst/>
            </a:prstGeom>
            <a:noFill/>
            <a:ln w="9525">
              <a:noFill/>
            </a:ln>
          </p:spPr>
          <p:txBody>
            <a:bodyPr wrap="none" lIns="0" tIns="0" rIns="0" bIns="0">
              <a:spAutoFit/>
            </a:bodyPr>
            <a:lstStyle/>
            <a:p>
              <a:pPr algn="l"/>
              <a:r>
                <a:rPr lang="en-US" altLang="zh-CN" sz="700" dirty="0">
                  <a:solidFill>
                    <a:srgbClr val="000000"/>
                  </a:solidFill>
                  <a:latin typeface="Times New Roman" panose="02020603050405020304" pitchFamily="18" charset="0"/>
                </a:rPr>
                <a:t>1</a:t>
              </a:r>
              <a:endParaRPr lang="en-US" altLang="zh-CN" sz="1800" dirty="0">
                <a:solidFill>
                  <a:schemeClr val="tx1"/>
                </a:solidFill>
                <a:latin typeface="Arial" panose="020B0604020202020204" pitchFamily="34" charset="0"/>
              </a:endParaRPr>
            </a:p>
          </p:txBody>
        </p:sp>
        <p:sp>
          <p:nvSpPr>
            <p:cNvPr id="20765" name="Rectangle 238"/>
            <p:cNvSpPr/>
            <p:nvPr/>
          </p:nvSpPr>
          <p:spPr>
            <a:xfrm>
              <a:off x="3641" y="1723"/>
              <a:ext cx="44" cy="96"/>
            </a:xfrm>
            <a:prstGeom prst="rect">
              <a:avLst/>
            </a:prstGeom>
            <a:noFill/>
            <a:ln w="9525">
              <a:noFill/>
            </a:ln>
          </p:spPr>
          <p:txBody>
            <a:bodyPr wrap="none" lIns="0" tIns="0" rIns="0" bIns="0">
              <a:spAutoFit/>
            </a:bodyPr>
            <a:lstStyle/>
            <a:p>
              <a:pPr algn="l"/>
              <a:r>
                <a:rPr lang="en-US" altLang="zh-CN" sz="1000" dirty="0">
                  <a:solidFill>
                    <a:srgbClr val="000000"/>
                  </a:solidFill>
                  <a:latin typeface="Symbol" panose="05050102010706020507" pitchFamily="18" charset="2"/>
                </a:rPr>
                <a:t>p</a:t>
              </a:r>
              <a:endParaRPr lang="en-US" altLang="zh-CN" sz="1800" dirty="0">
                <a:solidFill>
                  <a:schemeClr val="tx1"/>
                </a:solidFill>
                <a:latin typeface="Arial" panose="020B0604020202020204" pitchFamily="34" charset="0"/>
              </a:endParaRPr>
            </a:p>
          </p:txBody>
        </p:sp>
        <p:sp>
          <p:nvSpPr>
            <p:cNvPr id="20766" name="Rectangle 239"/>
            <p:cNvSpPr/>
            <p:nvPr/>
          </p:nvSpPr>
          <p:spPr>
            <a:xfrm>
              <a:off x="4369" y="1738"/>
              <a:ext cx="40" cy="96"/>
            </a:xfrm>
            <a:prstGeom prst="rect">
              <a:avLst/>
            </a:prstGeom>
            <a:noFill/>
            <a:ln w="9525">
              <a:noFill/>
            </a:ln>
          </p:spPr>
          <p:txBody>
            <a:bodyPr wrap="none" lIns="0" tIns="0" rIns="0" bIns="0">
              <a:spAutoFit/>
            </a:bodyPr>
            <a:lstStyle/>
            <a:p>
              <a:pPr algn="l"/>
              <a:r>
                <a:rPr lang="en-US" altLang="zh-CN" sz="1000" dirty="0">
                  <a:solidFill>
                    <a:srgbClr val="000000"/>
                  </a:solidFill>
                  <a:latin typeface="Times New Roman" panose="02020603050405020304" pitchFamily="18" charset="0"/>
                </a:rPr>
                <a:t>2</a:t>
              </a:r>
              <a:endParaRPr lang="en-US" altLang="zh-CN" sz="1800" dirty="0">
                <a:solidFill>
                  <a:schemeClr val="tx1"/>
                </a:solidFill>
                <a:latin typeface="Arial" panose="020B0604020202020204" pitchFamily="34" charset="0"/>
              </a:endParaRPr>
            </a:p>
          </p:txBody>
        </p:sp>
        <p:sp>
          <p:nvSpPr>
            <p:cNvPr id="20767" name="Rectangle 240"/>
            <p:cNvSpPr/>
            <p:nvPr/>
          </p:nvSpPr>
          <p:spPr>
            <a:xfrm>
              <a:off x="4424" y="1729"/>
              <a:ext cx="44" cy="96"/>
            </a:xfrm>
            <a:prstGeom prst="rect">
              <a:avLst/>
            </a:prstGeom>
            <a:noFill/>
            <a:ln w="9525">
              <a:noFill/>
            </a:ln>
          </p:spPr>
          <p:txBody>
            <a:bodyPr wrap="none" lIns="0" tIns="0" rIns="0" bIns="0">
              <a:spAutoFit/>
            </a:bodyPr>
            <a:lstStyle/>
            <a:p>
              <a:pPr algn="l"/>
              <a:r>
                <a:rPr lang="en-US" altLang="zh-CN" sz="1000" dirty="0">
                  <a:solidFill>
                    <a:srgbClr val="000000"/>
                  </a:solidFill>
                  <a:latin typeface="Symbol" panose="05050102010706020507" pitchFamily="18" charset="2"/>
                </a:rPr>
                <a:t>p</a:t>
              </a:r>
              <a:endParaRPr lang="en-US" altLang="zh-CN" sz="1800" dirty="0">
                <a:solidFill>
                  <a:schemeClr val="tx1"/>
                </a:solidFill>
                <a:latin typeface="Arial" panose="020B0604020202020204" pitchFamily="34" charset="0"/>
              </a:endParaRPr>
            </a:p>
          </p:txBody>
        </p:sp>
        <p:sp>
          <p:nvSpPr>
            <p:cNvPr id="20768" name="Rectangle 241"/>
            <p:cNvSpPr/>
            <p:nvPr/>
          </p:nvSpPr>
          <p:spPr>
            <a:xfrm>
              <a:off x="5222" y="1727"/>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69" name="Rectangle 242"/>
            <p:cNvSpPr/>
            <p:nvPr/>
          </p:nvSpPr>
          <p:spPr>
            <a:xfrm>
              <a:off x="5296" y="1736"/>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70" name="Rectangle 243"/>
            <p:cNvSpPr/>
            <p:nvPr/>
          </p:nvSpPr>
          <p:spPr>
            <a:xfrm>
              <a:off x="5214" y="2186"/>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71" name="Rectangle 244"/>
            <p:cNvSpPr/>
            <p:nvPr/>
          </p:nvSpPr>
          <p:spPr>
            <a:xfrm>
              <a:off x="5288" y="2195"/>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72" name="Rectangle 245"/>
            <p:cNvSpPr/>
            <p:nvPr/>
          </p:nvSpPr>
          <p:spPr>
            <a:xfrm>
              <a:off x="5214" y="2671"/>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73" name="Rectangle 246"/>
            <p:cNvSpPr/>
            <p:nvPr/>
          </p:nvSpPr>
          <p:spPr>
            <a:xfrm>
              <a:off x="5288" y="2680"/>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74" name="Rectangle 247"/>
            <p:cNvSpPr/>
            <p:nvPr/>
          </p:nvSpPr>
          <p:spPr>
            <a:xfrm>
              <a:off x="5214" y="3083"/>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75" name="Rectangle 248"/>
            <p:cNvSpPr/>
            <p:nvPr/>
          </p:nvSpPr>
          <p:spPr>
            <a:xfrm>
              <a:off x="5288" y="3092"/>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76" name="Rectangle 249"/>
            <p:cNvSpPr/>
            <p:nvPr/>
          </p:nvSpPr>
          <p:spPr>
            <a:xfrm>
              <a:off x="5214" y="3533"/>
              <a:ext cx="55"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w</a:t>
              </a:r>
              <a:endParaRPr lang="en-US" altLang="zh-CN" sz="1800" dirty="0">
                <a:solidFill>
                  <a:schemeClr val="tx1"/>
                </a:solidFill>
                <a:latin typeface="Arial" panose="020B0604020202020204" pitchFamily="34" charset="0"/>
              </a:endParaRPr>
            </a:p>
          </p:txBody>
        </p:sp>
        <p:sp>
          <p:nvSpPr>
            <p:cNvPr id="20777" name="Rectangle 250"/>
            <p:cNvSpPr/>
            <p:nvPr/>
          </p:nvSpPr>
          <p:spPr>
            <a:xfrm>
              <a:off x="5288" y="3542"/>
              <a:ext cx="22"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t</a:t>
              </a:r>
              <a:endParaRPr lang="en-US" altLang="zh-CN" sz="1800" dirty="0">
                <a:solidFill>
                  <a:schemeClr val="tx1"/>
                </a:solidFill>
                <a:latin typeface="Arial" panose="020B0604020202020204" pitchFamily="34" charset="0"/>
              </a:endParaRPr>
            </a:p>
          </p:txBody>
        </p:sp>
        <p:sp>
          <p:nvSpPr>
            <p:cNvPr id="20778" name="Rectangle 251"/>
            <p:cNvSpPr/>
            <p:nvPr/>
          </p:nvSpPr>
          <p:spPr>
            <a:xfrm>
              <a:off x="2838" y="1776"/>
              <a:ext cx="240"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c</a:t>
              </a:r>
              <a:endParaRPr lang="en-US" altLang="zh-CN" b="1" dirty="0">
                <a:solidFill>
                  <a:schemeClr val="tx1"/>
                </a:solidFill>
                <a:latin typeface="Arial" panose="020B0604020202020204" pitchFamily="34" charset="0"/>
              </a:endParaRPr>
            </a:p>
          </p:txBody>
        </p:sp>
        <p:sp>
          <p:nvSpPr>
            <p:cNvPr id="20779" name="Rectangle 252"/>
            <p:cNvSpPr/>
            <p:nvPr/>
          </p:nvSpPr>
          <p:spPr>
            <a:xfrm>
              <a:off x="2838" y="2256"/>
              <a:ext cx="336"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d</a:t>
              </a:r>
              <a:endParaRPr lang="en-US" altLang="zh-CN" b="1" dirty="0">
                <a:solidFill>
                  <a:schemeClr val="tx1"/>
                </a:solidFill>
                <a:latin typeface="Arial" panose="020B0604020202020204" pitchFamily="34" charset="0"/>
              </a:endParaRPr>
            </a:p>
          </p:txBody>
        </p:sp>
        <p:sp>
          <p:nvSpPr>
            <p:cNvPr id="20780" name="Rectangle 253"/>
            <p:cNvSpPr/>
            <p:nvPr/>
          </p:nvSpPr>
          <p:spPr>
            <a:xfrm>
              <a:off x="2838" y="2794"/>
              <a:ext cx="156" cy="230"/>
            </a:xfrm>
            <a:prstGeom prst="rect">
              <a:avLst/>
            </a:prstGeom>
            <a:noFill/>
            <a:ln w="9525">
              <a:noFill/>
            </a:ln>
          </p:spPr>
          <p:txBody>
            <a:bodyPr lIns="0" tIns="0" rIns="0" bIns="0">
              <a:spAutoFit/>
            </a:bodyPr>
            <a:lstStyle/>
            <a:p>
              <a:pPr algn="l"/>
              <a:r>
                <a:rPr lang="en-US" altLang="zh-CN" b="1" i="1" dirty="0">
                  <a:solidFill>
                    <a:srgbClr val="000000"/>
                  </a:solidFill>
                  <a:latin typeface="Times New Roman" panose="02020603050405020304" pitchFamily="18" charset="0"/>
                </a:rPr>
                <a:t>i</a:t>
              </a:r>
              <a:r>
                <a:rPr lang="en-US" altLang="zh-CN" b="1" i="1" baseline="-25000" dirty="0">
                  <a:solidFill>
                    <a:srgbClr val="000000"/>
                  </a:solidFill>
                  <a:latin typeface="Times New Roman" panose="02020603050405020304" pitchFamily="18" charset="0"/>
                </a:rPr>
                <a:t>d</a:t>
              </a:r>
              <a:endParaRPr lang="en-US" altLang="zh-CN" b="1" dirty="0">
                <a:solidFill>
                  <a:schemeClr val="tx1"/>
                </a:solidFill>
                <a:latin typeface="Times New Roman" panose="02020603050405020304" pitchFamily="18" charset="0"/>
              </a:endParaRPr>
            </a:p>
          </p:txBody>
        </p:sp>
        <p:sp>
          <p:nvSpPr>
            <p:cNvPr id="20781" name="Rectangle 254"/>
            <p:cNvSpPr/>
            <p:nvPr/>
          </p:nvSpPr>
          <p:spPr>
            <a:xfrm>
              <a:off x="2742" y="3168"/>
              <a:ext cx="288"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VT</a:t>
              </a:r>
              <a:endParaRPr lang="en-US" altLang="zh-CN" b="1" dirty="0">
                <a:solidFill>
                  <a:schemeClr val="tx1"/>
                </a:solidFill>
                <a:latin typeface="Arial" panose="020B0604020202020204" pitchFamily="34" charset="0"/>
              </a:endParaRPr>
            </a:p>
          </p:txBody>
        </p:sp>
        <p:sp>
          <p:nvSpPr>
            <p:cNvPr id="20782" name="Rectangle 255"/>
            <p:cNvSpPr/>
            <p:nvPr/>
          </p:nvSpPr>
          <p:spPr>
            <a:xfrm>
              <a:off x="3476" y="3083"/>
              <a:ext cx="42"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q</a:t>
              </a:r>
              <a:endParaRPr lang="en-US" altLang="zh-CN" sz="1800" dirty="0">
                <a:solidFill>
                  <a:schemeClr val="tx1"/>
                </a:solidFill>
                <a:latin typeface="Arial" panose="020B0604020202020204" pitchFamily="34" charset="0"/>
              </a:endParaRPr>
            </a:p>
          </p:txBody>
        </p:sp>
        <p:sp>
          <p:nvSpPr>
            <p:cNvPr id="20783" name="Rectangle 256"/>
            <p:cNvSpPr/>
            <p:nvPr/>
          </p:nvSpPr>
          <p:spPr>
            <a:xfrm>
              <a:off x="3071" y="2695"/>
              <a:ext cx="50" cy="96"/>
            </a:xfrm>
            <a:prstGeom prst="rect">
              <a:avLst/>
            </a:prstGeom>
            <a:noFill/>
            <a:ln w="9525">
              <a:noFill/>
            </a:ln>
          </p:spPr>
          <p:txBody>
            <a:bodyPr wrap="none" lIns="0" tIns="0" rIns="0" bIns="0">
              <a:spAutoFit/>
            </a:bodyPr>
            <a:lstStyle/>
            <a:p>
              <a:pPr algn="l"/>
              <a:r>
                <a:rPr lang="en-US" altLang="zh-CN" sz="1000" i="1" dirty="0">
                  <a:solidFill>
                    <a:srgbClr val="000000"/>
                  </a:solidFill>
                  <a:latin typeface="Symbol" panose="05050102010706020507" pitchFamily="18" charset="2"/>
                </a:rPr>
                <a:t>a</a:t>
              </a:r>
              <a:endParaRPr lang="en-US" altLang="zh-CN" sz="1800" dirty="0">
                <a:solidFill>
                  <a:schemeClr val="tx1"/>
                </a:solidFill>
                <a:latin typeface="Arial" panose="020B0604020202020204" pitchFamily="34" charset="0"/>
              </a:endParaRPr>
            </a:p>
          </p:txBody>
        </p:sp>
      </p:grpSp>
      <p:sp>
        <p:nvSpPr>
          <p:cNvPr id="208065" name="Freeform 193"/>
          <p:cNvSpPr/>
          <p:nvPr/>
        </p:nvSpPr>
        <p:spPr>
          <a:xfrm>
            <a:off x="4822825" y="2312988"/>
            <a:ext cx="3208338" cy="868362"/>
          </a:xfrm>
          <a:custGeom>
            <a:avLst/>
            <a:gdLst>
              <a:gd name="txL" fmla="*/ 0 w 2021"/>
              <a:gd name="txT" fmla="*/ 0 h 547"/>
              <a:gd name="txR" fmla="*/ 2021 w 2021"/>
              <a:gd name="txB" fmla="*/ 547 h 54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1" h="547">
                <a:moveTo>
                  <a:pt x="0" y="274"/>
                </a:moveTo>
                <a:lnTo>
                  <a:pt x="42" y="219"/>
                </a:lnTo>
                <a:lnTo>
                  <a:pt x="83" y="166"/>
                </a:lnTo>
                <a:lnTo>
                  <a:pt x="131" y="117"/>
                </a:lnTo>
                <a:lnTo>
                  <a:pt x="173" y="77"/>
                </a:lnTo>
                <a:lnTo>
                  <a:pt x="214" y="42"/>
                </a:lnTo>
                <a:lnTo>
                  <a:pt x="257" y="19"/>
                </a:lnTo>
                <a:lnTo>
                  <a:pt x="299" y="2"/>
                </a:lnTo>
                <a:lnTo>
                  <a:pt x="345" y="0"/>
                </a:lnTo>
                <a:lnTo>
                  <a:pt x="388" y="7"/>
                </a:lnTo>
                <a:lnTo>
                  <a:pt x="430" y="23"/>
                </a:lnTo>
                <a:lnTo>
                  <a:pt x="471" y="52"/>
                </a:lnTo>
                <a:lnTo>
                  <a:pt x="515" y="89"/>
                </a:lnTo>
                <a:lnTo>
                  <a:pt x="556" y="132"/>
                </a:lnTo>
                <a:lnTo>
                  <a:pt x="602" y="181"/>
                </a:lnTo>
                <a:lnTo>
                  <a:pt x="645" y="233"/>
                </a:lnTo>
                <a:lnTo>
                  <a:pt x="687" y="288"/>
                </a:lnTo>
                <a:lnTo>
                  <a:pt x="730" y="345"/>
                </a:lnTo>
                <a:lnTo>
                  <a:pt x="772" y="395"/>
                </a:lnTo>
                <a:lnTo>
                  <a:pt x="818" y="441"/>
                </a:lnTo>
                <a:lnTo>
                  <a:pt x="861" y="482"/>
                </a:lnTo>
                <a:lnTo>
                  <a:pt x="903" y="514"/>
                </a:lnTo>
                <a:lnTo>
                  <a:pt x="944" y="534"/>
                </a:lnTo>
                <a:lnTo>
                  <a:pt x="987" y="544"/>
                </a:lnTo>
                <a:lnTo>
                  <a:pt x="1034" y="547"/>
                </a:lnTo>
                <a:lnTo>
                  <a:pt x="1075" y="534"/>
                </a:lnTo>
                <a:lnTo>
                  <a:pt x="1118" y="516"/>
                </a:lnTo>
                <a:lnTo>
                  <a:pt x="1160" y="484"/>
                </a:lnTo>
                <a:lnTo>
                  <a:pt x="1201" y="445"/>
                </a:lnTo>
                <a:lnTo>
                  <a:pt x="1244" y="400"/>
                </a:lnTo>
                <a:lnTo>
                  <a:pt x="1291" y="350"/>
                </a:lnTo>
                <a:lnTo>
                  <a:pt x="1332" y="296"/>
                </a:lnTo>
                <a:lnTo>
                  <a:pt x="1375" y="241"/>
                </a:lnTo>
                <a:lnTo>
                  <a:pt x="1417" y="188"/>
                </a:lnTo>
                <a:lnTo>
                  <a:pt x="1458" y="137"/>
                </a:lnTo>
                <a:lnTo>
                  <a:pt x="1506" y="94"/>
                </a:lnTo>
                <a:lnTo>
                  <a:pt x="1548" y="55"/>
                </a:lnTo>
                <a:lnTo>
                  <a:pt x="1589" y="25"/>
                </a:lnTo>
                <a:lnTo>
                  <a:pt x="1633" y="7"/>
                </a:lnTo>
                <a:lnTo>
                  <a:pt x="1674" y="0"/>
                </a:lnTo>
                <a:lnTo>
                  <a:pt x="1720" y="2"/>
                </a:lnTo>
                <a:lnTo>
                  <a:pt x="1764" y="17"/>
                </a:lnTo>
                <a:lnTo>
                  <a:pt x="1805" y="38"/>
                </a:lnTo>
                <a:lnTo>
                  <a:pt x="1847" y="72"/>
                </a:lnTo>
                <a:lnTo>
                  <a:pt x="1890" y="112"/>
                </a:lnTo>
                <a:lnTo>
                  <a:pt x="1931" y="161"/>
                </a:lnTo>
                <a:lnTo>
                  <a:pt x="1978" y="211"/>
                </a:lnTo>
                <a:lnTo>
                  <a:pt x="2021" y="268"/>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nvGrpSpPr>
          <p:cNvPr id="5" name="Group 259"/>
          <p:cNvGrpSpPr/>
          <p:nvPr/>
        </p:nvGrpSpPr>
        <p:grpSpPr>
          <a:xfrm>
            <a:off x="4352925" y="685800"/>
            <a:ext cx="4152900" cy="1371600"/>
            <a:chOff x="2976" y="432"/>
            <a:chExt cx="2616" cy="864"/>
          </a:xfrm>
        </p:grpSpPr>
        <p:sp>
          <p:nvSpPr>
            <p:cNvPr id="20504" name="AutoShape 260"/>
            <p:cNvSpPr>
              <a:spLocks noChangeAspect="1" noTextEdit="1"/>
            </p:cNvSpPr>
            <p:nvPr/>
          </p:nvSpPr>
          <p:spPr>
            <a:xfrm>
              <a:off x="2976" y="432"/>
              <a:ext cx="2616" cy="864"/>
            </a:xfrm>
            <a:prstGeom prst="rect">
              <a:avLst/>
            </a:prstGeom>
            <a:solidFill>
              <a:srgbClr val="FFFF99">
                <a:alpha val="27058"/>
              </a:srgbClr>
            </a:solidFill>
            <a:ln w="9525">
              <a:noFill/>
            </a:ln>
          </p:spPr>
          <p:txBody>
            <a:bodyPr/>
            <a:lstStyle/>
            <a:p>
              <a:endParaRPr lang="zh-CN" altLang="en-US"/>
            </a:p>
          </p:txBody>
        </p:sp>
        <p:grpSp>
          <p:nvGrpSpPr>
            <p:cNvPr id="20505" name="Group 261"/>
            <p:cNvGrpSpPr/>
            <p:nvPr/>
          </p:nvGrpSpPr>
          <p:grpSpPr>
            <a:xfrm>
              <a:off x="3312" y="432"/>
              <a:ext cx="1825" cy="793"/>
              <a:chOff x="3120" y="384"/>
              <a:chExt cx="1825" cy="793"/>
            </a:xfrm>
          </p:grpSpPr>
          <p:sp>
            <p:nvSpPr>
              <p:cNvPr id="20506" name="Rectangle 262"/>
              <p:cNvSpPr/>
              <p:nvPr/>
            </p:nvSpPr>
            <p:spPr>
              <a:xfrm>
                <a:off x="3120" y="768"/>
                <a:ext cx="171" cy="230"/>
              </a:xfrm>
              <a:prstGeom prst="rect">
                <a:avLst/>
              </a:prstGeom>
              <a:noFill/>
              <a:ln w="9525">
                <a:noFill/>
              </a:ln>
            </p:spPr>
            <p:txBody>
              <a:bodyPr wrap="none"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1</a:t>
                </a:r>
                <a:endParaRPr lang="en-US" altLang="zh-CN" b="1" dirty="0">
                  <a:solidFill>
                    <a:schemeClr val="tx1"/>
                  </a:solidFill>
                  <a:latin typeface="Arial" panose="020B0604020202020204" pitchFamily="34" charset="0"/>
                </a:endParaRPr>
              </a:p>
            </p:txBody>
          </p:sp>
          <p:sp>
            <p:nvSpPr>
              <p:cNvPr id="20507" name="Rectangle 263"/>
              <p:cNvSpPr/>
              <p:nvPr/>
            </p:nvSpPr>
            <p:spPr>
              <a:xfrm>
                <a:off x="3195" y="894"/>
                <a:ext cx="1" cy="173"/>
              </a:xfrm>
              <a:prstGeom prst="rect">
                <a:avLst/>
              </a:prstGeom>
              <a:noFill/>
              <a:ln w="9525">
                <a:noFill/>
              </a:ln>
            </p:spPr>
            <p:txBody>
              <a:bodyPr wrap="none" lIns="0" tIns="0" rIns="0" bIns="0">
                <a:spAutoFit/>
              </a:bodyPr>
              <a:lstStyle/>
              <a:p>
                <a:pPr algn="l"/>
                <a:endParaRPr lang="zh-CN" altLang="zh-CN" sz="1800" dirty="0">
                  <a:solidFill>
                    <a:schemeClr val="tx1"/>
                  </a:solidFill>
                  <a:latin typeface="Arial" panose="020B0604020202020204" pitchFamily="34" charset="0"/>
                </a:endParaRPr>
              </a:p>
            </p:txBody>
          </p:sp>
          <p:sp>
            <p:nvSpPr>
              <p:cNvPr id="20508" name="Freeform 264"/>
              <p:cNvSpPr/>
              <p:nvPr/>
            </p:nvSpPr>
            <p:spPr>
              <a:xfrm>
                <a:off x="4760" y="643"/>
                <a:ext cx="69" cy="27"/>
              </a:xfrm>
              <a:custGeom>
                <a:avLst/>
                <a:gdLst>
                  <a:gd name="txL" fmla="*/ 0 w 69"/>
                  <a:gd name="txT" fmla="*/ 0 h 27"/>
                  <a:gd name="txR" fmla="*/ 69 w 69"/>
                  <a:gd name="txB" fmla="*/ 27 h 27"/>
                </a:gdLst>
                <a:ahLst/>
                <a:cxnLst>
                  <a:cxn ang="0">
                    <a:pos x="69" y="27"/>
                  </a:cxn>
                  <a:cxn ang="0">
                    <a:pos x="69" y="0"/>
                  </a:cxn>
                  <a:cxn ang="0">
                    <a:pos x="0" y="0"/>
                  </a:cxn>
                </a:cxnLst>
                <a:rect l="txL" t="txT" r="txR" b="txB"/>
                <a:pathLst>
                  <a:path w="69" h="27">
                    <a:moveTo>
                      <a:pt x="69" y="27"/>
                    </a:moveTo>
                    <a:lnTo>
                      <a:pt x="69" y="0"/>
                    </a:lnTo>
                    <a:lnTo>
                      <a:pt x="0"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09" name="Line 265"/>
              <p:cNvSpPr/>
              <p:nvPr/>
            </p:nvSpPr>
            <p:spPr>
              <a:xfrm flipV="1">
                <a:off x="3671" y="643"/>
                <a:ext cx="1" cy="78"/>
              </a:xfrm>
              <a:prstGeom prst="line">
                <a:avLst/>
              </a:prstGeom>
              <a:ln w="9525" cap="flat" cmpd="sng">
                <a:solidFill>
                  <a:srgbClr val="000000"/>
                </a:solidFill>
                <a:prstDash val="solid"/>
                <a:headEnd type="none" w="med" len="med"/>
                <a:tailEnd type="none" w="med" len="med"/>
              </a:ln>
            </p:spPr>
          </p:sp>
          <p:sp>
            <p:nvSpPr>
              <p:cNvPr id="20510" name="Line 266"/>
              <p:cNvSpPr/>
              <p:nvPr/>
            </p:nvSpPr>
            <p:spPr>
              <a:xfrm flipV="1">
                <a:off x="3671" y="1087"/>
                <a:ext cx="1" cy="78"/>
              </a:xfrm>
              <a:prstGeom prst="line">
                <a:avLst/>
              </a:prstGeom>
              <a:ln w="9525" cap="flat" cmpd="sng">
                <a:solidFill>
                  <a:srgbClr val="000000"/>
                </a:solidFill>
                <a:prstDash val="solid"/>
                <a:headEnd type="none" w="med" len="med"/>
                <a:tailEnd type="none" w="med" len="med"/>
              </a:ln>
            </p:spPr>
          </p:sp>
          <p:sp>
            <p:nvSpPr>
              <p:cNvPr id="20511" name="Freeform 267"/>
              <p:cNvSpPr/>
              <p:nvPr/>
            </p:nvSpPr>
            <p:spPr>
              <a:xfrm>
                <a:off x="3612" y="721"/>
                <a:ext cx="59" cy="366"/>
              </a:xfrm>
              <a:custGeom>
                <a:avLst/>
                <a:gdLst>
                  <a:gd name="txL" fmla="*/ 0 w 59"/>
                  <a:gd name="txT" fmla="*/ 0 h 366"/>
                  <a:gd name="txR" fmla="*/ 59 w 59"/>
                  <a:gd name="txB" fmla="*/ 366 h 366"/>
                </a:gdLst>
                <a:ahLst/>
                <a:cxnLst>
                  <a:cxn ang="0">
                    <a:pos x="59" y="366"/>
                  </a:cxn>
                  <a:cxn ang="0">
                    <a:pos x="41" y="365"/>
                  </a:cxn>
                  <a:cxn ang="0">
                    <a:pos x="24" y="357"/>
                  </a:cxn>
                  <a:cxn ang="0">
                    <a:pos x="11" y="348"/>
                  </a:cxn>
                  <a:cxn ang="0">
                    <a:pos x="3" y="335"/>
                  </a:cxn>
                  <a:cxn ang="0">
                    <a:pos x="0" y="321"/>
                  </a:cxn>
                  <a:cxn ang="0">
                    <a:pos x="3" y="306"/>
                  </a:cxn>
                  <a:cxn ang="0">
                    <a:pos x="11" y="294"/>
                  </a:cxn>
                  <a:cxn ang="0">
                    <a:pos x="24" y="284"/>
                  </a:cxn>
                  <a:cxn ang="0">
                    <a:pos x="41" y="277"/>
                  </a:cxn>
                  <a:cxn ang="0">
                    <a:pos x="59" y="274"/>
                  </a:cxn>
                  <a:cxn ang="0">
                    <a:pos x="41" y="273"/>
                  </a:cxn>
                  <a:cxn ang="0">
                    <a:pos x="24" y="266"/>
                  </a:cxn>
                  <a:cxn ang="0">
                    <a:pos x="11" y="256"/>
                  </a:cxn>
                  <a:cxn ang="0">
                    <a:pos x="3" y="244"/>
                  </a:cxn>
                  <a:cxn ang="0">
                    <a:pos x="0" y="229"/>
                  </a:cxn>
                  <a:cxn ang="0">
                    <a:pos x="3" y="214"/>
                  </a:cxn>
                  <a:cxn ang="0">
                    <a:pos x="11" y="202"/>
                  </a:cxn>
                  <a:cxn ang="0">
                    <a:pos x="24" y="192"/>
                  </a:cxn>
                  <a:cxn ang="0">
                    <a:pos x="41" y="185"/>
                  </a:cxn>
                  <a:cxn ang="0">
                    <a:pos x="59" y="182"/>
                  </a:cxn>
                  <a:cxn ang="0">
                    <a:pos x="41" y="181"/>
                  </a:cxn>
                  <a:cxn ang="0">
                    <a:pos x="24" y="174"/>
                  </a:cxn>
                  <a:cxn ang="0">
                    <a:pos x="11" y="164"/>
                  </a:cxn>
                  <a:cxn ang="0">
                    <a:pos x="3" y="152"/>
                  </a:cxn>
                  <a:cxn ang="0">
                    <a:pos x="0" y="137"/>
                  </a:cxn>
                  <a:cxn ang="0">
                    <a:pos x="3" y="122"/>
                  </a:cxn>
                  <a:cxn ang="0">
                    <a:pos x="11" y="110"/>
                  </a:cxn>
                  <a:cxn ang="0">
                    <a:pos x="24" y="100"/>
                  </a:cxn>
                  <a:cxn ang="0">
                    <a:pos x="41" y="93"/>
                  </a:cxn>
                  <a:cxn ang="0">
                    <a:pos x="59" y="92"/>
                  </a:cxn>
                  <a:cxn ang="0">
                    <a:pos x="41" y="89"/>
                  </a:cxn>
                  <a:cxn ang="0">
                    <a:pos x="24" y="82"/>
                  </a:cxn>
                  <a:cxn ang="0">
                    <a:pos x="11" y="72"/>
                  </a:cxn>
                  <a:cxn ang="0">
                    <a:pos x="3" y="60"/>
                  </a:cxn>
                  <a:cxn ang="0">
                    <a:pos x="0" y="45"/>
                  </a:cxn>
                  <a:cxn ang="0">
                    <a:pos x="3" y="31"/>
                  </a:cxn>
                  <a:cxn ang="0">
                    <a:pos x="11" y="18"/>
                  </a:cxn>
                  <a:cxn ang="0">
                    <a:pos x="24" y="9"/>
                  </a:cxn>
                  <a:cxn ang="0">
                    <a:pos x="41" y="1"/>
                  </a:cxn>
                  <a:cxn ang="0">
                    <a:pos x="59" y="0"/>
                  </a:cxn>
                </a:cxnLst>
                <a:rect l="txL" t="txT" r="txR" b="txB"/>
                <a:pathLst>
                  <a:path w="59" h="366">
                    <a:moveTo>
                      <a:pt x="59" y="366"/>
                    </a:moveTo>
                    <a:lnTo>
                      <a:pt x="41" y="365"/>
                    </a:lnTo>
                    <a:lnTo>
                      <a:pt x="24" y="357"/>
                    </a:lnTo>
                    <a:lnTo>
                      <a:pt x="11" y="348"/>
                    </a:lnTo>
                    <a:lnTo>
                      <a:pt x="3" y="335"/>
                    </a:lnTo>
                    <a:lnTo>
                      <a:pt x="0" y="321"/>
                    </a:lnTo>
                    <a:lnTo>
                      <a:pt x="3" y="306"/>
                    </a:lnTo>
                    <a:lnTo>
                      <a:pt x="11" y="294"/>
                    </a:lnTo>
                    <a:lnTo>
                      <a:pt x="24" y="284"/>
                    </a:lnTo>
                    <a:lnTo>
                      <a:pt x="41" y="277"/>
                    </a:lnTo>
                    <a:lnTo>
                      <a:pt x="59" y="274"/>
                    </a:lnTo>
                    <a:lnTo>
                      <a:pt x="41" y="273"/>
                    </a:lnTo>
                    <a:lnTo>
                      <a:pt x="24" y="266"/>
                    </a:lnTo>
                    <a:lnTo>
                      <a:pt x="11" y="256"/>
                    </a:lnTo>
                    <a:lnTo>
                      <a:pt x="3" y="244"/>
                    </a:lnTo>
                    <a:lnTo>
                      <a:pt x="0" y="229"/>
                    </a:lnTo>
                    <a:lnTo>
                      <a:pt x="3" y="214"/>
                    </a:lnTo>
                    <a:lnTo>
                      <a:pt x="11" y="202"/>
                    </a:lnTo>
                    <a:lnTo>
                      <a:pt x="24" y="192"/>
                    </a:lnTo>
                    <a:lnTo>
                      <a:pt x="41" y="185"/>
                    </a:lnTo>
                    <a:lnTo>
                      <a:pt x="59" y="182"/>
                    </a:lnTo>
                    <a:lnTo>
                      <a:pt x="41" y="181"/>
                    </a:lnTo>
                    <a:lnTo>
                      <a:pt x="24" y="174"/>
                    </a:lnTo>
                    <a:lnTo>
                      <a:pt x="11" y="164"/>
                    </a:lnTo>
                    <a:lnTo>
                      <a:pt x="3" y="152"/>
                    </a:lnTo>
                    <a:lnTo>
                      <a:pt x="0" y="137"/>
                    </a:lnTo>
                    <a:lnTo>
                      <a:pt x="3" y="122"/>
                    </a:lnTo>
                    <a:lnTo>
                      <a:pt x="11" y="110"/>
                    </a:lnTo>
                    <a:lnTo>
                      <a:pt x="24" y="100"/>
                    </a:lnTo>
                    <a:lnTo>
                      <a:pt x="41" y="93"/>
                    </a:lnTo>
                    <a:lnTo>
                      <a:pt x="59" y="92"/>
                    </a:lnTo>
                    <a:lnTo>
                      <a:pt x="41" y="89"/>
                    </a:lnTo>
                    <a:lnTo>
                      <a:pt x="24" y="82"/>
                    </a:lnTo>
                    <a:lnTo>
                      <a:pt x="11" y="72"/>
                    </a:lnTo>
                    <a:lnTo>
                      <a:pt x="3" y="60"/>
                    </a:lnTo>
                    <a:lnTo>
                      <a:pt x="0" y="45"/>
                    </a:lnTo>
                    <a:lnTo>
                      <a:pt x="3" y="31"/>
                    </a:lnTo>
                    <a:lnTo>
                      <a:pt x="11" y="18"/>
                    </a:lnTo>
                    <a:lnTo>
                      <a:pt x="24" y="9"/>
                    </a:lnTo>
                    <a:lnTo>
                      <a:pt x="41" y="1"/>
                    </a:lnTo>
                    <a:lnTo>
                      <a:pt x="59"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12" name="Line 268"/>
              <p:cNvSpPr/>
              <p:nvPr/>
            </p:nvSpPr>
            <p:spPr>
              <a:xfrm>
                <a:off x="3468" y="1088"/>
                <a:ext cx="1" cy="77"/>
              </a:xfrm>
              <a:prstGeom prst="line">
                <a:avLst/>
              </a:prstGeom>
              <a:ln w="9525" cap="flat" cmpd="sng">
                <a:solidFill>
                  <a:srgbClr val="000000"/>
                </a:solidFill>
                <a:prstDash val="solid"/>
                <a:headEnd type="none" w="med" len="med"/>
                <a:tailEnd type="none" w="med" len="med"/>
              </a:ln>
            </p:spPr>
          </p:sp>
          <p:sp>
            <p:nvSpPr>
              <p:cNvPr id="20513" name="Line 269"/>
              <p:cNvSpPr/>
              <p:nvPr/>
            </p:nvSpPr>
            <p:spPr>
              <a:xfrm>
                <a:off x="3468" y="644"/>
                <a:ext cx="1" cy="77"/>
              </a:xfrm>
              <a:prstGeom prst="line">
                <a:avLst/>
              </a:prstGeom>
              <a:ln w="9525" cap="flat" cmpd="sng">
                <a:solidFill>
                  <a:srgbClr val="000000"/>
                </a:solidFill>
                <a:prstDash val="solid"/>
                <a:headEnd type="none" w="med" len="med"/>
                <a:tailEnd type="none" w="med" len="med"/>
              </a:ln>
            </p:spPr>
          </p:sp>
          <p:sp>
            <p:nvSpPr>
              <p:cNvPr id="20514" name="Freeform 270"/>
              <p:cNvSpPr/>
              <p:nvPr/>
            </p:nvSpPr>
            <p:spPr>
              <a:xfrm>
                <a:off x="3468" y="721"/>
                <a:ext cx="59" cy="367"/>
              </a:xfrm>
              <a:custGeom>
                <a:avLst/>
                <a:gdLst>
                  <a:gd name="txL" fmla="*/ 0 w 59"/>
                  <a:gd name="txT" fmla="*/ 0 h 367"/>
                  <a:gd name="txR" fmla="*/ 59 w 59"/>
                  <a:gd name="txB" fmla="*/ 367 h 367"/>
                </a:gdLst>
                <a:ahLst/>
                <a:cxnLst>
                  <a:cxn ang="0">
                    <a:pos x="0" y="0"/>
                  </a:cxn>
                  <a:cxn ang="0">
                    <a:pos x="17" y="2"/>
                  </a:cxn>
                  <a:cxn ang="0">
                    <a:pos x="35" y="9"/>
                  </a:cxn>
                  <a:cxn ang="0">
                    <a:pos x="48" y="20"/>
                  </a:cxn>
                  <a:cxn ang="0">
                    <a:pos x="56" y="32"/>
                  </a:cxn>
                  <a:cxn ang="0">
                    <a:pos x="59" y="47"/>
                  </a:cxn>
                  <a:cxn ang="0">
                    <a:pos x="56" y="60"/>
                  </a:cxn>
                  <a:cxn ang="0">
                    <a:pos x="48" y="73"/>
                  </a:cxn>
                  <a:cxn ang="0">
                    <a:pos x="35" y="83"/>
                  </a:cxn>
                  <a:cxn ang="0">
                    <a:pos x="17" y="89"/>
                  </a:cxn>
                  <a:cxn ang="0">
                    <a:pos x="0" y="92"/>
                  </a:cxn>
                  <a:cxn ang="0">
                    <a:pos x="17" y="94"/>
                  </a:cxn>
                  <a:cxn ang="0">
                    <a:pos x="35" y="100"/>
                  </a:cxn>
                  <a:cxn ang="0">
                    <a:pos x="48" y="111"/>
                  </a:cxn>
                  <a:cxn ang="0">
                    <a:pos x="56" y="124"/>
                  </a:cxn>
                  <a:cxn ang="0">
                    <a:pos x="59" y="138"/>
                  </a:cxn>
                  <a:cxn ang="0">
                    <a:pos x="56" y="152"/>
                  </a:cxn>
                  <a:cxn ang="0">
                    <a:pos x="48" y="165"/>
                  </a:cxn>
                  <a:cxn ang="0">
                    <a:pos x="35" y="175"/>
                  </a:cxn>
                  <a:cxn ang="0">
                    <a:pos x="17" y="181"/>
                  </a:cxn>
                  <a:cxn ang="0">
                    <a:pos x="0" y="184"/>
                  </a:cxn>
                  <a:cxn ang="0">
                    <a:pos x="17" y="186"/>
                  </a:cxn>
                  <a:cxn ang="0">
                    <a:pos x="35" y="192"/>
                  </a:cxn>
                  <a:cxn ang="0">
                    <a:pos x="48" y="202"/>
                  </a:cxn>
                  <a:cxn ang="0">
                    <a:pos x="56" y="215"/>
                  </a:cxn>
                  <a:cxn ang="0">
                    <a:pos x="59" y="229"/>
                  </a:cxn>
                  <a:cxn ang="0">
                    <a:pos x="56" y="244"/>
                  </a:cxn>
                  <a:cxn ang="0">
                    <a:pos x="48" y="257"/>
                  </a:cxn>
                  <a:cxn ang="0">
                    <a:pos x="35" y="267"/>
                  </a:cxn>
                  <a:cxn ang="0">
                    <a:pos x="17" y="273"/>
                  </a:cxn>
                  <a:cxn ang="0">
                    <a:pos x="0" y="275"/>
                  </a:cxn>
                  <a:cxn ang="0">
                    <a:pos x="17" y="278"/>
                  </a:cxn>
                  <a:cxn ang="0">
                    <a:pos x="35" y="284"/>
                  </a:cxn>
                  <a:cxn ang="0">
                    <a:pos x="48" y="294"/>
                  </a:cxn>
                  <a:cxn ang="0">
                    <a:pos x="56" y="307"/>
                  </a:cxn>
                  <a:cxn ang="0">
                    <a:pos x="59" y="321"/>
                  </a:cxn>
                  <a:cxn ang="0">
                    <a:pos x="56" y="335"/>
                  </a:cxn>
                  <a:cxn ang="0">
                    <a:pos x="48" y="348"/>
                  </a:cxn>
                  <a:cxn ang="0">
                    <a:pos x="35" y="359"/>
                  </a:cxn>
                  <a:cxn ang="0">
                    <a:pos x="17" y="365"/>
                  </a:cxn>
                  <a:cxn ang="0">
                    <a:pos x="0" y="367"/>
                  </a:cxn>
                </a:cxnLst>
                <a:rect l="txL" t="txT" r="txR" b="txB"/>
                <a:pathLst>
                  <a:path w="59" h="367">
                    <a:moveTo>
                      <a:pt x="0" y="0"/>
                    </a:moveTo>
                    <a:lnTo>
                      <a:pt x="17" y="2"/>
                    </a:lnTo>
                    <a:lnTo>
                      <a:pt x="35" y="9"/>
                    </a:lnTo>
                    <a:lnTo>
                      <a:pt x="48" y="20"/>
                    </a:lnTo>
                    <a:lnTo>
                      <a:pt x="56" y="32"/>
                    </a:lnTo>
                    <a:lnTo>
                      <a:pt x="59" y="47"/>
                    </a:lnTo>
                    <a:lnTo>
                      <a:pt x="56" y="60"/>
                    </a:lnTo>
                    <a:lnTo>
                      <a:pt x="48" y="73"/>
                    </a:lnTo>
                    <a:lnTo>
                      <a:pt x="35" y="83"/>
                    </a:lnTo>
                    <a:lnTo>
                      <a:pt x="17" y="89"/>
                    </a:lnTo>
                    <a:lnTo>
                      <a:pt x="0" y="92"/>
                    </a:lnTo>
                    <a:lnTo>
                      <a:pt x="17" y="94"/>
                    </a:lnTo>
                    <a:lnTo>
                      <a:pt x="35" y="100"/>
                    </a:lnTo>
                    <a:lnTo>
                      <a:pt x="48" y="111"/>
                    </a:lnTo>
                    <a:lnTo>
                      <a:pt x="56" y="124"/>
                    </a:lnTo>
                    <a:lnTo>
                      <a:pt x="59" y="138"/>
                    </a:lnTo>
                    <a:lnTo>
                      <a:pt x="56" y="152"/>
                    </a:lnTo>
                    <a:lnTo>
                      <a:pt x="48" y="165"/>
                    </a:lnTo>
                    <a:lnTo>
                      <a:pt x="35" y="175"/>
                    </a:lnTo>
                    <a:lnTo>
                      <a:pt x="17" y="181"/>
                    </a:lnTo>
                    <a:lnTo>
                      <a:pt x="0" y="184"/>
                    </a:lnTo>
                    <a:lnTo>
                      <a:pt x="17" y="186"/>
                    </a:lnTo>
                    <a:lnTo>
                      <a:pt x="35" y="192"/>
                    </a:lnTo>
                    <a:lnTo>
                      <a:pt x="48" y="202"/>
                    </a:lnTo>
                    <a:lnTo>
                      <a:pt x="56" y="215"/>
                    </a:lnTo>
                    <a:lnTo>
                      <a:pt x="59" y="229"/>
                    </a:lnTo>
                    <a:lnTo>
                      <a:pt x="56" y="244"/>
                    </a:lnTo>
                    <a:lnTo>
                      <a:pt x="48" y="257"/>
                    </a:lnTo>
                    <a:lnTo>
                      <a:pt x="35" y="267"/>
                    </a:lnTo>
                    <a:lnTo>
                      <a:pt x="17" y="273"/>
                    </a:lnTo>
                    <a:lnTo>
                      <a:pt x="0" y="275"/>
                    </a:lnTo>
                    <a:lnTo>
                      <a:pt x="17" y="278"/>
                    </a:lnTo>
                    <a:lnTo>
                      <a:pt x="35" y="284"/>
                    </a:lnTo>
                    <a:lnTo>
                      <a:pt x="48" y="294"/>
                    </a:lnTo>
                    <a:lnTo>
                      <a:pt x="56" y="307"/>
                    </a:lnTo>
                    <a:lnTo>
                      <a:pt x="59" y="321"/>
                    </a:lnTo>
                    <a:lnTo>
                      <a:pt x="56" y="335"/>
                    </a:lnTo>
                    <a:lnTo>
                      <a:pt x="48" y="348"/>
                    </a:lnTo>
                    <a:lnTo>
                      <a:pt x="35" y="359"/>
                    </a:lnTo>
                    <a:lnTo>
                      <a:pt x="17" y="365"/>
                    </a:lnTo>
                    <a:lnTo>
                      <a:pt x="0" y="367"/>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15" name="Line 271"/>
              <p:cNvSpPr/>
              <p:nvPr/>
            </p:nvSpPr>
            <p:spPr>
              <a:xfrm>
                <a:off x="3736" y="726"/>
                <a:ext cx="1" cy="301"/>
              </a:xfrm>
              <a:prstGeom prst="line">
                <a:avLst/>
              </a:prstGeom>
              <a:ln w="9525" cap="flat" cmpd="sng">
                <a:solidFill>
                  <a:srgbClr val="000000"/>
                </a:solidFill>
                <a:prstDash val="solid"/>
                <a:headEnd type="none" w="med" len="med"/>
                <a:tailEnd type="none" w="med" len="med"/>
              </a:ln>
            </p:spPr>
          </p:sp>
          <p:sp>
            <p:nvSpPr>
              <p:cNvPr id="20516" name="Freeform 272"/>
              <p:cNvSpPr/>
              <p:nvPr/>
            </p:nvSpPr>
            <p:spPr>
              <a:xfrm>
                <a:off x="3711" y="1022"/>
                <a:ext cx="51" cy="58"/>
              </a:xfrm>
              <a:custGeom>
                <a:avLst/>
                <a:gdLst>
                  <a:gd name="txL" fmla="*/ 0 w 51"/>
                  <a:gd name="txT" fmla="*/ 0 h 58"/>
                  <a:gd name="txR" fmla="*/ 51 w 51"/>
                  <a:gd name="txB" fmla="*/ 58 h 58"/>
                </a:gdLst>
                <a:ahLst/>
                <a:cxnLst>
                  <a:cxn ang="0">
                    <a:pos x="51" y="0"/>
                  </a:cxn>
                  <a:cxn ang="0">
                    <a:pos x="25" y="58"/>
                  </a:cxn>
                  <a:cxn ang="0">
                    <a:pos x="0" y="0"/>
                  </a:cxn>
                  <a:cxn ang="0">
                    <a:pos x="51" y="0"/>
                  </a:cxn>
                </a:cxnLst>
                <a:rect l="txL" t="txT" r="txR" b="txB"/>
                <a:pathLst>
                  <a:path w="51" h="58">
                    <a:moveTo>
                      <a:pt x="51" y="0"/>
                    </a:moveTo>
                    <a:lnTo>
                      <a:pt x="25" y="58"/>
                    </a:lnTo>
                    <a:lnTo>
                      <a:pt x="0" y="0"/>
                    </a:lnTo>
                    <a:lnTo>
                      <a:pt x="51" y="0"/>
                    </a:lnTo>
                    <a:close/>
                  </a:path>
                </a:pathLst>
              </a:custGeom>
              <a:solidFill>
                <a:srgbClr val="000000">
                  <a:alpha val="100000"/>
                </a:srgbClr>
              </a:solidFill>
              <a:ln w="9525">
                <a:noFill/>
              </a:ln>
            </p:spPr>
            <p:txBody>
              <a:bodyPr/>
              <a:lstStyle/>
              <a:p>
                <a:endParaRPr lang="zh-CN" altLang="en-US"/>
              </a:p>
            </p:txBody>
          </p:sp>
          <p:sp>
            <p:nvSpPr>
              <p:cNvPr id="20517" name="Freeform 273"/>
              <p:cNvSpPr/>
              <p:nvPr/>
            </p:nvSpPr>
            <p:spPr>
              <a:xfrm>
                <a:off x="3674" y="643"/>
                <a:ext cx="348" cy="1"/>
              </a:xfrm>
              <a:custGeom>
                <a:avLst/>
                <a:gdLst>
                  <a:gd name="txL" fmla="*/ 0 w 348"/>
                  <a:gd name="txT" fmla="*/ 0 h 1"/>
                  <a:gd name="txR" fmla="*/ 348 w 348"/>
                  <a:gd name="txB" fmla="*/ 1 h 1"/>
                </a:gdLst>
                <a:ahLst/>
                <a:cxnLst>
                  <a:cxn ang="0">
                    <a:pos x="0" y="0"/>
                  </a:cxn>
                  <a:cxn ang="0">
                    <a:pos x="0" y="1"/>
                  </a:cxn>
                  <a:cxn ang="0">
                    <a:pos x="348" y="1"/>
                  </a:cxn>
                </a:cxnLst>
                <a:rect l="txL" t="txT" r="txR" b="txB"/>
                <a:pathLst>
                  <a:path w="348" h="1">
                    <a:moveTo>
                      <a:pt x="0" y="0"/>
                    </a:moveTo>
                    <a:lnTo>
                      <a:pt x="0" y="1"/>
                    </a:lnTo>
                    <a:lnTo>
                      <a:pt x="348" y="1"/>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18" name="Freeform 274"/>
              <p:cNvSpPr/>
              <p:nvPr/>
            </p:nvSpPr>
            <p:spPr>
              <a:xfrm>
                <a:off x="3674" y="1108"/>
                <a:ext cx="1155" cy="56"/>
              </a:xfrm>
              <a:custGeom>
                <a:avLst/>
                <a:gdLst>
                  <a:gd name="txL" fmla="*/ 0 w 1155"/>
                  <a:gd name="txT" fmla="*/ 0 h 56"/>
                  <a:gd name="txR" fmla="*/ 1155 w 1155"/>
                  <a:gd name="txB" fmla="*/ 56 h 56"/>
                </a:gdLst>
                <a:ahLst/>
                <a:cxnLst>
                  <a:cxn ang="0">
                    <a:pos x="0" y="56"/>
                  </a:cxn>
                  <a:cxn ang="0">
                    <a:pos x="1155" y="56"/>
                  </a:cxn>
                  <a:cxn ang="0">
                    <a:pos x="1155" y="0"/>
                  </a:cxn>
                </a:cxnLst>
                <a:rect l="txL" t="txT" r="txR" b="txB"/>
                <a:pathLst>
                  <a:path w="1155" h="56">
                    <a:moveTo>
                      <a:pt x="0" y="56"/>
                    </a:moveTo>
                    <a:lnTo>
                      <a:pt x="1155" y="56"/>
                    </a:lnTo>
                    <a:lnTo>
                      <a:pt x="1155" y="0"/>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19" name="Line 275"/>
              <p:cNvSpPr/>
              <p:nvPr/>
            </p:nvSpPr>
            <p:spPr>
              <a:xfrm flipH="1">
                <a:off x="4412" y="643"/>
                <a:ext cx="279" cy="1"/>
              </a:xfrm>
              <a:prstGeom prst="line">
                <a:avLst/>
              </a:prstGeom>
              <a:ln w="38100" cap="flat" cmpd="sng">
                <a:solidFill>
                  <a:srgbClr val="000000"/>
                </a:solidFill>
                <a:prstDash val="solid"/>
                <a:headEnd type="none" w="med" len="med"/>
                <a:tailEnd type="none" w="med" len="med"/>
              </a:ln>
            </p:spPr>
          </p:sp>
          <p:sp>
            <p:nvSpPr>
              <p:cNvPr id="20520" name="Freeform 276"/>
              <p:cNvSpPr/>
              <p:nvPr/>
            </p:nvSpPr>
            <p:spPr>
              <a:xfrm>
                <a:off x="4685" y="624"/>
                <a:ext cx="75" cy="38"/>
              </a:xfrm>
              <a:custGeom>
                <a:avLst/>
                <a:gdLst>
                  <a:gd name="txL" fmla="*/ 0 w 75"/>
                  <a:gd name="txT" fmla="*/ 0 h 38"/>
                  <a:gd name="txR" fmla="*/ 75 w 75"/>
                  <a:gd name="txB" fmla="*/ 38 h 38"/>
                </a:gdLst>
                <a:ahLst/>
                <a:cxnLst>
                  <a:cxn ang="0">
                    <a:pos x="0" y="0"/>
                  </a:cxn>
                  <a:cxn ang="0">
                    <a:pos x="75" y="19"/>
                  </a:cxn>
                  <a:cxn ang="0">
                    <a:pos x="0" y="38"/>
                  </a:cxn>
                  <a:cxn ang="0">
                    <a:pos x="0" y="0"/>
                  </a:cxn>
                </a:cxnLst>
                <a:rect l="txL" t="txT" r="txR" b="txB"/>
                <a:pathLst>
                  <a:path w="75" h="38">
                    <a:moveTo>
                      <a:pt x="0" y="0"/>
                    </a:moveTo>
                    <a:lnTo>
                      <a:pt x="75" y="19"/>
                    </a:lnTo>
                    <a:lnTo>
                      <a:pt x="0" y="38"/>
                    </a:lnTo>
                    <a:lnTo>
                      <a:pt x="0" y="0"/>
                    </a:lnTo>
                    <a:close/>
                  </a:path>
                </a:pathLst>
              </a:custGeom>
              <a:solidFill>
                <a:srgbClr val="000000">
                  <a:alpha val="100000"/>
                </a:srgbClr>
              </a:solidFill>
              <a:ln w="9525">
                <a:noFill/>
              </a:ln>
            </p:spPr>
            <p:txBody>
              <a:bodyPr/>
              <a:lstStyle/>
              <a:p>
                <a:endParaRPr lang="zh-CN" altLang="en-US"/>
              </a:p>
            </p:txBody>
          </p:sp>
          <p:sp>
            <p:nvSpPr>
              <p:cNvPr id="20521" name="Line 277"/>
              <p:cNvSpPr/>
              <p:nvPr/>
            </p:nvSpPr>
            <p:spPr>
              <a:xfrm flipH="1">
                <a:off x="3184" y="643"/>
                <a:ext cx="287" cy="1"/>
              </a:xfrm>
              <a:prstGeom prst="line">
                <a:avLst/>
              </a:prstGeom>
              <a:ln w="38100" cap="flat" cmpd="sng">
                <a:solidFill>
                  <a:srgbClr val="000000"/>
                </a:solidFill>
                <a:prstDash val="solid"/>
                <a:headEnd type="none" w="med" len="med"/>
                <a:tailEnd type="none" w="med" len="med"/>
              </a:ln>
            </p:spPr>
          </p:sp>
          <p:sp>
            <p:nvSpPr>
              <p:cNvPr id="20522" name="Freeform 278"/>
              <p:cNvSpPr/>
              <p:nvPr/>
            </p:nvSpPr>
            <p:spPr>
              <a:xfrm>
                <a:off x="3145" y="629"/>
                <a:ext cx="39" cy="28"/>
              </a:xfrm>
              <a:custGeom>
                <a:avLst/>
                <a:gdLst>
                  <a:gd name="txL" fmla="*/ 0 w 39"/>
                  <a:gd name="txT" fmla="*/ 0 h 28"/>
                  <a:gd name="txR" fmla="*/ 39 w 39"/>
                  <a:gd name="txB" fmla="*/ 28 h 28"/>
                </a:gdLst>
                <a:ahLst/>
                <a:cxnLst>
                  <a:cxn ang="0">
                    <a:pos x="39" y="14"/>
                  </a:cxn>
                  <a:cxn ang="0">
                    <a:pos x="35" y="6"/>
                  </a:cxn>
                  <a:cxn ang="0">
                    <a:pos x="29" y="2"/>
                  </a:cxn>
                  <a:cxn ang="0">
                    <a:pos x="19" y="0"/>
                  </a:cxn>
                  <a:cxn ang="0">
                    <a:pos x="10" y="2"/>
                  </a:cxn>
                  <a:cxn ang="0">
                    <a:pos x="3" y="6"/>
                  </a:cxn>
                  <a:cxn ang="0">
                    <a:pos x="0" y="14"/>
                  </a:cxn>
                  <a:cxn ang="0">
                    <a:pos x="3" y="21"/>
                  </a:cxn>
                  <a:cxn ang="0">
                    <a:pos x="10" y="27"/>
                  </a:cxn>
                  <a:cxn ang="0">
                    <a:pos x="19" y="28"/>
                  </a:cxn>
                  <a:cxn ang="0">
                    <a:pos x="29" y="27"/>
                  </a:cxn>
                  <a:cxn ang="0">
                    <a:pos x="35" y="21"/>
                  </a:cxn>
                  <a:cxn ang="0">
                    <a:pos x="39" y="14"/>
                  </a:cxn>
                </a:cxnLst>
                <a:rect l="txL" t="txT" r="txR" b="txB"/>
                <a:pathLst>
                  <a:path w="39" h="28">
                    <a:moveTo>
                      <a:pt x="39" y="14"/>
                    </a:moveTo>
                    <a:lnTo>
                      <a:pt x="35" y="6"/>
                    </a:lnTo>
                    <a:lnTo>
                      <a:pt x="29" y="2"/>
                    </a:lnTo>
                    <a:lnTo>
                      <a:pt x="19" y="0"/>
                    </a:lnTo>
                    <a:lnTo>
                      <a:pt x="10" y="2"/>
                    </a:lnTo>
                    <a:lnTo>
                      <a:pt x="3" y="6"/>
                    </a:lnTo>
                    <a:lnTo>
                      <a:pt x="0" y="14"/>
                    </a:lnTo>
                    <a:lnTo>
                      <a:pt x="3" y="21"/>
                    </a:lnTo>
                    <a:lnTo>
                      <a:pt x="10" y="27"/>
                    </a:lnTo>
                    <a:lnTo>
                      <a:pt x="19" y="28"/>
                    </a:lnTo>
                    <a:lnTo>
                      <a:pt x="29" y="27"/>
                    </a:lnTo>
                    <a:lnTo>
                      <a:pt x="35" y="21"/>
                    </a:lnTo>
                    <a:lnTo>
                      <a:pt x="39" y="14"/>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23" name="Line 279"/>
              <p:cNvSpPr/>
              <p:nvPr/>
            </p:nvSpPr>
            <p:spPr>
              <a:xfrm flipH="1">
                <a:off x="3184" y="1164"/>
                <a:ext cx="287" cy="1"/>
              </a:xfrm>
              <a:prstGeom prst="line">
                <a:avLst/>
              </a:prstGeom>
              <a:ln w="38100" cap="flat" cmpd="sng">
                <a:solidFill>
                  <a:srgbClr val="000000"/>
                </a:solidFill>
                <a:prstDash val="solid"/>
                <a:headEnd type="none" w="med" len="med"/>
                <a:tailEnd type="none" w="med" len="med"/>
              </a:ln>
            </p:spPr>
          </p:sp>
          <p:sp>
            <p:nvSpPr>
              <p:cNvPr id="20524" name="Freeform 280"/>
              <p:cNvSpPr/>
              <p:nvPr/>
            </p:nvSpPr>
            <p:spPr>
              <a:xfrm>
                <a:off x="3145" y="1149"/>
                <a:ext cx="39" cy="28"/>
              </a:xfrm>
              <a:custGeom>
                <a:avLst/>
                <a:gdLst>
                  <a:gd name="txL" fmla="*/ 0 w 39"/>
                  <a:gd name="txT" fmla="*/ 0 h 28"/>
                  <a:gd name="txR" fmla="*/ 39 w 39"/>
                  <a:gd name="txB" fmla="*/ 28 h 28"/>
                </a:gdLst>
                <a:ahLst/>
                <a:cxnLst>
                  <a:cxn ang="0">
                    <a:pos x="39" y="15"/>
                  </a:cxn>
                  <a:cxn ang="0">
                    <a:pos x="35" y="8"/>
                  </a:cxn>
                  <a:cxn ang="0">
                    <a:pos x="29" y="2"/>
                  </a:cxn>
                  <a:cxn ang="0">
                    <a:pos x="19" y="0"/>
                  </a:cxn>
                  <a:cxn ang="0">
                    <a:pos x="10" y="2"/>
                  </a:cxn>
                  <a:cxn ang="0">
                    <a:pos x="3" y="8"/>
                  </a:cxn>
                  <a:cxn ang="0">
                    <a:pos x="0" y="15"/>
                  </a:cxn>
                  <a:cxn ang="0">
                    <a:pos x="3" y="21"/>
                  </a:cxn>
                  <a:cxn ang="0">
                    <a:pos x="10" y="27"/>
                  </a:cxn>
                  <a:cxn ang="0">
                    <a:pos x="19" y="28"/>
                  </a:cxn>
                  <a:cxn ang="0">
                    <a:pos x="29" y="27"/>
                  </a:cxn>
                  <a:cxn ang="0">
                    <a:pos x="35" y="21"/>
                  </a:cxn>
                  <a:cxn ang="0">
                    <a:pos x="39" y="15"/>
                  </a:cxn>
                </a:cxnLst>
                <a:rect l="txL" t="txT" r="txR" b="txB"/>
                <a:pathLst>
                  <a:path w="39" h="28">
                    <a:moveTo>
                      <a:pt x="39" y="15"/>
                    </a:moveTo>
                    <a:lnTo>
                      <a:pt x="35" y="8"/>
                    </a:lnTo>
                    <a:lnTo>
                      <a:pt x="29" y="2"/>
                    </a:lnTo>
                    <a:lnTo>
                      <a:pt x="19" y="0"/>
                    </a:lnTo>
                    <a:lnTo>
                      <a:pt x="10" y="2"/>
                    </a:lnTo>
                    <a:lnTo>
                      <a:pt x="3" y="8"/>
                    </a:lnTo>
                    <a:lnTo>
                      <a:pt x="0" y="15"/>
                    </a:lnTo>
                    <a:lnTo>
                      <a:pt x="3" y="21"/>
                    </a:lnTo>
                    <a:lnTo>
                      <a:pt x="10" y="27"/>
                    </a:lnTo>
                    <a:lnTo>
                      <a:pt x="19" y="28"/>
                    </a:lnTo>
                    <a:lnTo>
                      <a:pt x="29" y="27"/>
                    </a:lnTo>
                    <a:lnTo>
                      <a:pt x="35" y="21"/>
                    </a:lnTo>
                    <a:lnTo>
                      <a:pt x="39" y="1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25" name="Line 281"/>
              <p:cNvSpPr/>
              <p:nvPr/>
            </p:nvSpPr>
            <p:spPr>
              <a:xfrm>
                <a:off x="4747" y="720"/>
                <a:ext cx="1" cy="311"/>
              </a:xfrm>
              <a:prstGeom prst="line">
                <a:avLst/>
              </a:prstGeom>
              <a:ln w="9525" cap="flat" cmpd="sng">
                <a:solidFill>
                  <a:srgbClr val="000000"/>
                </a:solidFill>
                <a:prstDash val="solid"/>
                <a:headEnd type="none" w="med" len="med"/>
                <a:tailEnd type="none" w="med" len="med"/>
              </a:ln>
            </p:spPr>
          </p:sp>
          <p:sp>
            <p:nvSpPr>
              <p:cNvPr id="20526" name="Freeform 282"/>
              <p:cNvSpPr/>
              <p:nvPr/>
            </p:nvSpPr>
            <p:spPr>
              <a:xfrm>
                <a:off x="4722" y="1027"/>
                <a:ext cx="51" cy="57"/>
              </a:xfrm>
              <a:custGeom>
                <a:avLst/>
                <a:gdLst>
                  <a:gd name="txL" fmla="*/ 0 w 51"/>
                  <a:gd name="txT" fmla="*/ 0 h 57"/>
                  <a:gd name="txR" fmla="*/ 51 w 51"/>
                  <a:gd name="txB" fmla="*/ 57 h 57"/>
                </a:gdLst>
                <a:ahLst/>
                <a:cxnLst>
                  <a:cxn ang="0">
                    <a:pos x="51" y="0"/>
                  </a:cxn>
                  <a:cxn ang="0">
                    <a:pos x="25" y="57"/>
                  </a:cxn>
                  <a:cxn ang="0">
                    <a:pos x="0" y="0"/>
                  </a:cxn>
                  <a:cxn ang="0">
                    <a:pos x="51" y="0"/>
                  </a:cxn>
                </a:cxnLst>
                <a:rect l="txL" t="txT" r="txR" b="txB"/>
                <a:pathLst>
                  <a:path w="51" h="57">
                    <a:moveTo>
                      <a:pt x="51" y="0"/>
                    </a:moveTo>
                    <a:lnTo>
                      <a:pt x="25" y="57"/>
                    </a:lnTo>
                    <a:lnTo>
                      <a:pt x="0" y="0"/>
                    </a:lnTo>
                    <a:lnTo>
                      <a:pt x="51" y="0"/>
                    </a:lnTo>
                    <a:close/>
                  </a:path>
                </a:pathLst>
              </a:custGeom>
              <a:solidFill>
                <a:srgbClr val="000000">
                  <a:alpha val="100000"/>
                </a:srgbClr>
              </a:solidFill>
              <a:ln w="9525">
                <a:noFill/>
              </a:ln>
            </p:spPr>
            <p:txBody>
              <a:bodyPr/>
              <a:lstStyle/>
              <a:p>
                <a:endParaRPr lang="zh-CN" altLang="en-US"/>
              </a:p>
            </p:txBody>
          </p:sp>
          <p:sp>
            <p:nvSpPr>
              <p:cNvPr id="20527" name="Line 283"/>
              <p:cNvSpPr/>
              <p:nvPr/>
            </p:nvSpPr>
            <p:spPr>
              <a:xfrm>
                <a:off x="4006" y="749"/>
                <a:ext cx="355" cy="1"/>
              </a:xfrm>
              <a:prstGeom prst="line">
                <a:avLst/>
              </a:prstGeom>
              <a:ln w="9525" cap="flat" cmpd="sng">
                <a:solidFill>
                  <a:srgbClr val="000000"/>
                </a:solidFill>
                <a:prstDash val="solid"/>
                <a:headEnd type="none" w="med" len="med"/>
                <a:tailEnd type="none" w="med" len="med"/>
              </a:ln>
            </p:spPr>
          </p:sp>
          <p:sp>
            <p:nvSpPr>
              <p:cNvPr id="20528" name="Freeform 284"/>
              <p:cNvSpPr/>
              <p:nvPr/>
            </p:nvSpPr>
            <p:spPr>
              <a:xfrm>
                <a:off x="4354" y="730"/>
                <a:ext cx="75" cy="39"/>
              </a:xfrm>
              <a:custGeom>
                <a:avLst/>
                <a:gdLst>
                  <a:gd name="txL" fmla="*/ 0 w 75"/>
                  <a:gd name="txT" fmla="*/ 0 h 39"/>
                  <a:gd name="txR" fmla="*/ 75 w 75"/>
                  <a:gd name="txB" fmla="*/ 39 h 39"/>
                </a:gdLst>
                <a:ahLst/>
                <a:cxnLst>
                  <a:cxn ang="0">
                    <a:pos x="0" y="0"/>
                  </a:cxn>
                  <a:cxn ang="0">
                    <a:pos x="75" y="19"/>
                  </a:cxn>
                  <a:cxn ang="0">
                    <a:pos x="0" y="39"/>
                  </a:cxn>
                  <a:cxn ang="0">
                    <a:pos x="0" y="0"/>
                  </a:cxn>
                </a:cxnLst>
                <a:rect l="txL" t="txT" r="txR" b="txB"/>
                <a:pathLst>
                  <a:path w="75" h="39">
                    <a:moveTo>
                      <a:pt x="0" y="0"/>
                    </a:moveTo>
                    <a:lnTo>
                      <a:pt x="75" y="19"/>
                    </a:lnTo>
                    <a:lnTo>
                      <a:pt x="0" y="39"/>
                    </a:lnTo>
                    <a:lnTo>
                      <a:pt x="0" y="0"/>
                    </a:lnTo>
                    <a:close/>
                  </a:path>
                </a:pathLst>
              </a:custGeom>
              <a:solidFill>
                <a:srgbClr val="000000">
                  <a:alpha val="100000"/>
                </a:srgbClr>
              </a:solidFill>
              <a:ln w="9525">
                <a:noFill/>
              </a:ln>
            </p:spPr>
            <p:txBody>
              <a:bodyPr/>
              <a:lstStyle/>
              <a:p>
                <a:endParaRPr lang="zh-CN" altLang="en-US"/>
              </a:p>
            </p:txBody>
          </p:sp>
          <p:sp>
            <p:nvSpPr>
              <p:cNvPr id="20529" name="Rectangle 285"/>
              <p:cNvSpPr/>
              <p:nvPr/>
            </p:nvSpPr>
            <p:spPr>
              <a:xfrm>
                <a:off x="3504" y="528"/>
                <a:ext cx="117" cy="230"/>
              </a:xfrm>
              <a:prstGeom prst="rect">
                <a:avLst/>
              </a:prstGeom>
              <a:noFill/>
              <a:ln w="9525">
                <a:noFill/>
              </a:ln>
            </p:spPr>
            <p:txBody>
              <a:bodyPr wrap="none" lIns="0" tIns="0" rIns="0" bIns="0">
                <a:spAutoFit/>
              </a:bodyPr>
              <a:lstStyle/>
              <a:p>
                <a:pPr algn="l"/>
                <a:r>
                  <a:rPr lang="en-US" altLang="zh-CN" dirty="0">
                    <a:solidFill>
                      <a:srgbClr val="000000"/>
                    </a:solidFill>
                    <a:latin typeface="Times New Roman" panose="02020603050405020304" pitchFamily="18" charset="0"/>
                  </a:rPr>
                  <a:t>T</a:t>
                </a:r>
                <a:endParaRPr lang="en-US" altLang="zh-CN" dirty="0">
                  <a:solidFill>
                    <a:schemeClr val="tx1"/>
                  </a:solidFill>
                  <a:latin typeface="Arial" panose="020B0604020202020204" pitchFamily="34" charset="0"/>
                </a:endParaRPr>
              </a:p>
            </p:txBody>
          </p:sp>
          <p:sp>
            <p:nvSpPr>
              <p:cNvPr id="20530" name="Rectangle 286"/>
              <p:cNvSpPr/>
              <p:nvPr/>
            </p:nvSpPr>
            <p:spPr>
              <a:xfrm>
                <a:off x="4161" y="384"/>
                <a:ext cx="277" cy="230"/>
              </a:xfrm>
              <a:prstGeom prst="rect">
                <a:avLst/>
              </a:prstGeom>
              <a:noFill/>
              <a:ln w="9525">
                <a:noFill/>
              </a:ln>
            </p:spPr>
            <p:txBody>
              <a:bodyPr wrap="none" lIns="0" tIns="0" rIns="0" bIns="0">
                <a:spAutoFit/>
              </a:bodyPr>
              <a:lstStyle/>
              <a:p>
                <a:pPr algn="l"/>
                <a:r>
                  <a:rPr lang="en-US" altLang="zh-CN" b="1" dirty="0">
                    <a:solidFill>
                      <a:srgbClr val="000000"/>
                    </a:solidFill>
                    <a:latin typeface="Times New Roman" panose="02020603050405020304" pitchFamily="18" charset="0"/>
                  </a:rPr>
                  <a:t>GT</a:t>
                </a:r>
                <a:endParaRPr lang="en-US" altLang="zh-CN" b="1" dirty="0">
                  <a:solidFill>
                    <a:schemeClr val="tx1"/>
                  </a:solidFill>
                  <a:latin typeface="Arial" panose="020B0604020202020204" pitchFamily="34" charset="0"/>
                </a:endParaRPr>
              </a:p>
            </p:txBody>
          </p:sp>
          <p:sp>
            <p:nvSpPr>
              <p:cNvPr id="20531" name="Line 287"/>
              <p:cNvSpPr/>
              <p:nvPr/>
            </p:nvSpPr>
            <p:spPr>
              <a:xfrm flipH="1" flipV="1">
                <a:off x="4143" y="584"/>
                <a:ext cx="178" cy="60"/>
              </a:xfrm>
              <a:prstGeom prst="line">
                <a:avLst/>
              </a:prstGeom>
              <a:ln w="38100" cap="flat" cmpd="sng">
                <a:solidFill>
                  <a:srgbClr val="000000"/>
                </a:solidFill>
                <a:prstDash val="solid"/>
                <a:headEnd type="none" w="med" len="med"/>
                <a:tailEnd type="none" w="med" len="med"/>
              </a:ln>
            </p:spPr>
          </p:sp>
          <p:sp>
            <p:nvSpPr>
              <p:cNvPr id="20532" name="Line 288"/>
              <p:cNvSpPr/>
              <p:nvPr/>
            </p:nvSpPr>
            <p:spPr>
              <a:xfrm flipH="1">
                <a:off x="4025" y="644"/>
                <a:ext cx="390" cy="1"/>
              </a:xfrm>
              <a:prstGeom prst="line">
                <a:avLst/>
              </a:prstGeom>
              <a:ln w="38100" cap="flat" cmpd="sng">
                <a:solidFill>
                  <a:srgbClr val="000000"/>
                </a:solidFill>
                <a:prstDash val="solid"/>
                <a:headEnd type="none" w="med" len="med"/>
                <a:tailEnd type="none" w="med" len="med"/>
              </a:ln>
            </p:spPr>
          </p:sp>
          <p:sp>
            <p:nvSpPr>
              <p:cNvPr id="20533" name="Line 289"/>
              <p:cNvSpPr/>
              <p:nvPr/>
            </p:nvSpPr>
            <p:spPr>
              <a:xfrm flipH="1">
                <a:off x="4143" y="644"/>
                <a:ext cx="181" cy="51"/>
              </a:xfrm>
              <a:prstGeom prst="line">
                <a:avLst/>
              </a:prstGeom>
              <a:ln w="38100" cap="flat" cmpd="sng">
                <a:solidFill>
                  <a:srgbClr val="000000"/>
                </a:solidFill>
                <a:prstDash val="solid"/>
                <a:headEnd type="none" w="med" len="med"/>
                <a:tailEnd type="none" w="med" len="med"/>
              </a:ln>
            </p:spPr>
          </p:sp>
          <p:sp>
            <p:nvSpPr>
              <p:cNvPr id="20534" name="Line 290"/>
              <p:cNvSpPr/>
              <p:nvPr/>
            </p:nvSpPr>
            <p:spPr>
              <a:xfrm>
                <a:off x="4143" y="584"/>
                <a:ext cx="1" cy="111"/>
              </a:xfrm>
              <a:prstGeom prst="line">
                <a:avLst/>
              </a:prstGeom>
              <a:ln w="38100" cap="flat" cmpd="sng">
                <a:solidFill>
                  <a:srgbClr val="000000"/>
                </a:solidFill>
                <a:prstDash val="solid"/>
                <a:headEnd type="none" w="med" len="med"/>
                <a:tailEnd type="none" w="med" len="med"/>
              </a:ln>
            </p:spPr>
          </p:sp>
          <p:sp>
            <p:nvSpPr>
              <p:cNvPr id="20535" name="Line 291"/>
              <p:cNvSpPr/>
              <p:nvPr/>
            </p:nvSpPr>
            <p:spPr>
              <a:xfrm>
                <a:off x="4322" y="584"/>
                <a:ext cx="1" cy="115"/>
              </a:xfrm>
              <a:prstGeom prst="line">
                <a:avLst/>
              </a:prstGeom>
              <a:ln w="9525" cap="flat" cmpd="sng">
                <a:solidFill>
                  <a:srgbClr val="000000"/>
                </a:solidFill>
                <a:prstDash val="solid"/>
                <a:headEnd type="none" w="med" len="med"/>
                <a:tailEnd type="none" w="med" len="med"/>
              </a:ln>
            </p:spPr>
          </p:sp>
          <p:sp>
            <p:nvSpPr>
              <p:cNvPr id="20536" name="Freeform 292"/>
              <p:cNvSpPr/>
              <p:nvPr/>
            </p:nvSpPr>
            <p:spPr>
              <a:xfrm>
                <a:off x="4322" y="656"/>
                <a:ext cx="67" cy="58"/>
              </a:xfrm>
              <a:custGeom>
                <a:avLst/>
                <a:gdLst>
                  <a:gd name="txL" fmla="*/ 0 w 67"/>
                  <a:gd name="txT" fmla="*/ 0 h 58"/>
                  <a:gd name="txR" fmla="*/ 67 w 67"/>
                  <a:gd name="txB" fmla="*/ 58 h 58"/>
                </a:gdLst>
                <a:ahLst/>
                <a:cxnLst>
                  <a:cxn ang="0">
                    <a:pos x="0" y="0"/>
                  </a:cxn>
                  <a:cxn ang="0">
                    <a:pos x="67" y="25"/>
                  </a:cxn>
                  <a:cxn ang="0">
                    <a:pos x="67" y="58"/>
                  </a:cxn>
                </a:cxnLst>
                <a:rect l="txL" t="txT" r="txR" b="txB"/>
                <a:pathLst>
                  <a:path w="67" h="58">
                    <a:moveTo>
                      <a:pt x="0" y="0"/>
                    </a:moveTo>
                    <a:lnTo>
                      <a:pt x="67" y="25"/>
                    </a:lnTo>
                    <a:lnTo>
                      <a:pt x="67" y="58"/>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37" name="Line 293"/>
              <p:cNvSpPr/>
              <p:nvPr/>
            </p:nvSpPr>
            <p:spPr>
              <a:xfrm flipV="1">
                <a:off x="4832" y="878"/>
                <a:ext cx="1" cy="74"/>
              </a:xfrm>
              <a:prstGeom prst="line">
                <a:avLst/>
              </a:prstGeom>
              <a:ln w="9525" cap="flat" cmpd="sng">
                <a:solidFill>
                  <a:srgbClr val="000000"/>
                </a:solidFill>
                <a:prstDash val="solid"/>
                <a:headEnd type="none" w="med" len="med"/>
                <a:tailEnd type="none" w="med" len="med"/>
              </a:ln>
            </p:spPr>
          </p:sp>
          <p:sp>
            <p:nvSpPr>
              <p:cNvPr id="20538" name="Line 294"/>
              <p:cNvSpPr/>
              <p:nvPr/>
            </p:nvSpPr>
            <p:spPr>
              <a:xfrm>
                <a:off x="4832" y="1089"/>
                <a:ext cx="1" cy="75"/>
              </a:xfrm>
              <a:prstGeom prst="line">
                <a:avLst/>
              </a:prstGeom>
              <a:ln w="9525" cap="flat" cmpd="sng">
                <a:solidFill>
                  <a:srgbClr val="000000"/>
                </a:solidFill>
                <a:prstDash val="solid"/>
                <a:headEnd type="none" w="med" len="med"/>
                <a:tailEnd type="none" w="med" len="med"/>
              </a:ln>
            </p:spPr>
          </p:sp>
          <p:sp>
            <p:nvSpPr>
              <p:cNvPr id="20539" name="Rectangle 295"/>
              <p:cNvSpPr/>
              <p:nvPr/>
            </p:nvSpPr>
            <p:spPr>
              <a:xfrm>
                <a:off x="4806" y="952"/>
                <a:ext cx="51" cy="137"/>
              </a:xfrm>
              <a:prstGeom prst="rect">
                <a:avLst/>
              </a:prstGeom>
              <a:solidFill>
                <a:srgbClr val="FFFFFF"/>
              </a:solidFill>
              <a:ln w="38100"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40" name="Rectangle 296"/>
              <p:cNvSpPr/>
              <p:nvPr/>
            </p:nvSpPr>
            <p:spPr>
              <a:xfrm>
                <a:off x="4896" y="987"/>
                <a:ext cx="49"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R</a:t>
                </a:r>
                <a:endParaRPr lang="en-US" altLang="zh-CN" sz="1800" dirty="0">
                  <a:solidFill>
                    <a:schemeClr val="tx1"/>
                  </a:solidFill>
                  <a:latin typeface="Arial" panose="020B0604020202020204" pitchFamily="34" charset="0"/>
                </a:endParaRPr>
              </a:p>
            </p:txBody>
          </p:sp>
          <p:sp>
            <p:nvSpPr>
              <p:cNvPr id="20541" name="Rectangle 297"/>
              <p:cNvSpPr/>
              <p:nvPr/>
            </p:nvSpPr>
            <p:spPr>
              <a:xfrm>
                <a:off x="4899" y="731"/>
                <a:ext cx="44" cy="96"/>
              </a:xfrm>
              <a:prstGeom prst="rect">
                <a:avLst/>
              </a:prstGeom>
              <a:noFill/>
              <a:ln w="9525">
                <a:noFill/>
              </a:ln>
            </p:spPr>
            <p:txBody>
              <a:bodyPr wrap="none" lIns="0" tIns="0" rIns="0" bIns="0">
                <a:spAutoFit/>
              </a:bodyPr>
              <a:lstStyle/>
              <a:p>
                <a:pPr algn="l"/>
                <a:r>
                  <a:rPr lang="en-US" altLang="zh-CN" sz="1000" i="1" dirty="0">
                    <a:solidFill>
                      <a:srgbClr val="000000"/>
                    </a:solidFill>
                    <a:latin typeface="Times New Roman" panose="02020603050405020304" pitchFamily="18" charset="0"/>
                  </a:rPr>
                  <a:t>L</a:t>
                </a:r>
                <a:endParaRPr lang="en-US" altLang="zh-CN" sz="1800" dirty="0">
                  <a:solidFill>
                    <a:schemeClr val="tx1"/>
                  </a:solidFill>
                  <a:latin typeface="Arial" panose="020B0604020202020204" pitchFamily="34" charset="0"/>
                </a:endParaRPr>
              </a:p>
            </p:txBody>
          </p:sp>
          <p:sp>
            <p:nvSpPr>
              <p:cNvPr id="20542" name="Freeform 298"/>
              <p:cNvSpPr/>
              <p:nvPr/>
            </p:nvSpPr>
            <p:spPr>
              <a:xfrm>
                <a:off x="4832" y="670"/>
                <a:ext cx="35" cy="208"/>
              </a:xfrm>
              <a:custGeom>
                <a:avLst/>
                <a:gdLst>
                  <a:gd name="txL" fmla="*/ 0 w 35"/>
                  <a:gd name="txT" fmla="*/ 0 h 208"/>
                  <a:gd name="txR" fmla="*/ 35 w 35"/>
                  <a:gd name="txB" fmla="*/ 208 h 208"/>
                </a:gdLst>
                <a:ahLst/>
                <a:cxnLst>
                  <a:cxn ang="0">
                    <a:pos x="0" y="0"/>
                  </a:cxn>
                  <a:cxn ang="0">
                    <a:pos x="14" y="1"/>
                  </a:cxn>
                  <a:cxn ang="0">
                    <a:pos x="24" y="7"/>
                  </a:cxn>
                  <a:cxn ang="0">
                    <a:pos x="32" y="16"/>
                  </a:cxn>
                  <a:cxn ang="0">
                    <a:pos x="35" y="25"/>
                  </a:cxn>
                  <a:cxn ang="0">
                    <a:pos x="32" y="35"/>
                  </a:cxn>
                  <a:cxn ang="0">
                    <a:pos x="24" y="44"/>
                  </a:cxn>
                  <a:cxn ang="0">
                    <a:pos x="14" y="50"/>
                  </a:cxn>
                  <a:cxn ang="0">
                    <a:pos x="0" y="51"/>
                  </a:cxn>
                  <a:cxn ang="0">
                    <a:pos x="12" y="53"/>
                  </a:cxn>
                  <a:cxn ang="0">
                    <a:pos x="24" y="58"/>
                  </a:cxn>
                  <a:cxn ang="0">
                    <a:pos x="32" y="67"/>
                  </a:cxn>
                  <a:cxn ang="0">
                    <a:pos x="35" y="77"/>
                  </a:cxn>
                  <a:cxn ang="0">
                    <a:pos x="32" y="88"/>
                  </a:cxn>
                  <a:cxn ang="0">
                    <a:pos x="24" y="95"/>
                  </a:cxn>
                  <a:cxn ang="0">
                    <a:pos x="12" y="101"/>
                  </a:cxn>
                  <a:cxn ang="0">
                    <a:pos x="0" y="104"/>
                  </a:cxn>
                  <a:cxn ang="0">
                    <a:pos x="14" y="105"/>
                  </a:cxn>
                  <a:cxn ang="0">
                    <a:pos x="24" y="111"/>
                  </a:cxn>
                  <a:cxn ang="0">
                    <a:pos x="32" y="120"/>
                  </a:cxn>
                  <a:cxn ang="0">
                    <a:pos x="35" y="129"/>
                  </a:cxn>
                  <a:cxn ang="0">
                    <a:pos x="32" y="139"/>
                  </a:cxn>
                  <a:cxn ang="0">
                    <a:pos x="24" y="148"/>
                  </a:cxn>
                  <a:cxn ang="0">
                    <a:pos x="14" y="154"/>
                  </a:cxn>
                  <a:cxn ang="0">
                    <a:pos x="0" y="155"/>
                  </a:cxn>
                  <a:cxn ang="0">
                    <a:pos x="14" y="158"/>
                  </a:cxn>
                  <a:cxn ang="0">
                    <a:pos x="24" y="162"/>
                  </a:cxn>
                  <a:cxn ang="0">
                    <a:pos x="32" y="171"/>
                  </a:cxn>
                  <a:cxn ang="0">
                    <a:pos x="35" y="181"/>
                  </a:cxn>
                  <a:cxn ang="0">
                    <a:pos x="32" y="192"/>
                  </a:cxn>
                  <a:cxn ang="0">
                    <a:pos x="24" y="199"/>
                  </a:cxn>
                  <a:cxn ang="0">
                    <a:pos x="14" y="205"/>
                  </a:cxn>
                  <a:cxn ang="0">
                    <a:pos x="0" y="208"/>
                  </a:cxn>
                </a:cxnLst>
                <a:rect l="txL" t="txT" r="txR" b="txB"/>
                <a:pathLst>
                  <a:path w="35" h="208">
                    <a:moveTo>
                      <a:pt x="0" y="0"/>
                    </a:moveTo>
                    <a:lnTo>
                      <a:pt x="14" y="1"/>
                    </a:lnTo>
                    <a:lnTo>
                      <a:pt x="24" y="7"/>
                    </a:lnTo>
                    <a:lnTo>
                      <a:pt x="32" y="16"/>
                    </a:lnTo>
                    <a:lnTo>
                      <a:pt x="35" y="25"/>
                    </a:lnTo>
                    <a:lnTo>
                      <a:pt x="32" y="35"/>
                    </a:lnTo>
                    <a:lnTo>
                      <a:pt x="24" y="44"/>
                    </a:lnTo>
                    <a:lnTo>
                      <a:pt x="14" y="50"/>
                    </a:lnTo>
                    <a:lnTo>
                      <a:pt x="0" y="51"/>
                    </a:lnTo>
                    <a:lnTo>
                      <a:pt x="12" y="53"/>
                    </a:lnTo>
                    <a:lnTo>
                      <a:pt x="24" y="58"/>
                    </a:lnTo>
                    <a:lnTo>
                      <a:pt x="32" y="67"/>
                    </a:lnTo>
                    <a:lnTo>
                      <a:pt x="35" y="77"/>
                    </a:lnTo>
                    <a:lnTo>
                      <a:pt x="32" y="88"/>
                    </a:lnTo>
                    <a:lnTo>
                      <a:pt x="24" y="95"/>
                    </a:lnTo>
                    <a:lnTo>
                      <a:pt x="12" y="101"/>
                    </a:lnTo>
                    <a:lnTo>
                      <a:pt x="0" y="104"/>
                    </a:lnTo>
                    <a:lnTo>
                      <a:pt x="14" y="105"/>
                    </a:lnTo>
                    <a:lnTo>
                      <a:pt x="24" y="111"/>
                    </a:lnTo>
                    <a:lnTo>
                      <a:pt x="32" y="120"/>
                    </a:lnTo>
                    <a:lnTo>
                      <a:pt x="35" y="129"/>
                    </a:lnTo>
                    <a:lnTo>
                      <a:pt x="32" y="139"/>
                    </a:lnTo>
                    <a:lnTo>
                      <a:pt x="24" y="148"/>
                    </a:lnTo>
                    <a:lnTo>
                      <a:pt x="14" y="154"/>
                    </a:lnTo>
                    <a:lnTo>
                      <a:pt x="0" y="155"/>
                    </a:lnTo>
                    <a:lnTo>
                      <a:pt x="14" y="158"/>
                    </a:lnTo>
                    <a:lnTo>
                      <a:pt x="24" y="162"/>
                    </a:lnTo>
                    <a:lnTo>
                      <a:pt x="32" y="171"/>
                    </a:lnTo>
                    <a:lnTo>
                      <a:pt x="35" y="181"/>
                    </a:lnTo>
                    <a:lnTo>
                      <a:pt x="32" y="192"/>
                    </a:lnTo>
                    <a:lnTo>
                      <a:pt x="24" y="199"/>
                    </a:lnTo>
                    <a:lnTo>
                      <a:pt x="14" y="205"/>
                    </a:lnTo>
                    <a:lnTo>
                      <a:pt x="0" y="208"/>
                    </a:lnTo>
                  </a:path>
                </a:pathLst>
              </a:custGeom>
              <a:noFill/>
              <a:ln w="381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43" name="Rectangle 299"/>
              <p:cNvSpPr/>
              <p:nvPr/>
            </p:nvSpPr>
            <p:spPr>
              <a:xfrm>
                <a:off x="3744" y="816"/>
                <a:ext cx="240"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2</a:t>
                </a:r>
                <a:endParaRPr lang="en-US" altLang="zh-CN" b="1" dirty="0">
                  <a:solidFill>
                    <a:schemeClr val="tx1"/>
                  </a:solidFill>
                  <a:latin typeface="Arial" panose="020B0604020202020204" pitchFamily="34" charset="0"/>
                </a:endParaRPr>
              </a:p>
            </p:txBody>
          </p:sp>
          <p:sp>
            <p:nvSpPr>
              <p:cNvPr id="20544" name="Rectangle 300"/>
              <p:cNvSpPr/>
              <p:nvPr/>
            </p:nvSpPr>
            <p:spPr>
              <a:xfrm>
                <a:off x="4560" y="768"/>
                <a:ext cx="336"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d</a:t>
                </a:r>
                <a:endParaRPr lang="en-US" altLang="zh-CN" b="1" dirty="0">
                  <a:solidFill>
                    <a:schemeClr val="tx1"/>
                  </a:solidFill>
                  <a:latin typeface="Arial" panose="020B0604020202020204" pitchFamily="34" charset="0"/>
                </a:endParaRPr>
              </a:p>
            </p:txBody>
          </p:sp>
          <p:sp>
            <p:nvSpPr>
              <p:cNvPr id="20545" name="Rectangle 301"/>
              <p:cNvSpPr/>
              <p:nvPr/>
            </p:nvSpPr>
            <p:spPr>
              <a:xfrm>
                <a:off x="4080" y="720"/>
                <a:ext cx="288" cy="230"/>
              </a:xfrm>
              <a:prstGeom prst="rect">
                <a:avLst/>
              </a:prstGeom>
              <a:noFill/>
              <a:ln w="9525">
                <a:noFill/>
              </a:ln>
            </p:spPr>
            <p:txBody>
              <a:bodyPr lIns="0" tIns="0" rIns="0" bIns="0">
                <a:spAutoFit/>
              </a:bodyPr>
              <a:lstStyle/>
              <a:p>
                <a:pPr algn="l"/>
                <a:r>
                  <a:rPr lang="en-US" altLang="zh-CN" b="1" dirty="0">
                    <a:solidFill>
                      <a:srgbClr val="000000"/>
                    </a:solidFill>
                    <a:latin typeface="Times New Roman" panose="02020603050405020304" pitchFamily="18" charset="0"/>
                  </a:rPr>
                  <a:t>u</a:t>
                </a:r>
                <a:r>
                  <a:rPr lang="en-US" altLang="zh-CN" b="1" baseline="-25000" dirty="0">
                    <a:solidFill>
                      <a:srgbClr val="000000"/>
                    </a:solidFill>
                    <a:latin typeface="Times New Roman" panose="02020603050405020304" pitchFamily="18" charset="0"/>
                  </a:rPr>
                  <a:t>VT</a:t>
                </a:r>
                <a:endParaRPr lang="en-US" altLang="zh-CN" b="1" dirty="0">
                  <a:solidFill>
                    <a:schemeClr val="tx1"/>
                  </a:solidFill>
                  <a:latin typeface="Arial" panose="020B0604020202020204" pitchFamily="34" charset="0"/>
                </a:endParaRPr>
              </a:p>
            </p:txBody>
          </p:sp>
          <p:sp>
            <p:nvSpPr>
              <p:cNvPr id="20546" name="Rectangle 302"/>
              <p:cNvSpPr/>
              <p:nvPr/>
            </p:nvSpPr>
            <p:spPr>
              <a:xfrm>
                <a:off x="4656" y="384"/>
                <a:ext cx="156" cy="230"/>
              </a:xfrm>
              <a:prstGeom prst="rect">
                <a:avLst/>
              </a:prstGeom>
              <a:noFill/>
              <a:ln w="9525">
                <a:noFill/>
              </a:ln>
            </p:spPr>
            <p:txBody>
              <a:bodyPr lIns="0" tIns="0" rIns="0" bIns="0">
                <a:spAutoFit/>
              </a:bodyPr>
              <a:lstStyle/>
              <a:p>
                <a:pPr algn="l"/>
                <a:r>
                  <a:rPr lang="en-US" altLang="zh-CN" b="1" i="1" dirty="0">
                    <a:solidFill>
                      <a:srgbClr val="000000"/>
                    </a:solidFill>
                    <a:latin typeface="Times New Roman" panose="02020603050405020304" pitchFamily="18" charset="0"/>
                  </a:rPr>
                  <a:t>i</a:t>
                </a:r>
                <a:r>
                  <a:rPr lang="en-US" altLang="zh-CN" b="1" i="1" baseline="-25000" dirty="0">
                    <a:solidFill>
                      <a:srgbClr val="000000"/>
                    </a:solidFill>
                    <a:latin typeface="Times New Roman" panose="02020603050405020304" pitchFamily="18" charset="0"/>
                  </a:rPr>
                  <a:t>d</a:t>
                </a:r>
                <a:endParaRPr lang="en-US" altLang="zh-CN" b="1" dirty="0">
                  <a:solidFill>
                    <a:schemeClr val="tx1"/>
                  </a:solidFill>
                  <a:latin typeface="Times New Roman" panose="02020603050405020304" pitchFamily="18" charset="0"/>
                </a:endParaRPr>
              </a:p>
            </p:txBody>
          </p:sp>
        </p:grpSp>
      </p:grpSp>
      <p:grpSp>
        <p:nvGrpSpPr>
          <p:cNvPr id="7" name="Group 311"/>
          <p:cNvGrpSpPr/>
          <p:nvPr/>
        </p:nvGrpSpPr>
        <p:grpSpPr>
          <a:xfrm>
            <a:off x="5065713" y="3803650"/>
            <a:ext cx="2971800" cy="754063"/>
            <a:chOff x="3191" y="2396"/>
            <a:chExt cx="1872" cy="475"/>
          </a:xfrm>
        </p:grpSpPr>
        <p:grpSp>
          <p:nvGrpSpPr>
            <p:cNvPr id="20490" name="Group 305"/>
            <p:cNvGrpSpPr/>
            <p:nvPr/>
          </p:nvGrpSpPr>
          <p:grpSpPr>
            <a:xfrm>
              <a:off x="3874" y="2477"/>
              <a:ext cx="679" cy="390"/>
              <a:chOff x="3874" y="2477"/>
              <a:chExt cx="679" cy="390"/>
            </a:xfrm>
          </p:grpSpPr>
          <p:sp>
            <p:nvSpPr>
              <p:cNvPr id="20502" name="Freeform 190"/>
              <p:cNvSpPr/>
              <p:nvPr/>
            </p:nvSpPr>
            <p:spPr>
              <a:xfrm>
                <a:off x="3874" y="2477"/>
                <a:ext cx="679" cy="390"/>
              </a:xfrm>
              <a:custGeom>
                <a:avLst/>
                <a:gdLst>
                  <a:gd name="txL" fmla="*/ 0 w 679"/>
                  <a:gd name="txT" fmla="*/ 0 h 390"/>
                  <a:gd name="txR" fmla="*/ 679 w 679"/>
                  <a:gd name="txB" fmla="*/ 390 h 390"/>
                </a:gdLst>
                <a:ahLst/>
                <a:cxnLst>
                  <a:cxn ang="0">
                    <a:pos x="0" y="390"/>
                  </a:cxn>
                  <a:cxn ang="0">
                    <a:pos x="0" y="203"/>
                  </a:cxn>
                  <a:cxn ang="0">
                    <a:pos x="679" y="203"/>
                  </a:cxn>
                  <a:cxn ang="0">
                    <a:pos x="679" y="0"/>
                  </a:cxn>
                </a:cxnLst>
                <a:rect l="txL" t="txT" r="txR" b="txB"/>
                <a:pathLst>
                  <a:path w="679" h="390">
                    <a:moveTo>
                      <a:pt x="0" y="390"/>
                    </a:moveTo>
                    <a:lnTo>
                      <a:pt x="0" y="203"/>
                    </a:lnTo>
                    <a:lnTo>
                      <a:pt x="679" y="203"/>
                    </a:lnTo>
                    <a:lnTo>
                      <a:pt x="679" y="0"/>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03" name="Line 215"/>
              <p:cNvSpPr/>
              <p:nvPr/>
            </p:nvSpPr>
            <p:spPr>
              <a:xfrm flipV="1">
                <a:off x="3877" y="2788"/>
                <a:ext cx="1" cy="36"/>
              </a:xfrm>
              <a:prstGeom prst="line">
                <a:avLst/>
              </a:prstGeom>
              <a:ln w="9525" cap="flat" cmpd="sng">
                <a:solidFill>
                  <a:srgbClr val="000000"/>
                </a:solidFill>
                <a:prstDash val="solid"/>
                <a:headEnd type="none" w="med" len="med"/>
                <a:tailEnd type="none" w="med" len="med"/>
              </a:ln>
            </p:spPr>
          </p:sp>
        </p:grpSp>
        <p:grpSp>
          <p:nvGrpSpPr>
            <p:cNvPr id="20491" name="Group 308"/>
            <p:cNvGrpSpPr/>
            <p:nvPr/>
          </p:nvGrpSpPr>
          <p:grpSpPr>
            <a:xfrm>
              <a:off x="3191" y="2396"/>
              <a:ext cx="514" cy="283"/>
              <a:chOff x="3191" y="2396"/>
              <a:chExt cx="514" cy="283"/>
            </a:xfrm>
          </p:grpSpPr>
          <p:grpSp>
            <p:nvGrpSpPr>
              <p:cNvPr id="20498" name="Group 304"/>
              <p:cNvGrpSpPr/>
              <p:nvPr/>
            </p:nvGrpSpPr>
            <p:grpSpPr>
              <a:xfrm>
                <a:off x="3283" y="2396"/>
                <a:ext cx="422" cy="283"/>
                <a:chOff x="3283" y="2396"/>
                <a:chExt cx="422" cy="283"/>
              </a:xfrm>
            </p:grpSpPr>
            <p:sp>
              <p:nvSpPr>
                <p:cNvPr id="20500" name="Freeform 63"/>
                <p:cNvSpPr/>
                <p:nvPr/>
              </p:nvSpPr>
              <p:spPr>
                <a:xfrm>
                  <a:off x="3283" y="2396"/>
                  <a:ext cx="163" cy="22"/>
                </a:xfrm>
                <a:custGeom>
                  <a:avLst/>
                  <a:gdLst>
                    <a:gd name="txL" fmla="*/ 0 w 163"/>
                    <a:gd name="txT" fmla="*/ 0 h 22"/>
                    <a:gd name="txR" fmla="*/ 163 w 163"/>
                    <a:gd name="txB" fmla="*/ 22 h 22"/>
                  </a:gdLst>
                  <a:ahLst/>
                  <a:cxnLst>
                    <a:cxn ang="0">
                      <a:pos x="0" y="22"/>
                    </a:cxn>
                    <a:cxn ang="0">
                      <a:pos x="24" y="12"/>
                    </a:cxn>
                    <a:cxn ang="0">
                      <a:pos x="48" y="6"/>
                    </a:cxn>
                    <a:cxn ang="0">
                      <a:pos x="74" y="1"/>
                    </a:cxn>
                    <a:cxn ang="0">
                      <a:pos x="96" y="0"/>
                    </a:cxn>
                    <a:cxn ang="0">
                      <a:pos x="119" y="1"/>
                    </a:cxn>
                    <a:cxn ang="0">
                      <a:pos x="138" y="6"/>
                    </a:cxn>
                    <a:cxn ang="0">
                      <a:pos x="152" y="12"/>
                    </a:cxn>
                    <a:cxn ang="0">
                      <a:pos x="163" y="22"/>
                    </a:cxn>
                  </a:cxnLst>
                  <a:rect l="txL" t="txT" r="txR" b="txB"/>
                  <a:pathLst>
                    <a:path w="163" h="22">
                      <a:moveTo>
                        <a:pt x="0" y="22"/>
                      </a:moveTo>
                      <a:lnTo>
                        <a:pt x="24" y="12"/>
                      </a:lnTo>
                      <a:lnTo>
                        <a:pt x="48" y="6"/>
                      </a:lnTo>
                      <a:lnTo>
                        <a:pt x="74" y="1"/>
                      </a:lnTo>
                      <a:lnTo>
                        <a:pt x="96" y="0"/>
                      </a:lnTo>
                      <a:lnTo>
                        <a:pt x="119" y="1"/>
                      </a:lnTo>
                      <a:lnTo>
                        <a:pt x="138" y="6"/>
                      </a:lnTo>
                      <a:lnTo>
                        <a:pt x="152" y="12"/>
                      </a:lnTo>
                      <a:lnTo>
                        <a:pt x="163" y="22"/>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501" name="Freeform 64"/>
                <p:cNvSpPr/>
                <p:nvPr/>
              </p:nvSpPr>
              <p:spPr>
                <a:xfrm>
                  <a:off x="3446" y="2418"/>
                  <a:ext cx="259" cy="261"/>
                </a:xfrm>
                <a:custGeom>
                  <a:avLst/>
                  <a:gdLst>
                    <a:gd name="txL" fmla="*/ 0 w 259"/>
                    <a:gd name="txT" fmla="*/ 0 h 261"/>
                    <a:gd name="txR" fmla="*/ 259 w 259"/>
                    <a:gd name="txB" fmla="*/ 261 h 261"/>
                  </a:gdLst>
                  <a:ahLst/>
                  <a:cxnLst>
                    <a:cxn ang="0">
                      <a:pos x="0" y="0"/>
                    </a:cxn>
                    <a:cxn ang="0">
                      <a:pos x="23" y="11"/>
                    </a:cxn>
                    <a:cxn ang="0">
                      <a:pos x="45" y="27"/>
                    </a:cxn>
                    <a:cxn ang="0">
                      <a:pos x="71" y="45"/>
                    </a:cxn>
                    <a:cxn ang="0">
                      <a:pos x="96" y="67"/>
                    </a:cxn>
                    <a:cxn ang="0">
                      <a:pos x="122" y="92"/>
                    </a:cxn>
                    <a:cxn ang="0">
                      <a:pos x="147" y="118"/>
                    </a:cxn>
                    <a:cxn ang="0">
                      <a:pos x="173" y="146"/>
                    </a:cxn>
                    <a:cxn ang="0">
                      <a:pos x="197" y="174"/>
                    </a:cxn>
                    <a:cxn ang="0">
                      <a:pos x="221" y="203"/>
                    </a:cxn>
                    <a:cxn ang="0">
                      <a:pos x="241" y="233"/>
                    </a:cxn>
                    <a:cxn ang="0">
                      <a:pos x="259" y="261"/>
                    </a:cxn>
                  </a:cxnLst>
                  <a:rect l="txL" t="txT" r="txR" b="txB"/>
                  <a:pathLst>
                    <a:path w="259" h="261">
                      <a:moveTo>
                        <a:pt x="0" y="0"/>
                      </a:moveTo>
                      <a:lnTo>
                        <a:pt x="23" y="11"/>
                      </a:lnTo>
                      <a:lnTo>
                        <a:pt x="45" y="27"/>
                      </a:lnTo>
                      <a:lnTo>
                        <a:pt x="71" y="45"/>
                      </a:lnTo>
                      <a:lnTo>
                        <a:pt x="96" y="67"/>
                      </a:lnTo>
                      <a:lnTo>
                        <a:pt x="122" y="92"/>
                      </a:lnTo>
                      <a:lnTo>
                        <a:pt x="147" y="118"/>
                      </a:lnTo>
                      <a:lnTo>
                        <a:pt x="173" y="146"/>
                      </a:lnTo>
                      <a:lnTo>
                        <a:pt x="197" y="174"/>
                      </a:lnTo>
                      <a:lnTo>
                        <a:pt x="221" y="203"/>
                      </a:lnTo>
                      <a:lnTo>
                        <a:pt x="241" y="233"/>
                      </a:lnTo>
                      <a:lnTo>
                        <a:pt x="259" y="261"/>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sp>
            <p:nvSpPr>
              <p:cNvPr id="20499" name="Freeform 306"/>
              <p:cNvSpPr/>
              <p:nvPr/>
            </p:nvSpPr>
            <p:spPr>
              <a:xfrm>
                <a:off x="3191" y="2414"/>
                <a:ext cx="91" cy="64"/>
              </a:xfrm>
              <a:custGeom>
                <a:avLst/>
                <a:gdLst>
                  <a:gd name="txL" fmla="*/ 0 w 91"/>
                  <a:gd name="txT" fmla="*/ 0 h 64"/>
                  <a:gd name="txR" fmla="*/ 91 w 91"/>
                  <a:gd name="txB" fmla="*/ 64 h 64"/>
                </a:gdLst>
                <a:ahLst/>
                <a:cxnLst>
                  <a:cxn ang="0">
                    <a:pos x="0" y="64"/>
                  </a:cxn>
                  <a:cxn ang="0">
                    <a:pos x="91" y="0"/>
                  </a:cxn>
                </a:cxnLst>
                <a:rect l="txL" t="txT" r="txR" b="txB"/>
                <a:pathLst>
                  <a:path w="91" h="64">
                    <a:moveTo>
                      <a:pt x="0" y="64"/>
                    </a:moveTo>
                    <a:cubicBezTo>
                      <a:pt x="38" y="37"/>
                      <a:pt x="76" y="11"/>
                      <a:pt x="91"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grpSp>
          <p:nvGrpSpPr>
            <p:cNvPr id="20492" name="Group 309"/>
            <p:cNvGrpSpPr/>
            <p:nvPr/>
          </p:nvGrpSpPr>
          <p:grpSpPr>
            <a:xfrm>
              <a:off x="4543" y="2400"/>
              <a:ext cx="520" cy="279"/>
              <a:chOff x="4543" y="2400"/>
              <a:chExt cx="520" cy="279"/>
            </a:xfrm>
          </p:grpSpPr>
          <p:grpSp>
            <p:nvGrpSpPr>
              <p:cNvPr id="20494" name="Group 303"/>
              <p:cNvGrpSpPr/>
              <p:nvPr/>
            </p:nvGrpSpPr>
            <p:grpSpPr>
              <a:xfrm>
                <a:off x="4639" y="2400"/>
                <a:ext cx="424" cy="279"/>
                <a:chOff x="4639" y="2400"/>
                <a:chExt cx="424" cy="279"/>
              </a:xfrm>
            </p:grpSpPr>
            <p:sp>
              <p:nvSpPr>
                <p:cNvPr id="20496" name="Freeform 65"/>
                <p:cNvSpPr/>
                <p:nvPr/>
              </p:nvSpPr>
              <p:spPr>
                <a:xfrm>
                  <a:off x="4639" y="2400"/>
                  <a:ext cx="173" cy="26"/>
                </a:xfrm>
                <a:custGeom>
                  <a:avLst/>
                  <a:gdLst>
                    <a:gd name="txL" fmla="*/ 0 w 173"/>
                    <a:gd name="txT" fmla="*/ 0 h 26"/>
                    <a:gd name="txR" fmla="*/ 173 w 173"/>
                    <a:gd name="txB" fmla="*/ 26 h 26"/>
                  </a:gdLst>
                  <a:ahLst/>
                  <a:cxnLst>
                    <a:cxn ang="0">
                      <a:pos x="0" y="15"/>
                    </a:cxn>
                    <a:cxn ang="0">
                      <a:pos x="26" y="7"/>
                    </a:cxn>
                    <a:cxn ang="0">
                      <a:pos x="53" y="2"/>
                    </a:cxn>
                    <a:cxn ang="0">
                      <a:pos x="79" y="0"/>
                    </a:cxn>
                    <a:cxn ang="0">
                      <a:pos x="104" y="0"/>
                    </a:cxn>
                    <a:cxn ang="0">
                      <a:pos x="127" y="2"/>
                    </a:cxn>
                    <a:cxn ang="0">
                      <a:pos x="146" y="8"/>
                    </a:cxn>
                    <a:cxn ang="0">
                      <a:pos x="162" y="16"/>
                    </a:cxn>
                    <a:cxn ang="0">
                      <a:pos x="173" y="26"/>
                    </a:cxn>
                  </a:cxnLst>
                  <a:rect l="txL" t="txT" r="txR" b="txB"/>
                  <a:pathLst>
                    <a:path w="173" h="26">
                      <a:moveTo>
                        <a:pt x="0" y="15"/>
                      </a:moveTo>
                      <a:lnTo>
                        <a:pt x="26" y="7"/>
                      </a:lnTo>
                      <a:lnTo>
                        <a:pt x="53" y="2"/>
                      </a:lnTo>
                      <a:lnTo>
                        <a:pt x="79" y="0"/>
                      </a:lnTo>
                      <a:lnTo>
                        <a:pt x="104" y="0"/>
                      </a:lnTo>
                      <a:lnTo>
                        <a:pt x="127" y="2"/>
                      </a:lnTo>
                      <a:lnTo>
                        <a:pt x="146" y="8"/>
                      </a:lnTo>
                      <a:lnTo>
                        <a:pt x="162" y="16"/>
                      </a:lnTo>
                      <a:lnTo>
                        <a:pt x="173" y="26"/>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0497" name="Freeform 66"/>
                <p:cNvSpPr/>
                <p:nvPr/>
              </p:nvSpPr>
              <p:spPr>
                <a:xfrm>
                  <a:off x="4806" y="2418"/>
                  <a:ext cx="257" cy="261"/>
                </a:xfrm>
                <a:custGeom>
                  <a:avLst/>
                  <a:gdLst>
                    <a:gd name="txL" fmla="*/ 0 w 257"/>
                    <a:gd name="txT" fmla="*/ 0 h 261"/>
                    <a:gd name="txR" fmla="*/ 257 w 257"/>
                    <a:gd name="txB" fmla="*/ 261 h 261"/>
                  </a:gdLst>
                  <a:ahLst/>
                  <a:cxnLst>
                    <a:cxn ang="0">
                      <a:pos x="0" y="0"/>
                    </a:cxn>
                    <a:cxn ang="0">
                      <a:pos x="17" y="14"/>
                    </a:cxn>
                    <a:cxn ang="0">
                      <a:pos x="38" y="31"/>
                    </a:cxn>
                    <a:cxn ang="0">
                      <a:pos x="60" y="50"/>
                    </a:cxn>
                    <a:cxn ang="0">
                      <a:pos x="86" y="72"/>
                    </a:cxn>
                    <a:cxn ang="0">
                      <a:pos x="110" y="97"/>
                    </a:cxn>
                    <a:cxn ang="0">
                      <a:pos x="137" y="124"/>
                    </a:cxn>
                    <a:cxn ang="0">
                      <a:pos x="162" y="151"/>
                    </a:cxn>
                    <a:cxn ang="0">
                      <a:pos x="188" y="179"/>
                    </a:cxn>
                    <a:cxn ang="0">
                      <a:pos x="214" y="207"/>
                    </a:cxn>
                    <a:cxn ang="0">
                      <a:pos x="236" y="234"/>
                    </a:cxn>
                    <a:cxn ang="0">
                      <a:pos x="257" y="261"/>
                    </a:cxn>
                  </a:cxnLst>
                  <a:rect l="txL" t="txT" r="txR" b="txB"/>
                  <a:pathLst>
                    <a:path w="257" h="261">
                      <a:moveTo>
                        <a:pt x="0" y="0"/>
                      </a:moveTo>
                      <a:lnTo>
                        <a:pt x="17" y="14"/>
                      </a:lnTo>
                      <a:lnTo>
                        <a:pt x="38" y="31"/>
                      </a:lnTo>
                      <a:lnTo>
                        <a:pt x="60" y="50"/>
                      </a:lnTo>
                      <a:lnTo>
                        <a:pt x="86" y="72"/>
                      </a:lnTo>
                      <a:lnTo>
                        <a:pt x="110" y="97"/>
                      </a:lnTo>
                      <a:lnTo>
                        <a:pt x="137" y="124"/>
                      </a:lnTo>
                      <a:lnTo>
                        <a:pt x="162" y="151"/>
                      </a:lnTo>
                      <a:lnTo>
                        <a:pt x="188" y="179"/>
                      </a:lnTo>
                      <a:lnTo>
                        <a:pt x="214" y="207"/>
                      </a:lnTo>
                      <a:lnTo>
                        <a:pt x="236" y="234"/>
                      </a:lnTo>
                      <a:lnTo>
                        <a:pt x="257" y="261"/>
                      </a:ln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sp>
            <p:nvSpPr>
              <p:cNvPr id="20495" name="Freeform 307"/>
              <p:cNvSpPr/>
              <p:nvPr/>
            </p:nvSpPr>
            <p:spPr>
              <a:xfrm>
                <a:off x="4543" y="2412"/>
                <a:ext cx="91" cy="64"/>
              </a:xfrm>
              <a:custGeom>
                <a:avLst/>
                <a:gdLst>
                  <a:gd name="txL" fmla="*/ 0 w 91"/>
                  <a:gd name="txT" fmla="*/ 0 h 64"/>
                  <a:gd name="txR" fmla="*/ 91 w 91"/>
                  <a:gd name="txB" fmla="*/ 64 h 64"/>
                </a:gdLst>
                <a:ahLst/>
                <a:cxnLst>
                  <a:cxn ang="0">
                    <a:pos x="0" y="64"/>
                  </a:cxn>
                  <a:cxn ang="0">
                    <a:pos x="91" y="0"/>
                  </a:cxn>
                </a:cxnLst>
                <a:rect l="txL" t="txT" r="txR" b="txB"/>
                <a:pathLst>
                  <a:path w="91" h="64">
                    <a:moveTo>
                      <a:pt x="0" y="64"/>
                    </a:moveTo>
                    <a:cubicBezTo>
                      <a:pt x="38" y="37"/>
                      <a:pt x="76" y="11"/>
                      <a:pt x="91"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sp>
          <p:nvSpPr>
            <p:cNvPr id="20493" name="Freeform 310"/>
            <p:cNvSpPr/>
            <p:nvPr/>
          </p:nvSpPr>
          <p:spPr>
            <a:xfrm>
              <a:off x="3703" y="2670"/>
              <a:ext cx="164" cy="201"/>
            </a:xfrm>
            <a:custGeom>
              <a:avLst/>
              <a:gdLst>
                <a:gd name="txL" fmla="*/ 0 w 164"/>
                <a:gd name="txT" fmla="*/ 0 h 201"/>
                <a:gd name="txR" fmla="*/ 164 w 164"/>
                <a:gd name="txB" fmla="*/ 201 h 201"/>
              </a:gdLst>
              <a:ahLst/>
              <a:cxnLst>
                <a:cxn ang="0">
                  <a:pos x="0" y="0"/>
                </a:cxn>
                <a:cxn ang="0">
                  <a:pos x="100" y="146"/>
                </a:cxn>
                <a:cxn ang="0">
                  <a:pos x="164" y="201"/>
                </a:cxn>
              </a:cxnLst>
              <a:rect l="txL" t="txT" r="txR" b="txB"/>
              <a:pathLst>
                <a:path w="164" h="201">
                  <a:moveTo>
                    <a:pt x="0" y="0"/>
                  </a:moveTo>
                  <a:cubicBezTo>
                    <a:pt x="36" y="56"/>
                    <a:pt x="73" y="113"/>
                    <a:pt x="100" y="146"/>
                  </a:cubicBezTo>
                  <a:cubicBezTo>
                    <a:pt x="127" y="179"/>
                    <a:pt x="145" y="190"/>
                    <a:pt x="164" y="201"/>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box(in)">
                                      <p:cBhvr>
                                        <p:cTn id="7" dur="500"/>
                                        <p:tgtEl>
                                          <p:spTgt spid="2078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07875">
                                            <p:txEl>
                                              <p:pRg st="0" end="0"/>
                                            </p:txEl>
                                          </p:spTgt>
                                        </p:tgtEl>
                                        <p:attrNameLst>
                                          <p:attrName>style.visibility</p:attrName>
                                        </p:attrNameLst>
                                      </p:cBhvr>
                                      <p:to>
                                        <p:strVal val="visible"/>
                                      </p:to>
                                    </p:set>
                                    <p:anim calcmode="discrete" valueType="clr">
                                      <p:cBhvr override="childStyle">
                                        <p:cTn id="17" dur="500"/>
                                        <p:tgtEl>
                                          <p:spTgt spid="2078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500"/>
                                        <p:tgtEl>
                                          <p:spTgt spid="207875">
                                            <p:txEl>
                                              <p:pRg st="0" end="0"/>
                                            </p:txEl>
                                          </p:spTgt>
                                        </p:tgtEl>
                                        <p:attrNameLst>
                                          <p:attrName>fillcolor</p:attrName>
                                        </p:attrNameLst>
                                      </p:cBhvr>
                                      <p:tavLst>
                                        <p:tav tm="0">
                                          <p:val>
                                            <p:clrVal>
                                              <a:schemeClr val="accent2"/>
                                            </p:clrVal>
                                          </p:val>
                                        </p:tav>
                                        <p:tav tm="50000">
                                          <p:val>
                                            <p:clrVal>
                                              <a:schemeClr val="hlink"/>
                                            </p:clrVal>
                                          </p:val>
                                        </p:tav>
                                      </p:tavLst>
                                    </p:anim>
                                    <p:set>
                                      <p:cBhvr>
                                        <p:cTn id="19" dur="500"/>
                                        <p:tgtEl>
                                          <p:spTgt spid="207875">
                                            <p:txEl>
                                              <p:pRg st="0" end="0"/>
                                            </p:txEl>
                                          </p:spTgt>
                                        </p:tgtEl>
                                        <p:attrNameLst>
                                          <p:attrName>fill.type</p:attrName>
                                        </p:attrNameLst>
                                      </p:cBhvr>
                                      <p:to>
                                        <p:strVal val="solid"/>
                                      </p:to>
                                    </p:set>
                                  </p:childTnLst>
                                </p:cTn>
                              </p:par>
                            </p:childTnLst>
                          </p:cTn>
                        </p:par>
                        <p:par>
                          <p:cTn id="20" fill="hold">
                            <p:stCondLst>
                              <p:cond delay="300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207875">
                                            <p:txEl>
                                              <p:pRg st="1" end="1"/>
                                            </p:txEl>
                                          </p:spTgt>
                                        </p:tgtEl>
                                        <p:attrNameLst>
                                          <p:attrName>style.visibility</p:attrName>
                                        </p:attrNameLst>
                                      </p:cBhvr>
                                      <p:to>
                                        <p:strVal val="visible"/>
                                      </p:to>
                                    </p:set>
                                    <p:anim calcmode="discrete" valueType="clr">
                                      <p:cBhvr override="childStyle">
                                        <p:cTn id="23" dur="500"/>
                                        <p:tgtEl>
                                          <p:spTgt spid="207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500"/>
                                        <p:tgtEl>
                                          <p:spTgt spid="207875">
                                            <p:txEl>
                                              <p:pRg st="1" end="1"/>
                                            </p:txEl>
                                          </p:spTgt>
                                        </p:tgtEl>
                                        <p:attrNameLst>
                                          <p:attrName>fillcolor</p:attrName>
                                        </p:attrNameLst>
                                      </p:cBhvr>
                                      <p:tavLst>
                                        <p:tav tm="0">
                                          <p:val>
                                            <p:clrVal>
                                              <a:schemeClr val="accent2"/>
                                            </p:clrVal>
                                          </p:val>
                                        </p:tav>
                                        <p:tav tm="50000">
                                          <p:val>
                                            <p:clrVal>
                                              <a:schemeClr val="hlink"/>
                                            </p:clrVal>
                                          </p:val>
                                        </p:tav>
                                      </p:tavLst>
                                    </p:anim>
                                    <p:set>
                                      <p:cBhvr>
                                        <p:cTn id="25" dur="500"/>
                                        <p:tgtEl>
                                          <p:spTgt spid="207875">
                                            <p:txEl>
                                              <p:pRg st="1" end="1"/>
                                            </p:txEl>
                                          </p:spTgt>
                                        </p:tgtEl>
                                        <p:attrNameLst>
                                          <p:attrName>fill.type</p:attrName>
                                        </p:attrNameLst>
                                      </p:cBhvr>
                                      <p:to>
                                        <p:strVal val="solid"/>
                                      </p:to>
                                    </p:set>
                                  </p:childTnLst>
                                </p:cTn>
                              </p:par>
                            </p:childTnLst>
                          </p:cTn>
                        </p:par>
                        <p:par>
                          <p:cTn id="26" fill="hold">
                            <p:stCondLst>
                              <p:cond delay="6250"/>
                            </p:stCondLst>
                            <p:childTnLst>
                              <p:par>
                                <p:cTn id="27" presetID="27" presetClass="entr" presetSubtype="0" fill="hold" nodeType="afterEffect">
                                  <p:stCondLst>
                                    <p:cond delay="0"/>
                                  </p:stCondLst>
                                  <p:iterate type="lt">
                                    <p:tmPct val="50000"/>
                                  </p:iterate>
                                  <p:childTnLst>
                                    <p:set>
                                      <p:cBhvr>
                                        <p:cTn id="28" dur="1" fill="hold">
                                          <p:stCondLst>
                                            <p:cond delay="0"/>
                                          </p:stCondLst>
                                        </p:cTn>
                                        <p:tgtEl>
                                          <p:spTgt spid="207875">
                                            <p:txEl>
                                              <p:pRg st="2" end="2"/>
                                            </p:txEl>
                                          </p:spTgt>
                                        </p:tgtEl>
                                        <p:attrNameLst>
                                          <p:attrName>style.visibility</p:attrName>
                                        </p:attrNameLst>
                                      </p:cBhvr>
                                      <p:to>
                                        <p:strVal val="visible"/>
                                      </p:to>
                                    </p:set>
                                    <p:anim calcmode="discrete" valueType="clr">
                                      <p:cBhvr override="childStyle">
                                        <p:cTn id="29" dur="500"/>
                                        <p:tgtEl>
                                          <p:spTgt spid="207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500"/>
                                        <p:tgtEl>
                                          <p:spTgt spid="207875">
                                            <p:txEl>
                                              <p:pRg st="2" end="2"/>
                                            </p:txEl>
                                          </p:spTgt>
                                        </p:tgtEl>
                                        <p:attrNameLst>
                                          <p:attrName>fillcolor</p:attrName>
                                        </p:attrNameLst>
                                      </p:cBhvr>
                                      <p:tavLst>
                                        <p:tav tm="0">
                                          <p:val>
                                            <p:clrVal>
                                              <a:schemeClr val="accent2"/>
                                            </p:clrVal>
                                          </p:val>
                                        </p:tav>
                                        <p:tav tm="50000">
                                          <p:val>
                                            <p:clrVal>
                                              <a:schemeClr val="hlink"/>
                                            </p:clrVal>
                                          </p:val>
                                        </p:tav>
                                      </p:tavLst>
                                    </p:anim>
                                    <p:set>
                                      <p:cBhvr>
                                        <p:cTn id="31" dur="500"/>
                                        <p:tgtEl>
                                          <p:spTgt spid="207875">
                                            <p:txEl>
                                              <p:pRg st="2" end="2"/>
                                            </p:txEl>
                                          </p:spTgt>
                                        </p:tgtEl>
                                        <p:attrNameLst>
                                          <p:attrName>fill.type</p:attrName>
                                        </p:attrNameLst>
                                      </p:cBhvr>
                                      <p:to>
                                        <p:strVal val="solid"/>
                                      </p:to>
                                    </p:set>
                                  </p:childTnLst>
                                </p:cTn>
                              </p:par>
                            </p:childTnLst>
                          </p:cTn>
                        </p:par>
                        <p:par>
                          <p:cTn id="32" fill="hold">
                            <p:stCondLst>
                              <p:cond delay="9000"/>
                            </p:stCondLst>
                            <p:childTnLst>
                              <p:par>
                                <p:cTn id="33" presetID="27" presetClass="entr" presetSubtype="0" fill="hold" nodeType="afterEffect">
                                  <p:stCondLst>
                                    <p:cond delay="0"/>
                                  </p:stCondLst>
                                  <p:iterate type="lt">
                                    <p:tmPct val="50000"/>
                                  </p:iterate>
                                  <p:childTnLst>
                                    <p:set>
                                      <p:cBhvr>
                                        <p:cTn id="34" dur="1" fill="hold">
                                          <p:stCondLst>
                                            <p:cond delay="0"/>
                                          </p:stCondLst>
                                        </p:cTn>
                                        <p:tgtEl>
                                          <p:spTgt spid="207875">
                                            <p:txEl>
                                              <p:pRg st="3" end="3"/>
                                            </p:txEl>
                                          </p:spTgt>
                                        </p:tgtEl>
                                        <p:attrNameLst>
                                          <p:attrName>style.visibility</p:attrName>
                                        </p:attrNameLst>
                                      </p:cBhvr>
                                      <p:to>
                                        <p:strVal val="visible"/>
                                      </p:to>
                                    </p:set>
                                    <p:anim calcmode="discrete" valueType="clr">
                                      <p:cBhvr override="childStyle">
                                        <p:cTn id="35" dur="500"/>
                                        <p:tgtEl>
                                          <p:spTgt spid="2078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0"/>
                                        <p:tgtEl>
                                          <p:spTgt spid="207875">
                                            <p:txEl>
                                              <p:pRg st="3" end="3"/>
                                            </p:txEl>
                                          </p:spTgt>
                                        </p:tgtEl>
                                        <p:attrNameLst>
                                          <p:attrName>fillcolor</p:attrName>
                                        </p:attrNameLst>
                                      </p:cBhvr>
                                      <p:tavLst>
                                        <p:tav tm="0">
                                          <p:val>
                                            <p:clrVal>
                                              <a:schemeClr val="accent2"/>
                                            </p:clrVal>
                                          </p:val>
                                        </p:tav>
                                        <p:tav tm="50000">
                                          <p:val>
                                            <p:clrVal>
                                              <a:schemeClr val="hlink"/>
                                            </p:clrVal>
                                          </p:val>
                                        </p:tav>
                                      </p:tavLst>
                                    </p:anim>
                                    <p:set>
                                      <p:cBhvr>
                                        <p:cTn id="37" dur="500"/>
                                        <p:tgtEl>
                                          <p:spTgt spid="207875">
                                            <p:txEl>
                                              <p:pRg st="3" end="3"/>
                                            </p:txEl>
                                          </p:spTgt>
                                        </p:tgtEl>
                                        <p:attrNameLst>
                                          <p:attrName>fill.type</p:attrName>
                                        </p:attrNameLst>
                                      </p:cBhvr>
                                      <p:to>
                                        <p:strVal val="solid"/>
                                      </p:to>
                                    </p:set>
                                  </p:childTnLst>
                                </p:cTn>
                              </p:par>
                            </p:childTnLst>
                          </p:cTn>
                        </p:par>
                        <p:par>
                          <p:cTn id="38" fill="hold">
                            <p:stCondLst>
                              <p:cond delay="12250"/>
                            </p:stCondLst>
                            <p:childTnLst>
                              <p:par>
                                <p:cTn id="39" presetID="27" presetClass="entr" presetSubtype="0" fill="hold" nodeType="afterEffect">
                                  <p:stCondLst>
                                    <p:cond delay="0"/>
                                  </p:stCondLst>
                                  <p:iterate type="lt">
                                    <p:tmPct val="50000"/>
                                  </p:iterate>
                                  <p:childTnLst>
                                    <p:set>
                                      <p:cBhvr>
                                        <p:cTn id="40" dur="1" fill="hold">
                                          <p:stCondLst>
                                            <p:cond delay="0"/>
                                          </p:stCondLst>
                                        </p:cTn>
                                        <p:tgtEl>
                                          <p:spTgt spid="207875">
                                            <p:txEl>
                                              <p:pRg st="4" end="4"/>
                                            </p:txEl>
                                          </p:spTgt>
                                        </p:tgtEl>
                                        <p:attrNameLst>
                                          <p:attrName>style.visibility</p:attrName>
                                        </p:attrNameLst>
                                      </p:cBhvr>
                                      <p:to>
                                        <p:strVal val="visible"/>
                                      </p:to>
                                    </p:set>
                                    <p:anim calcmode="discrete" valueType="clr">
                                      <p:cBhvr override="childStyle">
                                        <p:cTn id="41" dur="500"/>
                                        <p:tgtEl>
                                          <p:spTgt spid="20787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500"/>
                                        <p:tgtEl>
                                          <p:spTgt spid="207875">
                                            <p:txEl>
                                              <p:pRg st="4" end="4"/>
                                            </p:txEl>
                                          </p:spTgt>
                                        </p:tgtEl>
                                        <p:attrNameLst>
                                          <p:attrName>fillcolor</p:attrName>
                                        </p:attrNameLst>
                                      </p:cBhvr>
                                      <p:tavLst>
                                        <p:tav tm="0">
                                          <p:val>
                                            <p:clrVal>
                                              <a:schemeClr val="accent2"/>
                                            </p:clrVal>
                                          </p:val>
                                        </p:tav>
                                        <p:tav tm="50000">
                                          <p:val>
                                            <p:clrVal>
                                              <a:schemeClr val="hlink"/>
                                            </p:clrVal>
                                          </p:val>
                                        </p:tav>
                                      </p:tavLst>
                                    </p:anim>
                                    <p:set>
                                      <p:cBhvr>
                                        <p:cTn id="43" dur="500"/>
                                        <p:tgtEl>
                                          <p:spTgt spid="207875">
                                            <p:txEl>
                                              <p:pRg st="4" end="4"/>
                                            </p:txEl>
                                          </p:spTgt>
                                        </p:tgtEl>
                                        <p:attrNameLst>
                                          <p:attrName>fill.type</p:attrName>
                                        </p:attrNameLst>
                                      </p:cBhvr>
                                      <p:to>
                                        <p:strVal val="solid"/>
                                      </p:to>
                                    </p:set>
                                  </p:childTnLst>
                                </p:cTn>
                              </p:par>
                            </p:childTnLst>
                          </p:cTn>
                        </p:par>
                        <p:par>
                          <p:cTn id="44" fill="hold">
                            <p:stCondLst>
                              <p:cond delay="15750"/>
                            </p:stCondLst>
                            <p:childTnLst>
                              <p:par>
                                <p:cTn id="45" presetID="27" presetClass="entr" presetSubtype="0" fill="hold" nodeType="afterEffect">
                                  <p:stCondLst>
                                    <p:cond delay="0"/>
                                  </p:stCondLst>
                                  <p:iterate type="lt">
                                    <p:tmPct val="50000"/>
                                  </p:iterate>
                                  <p:childTnLst>
                                    <p:set>
                                      <p:cBhvr>
                                        <p:cTn id="46" dur="1" fill="hold">
                                          <p:stCondLst>
                                            <p:cond delay="0"/>
                                          </p:stCondLst>
                                        </p:cTn>
                                        <p:tgtEl>
                                          <p:spTgt spid="207875">
                                            <p:txEl>
                                              <p:pRg st="5" end="5"/>
                                            </p:txEl>
                                          </p:spTgt>
                                        </p:tgtEl>
                                        <p:attrNameLst>
                                          <p:attrName>style.visibility</p:attrName>
                                        </p:attrNameLst>
                                      </p:cBhvr>
                                      <p:to>
                                        <p:strVal val="visible"/>
                                      </p:to>
                                    </p:set>
                                    <p:anim calcmode="discrete" valueType="clr">
                                      <p:cBhvr override="childStyle">
                                        <p:cTn id="47" dur="500"/>
                                        <p:tgtEl>
                                          <p:spTgt spid="20787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500"/>
                                        <p:tgtEl>
                                          <p:spTgt spid="207875">
                                            <p:txEl>
                                              <p:pRg st="5" end="5"/>
                                            </p:txEl>
                                          </p:spTgt>
                                        </p:tgtEl>
                                        <p:attrNameLst>
                                          <p:attrName>fillcolor</p:attrName>
                                        </p:attrNameLst>
                                      </p:cBhvr>
                                      <p:tavLst>
                                        <p:tav tm="0">
                                          <p:val>
                                            <p:clrVal>
                                              <a:schemeClr val="accent2"/>
                                            </p:clrVal>
                                          </p:val>
                                        </p:tav>
                                        <p:tav tm="50000">
                                          <p:val>
                                            <p:clrVal>
                                              <a:schemeClr val="hlink"/>
                                            </p:clrVal>
                                          </p:val>
                                        </p:tav>
                                      </p:tavLst>
                                    </p:anim>
                                    <p:set>
                                      <p:cBhvr>
                                        <p:cTn id="49" dur="500"/>
                                        <p:tgtEl>
                                          <p:spTgt spid="207875">
                                            <p:txEl>
                                              <p:pRg st="5" end="5"/>
                                            </p:txEl>
                                          </p:spTgt>
                                        </p:tgtEl>
                                        <p:attrNameLst>
                                          <p:attrName>fill.type</p:attrName>
                                        </p:attrNameLst>
                                      </p:cBhvr>
                                      <p:to>
                                        <p:strVal val="solid"/>
                                      </p:to>
                                    </p:set>
                                  </p:childTnLst>
                                </p:cTn>
                              </p:par>
                            </p:childTnLst>
                          </p:cTn>
                        </p:par>
                        <p:par>
                          <p:cTn id="50" fill="hold">
                            <p:stCondLst>
                              <p:cond delay="18500"/>
                            </p:stCondLst>
                            <p:childTnLst>
                              <p:par>
                                <p:cTn id="51" presetID="27" presetClass="entr" presetSubtype="0" fill="hold" nodeType="afterEffect">
                                  <p:stCondLst>
                                    <p:cond delay="0"/>
                                  </p:stCondLst>
                                  <p:iterate type="lt">
                                    <p:tmPct val="50000"/>
                                  </p:iterate>
                                  <p:childTnLst>
                                    <p:set>
                                      <p:cBhvr>
                                        <p:cTn id="52" dur="1" fill="hold">
                                          <p:stCondLst>
                                            <p:cond delay="0"/>
                                          </p:stCondLst>
                                        </p:cTn>
                                        <p:tgtEl>
                                          <p:spTgt spid="207875">
                                            <p:txEl>
                                              <p:pRg st="6" end="6"/>
                                            </p:txEl>
                                          </p:spTgt>
                                        </p:tgtEl>
                                        <p:attrNameLst>
                                          <p:attrName>style.visibility</p:attrName>
                                        </p:attrNameLst>
                                      </p:cBhvr>
                                      <p:to>
                                        <p:strVal val="visible"/>
                                      </p:to>
                                    </p:set>
                                    <p:anim calcmode="discrete" valueType="clr">
                                      <p:cBhvr override="childStyle">
                                        <p:cTn id="53" dur="500"/>
                                        <p:tgtEl>
                                          <p:spTgt spid="20787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500"/>
                                        <p:tgtEl>
                                          <p:spTgt spid="207875">
                                            <p:txEl>
                                              <p:pRg st="6" end="6"/>
                                            </p:txEl>
                                          </p:spTgt>
                                        </p:tgtEl>
                                        <p:attrNameLst>
                                          <p:attrName>fillcolor</p:attrName>
                                        </p:attrNameLst>
                                      </p:cBhvr>
                                      <p:tavLst>
                                        <p:tav tm="0">
                                          <p:val>
                                            <p:clrVal>
                                              <a:schemeClr val="accent2"/>
                                            </p:clrVal>
                                          </p:val>
                                        </p:tav>
                                        <p:tav tm="50000">
                                          <p:val>
                                            <p:clrVal>
                                              <a:schemeClr val="hlink"/>
                                            </p:clrVal>
                                          </p:val>
                                        </p:tav>
                                      </p:tavLst>
                                    </p:anim>
                                    <p:set>
                                      <p:cBhvr>
                                        <p:cTn id="55" dur="500"/>
                                        <p:tgtEl>
                                          <p:spTgt spid="207875">
                                            <p:txEl>
                                              <p:pRg st="6" end="6"/>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box(in)">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08065"/>
                                        </p:tgtEl>
                                        <p:attrNameLst>
                                          <p:attrName>style.visibility</p:attrName>
                                        </p:attrNameLst>
                                      </p:cBhvr>
                                      <p:to>
                                        <p:strVal val="visible"/>
                                      </p:to>
                                    </p:set>
                                    <p:animEffect transition="in" filter="wipe(left)">
                                      <p:cBhvr>
                                        <p:cTn id="65" dur="500"/>
                                        <p:tgtEl>
                                          <p:spTgt spid="20806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latin typeface="Times New Roman" panose="02020603050405020304" pitchFamily="18" charset="0"/>
              </a:rPr>
              <a:t>1</a:t>
            </a:r>
            <a:r>
              <a:rPr lang="zh-CN" altLang="en-US">
                <a:latin typeface="Times New Roman" panose="02020603050405020304" pitchFamily="18" charset="0"/>
              </a:rPr>
              <a:t>．触发脉冲相位控制</a:t>
            </a:r>
            <a:endParaRPr lang="zh-CN" altLang="en-US">
              <a:latin typeface="Times New Roman" panose="02020603050405020304" pitchFamily="18" charset="0"/>
            </a:endParaRPr>
          </a:p>
        </p:txBody>
      </p:sp>
      <p:sp>
        <p:nvSpPr>
          <p:cNvPr id="52227" name="Rectangle 3"/>
          <p:cNvSpPr>
            <a:spLocks noGrp="1" noChangeArrowheads="1"/>
          </p:cNvSpPr>
          <p:nvPr>
            <p:ph idx="1"/>
          </p:nvPr>
        </p:nvSpPr>
        <p:spPr>
          <a:xfrm>
            <a:off x="900113" y="1916113"/>
            <a:ext cx="7115175" cy="4191000"/>
          </a:xfrm>
        </p:spPr>
        <p:txBody>
          <a:bodyPr/>
          <a:lstStyle/>
          <a:p>
            <a:r>
              <a:rPr lang="zh-CN" altLang="en-US">
                <a:latin typeface="Times New Roman" panose="02020603050405020304" pitchFamily="18" charset="0"/>
              </a:rPr>
              <a:t>调节控制电压</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zh-CN" altLang="en-US">
                <a:latin typeface="Times New Roman" panose="02020603050405020304" pitchFamily="18" charset="0"/>
              </a:rPr>
              <a:t>，</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a:t>
            </a:r>
            <a:endParaRPr lang="zh-CN" altLang="en-US">
              <a:latin typeface="Times New Roman" panose="02020603050405020304" pitchFamily="18" charset="0"/>
            </a:endParaRPr>
          </a:p>
          <a:p>
            <a:r>
              <a:rPr lang="zh-CN" altLang="en-US">
                <a:latin typeface="Times New Roman" panose="02020603050405020304" pitchFamily="18" charset="0"/>
              </a:rPr>
              <a:t>移动触发装置</a:t>
            </a:r>
            <a:r>
              <a:rPr lang="en-US" altLang="zh-CN">
                <a:latin typeface="Times New Roman" panose="02020603050405020304" pitchFamily="18" charset="0"/>
              </a:rPr>
              <a:t>GT</a:t>
            </a:r>
            <a:r>
              <a:rPr lang="zh-CN" altLang="en-US">
                <a:latin typeface="Times New Roman" panose="02020603050405020304" pitchFamily="18" charset="0"/>
              </a:rPr>
              <a:t>输出脉冲的相位，</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改变可控整流器</a:t>
            </a:r>
            <a:r>
              <a:rPr lang="en-US" altLang="zh-CN">
                <a:latin typeface="Times New Roman" panose="02020603050405020304" pitchFamily="18" charset="0"/>
              </a:rPr>
              <a:t>VT</a:t>
            </a:r>
            <a:r>
              <a:rPr lang="zh-CN" altLang="en-US">
                <a:latin typeface="Times New Roman" panose="02020603050405020304" pitchFamily="18" charset="0"/>
              </a:rPr>
              <a:t>输出瞬时电压</a:t>
            </a:r>
            <a:r>
              <a:rPr lang="en-US" altLang="zh-CN" i="1">
                <a:latin typeface="Times New Roman" panose="02020603050405020304" pitchFamily="18" charset="0"/>
              </a:rPr>
              <a:t>u</a:t>
            </a:r>
            <a:r>
              <a:rPr lang="en-US" altLang="zh-CN" i="1" baseline="-25000">
                <a:latin typeface="Times New Roman" panose="02020603050405020304" pitchFamily="18" charset="0"/>
              </a:rPr>
              <a:t>d</a:t>
            </a:r>
            <a:r>
              <a:rPr lang="zh-CN" altLang="en-US">
                <a:latin typeface="Times New Roman" panose="02020603050405020304" pitchFamily="18" charset="0"/>
              </a:rPr>
              <a:t>的波形，以及输出平均电压</a:t>
            </a:r>
            <a:r>
              <a:rPr lang="en-US" altLang="zh-CN" i="1">
                <a:latin typeface="Times New Roman" panose="02020603050405020304" pitchFamily="18" charset="0"/>
              </a:rPr>
              <a:t>U</a:t>
            </a:r>
            <a:r>
              <a:rPr lang="en-US" altLang="zh-CN" i="1" baseline="-25000">
                <a:latin typeface="Times New Roman" panose="02020603050405020304" pitchFamily="18" charset="0"/>
              </a:rPr>
              <a:t>d</a:t>
            </a:r>
            <a:r>
              <a:rPr lang="zh-CN" altLang="en-US">
                <a:latin typeface="Times New Roman" panose="02020603050405020304" pitchFamily="18" charset="0"/>
              </a:rPr>
              <a:t>的数值。 </a:t>
            </a:r>
            <a:endParaRPr lang="zh-CN" altLang="en-US">
              <a:latin typeface="Times New Roman" panose="02020603050405020304" pitchFamily="18" charset="0"/>
            </a:endParaRPr>
          </a:p>
        </p:txBody>
      </p:sp>
      <p:sp>
        <p:nvSpPr>
          <p:cNvPr id="52228" name="AutoShape 4"/>
          <p:cNvSpPr>
            <a:spLocks noChangeArrowheads="1"/>
          </p:cNvSpPr>
          <p:nvPr/>
        </p:nvSpPr>
        <p:spPr bwMode="auto">
          <a:xfrm>
            <a:off x="2627784" y="2348880"/>
            <a:ext cx="485775" cy="719137"/>
          </a:xfrm>
          <a:prstGeom prst="downArrow">
            <a:avLst>
              <a:gd name="adj1" fmla="val 50000"/>
              <a:gd name="adj2" fmla="val 37010"/>
            </a:avLst>
          </a:prstGeom>
          <a:solidFill>
            <a:schemeClr val="accent1"/>
          </a:solidFill>
          <a:ln w="9525">
            <a:solidFill>
              <a:schemeClr val="tx1"/>
            </a:solidFill>
            <a:miter lim="800000"/>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29" name="AutoShape 5"/>
          <p:cNvSpPr>
            <a:spLocks noChangeArrowheads="1"/>
          </p:cNvSpPr>
          <p:nvPr/>
        </p:nvSpPr>
        <p:spPr bwMode="auto">
          <a:xfrm>
            <a:off x="2599209" y="3356992"/>
            <a:ext cx="485775" cy="719137"/>
          </a:xfrm>
          <a:prstGeom prst="downArrow">
            <a:avLst>
              <a:gd name="adj1" fmla="val 50000"/>
              <a:gd name="adj2" fmla="val 37010"/>
            </a:avLst>
          </a:prstGeom>
          <a:solidFill>
            <a:schemeClr val="accent1"/>
          </a:solidFill>
          <a:ln w="9525">
            <a:solidFill>
              <a:schemeClr val="tx1"/>
            </a:solidFill>
            <a:miter lim="800000"/>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1" name="Object 4"/>
          <p:cNvGraphicFramePr>
            <a:graphicFrameLocks noChangeAspect="1"/>
          </p:cNvGraphicFramePr>
          <p:nvPr/>
        </p:nvGraphicFramePr>
        <p:xfrm>
          <a:off x="1042988" y="2060575"/>
          <a:ext cx="4321175" cy="1300163"/>
        </p:xfrm>
        <a:graphic>
          <a:graphicData uri="http://schemas.openxmlformats.org/presentationml/2006/ole"/>
        </a:graphic>
      </p:graphicFrame>
      <p:sp>
        <p:nvSpPr>
          <p:cNvPr id="53252" name="Text Box 6"/>
          <p:cNvSpPr txBox="1">
            <a:spLocks noChangeArrowheads="1"/>
          </p:cNvSpPr>
          <p:nvPr/>
        </p:nvSpPr>
        <p:spPr bwMode="auto">
          <a:xfrm>
            <a:off x="6372225" y="2636838"/>
            <a:ext cx="1728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tx1"/>
                </a:solidFill>
              </a:rPr>
              <a:t>(2-2)</a:t>
            </a:r>
            <a:endParaRPr lang="en-US" altLang="zh-CN" sz="3200" b="1">
              <a:solidFill>
                <a:schemeClr val="tx1"/>
              </a:solidFill>
            </a:endParaRPr>
          </a:p>
        </p:txBody>
      </p:sp>
      <p:sp>
        <p:nvSpPr>
          <p:cNvPr id="53253" name="Text Box 7"/>
          <p:cNvSpPr txBox="1">
            <a:spLocks noChangeArrowheads="1"/>
          </p:cNvSpPr>
          <p:nvPr/>
        </p:nvSpPr>
        <p:spPr bwMode="auto">
          <a:xfrm>
            <a:off x="895350" y="3933825"/>
            <a:ext cx="56975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tx1"/>
                </a:solidFill>
              </a:rPr>
              <a:t>式中      </a:t>
            </a:r>
            <a:r>
              <a:rPr lang="en-US" altLang="zh-CN" sz="2800" i="1">
                <a:solidFill>
                  <a:schemeClr val="tx1"/>
                </a:solidFill>
              </a:rPr>
              <a:t>E</a:t>
            </a:r>
            <a:r>
              <a:rPr lang="en-US" altLang="zh-CN" sz="2800">
                <a:solidFill>
                  <a:schemeClr val="tx1"/>
                </a:solidFill>
              </a:rPr>
              <a:t>——</a:t>
            </a:r>
            <a:r>
              <a:rPr lang="zh-CN" altLang="en-US" sz="2800">
                <a:solidFill>
                  <a:schemeClr val="tx1"/>
                </a:solidFill>
              </a:rPr>
              <a:t>电动机反电动势</a:t>
            </a:r>
            <a:r>
              <a:rPr lang="en-US" altLang="zh-CN" sz="2800">
                <a:solidFill>
                  <a:schemeClr val="tx1"/>
                </a:solidFill>
              </a:rPr>
              <a:t>(V)</a:t>
            </a:r>
            <a:r>
              <a:rPr lang="zh-CN" altLang="en-US" sz="2800">
                <a:solidFill>
                  <a:schemeClr val="tx1"/>
                </a:solidFill>
              </a:rPr>
              <a:t>；</a:t>
            </a:r>
            <a:endParaRPr lang="zh-CN" altLang="en-US" sz="2800">
              <a:solidFill>
                <a:schemeClr val="tx1"/>
              </a:solidFill>
            </a:endParaRPr>
          </a:p>
          <a:p>
            <a:pPr eaLnBrk="1" hangingPunct="1"/>
            <a:r>
              <a:rPr lang="zh-CN" altLang="en-US" sz="2800">
                <a:solidFill>
                  <a:schemeClr val="tx1"/>
                </a:solidFill>
              </a:rPr>
              <a:t>             </a:t>
            </a:r>
            <a:r>
              <a:rPr lang="en-US" altLang="zh-CN" sz="2800" i="1">
                <a:solidFill>
                  <a:schemeClr val="tx1"/>
                </a:solidFill>
              </a:rPr>
              <a:t>i</a:t>
            </a:r>
            <a:r>
              <a:rPr lang="en-US" altLang="zh-CN" sz="2800" i="1" baseline="-25000">
                <a:solidFill>
                  <a:schemeClr val="tx1"/>
                </a:solidFill>
              </a:rPr>
              <a:t>d</a:t>
            </a:r>
            <a:r>
              <a:rPr lang="en-US" altLang="zh-CN" sz="2800">
                <a:solidFill>
                  <a:schemeClr val="tx1"/>
                </a:solidFill>
              </a:rPr>
              <a:t>——</a:t>
            </a:r>
            <a:r>
              <a:rPr lang="zh-CN" altLang="en-US" sz="2800">
                <a:solidFill>
                  <a:schemeClr val="tx1"/>
                </a:solidFill>
              </a:rPr>
              <a:t>整流电流瞬时值</a:t>
            </a:r>
            <a:r>
              <a:rPr lang="en-US" altLang="zh-CN" sz="2800">
                <a:solidFill>
                  <a:schemeClr val="tx1"/>
                </a:solidFill>
              </a:rPr>
              <a:t>(A)</a:t>
            </a:r>
            <a:r>
              <a:rPr lang="zh-CN" altLang="en-US" sz="2800">
                <a:solidFill>
                  <a:schemeClr val="tx1"/>
                </a:solidFill>
              </a:rPr>
              <a:t>；</a:t>
            </a:r>
            <a:endParaRPr lang="zh-CN" altLang="en-US" sz="2800">
              <a:solidFill>
                <a:schemeClr val="tx1"/>
              </a:solidFill>
            </a:endParaRPr>
          </a:p>
          <a:p>
            <a:pPr eaLnBrk="1" hangingPunct="1"/>
            <a:r>
              <a:rPr lang="zh-CN" altLang="en-US" sz="2800">
                <a:solidFill>
                  <a:schemeClr val="tx1"/>
                </a:solidFill>
              </a:rPr>
              <a:t>        </a:t>
            </a:r>
            <a:r>
              <a:rPr lang="en-US" altLang="zh-CN" sz="2800" i="1">
                <a:solidFill>
                  <a:schemeClr val="tx1"/>
                </a:solidFill>
              </a:rPr>
              <a:t>L</a:t>
            </a:r>
            <a:r>
              <a:rPr lang="en-US" altLang="zh-CN" sz="2800">
                <a:solidFill>
                  <a:schemeClr val="tx1"/>
                </a:solidFill>
              </a:rPr>
              <a:t>——</a:t>
            </a:r>
            <a:r>
              <a:rPr lang="zh-CN" altLang="en-US" sz="2800">
                <a:solidFill>
                  <a:schemeClr val="tx1"/>
                </a:solidFill>
              </a:rPr>
              <a:t>主电路总电感</a:t>
            </a:r>
            <a:r>
              <a:rPr lang="en-US" altLang="zh-CN" sz="2800">
                <a:solidFill>
                  <a:schemeClr val="tx1"/>
                </a:solidFill>
              </a:rPr>
              <a:t>(H)</a:t>
            </a:r>
            <a:r>
              <a:rPr lang="zh-CN" altLang="en-US" sz="2800">
                <a:solidFill>
                  <a:schemeClr val="tx1"/>
                </a:solidFill>
              </a:rPr>
              <a:t>；</a:t>
            </a:r>
            <a:endParaRPr lang="zh-CN" altLang="en-US" sz="2800" i="1">
              <a:solidFill>
                <a:schemeClr val="tx1"/>
              </a:solidFill>
            </a:endParaRPr>
          </a:p>
          <a:p>
            <a:pPr eaLnBrk="1" hangingPunct="1"/>
            <a:r>
              <a:rPr lang="zh-CN" altLang="en-US" sz="2800" i="1">
                <a:solidFill>
                  <a:schemeClr val="tx1"/>
                </a:solidFill>
              </a:rPr>
              <a:t>           </a:t>
            </a:r>
            <a:r>
              <a:rPr lang="en-US" altLang="zh-CN" sz="2800" i="1">
                <a:solidFill>
                  <a:schemeClr val="tx1"/>
                </a:solidFill>
              </a:rPr>
              <a:t>R</a:t>
            </a:r>
            <a:r>
              <a:rPr lang="en-US" altLang="zh-CN" sz="2800">
                <a:solidFill>
                  <a:schemeClr val="tx1"/>
                </a:solidFill>
              </a:rPr>
              <a:t>——</a:t>
            </a:r>
            <a:r>
              <a:rPr lang="zh-CN" altLang="en-US" sz="2800">
                <a:solidFill>
                  <a:schemeClr val="tx1"/>
                </a:solidFill>
              </a:rPr>
              <a:t>主电路总电阻</a:t>
            </a:r>
            <a:r>
              <a:rPr lang="en-US" altLang="zh-CN" sz="2800">
                <a:solidFill>
                  <a:schemeClr val="tx1"/>
                </a:solidFill>
              </a:rPr>
              <a:t>(Ω), </a:t>
            </a:r>
            <a:r>
              <a:rPr lang="zh-CN" altLang="en-US" sz="2800">
                <a:solidFill>
                  <a:schemeClr val="tx1"/>
                </a:solidFill>
              </a:rPr>
              <a:t>；</a:t>
            </a:r>
            <a:endParaRPr lang="zh-CN" altLang="en-US" sz="2800">
              <a:solidFill>
                <a:schemeClr val="tx1"/>
              </a:solidFill>
            </a:endParaRPr>
          </a:p>
        </p:txBody>
      </p:sp>
      <p:graphicFrame>
        <p:nvGraphicFramePr>
          <p:cNvPr id="22531" name="Object 4"/>
          <p:cNvGraphicFramePr>
            <a:graphicFrameLocks noChangeAspect="1"/>
          </p:cNvGraphicFramePr>
          <p:nvPr/>
        </p:nvGraphicFramePr>
        <p:xfrm>
          <a:off x="1470343" y="2060575"/>
          <a:ext cx="4321175" cy="1300163"/>
        </p:xfrm>
        <a:graphic>
          <a:graphicData uri="http://schemas.openxmlformats.org/presentationml/2006/ole">
            <mc:AlternateContent xmlns:mc="http://schemas.openxmlformats.org/markup-compatibility/2006">
              <mc:Choice xmlns:v="urn:schemas-microsoft-com:vml" Requires="v">
                <p:oleObj spid="_x0000_s3077" name="" r:id="rId2" imgW="1358265" imgH="406400" progId="Equation.3">
                  <p:embed/>
                </p:oleObj>
              </mc:Choice>
              <mc:Fallback>
                <p:oleObj name="" r:id="rId2" imgW="1358265" imgH="406400" progId="Equation.3">
                  <p:embed/>
                  <p:pic>
                    <p:nvPicPr>
                      <p:cNvPr id="0" name="图片 3076"/>
                      <p:cNvPicPr/>
                      <p:nvPr/>
                    </p:nvPicPr>
                    <p:blipFill>
                      <a:blip r:embed="rId3"/>
                      <a:stretch>
                        <a:fillRect/>
                      </a:stretch>
                    </p:blipFill>
                    <p:spPr>
                      <a:xfrm>
                        <a:off x="1470343" y="2060575"/>
                        <a:ext cx="4321175" cy="1300163"/>
                      </a:xfrm>
                      <a:prstGeom prst="rect">
                        <a:avLst/>
                      </a:prstGeom>
                      <a:noFill/>
                      <a:ln w="38100">
                        <a:noFill/>
                        <a:miter/>
                      </a:ln>
                    </p:spPr>
                  </p:pic>
                </p:oleObj>
              </mc:Fallback>
            </mc:AlternateContent>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ChangeArrowheads="1"/>
          </p:cNvSpPr>
          <p:nvPr/>
        </p:nvSpPr>
        <p:spPr bwMode="auto">
          <a:xfrm>
            <a:off x="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75" name="Text Box 6"/>
          <p:cNvSpPr txBox="1">
            <a:spLocks noChangeArrowheads="1"/>
          </p:cNvSpPr>
          <p:nvPr/>
        </p:nvSpPr>
        <p:spPr bwMode="auto">
          <a:xfrm>
            <a:off x="1331913" y="5661025"/>
            <a:ext cx="71294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1"/>
                </a:solidFill>
              </a:rPr>
              <a:t>图</a:t>
            </a:r>
            <a:r>
              <a:rPr lang="en-US" altLang="zh-CN" sz="3200">
                <a:solidFill>
                  <a:schemeClr val="tx1"/>
                </a:solidFill>
              </a:rPr>
              <a:t>2-2  V-M</a:t>
            </a:r>
            <a:r>
              <a:rPr lang="zh-CN" altLang="en-US" sz="3200">
                <a:solidFill>
                  <a:schemeClr val="tx1"/>
                </a:solidFill>
              </a:rPr>
              <a:t>系统主电路的等效电路图 </a:t>
            </a:r>
            <a:endParaRPr lang="zh-CN" altLang="en-US" sz="3200">
              <a:solidFill>
                <a:schemeClr val="tx1"/>
              </a:solidFill>
            </a:endParaRPr>
          </a:p>
        </p:txBody>
      </p:sp>
      <p:pic>
        <p:nvPicPr>
          <p:cNvPr id="54276" name="Picture 7" descr="02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908050"/>
            <a:ext cx="7667625"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611560" y="1268760"/>
            <a:ext cx="8110537" cy="1379538"/>
          </a:xfrm>
        </p:spPr>
        <p:txBody>
          <a:bodyPr/>
          <a:lstStyle/>
          <a:p>
            <a:r>
              <a:rPr lang="zh-CN" altLang="en-US" dirty="0"/>
              <a:t>对于一般的全控整流电路，当电流波形连续时，              可用下式表示</a:t>
            </a:r>
            <a:endParaRPr lang="zh-CN" altLang="en-US" dirty="0"/>
          </a:p>
        </p:txBody>
      </p:sp>
      <p:sp>
        <p:nvSpPr>
          <p:cNvPr id="55299"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300" name="Object 4"/>
          <p:cNvGraphicFramePr>
            <a:graphicFrameLocks noChangeAspect="1"/>
          </p:cNvGraphicFramePr>
          <p:nvPr/>
        </p:nvGraphicFramePr>
        <p:xfrm>
          <a:off x="2484438" y="2392363"/>
          <a:ext cx="2016125" cy="604837"/>
        </p:xfrm>
        <a:graphic>
          <a:graphicData uri="http://schemas.openxmlformats.org/presentationml/2006/ole"/>
        </a:graphic>
      </p:graphicFrame>
      <p:sp>
        <p:nvSpPr>
          <p:cNvPr id="55301"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302" name="Object 6"/>
          <p:cNvGraphicFramePr>
            <a:graphicFrameLocks noChangeAspect="1"/>
          </p:cNvGraphicFramePr>
          <p:nvPr/>
        </p:nvGraphicFramePr>
        <p:xfrm>
          <a:off x="1547813" y="3141663"/>
          <a:ext cx="4537075" cy="1185862"/>
        </p:xfrm>
        <a:graphic>
          <a:graphicData uri="http://schemas.openxmlformats.org/presentationml/2006/ole"/>
        </a:graphic>
      </p:graphicFrame>
      <p:sp>
        <p:nvSpPr>
          <p:cNvPr id="55303" name="Text Box 8"/>
          <p:cNvSpPr txBox="1">
            <a:spLocks noChangeArrowheads="1"/>
          </p:cNvSpPr>
          <p:nvPr/>
        </p:nvSpPr>
        <p:spPr bwMode="auto">
          <a:xfrm>
            <a:off x="6732588" y="3573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chemeClr val="tx1"/>
                </a:solidFill>
              </a:rPr>
              <a:t>(2-3) </a:t>
            </a:r>
            <a:endParaRPr lang="en-US" altLang="zh-CN" sz="3200">
              <a:solidFill>
                <a:schemeClr val="tx1"/>
              </a:solidFill>
            </a:endParaRPr>
          </a:p>
        </p:txBody>
      </p:sp>
      <p:sp>
        <p:nvSpPr>
          <p:cNvPr id="55304" name="Text Box 9"/>
          <p:cNvSpPr txBox="1">
            <a:spLocks noChangeArrowheads="1"/>
          </p:cNvSpPr>
          <p:nvPr/>
        </p:nvSpPr>
        <p:spPr bwMode="auto">
          <a:xfrm>
            <a:off x="539750" y="4797425"/>
            <a:ext cx="860425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tx1"/>
                </a:solidFill>
              </a:rPr>
              <a:t>式中，</a:t>
            </a:r>
            <a:r>
              <a:rPr lang="en-US" altLang="zh-CN" sz="2800" i="1">
                <a:solidFill>
                  <a:schemeClr val="tx1"/>
                </a:solidFill>
              </a:rPr>
              <a:t>α</a:t>
            </a:r>
            <a:r>
              <a:rPr lang="en-US" altLang="zh-CN" sz="2800">
                <a:solidFill>
                  <a:schemeClr val="tx1"/>
                </a:solidFill>
              </a:rPr>
              <a:t>——</a:t>
            </a:r>
            <a:r>
              <a:rPr lang="zh-CN" altLang="en-US" sz="2800">
                <a:solidFill>
                  <a:schemeClr val="tx1"/>
                </a:solidFill>
              </a:rPr>
              <a:t>从自然换相点算起的触发脉冲控制角；</a:t>
            </a:r>
            <a:endParaRPr lang="zh-CN" altLang="en-US" sz="2800">
              <a:solidFill>
                <a:schemeClr val="tx1"/>
              </a:solidFill>
            </a:endParaRPr>
          </a:p>
          <a:p>
            <a:pPr algn="l" eaLnBrk="1" hangingPunct="1"/>
            <a:r>
              <a:rPr lang="zh-CN" altLang="en-US" sz="2800">
                <a:solidFill>
                  <a:schemeClr val="tx1"/>
                </a:solidFill>
              </a:rPr>
              <a:t>             </a:t>
            </a:r>
            <a:r>
              <a:rPr lang="en-US" altLang="zh-CN" sz="2800" i="1">
                <a:solidFill>
                  <a:schemeClr val="tx1"/>
                </a:solidFill>
              </a:rPr>
              <a:t>U</a:t>
            </a:r>
            <a:r>
              <a:rPr lang="en-US" altLang="zh-CN" sz="2800" i="1" baseline="-25000">
                <a:solidFill>
                  <a:schemeClr val="tx1"/>
                </a:solidFill>
              </a:rPr>
              <a:t>m</a:t>
            </a:r>
            <a:r>
              <a:rPr lang="en-US" altLang="zh-CN" sz="2800">
                <a:solidFill>
                  <a:schemeClr val="tx1"/>
                </a:solidFill>
              </a:rPr>
              <a:t>——</a:t>
            </a:r>
            <a:r>
              <a:rPr lang="en-US" altLang="zh-CN" sz="3200" i="1">
                <a:solidFill>
                  <a:schemeClr val="tx1"/>
                </a:solidFill>
              </a:rPr>
              <a:t>α</a:t>
            </a:r>
            <a:r>
              <a:rPr lang="en-US" altLang="zh-CN" sz="2800">
                <a:solidFill>
                  <a:schemeClr val="tx1"/>
                </a:solidFill>
              </a:rPr>
              <a:t>=0</a:t>
            </a:r>
            <a:r>
              <a:rPr lang="zh-CN" altLang="en-US" sz="2800">
                <a:solidFill>
                  <a:schemeClr val="tx1"/>
                </a:solidFill>
              </a:rPr>
              <a:t>时的整流电压波形峰值；</a:t>
            </a:r>
            <a:endParaRPr lang="zh-CN" altLang="en-US" sz="2800">
              <a:solidFill>
                <a:schemeClr val="tx1"/>
              </a:solidFill>
            </a:endParaRPr>
          </a:p>
          <a:p>
            <a:pPr algn="l" eaLnBrk="1" hangingPunct="1"/>
            <a:r>
              <a:rPr lang="zh-CN" altLang="en-US" sz="2800">
                <a:solidFill>
                  <a:schemeClr val="tx1"/>
                </a:solidFill>
              </a:rPr>
              <a:t>             </a:t>
            </a:r>
            <a:r>
              <a:rPr lang="en-US" altLang="zh-CN" sz="2800" i="1">
                <a:solidFill>
                  <a:schemeClr val="tx1"/>
                </a:solidFill>
              </a:rPr>
              <a:t>m</a:t>
            </a:r>
            <a:r>
              <a:rPr lang="en-US" altLang="zh-CN" sz="2800">
                <a:solidFill>
                  <a:schemeClr val="tx1"/>
                </a:solidFill>
              </a:rPr>
              <a:t>——</a:t>
            </a:r>
            <a:r>
              <a:rPr lang="zh-CN" altLang="en-US" sz="2800">
                <a:solidFill>
                  <a:schemeClr val="tx1"/>
                </a:solidFill>
              </a:rPr>
              <a:t>交流电源一周内的整流电压脉波数。</a:t>
            </a:r>
            <a:endParaRPr lang="zh-CN" altLang="en-US" sz="2800">
              <a:solidFill>
                <a:schemeClr val="tx1"/>
              </a:solidFill>
            </a:endParaRPr>
          </a:p>
        </p:txBody>
      </p:sp>
      <p:graphicFrame>
        <p:nvGraphicFramePr>
          <p:cNvPr id="24582" name="Object 6"/>
          <p:cNvGraphicFramePr>
            <a:graphicFrameLocks noChangeAspect="1"/>
          </p:cNvGraphicFramePr>
          <p:nvPr/>
        </p:nvGraphicFramePr>
        <p:xfrm>
          <a:off x="1355408" y="3141663"/>
          <a:ext cx="4537075" cy="1185862"/>
        </p:xfrm>
        <a:graphic>
          <a:graphicData uri="http://schemas.openxmlformats.org/presentationml/2006/ole">
            <mc:AlternateContent xmlns:mc="http://schemas.openxmlformats.org/markup-compatibility/2006">
              <mc:Choice xmlns:v="urn:schemas-microsoft-com:vml" Requires="v">
                <p:oleObj spid="_x0000_s3076" name="" r:id="rId3" imgW="1497965" imgH="393700" progId="Equation.3">
                  <p:embed/>
                </p:oleObj>
              </mc:Choice>
              <mc:Fallback>
                <p:oleObj name="" r:id="rId3" imgW="1497965" imgH="393700" progId="Equation.3">
                  <p:embed/>
                  <p:pic>
                    <p:nvPicPr>
                      <p:cNvPr id="0" name="图片 3075"/>
                      <p:cNvPicPr/>
                      <p:nvPr/>
                    </p:nvPicPr>
                    <p:blipFill>
                      <a:blip r:embed="rId4"/>
                      <a:stretch>
                        <a:fillRect/>
                      </a:stretch>
                    </p:blipFill>
                    <p:spPr>
                      <a:xfrm>
                        <a:off x="1355408" y="3141663"/>
                        <a:ext cx="4537075" cy="1185862"/>
                      </a:xfrm>
                      <a:prstGeom prst="rect">
                        <a:avLst/>
                      </a:prstGeom>
                      <a:noFill/>
                      <a:ln w="38100">
                        <a:noFill/>
                        <a:miter/>
                      </a:ln>
                    </p:spPr>
                  </p:pic>
                </p:oleObj>
              </mc:Fallback>
            </mc:AlternateContent>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81075" y="836613"/>
            <a:ext cx="8162925" cy="762000"/>
          </a:xfrm>
        </p:spPr>
        <p:txBody>
          <a:bodyPr/>
          <a:lstStyle/>
          <a:p>
            <a:r>
              <a:rPr lang="zh-CN" altLang="en-US" b="1"/>
              <a:t>直流电动机的稳态特性</a:t>
            </a:r>
            <a:endParaRPr lang="zh-CN" altLang="en-US"/>
          </a:p>
        </p:txBody>
      </p:sp>
      <p:sp>
        <p:nvSpPr>
          <p:cNvPr id="45059" name="Rectangle 22"/>
          <p:cNvSpPr>
            <a:spLocks noGrp="1" noChangeArrowheads="1"/>
          </p:cNvSpPr>
          <p:nvPr>
            <p:ph idx="1"/>
          </p:nvPr>
        </p:nvSpPr>
        <p:spPr>
          <a:xfrm>
            <a:off x="397916" y="3402013"/>
            <a:ext cx="8748712" cy="2997200"/>
          </a:xfrm>
        </p:spPr>
        <p:txBody>
          <a:bodyPr/>
          <a:lstStyle/>
          <a:p>
            <a:pPr>
              <a:buFont typeface="Wingdings" panose="05000000000000000000" pitchFamily="2" charset="2"/>
              <a:buNone/>
            </a:pPr>
            <a:r>
              <a:rPr lang="zh-CN" altLang="en-US" dirty="0"/>
              <a:t>式中 </a:t>
            </a:r>
            <a:endParaRPr lang="zh-CN" altLang="en-US" i="1" dirty="0">
              <a:latin typeface="Times New Roman" panose="02020603050405020304" pitchFamily="18" charset="0"/>
            </a:endParaRPr>
          </a:p>
          <a:p>
            <a:pPr>
              <a:buFont typeface="Wingdings" panose="05000000000000000000" pitchFamily="2" charset="2"/>
              <a:buNone/>
            </a:pPr>
            <a:r>
              <a:rPr lang="zh-CN" altLang="en-US" i="1"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转速（</a:t>
            </a:r>
            <a:r>
              <a:rPr lang="en-US" altLang="zh-CN" dirty="0">
                <a:latin typeface="Times New Roman" panose="02020603050405020304" pitchFamily="18" charset="0"/>
              </a:rPr>
              <a:t>r/min</a:t>
            </a:r>
            <a:r>
              <a:rPr lang="zh-CN" altLang="en-US"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zh-CN" altLang="en-US" dirty="0">
                <a:latin typeface="Times New Roman" panose="02020603050405020304" pitchFamily="18" charset="0"/>
              </a:rPr>
              <a:t>电枢电压（</a:t>
            </a:r>
            <a:r>
              <a:rPr lang="en-US" altLang="zh-CN" dirty="0">
                <a:latin typeface="Times New Roman" panose="02020603050405020304" pitchFamily="18" charset="0"/>
              </a:rPr>
              <a:t>V</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buFont typeface="Wingdings" panose="05000000000000000000" pitchFamily="2" charset="2"/>
              <a:buNone/>
            </a:pPr>
            <a:r>
              <a:rPr lang="zh-CN" altLang="en-US" i="1"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电枢电流（</a:t>
            </a:r>
            <a:r>
              <a:rPr lang="en-US" altLang="zh-CN" dirty="0">
                <a:latin typeface="Times New Roman" panose="02020603050405020304" pitchFamily="18" charset="0"/>
              </a:rPr>
              <a:t>A</a:t>
            </a:r>
            <a:r>
              <a:rPr lang="zh-CN" altLang="en-US"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zh-CN" altLang="en-US" dirty="0">
                <a:latin typeface="Times New Roman" panose="02020603050405020304" pitchFamily="18" charset="0"/>
              </a:rPr>
              <a:t>电枢回路总电阻</a:t>
            </a:r>
            <a:r>
              <a:rPr lang="en-US" altLang="zh-CN" dirty="0">
                <a:latin typeface="Times New Roman" panose="02020603050405020304" pitchFamily="18" charset="0"/>
              </a:rPr>
              <a:t>(Ω</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φ——</a:t>
            </a:r>
            <a:r>
              <a:rPr lang="zh-CN" altLang="en-US" dirty="0">
                <a:latin typeface="Times New Roman" panose="02020603050405020304" pitchFamily="18" charset="0"/>
              </a:rPr>
              <a:t>励磁磁通（</a:t>
            </a:r>
            <a:r>
              <a:rPr lang="en-US" altLang="zh-CN" dirty="0" err="1">
                <a:latin typeface="Times New Roman" panose="02020603050405020304" pitchFamily="18" charset="0"/>
              </a:rPr>
              <a:t>Wb</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e</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由电机结构决定的电动势常数。</a:t>
            </a:r>
            <a:endParaRPr lang="zh-CN" altLang="en-US" dirty="0">
              <a:latin typeface="Times New Roman" panose="02020603050405020304" pitchFamily="18" charset="0"/>
            </a:endParaRPr>
          </a:p>
        </p:txBody>
      </p:sp>
      <p:sp>
        <p:nvSpPr>
          <p:cNvPr id="450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2" name="Rectangle 12"/>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3"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4" name="Rectangle 16"/>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5" name="Rectangle 18"/>
          <p:cNvSpPr>
            <a:spLocks noChangeArrowheads="1"/>
          </p:cNvSpPr>
          <p:nvPr/>
        </p:nvSpPr>
        <p:spPr bwMode="auto">
          <a:xfrm>
            <a:off x="331788" y="3402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6"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Rectangle 2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5068" name="Object 23"/>
          <p:cNvGraphicFramePr>
            <a:graphicFrameLocks noChangeAspect="1"/>
          </p:cNvGraphicFramePr>
          <p:nvPr/>
        </p:nvGraphicFramePr>
        <p:xfrm>
          <a:off x="1835696" y="1412776"/>
          <a:ext cx="3968750" cy="2093912"/>
        </p:xfrm>
        <a:graphic>
          <a:graphicData uri="http://schemas.openxmlformats.org/presentationml/2006/ole"/>
        </a:graphic>
      </p:graphicFrame>
      <p:graphicFrame>
        <p:nvGraphicFramePr>
          <p:cNvPr id="7180" name="Object 23"/>
          <p:cNvGraphicFramePr>
            <a:graphicFrameLocks noChangeAspect="1"/>
          </p:cNvGraphicFramePr>
          <p:nvPr/>
        </p:nvGraphicFramePr>
        <p:xfrm>
          <a:off x="1951673" y="1697673"/>
          <a:ext cx="3384550" cy="1978025"/>
        </p:xfrm>
        <a:graphic>
          <a:graphicData uri="http://schemas.openxmlformats.org/presentationml/2006/ole">
            <mc:AlternateContent xmlns:mc="http://schemas.openxmlformats.org/markup-compatibility/2006">
              <mc:Choice xmlns:v="urn:schemas-microsoft-com:vml" Requires="v">
                <p:oleObj spid="_x0000_s3076" name="" r:id="rId2" imgW="736600" imgH="431800" progId="Equation.3">
                  <p:embed/>
                </p:oleObj>
              </mc:Choice>
              <mc:Fallback>
                <p:oleObj name="" r:id="rId2" imgW="736600" imgH="431800" progId="Equation.3">
                  <p:embed/>
                  <p:pic>
                    <p:nvPicPr>
                      <p:cNvPr id="0" name="图片 3075"/>
                      <p:cNvPicPr/>
                      <p:nvPr/>
                    </p:nvPicPr>
                    <p:blipFill>
                      <a:blip r:embed="rId3"/>
                      <a:stretch>
                        <a:fillRect/>
                      </a:stretch>
                    </p:blipFill>
                    <p:spPr>
                      <a:xfrm>
                        <a:off x="1951673" y="1697673"/>
                        <a:ext cx="3384550" cy="1978025"/>
                      </a:xfrm>
                      <a:prstGeom prst="rect">
                        <a:avLst/>
                      </a:prstGeom>
                      <a:noFill/>
                      <a:ln w="38100">
                        <a:noFill/>
                        <a:miter/>
                      </a:ln>
                    </p:spPr>
                  </p:pic>
                </p:oleObj>
              </mc:Fallback>
            </mc:AlternateContent>
          </a:graphicData>
        </a:graphic>
      </p:graphicFrame>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11"/>
          <p:cNvGraphicFramePr>
            <a:graphicFrameLocks noChangeAspect="1"/>
          </p:cNvGraphicFramePr>
          <p:nvPr/>
        </p:nvGraphicFramePr>
        <p:xfrm>
          <a:off x="1692275" y="3357563"/>
          <a:ext cx="576263" cy="576262"/>
        </p:xfrm>
        <a:graphic>
          <a:graphicData uri="http://schemas.openxmlformats.org/presentationml/2006/ole"/>
        </a:graphic>
      </p:graphicFrame>
      <p:graphicFrame>
        <p:nvGraphicFramePr>
          <p:cNvPr id="56323" name="Object 10"/>
          <p:cNvGraphicFramePr>
            <a:graphicFrameLocks noChangeAspect="1"/>
          </p:cNvGraphicFramePr>
          <p:nvPr/>
        </p:nvGraphicFramePr>
        <p:xfrm>
          <a:off x="3276600" y="3357563"/>
          <a:ext cx="1008063" cy="614362"/>
        </p:xfrm>
        <a:graphic>
          <a:graphicData uri="http://schemas.openxmlformats.org/presentationml/2006/ole"/>
        </a:graphic>
      </p:graphicFrame>
      <p:graphicFrame>
        <p:nvGraphicFramePr>
          <p:cNvPr id="56324" name="Object 9"/>
          <p:cNvGraphicFramePr>
            <a:graphicFrameLocks noChangeAspect="1"/>
          </p:cNvGraphicFramePr>
          <p:nvPr/>
        </p:nvGraphicFramePr>
        <p:xfrm>
          <a:off x="5076825" y="3357563"/>
          <a:ext cx="1008063" cy="614362"/>
        </p:xfrm>
        <a:graphic>
          <a:graphicData uri="http://schemas.openxmlformats.org/presentationml/2006/ole"/>
        </a:graphic>
      </p:graphicFrame>
      <p:graphicFrame>
        <p:nvGraphicFramePr>
          <p:cNvPr id="56325" name="Object 8"/>
          <p:cNvGraphicFramePr>
            <a:graphicFrameLocks noChangeAspect="1"/>
          </p:cNvGraphicFramePr>
          <p:nvPr/>
        </p:nvGraphicFramePr>
        <p:xfrm>
          <a:off x="6948488" y="3357563"/>
          <a:ext cx="1081087" cy="676275"/>
        </p:xfrm>
        <a:graphic>
          <a:graphicData uri="http://schemas.openxmlformats.org/presentationml/2006/ole"/>
        </a:graphic>
      </p:graphicFrame>
      <p:graphicFrame>
        <p:nvGraphicFramePr>
          <p:cNvPr id="56327" name="Object 6"/>
          <p:cNvGraphicFramePr>
            <a:graphicFrameLocks noChangeAspect="1"/>
          </p:cNvGraphicFramePr>
          <p:nvPr/>
        </p:nvGraphicFramePr>
        <p:xfrm>
          <a:off x="3059113" y="5257800"/>
          <a:ext cx="1657350" cy="477838"/>
        </p:xfrm>
        <a:graphic>
          <a:graphicData uri="http://schemas.openxmlformats.org/presentationml/2006/ole"/>
        </a:graphic>
      </p:graphicFrame>
      <p:graphicFrame>
        <p:nvGraphicFramePr>
          <p:cNvPr id="56328" name="Object 5"/>
          <p:cNvGraphicFramePr>
            <a:graphicFrameLocks noChangeAspect="1"/>
          </p:cNvGraphicFramePr>
          <p:nvPr/>
        </p:nvGraphicFramePr>
        <p:xfrm>
          <a:off x="4787900" y="5335588"/>
          <a:ext cx="1800225" cy="476250"/>
        </p:xfrm>
        <a:graphic>
          <a:graphicData uri="http://schemas.openxmlformats.org/presentationml/2006/ole"/>
        </a:graphic>
      </p:graphicFrame>
      <p:graphicFrame>
        <p:nvGraphicFramePr>
          <p:cNvPr id="56329" name="Object 4"/>
          <p:cNvGraphicFramePr>
            <a:graphicFrameLocks noChangeAspect="1"/>
          </p:cNvGraphicFramePr>
          <p:nvPr/>
        </p:nvGraphicFramePr>
        <p:xfrm>
          <a:off x="6732588" y="5300663"/>
          <a:ext cx="1584325" cy="414337"/>
        </p:xfrm>
        <a:graphic>
          <a:graphicData uri="http://schemas.openxmlformats.org/presentationml/2006/ole"/>
        </a:graphic>
      </p:graphicFrame>
      <p:sp>
        <p:nvSpPr>
          <p:cNvPr id="56330" name="Rectangle 16"/>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1" name="Rectangle 18"/>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2" name="Rectangle 20"/>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3" name="Rectangle 22"/>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4" name="Rectangle 28"/>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5" name="Rectangle 30"/>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6" name="Rectangle 32"/>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7" name="Rectangle 34"/>
          <p:cNvSpPr>
            <a:spLocks noChangeArrowheads="1"/>
          </p:cNvSpPr>
          <p:nvPr/>
        </p:nvSpPr>
        <p:spPr bwMode="auto">
          <a:xfrm>
            <a:off x="2406650" y="2592388"/>
            <a:ext cx="10826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65" name="Text Box 126"/>
          <p:cNvSpPr txBox="1">
            <a:spLocks noChangeArrowheads="1"/>
          </p:cNvSpPr>
          <p:nvPr/>
        </p:nvSpPr>
        <p:spPr bwMode="auto">
          <a:xfrm>
            <a:off x="755650" y="476250"/>
            <a:ext cx="74882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1"/>
                </a:solidFill>
              </a:rPr>
              <a:t>表</a:t>
            </a:r>
            <a:r>
              <a:rPr lang="en-US" altLang="zh-CN" sz="3200">
                <a:solidFill>
                  <a:schemeClr val="tx1"/>
                </a:solidFill>
              </a:rPr>
              <a:t>2-1</a:t>
            </a:r>
            <a:r>
              <a:rPr lang="zh-CN" altLang="en-US" sz="3200">
                <a:solidFill>
                  <a:schemeClr val="tx1"/>
                </a:solidFill>
              </a:rPr>
              <a:t>不同整流电路的整流电压波峰值、脉冲数及平均整流电压</a:t>
            </a:r>
            <a:endParaRPr lang="zh-CN" altLang="en-US" sz="3200">
              <a:solidFill>
                <a:schemeClr val="tx1"/>
              </a:solidFill>
            </a:endParaRPr>
          </a:p>
        </p:txBody>
      </p:sp>
      <p:graphicFrame>
        <p:nvGraphicFramePr>
          <p:cNvPr id="25602" name="Object 11"/>
          <p:cNvGraphicFramePr>
            <a:graphicFrameLocks noChangeAspect="1"/>
          </p:cNvGraphicFramePr>
          <p:nvPr/>
        </p:nvGraphicFramePr>
        <p:xfrm>
          <a:off x="1819275" y="3484563"/>
          <a:ext cx="576263" cy="576262"/>
        </p:xfrm>
        <a:graphic>
          <a:graphicData uri="http://schemas.openxmlformats.org/presentationml/2006/ole">
            <mc:AlternateContent xmlns:mc="http://schemas.openxmlformats.org/markup-compatibility/2006">
              <mc:Choice xmlns:v="urn:schemas-microsoft-com:vml" Requires="v">
                <p:oleObj spid="_x0000_s3082" name="" r:id="rId8" imgW="228600" imgH="228600" progId="Equation.3">
                  <p:embed/>
                </p:oleObj>
              </mc:Choice>
              <mc:Fallback>
                <p:oleObj name="" r:id="rId8" imgW="228600" imgH="228600" progId="Equation.3">
                  <p:embed/>
                  <p:pic>
                    <p:nvPicPr>
                      <p:cNvPr id="0" name="图片 3081"/>
                      <p:cNvPicPr/>
                      <p:nvPr/>
                    </p:nvPicPr>
                    <p:blipFill>
                      <a:blip r:embed="rId9"/>
                      <a:stretch>
                        <a:fillRect/>
                      </a:stretch>
                    </p:blipFill>
                    <p:spPr>
                      <a:xfrm>
                        <a:off x="1819275" y="3484563"/>
                        <a:ext cx="576263" cy="576262"/>
                      </a:xfrm>
                      <a:prstGeom prst="rect">
                        <a:avLst/>
                      </a:prstGeom>
                      <a:noFill/>
                      <a:ln w="38100">
                        <a:noFill/>
                        <a:miter/>
                      </a:ln>
                    </p:spPr>
                  </p:pic>
                </p:oleObj>
              </mc:Fallback>
            </mc:AlternateContent>
          </a:graphicData>
        </a:graphic>
      </p:graphicFrame>
      <p:graphicFrame>
        <p:nvGraphicFramePr>
          <p:cNvPr id="25603" name="Object 10"/>
          <p:cNvGraphicFramePr>
            <a:graphicFrameLocks noChangeAspect="1"/>
          </p:cNvGraphicFramePr>
          <p:nvPr/>
        </p:nvGraphicFramePr>
        <p:xfrm>
          <a:off x="3403600" y="3484563"/>
          <a:ext cx="1008063" cy="614362"/>
        </p:xfrm>
        <a:graphic>
          <a:graphicData uri="http://schemas.openxmlformats.org/presentationml/2006/ole">
            <mc:AlternateContent xmlns:mc="http://schemas.openxmlformats.org/markup-compatibility/2006">
              <mc:Choice xmlns:v="urn:schemas-microsoft-com:vml" Requires="v">
                <p:oleObj spid="_x0000_s3084" name="" r:id="rId10" imgW="393700" imgH="241300" progId="Equation.3">
                  <p:embed/>
                </p:oleObj>
              </mc:Choice>
              <mc:Fallback>
                <p:oleObj name="" r:id="rId10" imgW="393700" imgH="241300" progId="Equation.3">
                  <p:embed/>
                  <p:pic>
                    <p:nvPicPr>
                      <p:cNvPr id="0" name="图片 3083"/>
                      <p:cNvPicPr/>
                      <p:nvPr/>
                    </p:nvPicPr>
                    <p:blipFill>
                      <a:blip r:embed="rId11"/>
                      <a:stretch>
                        <a:fillRect/>
                      </a:stretch>
                    </p:blipFill>
                    <p:spPr>
                      <a:xfrm>
                        <a:off x="3403600" y="3484563"/>
                        <a:ext cx="1008063" cy="614362"/>
                      </a:xfrm>
                      <a:prstGeom prst="rect">
                        <a:avLst/>
                      </a:prstGeom>
                      <a:noFill/>
                      <a:ln w="38100">
                        <a:noFill/>
                        <a:miter/>
                      </a:ln>
                    </p:spPr>
                  </p:pic>
                </p:oleObj>
              </mc:Fallback>
            </mc:AlternateContent>
          </a:graphicData>
        </a:graphic>
      </p:graphicFrame>
      <p:graphicFrame>
        <p:nvGraphicFramePr>
          <p:cNvPr id="25604" name="Object 9"/>
          <p:cNvGraphicFramePr>
            <a:graphicFrameLocks noChangeAspect="1"/>
          </p:cNvGraphicFramePr>
          <p:nvPr/>
        </p:nvGraphicFramePr>
        <p:xfrm>
          <a:off x="5203825" y="3484563"/>
          <a:ext cx="1008063" cy="614362"/>
        </p:xfrm>
        <a:graphic>
          <a:graphicData uri="http://schemas.openxmlformats.org/presentationml/2006/ole">
            <mc:AlternateContent xmlns:mc="http://schemas.openxmlformats.org/markup-compatibility/2006">
              <mc:Choice xmlns:v="urn:schemas-microsoft-com:vml" Requires="v">
                <p:oleObj spid="_x0000_s3083" name="" r:id="rId12" imgW="393700" imgH="241300" progId="Equation.3">
                  <p:embed/>
                </p:oleObj>
              </mc:Choice>
              <mc:Fallback>
                <p:oleObj name="" r:id="rId12" imgW="393700" imgH="241300" progId="Equation.3">
                  <p:embed/>
                  <p:pic>
                    <p:nvPicPr>
                      <p:cNvPr id="0" name="图片 3082"/>
                      <p:cNvPicPr/>
                      <p:nvPr/>
                    </p:nvPicPr>
                    <p:blipFill>
                      <a:blip r:embed="rId13"/>
                      <a:stretch>
                        <a:fillRect/>
                      </a:stretch>
                    </p:blipFill>
                    <p:spPr>
                      <a:xfrm>
                        <a:off x="5203825" y="3484563"/>
                        <a:ext cx="1008063" cy="614362"/>
                      </a:xfrm>
                      <a:prstGeom prst="rect">
                        <a:avLst/>
                      </a:prstGeom>
                      <a:noFill/>
                      <a:ln w="38100">
                        <a:noFill/>
                        <a:miter/>
                      </a:ln>
                    </p:spPr>
                  </p:pic>
                </p:oleObj>
              </mc:Fallback>
            </mc:AlternateContent>
          </a:graphicData>
        </a:graphic>
      </p:graphicFrame>
      <p:graphicFrame>
        <p:nvGraphicFramePr>
          <p:cNvPr id="25605" name="Object 8"/>
          <p:cNvGraphicFramePr>
            <a:graphicFrameLocks noChangeAspect="1"/>
          </p:cNvGraphicFramePr>
          <p:nvPr/>
        </p:nvGraphicFramePr>
        <p:xfrm>
          <a:off x="7075488" y="3484563"/>
          <a:ext cx="1081087" cy="676275"/>
        </p:xfrm>
        <a:graphic>
          <a:graphicData uri="http://schemas.openxmlformats.org/presentationml/2006/ole">
            <mc:AlternateContent xmlns:mc="http://schemas.openxmlformats.org/markup-compatibility/2006">
              <mc:Choice xmlns:v="urn:schemas-microsoft-com:vml" Requires="v">
                <p:oleObj spid="_x0000_s3080" name="" r:id="rId14" imgW="381000" imgH="241300" progId="Equation.3">
                  <p:embed/>
                </p:oleObj>
              </mc:Choice>
              <mc:Fallback>
                <p:oleObj name="" r:id="rId14" imgW="381000" imgH="241300" progId="Equation.3">
                  <p:embed/>
                  <p:pic>
                    <p:nvPicPr>
                      <p:cNvPr id="0" name="图片 3079"/>
                      <p:cNvPicPr/>
                      <p:nvPr/>
                    </p:nvPicPr>
                    <p:blipFill>
                      <a:blip r:embed="rId15"/>
                      <a:stretch>
                        <a:fillRect/>
                      </a:stretch>
                    </p:blipFill>
                    <p:spPr>
                      <a:xfrm>
                        <a:off x="7075488" y="3484563"/>
                        <a:ext cx="1081087" cy="676275"/>
                      </a:xfrm>
                      <a:prstGeom prst="rect">
                        <a:avLst/>
                      </a:prstGeom>
                      <a:noFill/>
                      <a:ln w="38100">
                        <a:noFill/>
                        <a:miter/>
                      </a:ln>
                    </p:spPr>
                  </p:pic>
                </p:oleObj>
              </mc:Fallback>
            </mc:AlternateContent>
          </a:graphicData>
        </a:graphic>
      </p:graphicFrame>
      <p:pic>
        <p:nvPicPr>
          <p:cNvPr id="25606" name="Picture 7"/>
          <p:cNvPicPr>
            <a:picLocks noChangeAspect="1"/>
          </p:cNvPicPr>
          <p:nvPr/>
        </p:nvPicPr>
        <p:blipFill>
          <a:blip r:embed="rId16"/>
          <a:stretch>
            <a:fillRect/>
          </a:stretch>
        </p:blipFill>
        <p:spPr>
          <a:xfrm>
            <a:off x="1547813" y="5229225"/>
            <a:ext cx="792162" cy="679450"/>
          </a:xfrm>
          <a:prstGeom prst="rect">
            <a:avLst/>
          </a:prstGeom>
          <a:noFill/>
          <a:ln w="9525">
            <a:noFill/>
          </a:ln>
        </p:spPr>
      </p:pic>
      <p:graphicFrame>
        <p:nvGraphicFramePr>
          <p:cNvPr id="25607" name="Object 6"/>
          <p:cNvGraphicFramePr>
            <a:graphicFrameLocks noChangeAspect="1"/>
          </p:cNvGraphicFramePr>
          <p:nvPr/>
        </p:nvGraphicFramePr>
        <p:xfrm>
          <a:off x="3186113" y="5384800"/>
          <a:ext cx="1657350" cy="477838"/>
        </p:xfrm>
        <a:graphic>
          <a:graphicData uri="http://schemas.openxmlformats.org/presentationml/2006/ole">
            <mc:AlternateContent xmlns:mc="http://schemas.openxmlformats.org/markup-compatibility/2006">
              <mc:Choice xmlns:v="urn:schemas-microsoft-com:vml" Requires="v">
                <p:oleObj spid="_x0000_s3085" name="" r:id="rId17" imgW="761365" imgH="215900" progId="Equation.3">
                  <p:embed/>
                </p:oleObj>
              </mc:Choice>
              <mc:Fallback>
                <p:oleObj name="" r:id="rId17" imgW="761365" imgH="215900" progId="Equation.3">
                  <p:embed/>
                  <p:pic>
                    <p:nvPicPr>
                      <p:cNvPr id="0" name="图片 3084"/>
                      <p:cNvPicPr/>
                      <p:nvPr/>
                    </p:nvPicPr>
                    <p:blipFill>
                      <a:blip r:embed="rId18"/>
                      <a:stretch>
                        <a:fillRect/>
                      </a:stretch>
                    </p:blipFill>
                    <p:spPr>
                      <a:xfrm>
                        <a:off x="3186113" y="5384800"/>
                        <a:ext cx="1657350" cy="477838"/>
                      </a:xfrm>
                      <a:prstGeom prst="rect">
                        <a:avLst/>
                      </a:prstGeom>
                      <a:noFill/>
                      <a:ln w="38100">
                        <a:noFill/>
                        <a:miter/>
                      </a:ln>
                    </p:spPr>
                  </p:pic>
                </p:oleObj>
              </mc:Fallback>
            </mc:AlternateContent>
          </a:graphicData>
        </a:graphic>
      </p:graphicFrame>
      <p:graphicFrame>
        <p:nvGraphicFramePr>
          <p:cNvPr id="25608" name="Object 5"/>
          <p:cNvGraphicFramePr>
            <a:graphicFrameLocks noChangeAspect="1"/>
          </p:cNvGraphicFramePr>
          <p:nvPr/>
        </p:nvGraphicFramePr>
        <p:xfrm>
          <a:off x="4914900" y="5462588"/>
          <a:ext cx="1800225" cy="476250"/>
        </p:xfrm>
        <a:graphic>
          <a:graphicData uri="http://schemas.openxmlformats.org/presentationml/2006/ole">
            <mc:AlternateContent xmlns:mc="http://schemas.openxmlformats.org/markup-compatibility/2006">
              <mc:Choice xmlns:v="urn:schemas-microsoft-com:vml" Requires="v">
                <p:oleObj spid="_x0000_s3079" name="" r:id="rId19" imgW="824865" imgH="215900" progId="Equation.3">
                  <p:embed/>
                </p:oleObj>
              </mc:Choice>
              <mc:Fallback>
                <p:oleObj name="" r:id="rId19" imgW="824865" imgH="215900" progId="Equation.3">
                  <p:embed/>
                  <p:pic>
                    <p:nvPicPr>
                      <p:cNvPr id="0" name="图片 3078"/>
                      <p:cNvPicPr/>
                      <p:nvPr/>
                    </p:nvPicPr>
                    <p:blipFill>
                      <a:blip r:embed="rId20"/>
                      <a:stretch>
                        <a:fillRect/>
                      </a:stretch>
                    </p:blipFill>
                    <p:spPr>
                      <a:xfrm>
                        <a:off x="4914900" y="5462588"/>
                        <a:ext cx="1800225" cy="476250"/>
                      </a:xfrm>
                      <a:prstGeom prst="rect">
                        <a:avLst/>
                      </a:prstGeom>
                      <a:noFill/>
                      <a:ln w="38100">
                        <a:noFill/>
                        <a:miter/>
                      </a:ln>
                    </p:spPr>
                  </p:pic>
                </p:oleObj>
              </mc:Fallback>
            </mc:AlternateContent>
          </a:graphicData>
        </a:graphic>
      </p:graphicFrame>
      <p:graphicFrame>
        <p:nvGraphicFramePr>
          <p:cNvPr id="25609" name="Object 4"/>
          <p:cNvGraphicFramePr>
            <a:graphicFrameLocks noChangeAspect="1"/>
          </p:cNvGraphicFramePr>
          <p:nvPr/>
        </p:nvGraphicFramePr>
        <p:xfrm>
          <a:off x="6859588" y="5427663"/>
          <a:ext cx="1584325" cy="414337"/>
        </p:xfrm>
        <a:graphic>
          <a:graphicData uri="http://schemas.openxmlformats.org/presentationml/2006/ole">
            <mc:AlternateContent xmlns:mc="http://schemas.openxmlformats.org/markup-compatibility/2006">
              <mc:Choice xmlns:v="urn:schemas-microsoft-com:vml" Requires="v">
                <p:oleObj spid="_x0000_s3081" name="" r:id="rId21" imgW="837565" imgH="215900" progId="Equation.3">
                  <p:embed/>
                </p:oleObj>
              </mc:Choice>
              <mc:Fallback>
                <p:oleObj name="" r:id="rId21" imgW="837565" imgH="215900" progId="Equation.3">
                  <p:embed/>
                  <p:pic>
                    <p:nvPicPr>
                      <p:cNvPr id="0" name="图片 3080"/>
                      <p:cNvPicPr/>
                      <p:nvPr/>
                    </p:nvPicPr>
                    <p:blipFill>
                      <a:blip r:embed="rId22"/>
                      <a:stretch>
                        <a:fillRect/>
                      </a:stretch>
                    </p:blipFill>
                    <p:spPr>
                      <a:xfrm>
                        <a:off x="6859588" y="5427663"/>
                        <a:ext cx="1584325" cy="414337"/>
                      </a:xfrm>
                      <a:prstGeom prst="rect">
                        <a:avLst/>
                      </a:prstGeom>
                      <a:noFill/>
                      <a:ln w="38100">
                        <a:noFill/>
                        <a:miter/>
                      </a:ln>
                    </p:spPr>
                  </p:pic>
                </p:oleObj>
              </mc:Fallback>
            </mc:AlternateContent>
          </a:graphicData>
        </a:graphic>
      </p:graphicFrame>
      <p:sp>
        <p:nvSpPr>
          <p:cNvPr id="25610" name="Rectangle 16"/>
          <p:cNvSpPr/>
          <p:nvPr/>
        </p:nvSpPr>
        <p:spPr>
          <a:xfrm>
            <a:off x="2533650" y="2719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1" name="Rectangle 18"/>
          <p:cNvSpPr/>
          <p:nvPr/>
        </p:nvSpPr>
        <p:spPr>
          <a:xfrm>
            <a:off x="2660650" y="2846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2" name="Rectangle 20"/>
          <p:cNvSpPr/>
          <p:nvPr/>
        </p:nvSpPr>
        <p:spPr>
          <a:xfrm>
            <a:off x="2787650" y="2973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3" name="Rectangle 22"/>
          <p:cNvSpPr/>
          <p:nvPr/>
        </p:nvSpPr>
        <p:spPr>
          <a:xfrm>
            <a:off x="2914650" y="3100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4" name="Rectangle 28"/>
          <p:cNvSpPr/>
          <p:nvPr/>
        </p:nvSpPr>
        <p:spPr>
          <a:xfrm>
            <a:off x="3041650" y="3227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5" name="Rectangle 30"/>
          <p:cNvSpPr/>
          <p:nvPr/>
        </p:nvSpPr>
        <p:spPr>
          <a:xfrm>
            <a:off x="3168650" y="3354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6" name="Rectangle 32"/>
          <p:cNvSpPr/>
          <p:nvPr/>
        </p:nvSpPr>
        <p:spPr>
          <a:xfrm>
            <a:off x="3295650" y="3481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25617" name="Rectangle 34"/>
          <p:cNvSpPr/>
          <p:nvPr/>
        </p:nvSpPr>
        <p:spPr>
          <a:xfrm>
            <a:off x="3422650" y="3608388"/>
            <a:ext cx="1082675" cy="0"/>
          </a:xfrm>
          <a:prstGeom prst="rect">
            <a:avLst/>
          </a:prstGeom>
          <a:noFill/>
          <a:ln w="9525">
            <a:noFill/>
          </a:ln>
        </p:spPr>
        <p:txBody>
          <a:bodyPr wrap="none">
            <a:spAutoFit/>
          </a:bodyPr>
          <a:p>
            <a:endParaRPr lang="zh-CN" altLang="en-US" dirty="0">
              <a:latin typeface="Times New Roman" panose="02020603050405020304" pitchFamily="18" charset="0"/>
            </a:endParaRPr>
          </a:p>
        </p:txBody>
      </p:sp>
      <p:graphicFrame>
        <p:nvGraphicFramePr>
          <p:cNvPr id="4" name="Group 125"/>
          <p:cNvGraphicFramePr>
            <a:graphicFrameLocks noGrp="1"/>
          </p:cNvGraphicFramePr>
          <p:nvPr/>
        </p:nvGraphicFramePr>
        <p:xfrm>
          <a:off x="1042988" y="1989138"/>
          <a:ext cx="7416800" cy="4149725"/>
        </p:xfrm>
        <a:graphic>
          <a:graphicData uri="http://schemas.openxmlformats.org/drawingml/2006/table">
            <a:tbl>
              <a:tblPr/>
              <a:tblGrid>
                <a:gridCol w="1854200"/>
                <a:gridCol w="1855787"/>
                <a:gridCol w="1852613"/>
                <a:gridCol w="1854200"/>
              </a:tblGrid>
              <a:tr h="1068943">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整流电路</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单相全波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三相半波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三相桥式（全波）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5962">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857">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5962">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2" marB="4679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549275" y="595313"/>
            <a:ext cx="6405563" cy="585787"/>
          </a:xfrm>
        </p:spPr>
        <p:txBody>
          <a:bodyPr/>
          <a:lstStyle/>
          <a:p>
            <a:pPr eaLnBrk="1" hangingPunct="1"/>
            <a:r>
              <a:rPr lang="zh-CN" altLang="en-US" sz="3600">
                <a:latin typeface="Times New Roman" panose="02020603050405020304" pitchFamily="18" charset="0"/>
              </a:rPr>
              <a:t>相控整流器的电压控制曲线</a:t>
            </a:r>
            <a:endParaRPr lang="zh-CN" altLang="en-US" sz="3600"/>
          </a:p>
        </p:txBody>
      </p:sp>
      <p:pic>
        <p:nvPicPr>
          <p:cNvPr id="211971" name="Picture 3" descr="1z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914400" y="1143000"/>
            <a:ext cx="6264275" cy="4962525"/>
          </a:xfrm>
          <a:noFill/>
        </p:spPr>
      </p:pic>
      <p:sp>
        <p:nvSpPr>
          <p:cNvPr id="119812"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0171169-C0F2-44EF-B743-23DC61E40C31}"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19813"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7C511BB0-227E-4813-ACF9-C23A156E593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6630" name="Oval 4"/>
          <p:cNvSpPr>
            <a:spLocks noChangeArrowheads="1"/>
          </p:cNvSpPr>
          <p:nvPr/>
        </p:nvSpPr>
        <p:spPr bwMode="auto">
          <a:xfrm>
            <a:off x="4370388" y="3087688"/>
            <a:ext cx="720725" cy="7191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6631" name="Rectangle 5"/>
          <p:cNvSpPr>
            <a:spLocks noChangeArrowheads="1"/>
          </p:cNvSpPr>
          <p:nvPr/>
        </p:nvSpPr>
        <p:spPr bwMode="auto">
          <a:xfrm>
            <a:off x="1836738" y="3519488"/>
            <a:ext cx="360362"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 name="Group 6"/>
          <p:cNvGrpSpPr/>
          <p:nvPr/>
        </p:nvGrpSpPr>
        <p:grpSpPr bwMode="auto">
          <a:xfrm>
            <a:off x="4267200" y="1817688"/>
            <a:ext cx="4267200" cy="2051050"/>
            <a:chOff x="2688" y="1145"/>
            <a:chExt cx="2688" cy="1292"/>
          </a:xfrm>
        </p:grpSpPr>
        <p:sp>
          <p:nvSpPr>
            <p:cNvPr id="26633" name="Oval 7"/>
            <p:cNvSpPr>
              <a:spLocks noChangeArrowheads="1"/>
            </p:cNvSpPr>
            <p:nvPr/>
          </p:nvSpPr>
          <p:spPr bwMode="auto">
            <a:xfrm>
              <a:off x="2688" y="2016"/>
              <a:ext cx="499" cy="421"/>
            </a:xfrm>
            <a:prstGeom prst="ellipse">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6634" name="Group 8"/>
            <p:cNvGrpSpPr/>
            <p:nvPr/>
          </p:nvGrpSpPr>
          <p:grpSpPr bwMode="auto">
            <a:xfrm>
              <a:off x="2953" y="1145"/>
              <a:ext cx="2423" cy="984"/>
              <a:chOff x="2953" y="1145"/>
              <a:chExt cx="2423" cy="984"/>
            </a:xfrm>
          </p:grpSpPr>
          <p:sp>
            <p:nvSpPr>
              <p:cNvPr id="26635" name="Text Box 9"/>
              <p:cNvSpPr txBox="1">
                <a:spLocks noChangeArrowheads="1"/>
              </p:cNvSpPr>
              <p:nvPr/>
            </p:nvSpPr>
            <p:spPr bwMode="auto">
              <a:xfrm>
                <a:off x="3840" y="1145"/>
                <a:ext cx="1536" cy="871"/>
              </a:xfrm>
              <a:prstGeom prst="rect">
                <a:avLst/>
              </a:prstGeom>
              <a:solidFill>
                <a:srgbClr val="A6F99D"/>
              </a:solidFill>
              <a:ln w="9525">
                <a:solidFill>
                  <a:schemeClr val="tx1"/>
                </a:solidFill>
                <a:miter lim="800000"/>
              </a:ln>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通过控制移相角</a:t>
                </a: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使小于</a:t>
                </a:r>
                <a:r>
                  <a:rPr kumimoji="1" lang="el-GR" altLang="zh-CN"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π</a:t>
                </a:r>
                <a:r>
                  <a:rPr kumimoji="1" lang="zh-CN" altLang="en-US"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，避免逆变颠覆</a:t>
                </a:r>
                <a:endParaRPr kumimoji="1" lang="zh-CN" altLang="el-GR"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26636" name="Arc 10"/>
              <p:cNvSpPr/>
              <p:nvPr/>
            </p:nvSpPr>
            <p:spPr bwMode="auto">
              <a:xfrm flipH="1">
                <a:off x="2953" y="1584"/>
                <a:ext cx="888" cy="545"/>
              </a:xfrm>
              <a:custGeom>
                <a:avLst/>
                <a:gdLst>
                  <a:gd name="T0" fmla="*/ 0 w 21149"/>
                  <a:gd name="T1" fmla="*/ 0 h 21600"/>
                  <a:gd name="T2" fmla="*/ 0 w 21149"/>
                  <a:gd name="T3" fmla="*/ 0 h 21600"/>
                  <a:gd name="T4" fmla="*/ 0 w 21149"/>
                  <a:gd name="T5" fmla="*/ 0 h 21600"/>
                  <a:gd name="T6" fmla="*/ 0 60000 65536"/>
                  <a:gd name="T7" fmla="*/ 0 60000 65536"/>
                  <a:gd name="T8" fmla="*/ 0 60000 65536"/>
                  <a:gd name="T9" fmla="*/ 0 w 21149"/>
                  <a:gd name="T10" fmla="*/ 0 h 21600"/>
                  <a:gd name="T11" fmla="*/ 21149 w 21149"/>
                  <a:gd name="T12" fmla="*/ 21600 h 21600"/>
                </a:gdLst>
                <a:ahLst/>
                <a:cxnLst>
                  <a:cxn ang="T6">
                    <a:pos x="T0" y="T1"/>
                  </a:cxn>
                  <a:cxn ang="T7">
                    <a:pos x="T2" y="T3"/>
                  </a:cxn>
                  <a:cxn ang="T8">
                    <a:pos x="T4" y="T5"/>
                  </a:cxn>
                </a:cxnLst>
                <a:rect l="T9" t="T10" r="T11" b="T12"/>
                <a:pathLst>
                  <a:path w="21149" h="21600" fill="none" extrusionOk="0">
                    <a:moveTo>
                      <a:pt x="-1" y="0"/>
                    </a:moveTo>
                    <a:cubicBezTo>
                      <a:pt x="10237" y="0"/>
                      <a:pt x="19068" y="7186"/>
                      <a:pt x="21149" y="17209"/>
                    </a:cubicBezTo>
                  </a:path>
                  <a:path w="21149" h="21600" stroke="0" extrusionOk="0">
                    <a:moveTo>
                      <a:pt x="-1" y="0"/>
                    </a:moveTo>
                    <a:cubicBezTo>
                      <a:pt x="10237" y="0"/>
                      <a:pt x="19068" y="7186"/>
                      <a:pt x="21149" y="17209"/>
                    </a:cubicBezTo>
                    <a:lnTo>
                      <a:pt x="0" y="21600"/>
                    </a:lnTo>
                    <a:lnTo>
                      <a:pt x="-1" y="0"/>
                    </a:lnTo>
                    <a:close/>
                  </a:path>
                </a:pathLst>
              </a:custGeom>
              <a:noFill/>
              <a:ln w="38100">
                <a:solidFill>
                  <a:srgbClr val="FF33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box(in)">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971"/>
                                        </p:tgtEl>
                                        <p:attrNameLst>
                                          <p:attrName>style.visibility</p:attrName>
                                        </p:attrNameLst>
                                      </p:cBhvr>
                                      <p:to>
                                        <p:strVal val="visible"/>
                                      </p:to>
                                    </p:set>
                                    <p:anim calcmode="lin" valueType="num">
                                      <p:cBhvr additive="base">
                                        <p:cTn id="12" dur="500" fill="hold"/>
                                        <p:tgtEl>
                                          <p:spTgt spid="211971"/>
                                        </p:tgtEl>
                                        <p:attrNameLst>
                                          <p:attrName>ppt_x</p:attrName>
                                        </p:attrNameLst>
                                      </p:cBhvr>
                                      <p:tavLst>
                                        <p:tav tm="0">
                                          <p:val>
                                            <p:strVal val="0-#ppt_w/2"/>
                                          </p:val>
                                        </p:tav>
                                        <p:tav tm="100000">
                                          <p:val>
                                            <p:strVal val="#ppt_x"/>
                                          </p:val>
                                        </p:tav>
                                      </p:tavLst>
                                    </p:anim>
                                    <p:anim calcmode="lin" valueType="num">
                                      <p:cBhvr additive="base">
                                        <p:cTn id="13"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76114" y="548680"/>
            <a:ext cx="8566150" cy="701675"/>
          </a:xfrm>
        </p:spPr>
        <p:txBody>
          <a:bodyPr/>
          <a:lstStyle/>
          <a:p>
            <a:r>
              <a:rPr lang="en-US" altLang="zh-CN" dirty="0">
                <a:latin typeface="Times New Roman" panose="02020603050405020304" pitchFamily="18" charset="0"/>
              </a:rPr>
              <a:t>2</a:t>
            </a:r>
            <a:r>
              <a:rPr lang="zh-CN" altLang="en-US" dirty="0">
                <a:latin typeface="Times New Roman" panose="02020603050405020304" pitchFamily="18" charset="0"/>
              </a:rPr>
              <a:t>．电流脉动及其波形的连续与断续</a:t>
            </a:r>
            <a:endParaRPr lang="zh-CN" altLang="en-US" dirty="0">
              <a:latin typeface="Times New Roman" panose="02020603050405020304" pitchFamily="18" charset="0"/>
            </a:endParaRPr>
          </a:p>
        </p:txBody>
      </p:sp>
      <p:sp>
        <p:nvSpPr>
          <p:cNvPr id="57347" name="Rectangle 3"/>
          <p:cNvSpPr>
            <a:spLocks noGrp="1" noChangeArrowheads="1"/>
          </p:cNvSpPr>
          <p:nvPr>
            <p:ph idx="1"/>
          </p:nvPr>
        </p:nvSpPr>
        <p:spPr>
          <a:xfrm>
            <a:off x="611560" y="1916832"/>
            <a:ext cx="7848600" cy="4829175"/>
          </a:xfrm>
        </p:spPr>
        <p:txBody>
          <a:bodyPr/>
          <a:lstStyle/>
          <a:p>
            <a:r>
              <a:rPr lang="zh-CN" altLang="en-US" dirty="0">
                <a:latin typeface="Times New Roman" panose="02020603050405020304" pitchFamily="18" charset="0"/>
              </a:rPr>
              <a:t>在整流变压器二次侧额定相电压</a:t>
            </a:r>
            <a:r>
              <a:rPr lang="en-US" altLang="zh-CN" i="1" dirty="0">
                <a:latin typeface="Times New Roman" panose="02020603050405020304" pitchFamily="18" charset="0"/>
              </a:rPr>
              <a:t>u</a:t>
            </a:r>
            <a:r>
              <a:rPr lang="en-US" altLang="zh-CN" i="1" baseline="-25000" dirty="0">
                <a:latin typeface="Times New Roman" panose="02020603050405020304" pitchFamily="18" charset="0"/>
              </a:rPr>
              <a:t>2</a:t>
            </a:r>
            <a:r>
              <a:rPr lang="zh-CN" altLang="en-US" dirty="0">
                <a:latin typeface="Times New Roman" panose="02020603050405020304" pitchFamily="18" charset="0"/>
              </a:rPr>
              <a:t>的瞬时值大于反电动势</a:t>
            </a:r>
            <a:r>
              <a:rPr lang="en-US" altLang="zh-CN" i="1" dirty="0">
                <a:latin typeface="Times New Roman" panose="02020603050405020304" pitchFamily="18" charset="0"/>
              </a:rPr>
              <a:t>E</a:t>
            </a:r>
            <a:r>
              <a:rPr lang="zh-CN" altLang="en-US" dirty="0">
                <a:latin typeface="Times New Roman" panose="02020603050405020304" pitchFamily="18" charset="0"/>
              </a:rPr>
              <a:t>时，晶闸管才可能被触发导通。</a:t>
            </a:r>
            <a:endParaRPr lang="zh-CN" altLang="en-US" dirty="0">
              <a:latin typeface="Times New Roman" panose="02020603050405020304" pitchFamily="18" charset="0"/>
            </a:endParaRPr>
          </a:p>
          <a:p>
            <a:r>
              <a:rPr lang="zh-CN" altLang="en-US" dirty="0">
                <a:latin typeface="Times New Roman" panose="02020603050405020304" pitchFamily="18" charset="0"/>
              </a:rPr>
              <a:t>导通后如果</a:t>
            </a:r>
            <a:r>
              <a:rPr lang="en-US" altLang="zh-CN" i="1" dirty="0">
                <a:latin typeface="Times New Roman" panose="02020603050405020304" pitchFamily="18" charset="0"/>
              </a:rPr>
              <a:t>u</a:t>
            </a:r>
            <a:r>
              <a:rPr lang="en-US" altLang="zh-CN" i="1" baseline="-25000" dirty="0">
                <a:latin typeface="Times New Roman" panose="02020603050405020304" pitchFamily="18" charset="0"/>
              </a:rPr>
              <a:t>2</a:t>
            </a:r>
            <a:r>
              <a:rPr lang="zh-CN" altLang="en-US" dirty="0">
                <a:latin typeface="Times New Roman" panose="02020603050405020304" pitchFamily="18" charset="0"/>
              </a:rPr>
              <a:t>降低到</a:t>
            </a:r>
            <a:r>
              <a:rPr lang="en-US" altLang="zh-CN" i="1" dirty="0">
                <a:latin typeface="Times New Roman" panose="02020603050405020304" pitchFamily="18" charset="0"/>
              </a:rPr>
              <a:t>E</a:t>
            </a:r>
            <a:r>
              <a:rPr lang="zh-CN" altLang="en-US" dirty="0">
                <a:latin typeface="Times New Roman" panose="02020603050405020304" pitchFamily="18" charset="0"/>
              </a:rPr>
              <a:t>以下，靠电感作用可以维持电流</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继续流通。</a:t>
            </a:r>
            <a:endParaRPr lang="zh-CN" altLang="en-US" dirty="0">
              <a:latin typeface="Times New Roman" panose="02020603050405020304" pitchFamily="18" charset="0"/>
            </a:endParaRPr>
          </a:p>
          <a:p>
            <a:r>
              <a:rPr lang="zh-CN" altLang="en-US" dirty="0">
                <a:latin typeface="Times New Roman" panose="02020603050405020304" pitchFamily="18" charset="0"/>
              </a:rPr>
              <a:t>由于电压波形的脉动，造成了电流波形的脉动。 </a:t>
            </a:r>
            <a:endParaRPr lang="zh-CN" altLang="en-US" dirty="0">
              <a:latin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1" name="Text Box 6"/>
          <p:cNvSpPr txBox="1">
            <a:spLocks noChangeArrowheads="1"/>
          </p:cNvSpPr>
          <p:nvPr/>
        </p:nvSpPr>
        <p:spPr bwMode="auto">
          <a:xfrm>
            <a:off x="611188" y="5013176"/>
            <a:ext cx="81359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2-3   </a:t>
            </a:r>
            <a:r>
              <a:rPr lang="zh-CN" altLang="en-US" sz="3200" dirty="0">
                <a:solidFill>
                  <a:schemeClr val="tx1"/>
                </a:solidFill>
              </a:rPr>
              <a:t>带负载单相全控桥式整流电路的输出电压和电流波形</a:t>
            </a:r>
            <a:endParaRPr lang="zh-CN" altLang="en-US" sz="3200" dirty="0">
              <a:solidFill>
                <a:schemeClr val="tx1"/>
              </a:solidFill>
            </a:endParaRPr>
          </a:p>
        </p:txBody>
      </p:sp>
      <p:pic>
        <p:nvPicPr>
          <p:cNvPr id="58372" name="Picture 7" descr="02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750" y="1340768"/>
            <a:ext cx="8243888"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5364163" y="1844675"/>
            <a:ext cx="3529012"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rPr>
              <a:t>在</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上升阶段，电感储能；</a:t>
            </a:r>
            <a:endParaRPr kumimoji="0" lang="zh-CN" altLang="en-US" sz="3600">
              <a:solidFill>
                <a:schemeClr val="tx1"/>
              </a:solidFill>
            </a:endParaRPr>
          </a:p>
          <a:p>
            <a:pPr algn="l" eaLnBrk="1" hangingPunct="1"/>
            <a:r>
              <a:rPr kumimoji="0" lang="zh-CN" altLang="en-US" sz="3600">
                <a:solidFill>
                  <a:schemeClr val="tx1"/>
                </a:solidFill>
              </a:rPr>
              <a:t>在</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下降阶段，电感中的能量将释放出来维持电流连续。</a:t>
            </a:r>
            <a:endParaRPr kumimoji="0" lang="zh-CN" altLang="en-US" sz="3600">
              <a:solidFill>
                <a:schemeClr val="tx1"/>
              </a:solidFill>
            </a:endParaRPr>
          </a:p>
        </p:txBody>
      </p:sp>
      <p:sp>
        <p:nvSpPr>
          <p:cNvPr id="59395" name="Rectangle 4"/>
          <p:cNvSpPr>
            <a:spLocks noChangeArrowheads="1"/>
          </p:cNvSpPr>
          <p:nvPr/>
        </p:nvSpPr>
        <p:spPr bwMode="auto">
          <a:xfrm>
            <a:off x="0" y="5013325"/>
            <a:ext cx="487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chemeClr val="tx1"/>
                </a:solidFill>
              </a:rPr>
              <a:t>图</a:t>
            </a:r>
            <a:r>
              <a:rPr kumimoji="0" lang="en-US" altLang="zh-CN" sz="2800">
                <a:solidFill>
                  <a:schemeClr val="tx1"/>
                </a:solidFill>
              </a:rPr>
              <a:t>2</a:t>
            </a:r>
            <a:r>
              <a:rPr kumimoji="0" lang="zh-CN" altLang="en-US" sz="2800">
                <a:solidFill>
                  <a:schemeClr val="tx1"/>
                </a:solidFill>
              </a:rPr>
              <a:t>－</a:t>
            </a:r>
            <a:r>
              <a:rPr kumimoji="0" lang="en-US" altLang="zh-CN" sz="2800">
                <a:solidFill>
                  <a:schemeClr val="tx1"/>
                </a:solidFill>
              </a:rPr>
              <a:t>4  V-M</a:t>
            </a:r>
            <a:r>
              <a:rPr kumimoji="0" lang="zh-CN" altLang="en-US" sz="2800">
                <a:solidFill>
                  <a:schemeClr val="tx1"/>
                </a:solidFill>
              </a:rPr>
              <a:t>系统的电流波形</a:t>
            </a:r>
            <a:endParaRPr kumimoji="0" lang="zh-CN" altLang="en-US" sz="2800">
              <a:solidFill>
                <a:schemeClr val="tx1"/>
              </a:solidFill>
            </a:endParaRPr>
          </a:p>
          <a:p>
            <a:pPr eaLnBrk="1" hangingPunct="1"/>
            <a:r>
              <a:rPr kumimoji="0" lang="en-US" altLang="zh-CN" sz="2800">
                <a:solidFill>
                  <a:schemeClr val="tx1"/>
                </a:solidFill>
              </a:rPr>
              <a:t>(a) </a:t>
            </a:r>
            <a:r>
              <a:rPr kumimoji="0" lang="zh-CN" altLang="en-US" sz="2800">
                <a:solidFill>
                  <a:schemeClr val="tx1"/>
                </a:solidFill>
              </a:rPr>
              <a:t>电流连续		</a:t>
            </a:r>
            <a:endParaRPr kumimoji="0" lang="zh-CN" altLang="en-US" sz="2800">
              <a:solidFill>
                <a:schemeClr val="tx1"/>
              </a:solidFill>
            </a:endParaRPr>
          </a:p>
        </p:txBody>
      </p:sp>
      <p:pic>
        <p:nvPicPr>
          <p:cNvPr id="59396" name="Picture 5" descr="0204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412875"/>
            <a:ext cx="4824412"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250825" y="4941888"/>
            <a:ext cx="5321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chemeClr val="tx1"/>
                </a:solidFill>
              </a:rPr>
              <a:t>图</a:t>
            </a:r>
            <a:r>
              <a:rPr kumimoji="0" lang="en-US" altLang="zh-CN" sz="2800">
                <a:solidFill>
                  <a:schemeClr val="tx1"/>
                </a:solidFill>
              </a:rPr>
              <a:t>2</a:t>
            </a:r>
            <a:r>
              <a:rPr kumimoji="0" lang="zh-CN" altLang="en-US" sz="2800">
                <a:solidFill>
                  <a:schemeClr val="tx1"/>
                </a:solidFill>
              </a:rPr>
              <a:t>－</a:t>
            </a:r>
            <a:r>
              <a:rPr kumimoji="0" lang="en-US" altLang="zh-CN" sz="2800">
                <a:solidFill>
                  <a:schemeClr val="tx1"/>
                </a:solidFill>
              </a:rPr>
              <a:t>4  V-M</a:t>
            </a:r>
            <a:r>
              <a:rPr kumimoji="0" lang="zh-CN" altLang="en-US" sz="2800">
                <a:solidFill>
                  <a:schemeClr val="tx1"/>
                </a:solidFill>
              </a:rPr>
              <a:t>系统的电流波形     </a:t>
            </a:r>
            <a:endParaRPr kumimoji="0" lang="zh-CN" altLang="en-US" sz="2800">
              <a:solidFill>
                <a:schemeClr val="tx1"/>
              </a:solidFill>
            </a:endParaRPr>
          </a:p>
          <a:p>
            <a:pPr eaLnBrk="1" hangingPunct="1"/>
            <a:r>
              <a:rPr kumimoji="0" lang="zh-CN" altLang="en-US" sz="2800">
                <a:solidFill>
                  <a:schemeClr val="tx1"/>
                </a:solidFill>
              </a:rPr>
              <a:t>（</a:t>
            </a:r>
            <a:r>
              <a:rPr kumimoji="0" lang="en-US" altLang="zh-CN" sz="2800">
                <a:solidFill>
                  <a:schemeClr val="tx1"/>
                </a:solidFill>
              </a:rPr>
              <a:t>b</a:t>
            </a:r>
            <a:r>
              <a:rPr kumimoji="0" lang="zh-CN" altLang="en-US" sz="2800">
                <a:solidFill>
                  <a:schemeClr val="tx1"/>
                </a:solidFill>
              </a:rPr>
              <a:t>）电流断续</a:t>
            </a:r>
            <a:endParaRPr kumimoji="0" lang="zh-CN" altLang="en-US" sz="2800">
              <a:solidFill>
                <a:schemeClr val="tx1"/>
              </a:solidFill>
            </a:endParaRPr>
          </a:p>
        </p:txBody>
      </p:sp>
      <p:sp>
        <p:nvSpPr>
          <p:cNvPr id="60419" name="Rectangle 4"/>
          <p:cNvSpPr>
            <a:spLocks noChangeArrowheads="1"/>
          </p:cNvSpPr>
          <p:nvPr/>
        </p:nvSpPr>
        <p:spPr bwMode="auto">
          <a:xfrm>
            <a:off x="5508625" y="1844675"/>
            <a:ext cx="3421063"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rPr>
              <a:t>当负载电流较小时，电感中的储能较少，</a:t>
            </a:r>
            <a:endParaRPr kumimoji="0" lang="zh-CN" altLang="en-US" sz="3600">
              <a:solidFill>
                <a:schemeClr val="tx1"/>
              </a:solidFill>
            </a:endParaRPr>
          </a:p>
          <a:p>
            <a:pPr algn="l" eaLnBrk="1" hangingPunct="1"/>
            <a:r>
              <a:rPr kumimoji="0" lang="zh-CN" altLang="en-US" sz="3600">
                <a:solidFill>
                  <a:schemeClr val="tx1"/>
                </a:solidFill>
              </a:rPr>
              <a:t>等到</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下降到零时，造成电流波形断续。</a:t>
            </a:r>
            <a:endParaRPr kumimoji="0" lang="zh-CN" altLang="en-US" sz="3600">
              <a:solidFill>
                <a:schemeClr val="tx1"/>
              </a:solidFill>
            </a:endParaRPr>
          </a:p>
        </p:txBody>
      </p:sp>
      <p:pic>
        <p:nvPicPr>
          <p:cNvPr id="60420" name="Picture 5" descr="0204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341438"/>
            <a:ext cx="4824412"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2"/>
          <p:cNvSpPr>
            <a:spLocks noGrp="1"/>
          </p:cNvSpPr>
          <p:nvPr>
            <p:ph type="title"/>
          </p:nvPr>
        </p:nvSpPr>
        <p:spPr>
          <a:xfrm>
            <a:off x="525463" y="569913"/>
            <a:ext cx="4794250" cy="601662"/>
          </a:xfrm>
        </p:spPr>
        <p:txBody>
          <a:bodyPr vert="horz" wrap="square" lIns="91440" tIns="45720" rIns="91440" bIns="45720" anchor="b">
            <a:spAutoFit/>
          </a:bodyPr>
          <a:p>
            <a:pPr eaLnBrk="1" hangingPunct="1"/>
            <a:r>
              <a:rPr lang="en-US" altLang="zh-CN" sz="4000" dirty="0">
                <a:latin typeface="Times New Roman" panose="02020603050405020304" pitchFamily="18" charset="0"/>
              </a:rPr>
              <a:t>V-M</a:t>
            </a:r>
            <a:r>
              <a:rPr lang="zh-CN" altLang="zh-CN" sz="4000" dirty="0">
                <a:latin typeface="Times New Roman" panose="02020603050405020304" pitchFamily="18" charset="0"/>
              </a:rPr>
              <a:t>系统的电流波形</a:t>
            </a:r>
            <a:endParaRPr lang="zh-CN" altLang="en-US" sz="4000" dirty="0">
              <a:latin typeface="Times New Roman" panose="02020603050405020304" pitchFamily="18" charset="0"/>
            </a:endParaRPr>
          </a:p>
        </p:txBody>
      </p:sp>
      <p:sp>
        <p:nvSpPr>
          <p:cNvPr id="121859" name="日期占位符 3"/>
          <p:cNvSpPr txBox="1">
            <a:spLocks noGrp="1"/>
          </p:cNvSpPr>
          <p:nvPr>
            <p:ph type="dt" sz="half" idx="10"/>
          </p:nvPr>
        </p:nvSpPr>
        <p:spPr bwMode="auto">
          <a:xfrm>
            <a:off x="1152525" y="6286500"/>
            <a:ext cx="1905000" cy="457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C0CF00C-972F-4FE7-A2C7-35391EDCA7E9}" type="datetime1">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1860" name="灯片编号占位符 4"/>
          <p:cNvSpPr txBox="1">
            <a:spLocks noGrp="1"/>
          </p:cNvSpPr>
          <p:nvPr>
            <p:ph type="sldNum" sz="quarter" idx="12"/>
          </p:nvPr>
        </p:nvSpPr>
        <p:spPr bwMode="auto">
          <a:xfrm>
            <a:off x="3590925" y="6286500"/>
            <a:ext cx="2895600" cy="457200"/>
          </a:xfrm>
        </p:spPr>
        <p:txBody>
          <a:bodyPr vert="horz" wrap="square" lIns="91440" tIns="45720" rIns="91440" bIns="45720" numCol="1" anchor="b" anchorCtr="0" compatLnSpc="1"/>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5pPr>
          </a:lstStyle>
          <a:p>
            <a:pPr lvl="0" eaLnBrk="1" hangingPunct="1">
              <a:buNone/>
            </a:pPr>
            <a:fld id="{9A0DB2DC-4C9A-4742-B13C-FB6460FD3503}" type="slidenum">
              <a:rPr lang="en-US" altLang="zh-CN" sz="1400" dirty="0">
                <a:solidFill>
                  <a:schemeClr val="tx1"/>
                </a:solidFill>
                <a:latin typeface="Verdana" panose="020B0604030504040204" pitchFamily="34" charset="0"/>
              </a:rPr>
            </a:fld>
            <a:endParaRPr lang="en-US" altLang="zh-CN" sz="1400" dirty="0">
              <a:solidFill>
                <a:schemeClr val="tx1"/>
              </a:solidFill>
              <a:latin typeface="Verdana" panose="020B0604030504040204" pitchFamily="34" charset="0"/>
            </a:endParaRPr>
          </a:p>
        </p:txBody>
      </p:sp>
      <p:grpSp>
        <p:nvGrpSpPr>
          <p:cNvPr id="2" name="Group 3"/>
          <p:cNvGrpSpPr/>
          <p:nvPr/>
        </p:nvGrpSpPr>
        <p:grpSpPr>
          <a:xfrm>
            <a:off x="522288" y="998538"/>
            <a:ext cx="8124825" cy="3829050"/>
            <a:chOff x="316" y="1104"/>
            <a:chExt cx="5118" cy="2412"/>
          </a:xfrm>
        </p:grpSpPr>
        <p:sp>
          <p:nvSpPr>
            <p:cNvPr id="31751" name="Rectangle 4"/>
            <p:cNvSpPr/>
            <p:nvPr/>
          </p:nvSpPr>
          <p:spPr>
            <a:xfrm>
              <a:off x="377" y="1285"/>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2" name="Rectangle 5"/>
            <p:cNvSpPr/>
            <p:nvPr/>
          </p:nvSpPr>
          <p:spPr>
            <a:xfrm>
              <a:off x="428" y="1347"/>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3" name="Rectangle 6"/>
            <p:cNvSpPr/>
            <p:nvPr/>
          </p:nvSpPr>
          <p:spPr>
            <a:xfrm>
              <a:off x="402" y="2490"/>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4" name="Rectangle 7"/>
            <p:cNvSpPr/>
            <p:nvPr/>
          </p:nvSpPr>
          <p:spPr>
            <a:xfrm>
              <a:off x="431" y="2548"/>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5" name="Rectangle 8"/>
            <p:cNvSpPr/>
            <p:nvPr/>
          </p:nvSpPr>
          <p:spPr>
            <a:xfrm>
              <a:off x="2666" y="1862"/>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6" name="Rectangle 9"/>
            <p:cNvSpPr/>
            <p:nvPr/>
          </p:nvSpPr>
          <p:spPr>
            <a:xfrm>
              <a:off x="2736" y="1872"/>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7" name="Rectangle 10"/>
            <p:cNvSpPr/>
            <p:nvPr/>
          </p:nvSpPr>
          <p:spPr>
            <a:xfrm>
              <a:off x="2666" y="3050"/>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8" name="Rectangle 11"/>
            <p:cNvSpPr/>
            <p:nvPr/>
          </p:nvSpPr>
          <p:spPr>
            <a:xfrm>
              <a:off x="2736" y="3060"/>
              <a:ext cx="0" cy="230"/>
            </a:xfrm>
            <a:prstGeom prst="rect">
              <a:avLst/>
            </a:prstGeom>
            <a:noFill/>
            <a:ln w="9525">
              <a:noFill/>
            </a:ln>
          </p:spPr>
          <p:txBody>
            <a:bodyPr wrap="none" lIns="0" tIns="0" rIns="0" bIns="0">
              <a:spAutoFit/>
            </a:bodyPr>
            <a:p>
              <a:pPr algn="l"/>
              <a:endParaRPr lang="zh-CN" altLang="zh-CN" dirty="0">
                <a:solidFill>
                  <a:schemeClr val="tx1"/>
                </a:solidFill>
                <a:latin typeface="Times New Roman" panose="02020603050405020304" pitchFamily="18" charset="0"/>
              </a:endParaRPr>
            </a:p>
          </p:txBody>
        </p:sp>
        <p:sp>
          <p:nvSpPr>
            <p:cNvPr id="31759" name="Rectangle 12"/>
            <p:cNvSpPr/>
            <p:nvPr/>
          </p:nvSpPr>
          <p:spPr>
            <a:xfrm>
              <a:off x="316" y="1200"/>
              <a:ext cx="5060" cy="2208"/>
            </a:xfrm>
            <a:prstGeom prst="rect">
              <a:avLst/>
            </a:prstGeom>
            <a:solidFill>
              <a:srgbClr val="CCFFFF">
                <a:alpha val="47058"/>
              </a:srgbClr>
            </a:solidFill>
            <a:ln w="9525">
              <a:noFill/>
            </a:ln>
          </p:spPr>
          <p:txBody>
            <a:bodyPr wrap="none" anchor="ctr"/>
            <a:p>
              <a:endParaRPr lang="zh-CN" altLang="en-US" dirty="0">
                <a:latin typeface="Times New Roman" panose="02020603050405020304" pitchFamily="18" charset="0"/>
              </a:endParaRPr>
            </a:p>
          </p:txBody>
        </p:sp>
        <p:sp>
          <p:nvSpPr>
            <p:cNvPr id="31760" name="Line 13"/>
            <p:cNvSpPr/>
            <p:nvPr/>
          </p:nvSpPr>
          <p:spPr>
            <a:xfrm>
              <a:off x="696" y="3515"/>
              <a:ext cx="29" cy="1"/>
            </a:xfrm>
            <a:prstGeom prst="line">
              <a:avLst/>
            </a:prstGeom>
            <a:ln w="15875" cap="flat" cmpd="sng">
              <a:solidFill>
                <a:srgbClr val="FFFFFF"/>
              </a:solidFill>
              <a:prstDash val="solid"/>
              <a:headEnd type="none" w="med" len="med"/>
              <a:tailEnd type="none" w="med" len="med"/>
            </a:ln>
          </p:spPr>
        </p:sp>
        <p:sp>
          <p:nvSpPr>
            <p:cNvPr id="31761" name="Line 14"/>
            <p:cNvSpPr/>
            <p:nvPr/>
          </p:nvSpPr>
          <p:spPr>
            <a:xfrm flipV="1">
              <a:off x="821" y="1423"/>
              <a:ext cx="1" cy="641"/>
            </a:xfrm>
            <a:prstGeom prst="line">
              <a:avLst/>
            </a:prstGeom>
            <a:ln w="20638" cap="flat" cmpd="sng">
              <a:solidFill>
                <a:srgbClr val="000000"/>
              </a:solidFill>
              <a:prstDash val="solid"/>
              <a:headEnd type="none" w="med" len="med"/>
              <a:tailEnd type="none" w="med" len="med"/>
            </a:ln>
          </p:spPr>
        </p:sp>
        <p:sp>
          <p:nvSpPr>
            <p:cNvPr id="31762" name="Line 15"/>
            <p:cNvSpPr/>
            <p:nvPr/>
          </p:nvSpPr>
          <p:spPr>
            <a:xfrm>
              <a:off x="676" y="2161"/>
              <a:ext cx="75" cy="1"/>
            </a:xfrm>
            <a:prstGeom prst="line">
              <a:avLst/>
            </a:prstGeom>
            <a:ln w="7938" cap="flat" cmpd="sng">
              <a:solidFill>
                <a:srgbClr val="000000"/>
              </a:solidFill>
              <a:prstDash val="solid"/>
              <a:headEnd type="none" w="med" len="med"/>
              <a:tailEnd type="none" w="med" len="med"/>
            </a:ln>
          </p:spPr>
        </p:sp>
        <p:sp>
          <p:nvSpPr>
            <p:cNvPr id="31763" name="Freeform 16"/>
            <p:cNvSpPr/>
            <p:nvPr/>
          </p:nvSpPr>
          <p:spPr>
            <a:xfrm>
              <a:off x="608" y="2138"/>
              <a:ext cx="75" cy="45"/>
            </a:xfrm>
            <a:custGeom>
              <a:avLst/>
              <a:gdLst>
                <a:gd name="txL" fmla="*/ 0 w 75"/>
                <a:gd name="txT" fmla="*/ 0 h 45"/>
                <a:gd name="txR" fmla="*/ 75 w 75"/>
                <a:gd name="txB" fmla="*/ 45 h 45"/>
              </a:gdLst>
              <a:ahLst/>
              <a:cxnLst>
                <a:cxn ang="0">
                  <a:pos x="75" y="45"/>
                </a:cxn>
                <a:cxn ang="0">
                  <a:pos x="0" y="23"/>
                </a:cxn>
                <a:cxn ang="0">
                  <a:pos x="75" y="0"/>
                </a:cxn>
                <a:cxn ang="0">
                  <a:pos x="75" y="45"/>
                </a:cxn>
              </a:cxnLst>
              <a:rect l="txL" t="txT" r="txR" b="txB"/>
              <a:pathLst>
                <a:path w="75" h="45">
                  <a:moveTo>
                    <a:pt x="75" y="45"/>
                  </a:moveTo>
                  <a:lnTo>
                    <a:pt x="0" y="23"/>
                  </a:lnTo>
                  <a:lnTo>
                    <a:pt x="75" y="0"/>
                  </a:lnTo>
                  <a:lnTo>
                    <a:pt x="75" y="45"/>
                  </a:lnTo>
                  <a:close/>
                </a:path>
              </a:pathLst>
            </a:custGeom>
            <a:solidFill>
              <a:srgbClr val="000000">
                <a:alpha val="100000"/>
              </a:srgbClr>
            </a:solidFill>
            <a:ln w="9525">
              <a:noFill/>
            </a:ln>
          </p:spPr>
          <p:txBody>
            <a:bodyPr/>
            <a:p>
              <a:endParaRPr lang="zh-CN" altLang="en-US"/>
            </a:p>
          </p:txBody>
        </p:sp>
        <p:sp>
          <p:nvSpPr>
            <p:cNvPr id="31764" name="Freeform 17"/>
            <p:cNvSpPr/>
            <p:nvPr/>
          </p:nvSpPr>
          <p:spPr>
            <a:xfrm>
              <a:off x="745" y="2138"/>
              <a:ext cx="73" cy="45"/>
            </a:xfrm>
            <a:custGeom>
              <a:avLst/>
              <a:gdLst>
                <a:gd name="txL" fmla="*/ 0 w 73"/>
                <a:gd name="txT" fmla="*/ 0 h 45"/>
                <a:gd name="txR" fmla="*/ 73 w 73"/>
                <a:gd name="txB" fmla="*/ 45 h 45"/>
              </a:gdLst>
              <a:ahLst/>
              <a:cxnLst>
                <a:cxn ang="0">
                  <a:pos x="0" y="0"/>
                </a:cxn>
                <a:cxn ang="0">
                  <a:pos x="73" y="23"/>
                </a:cxn>
                <a:cxn ang="0">
                  <a:pos x="0" y="45"/>
                </a:cxn>
                <a:cxn ang="0">
                  <a:pos x="0" y="0"/>
                </a:cxn>
              </a:cxnLst>
              <a:rect l="txL" t="txT" r="txR" b="txB"/>
              <a:pathLst>
                <a:path w="73" h="45">
                  <a:moveTo>
                    <a:pt x="0" y="0"/>
                  </a:moveTo>
                  <a:lnTo>
                    <a:pt x="73" y="23"/>
                  </a:lnTo>
                  <a:lnTo>
                    <a:pt x="0" y="45"/>
                  </a:lnTo>
                  <a:lnTo>
                    <a:pt x="0" y="0"/>
                  </a:lnTo>
                  <a:close/>
                </a:path>
              </a:pathLst>
            </a:custGeom>
            <a:solidFill>
              <a:srgbClr val="000000">
                <a:alpha val="100000"/>
              </a:srgbClr>
            </a:solidFill>
            <a:ln w="9525">
              <a:noFill/>
            </a:ln>
          </p:spPr>
          <p:txBody>
            <a:bodyPr/>
            <a:p>
              <a:endParaRPr lang="zh-CN" altLang="en-US"/>
            </a:p>
          </p:txBody>
        </p:sp>
        <p:sp>
          <p:nvSpPr>
            <p:cNvPr id="31765" name="Line 18"/>
            <p:cNvSpPr/>
            <p:nvPr/>
          </p:nvSpPr>
          <p:spPr>
            <a:xfrm flipV="1">
              <a:off x="502" y="1837"/>
              <a:ext cx="8" cy="21"/>
            </a:xfrm>
            <a:prstGeom prst="line">
              <a:avLst/>
            </a:prstGeom>
            <a:ln w="7938" cap="flat" cmpd="sng">
              <a:solidFill>
                <a:srgbClr val="FF0000"/>
              </a:solidFill>
              <a:prstDash val="solid"/>
              <a:headEnd type="none" w="med" len="med"/>
              <a:tailEnd type="none" w="med" len="med"/>
            </a:ln>
          </p:spPr>
        </p:sp>
        <p:sp>
          <p:nvSpPr>
            <p:cNvPr id="31766" name="Freeform 19"/>
            <p:cNvSpPr/>
            <p:nvPr/>
          </p:nvSpPr>
          <p:spPr>
            <a:xfrm>
              <a:off x="518" y="1797"/>
              <a:ext cx="10" cy="19"/>
            </a:xfrm>
            <a:custGeom>
              <a:avLst/>
              <a:gdLst>
                <a:gd name="txL" fmla="*/ 0 w 4"/>
                <a:gd name="txT" fmla="*/ 0 h 8"/>
                <a:gd name="txR" fmla="*/ 4 w 4"/>
                <a:gd name="txB" fmla="*/ 8 h 8"/>
              </a:gdLst>
              <a:ahLst/>
              <a:cxnLst>
                <a:cxn ang="0">
                  <a:pos x="0" y="617850614"/>
                </a:cxn>
                <a:cxn ang="0">
                  <a:pos x="243899425" y="450005605"/>
                </a:cxn>
                <a:cxn ang="0">
                  <a:pos x="900314270"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67" name="Freeform 20"/>
            <p:cNvSpPr/>
            <p:nvPr/>
          </p:nvSpPr>
          <p:spPr>
            <a:xfrm>
              <a:off x="538" y="1759"/>
              <a:ext cx="11" cy="19"/>
            </a:xfrm>
            <a:custGeom>
              <a:avLst/>
              <a:gdLst>
                <a:gd name="txL" fmla="*/ 0 w 4"/>
                <a:gd name="txT" fmla="*/ 0 h 8"/>
                <a:gd name="txR" fmla="*/ 4 w 4"/>
                <a:gd name="txB" fmla="*/ 8 h 8"/>
              </a:gdLst>
              <a:ahLst/>
              <a:cxnLst>
                <a:cxn ang="0">
                  <a:pos x="0" y="617850614"/>
                </a:cxn>
                <a:cxn ang="0">
                  <a:pos x="2147483647" y="382238110"/>
                </a:cxn>
                <a:cxn ang="0">
                  <a:pos x="2147483647"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68" name="Freeform 21"/>
            <p:cNvSpPr/>
            <p:nvPr/>
          </p:nvSpPr>
          <p:spPr>
            <a:xfrm>
              <a:off x="559" y="1721"/>
              <a:ext cx="8" cy="19"/>
            </a:xfrm>
            <a:custGeom>
              <a:avLst/>
              <a:gdLst>
                <a:gd name="txL" fmla="*/ 0 w 3"/>
                <a:gd name="txT" fmla="*/ 0 h 8"/>
                <a:gd name="txR" fmla="*/ 3 w 3"/>
                <a:gd name="txB" fmla="*/ 8 h 8"/>
              </a:gdLst>
              <a:ahLst/>
              <a:cxnLst>
                <a:cxn ang="0">
                  <a:pos x="0" y="617850614"/>
                </a:cxn>
                <a:cxn ang="0">
                  <a:pos x="1620984568" y="231614109"/>
                </a:cxn>
                <a:cxn ang="0">
                  <a:pos x="2147483647" y="0"/>
                </a:cxn>
              </a:cxnLst>
              <a:rect l="txL" t="txT" r="txR" b="txB"/>
              <a:pathLst>
                <a:path w="3" h="8">
                  <a:moveTo>
                    <a:pt x="0" y="8"/>
                  </a:moveTo>
                  <a:lnTo>
                    <a:pt x="2" y="3"/>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69" name="Freeform 22"/>
            <p:cNvSpPr/>
            <p:nvPr/>
          </p:nvSpPr>
          <p:spPr>
            <a:xfrm>
              <a:off x="577" y="1683"/>
              <a:ext cx="8" cy="19"/>
            </a:xfrm>
            <a:custGeom>
              <a:avLst/>
              <a:gdLst>
                <a:gd name="txL" fmla="*/ 0 w 3"/>
                <a:gd name="txT" fmla="*/ 0 h 8"/>
                <a:gd name="txR" fmla="*/ 3 w 3"/>
                <a:gd name="txB" fmla="*/ 8 h 8"/>
              </a:gdLst>
              <a:ahLst/>
              <a:cxnLst>
                <a:cxn ang="0">
                  <a:pos x="0" y="617850614"/>
                </a:cxn>
                <a:cxn ang="0">
                  <a:pos x="1620984568" y="160942431"/>
                </a:cxn>
                <a:cxn ang="0">
                  <a:pos x="2147483647" y="0"/>
                </a:cxn>
              </a:cxnLst>
              <a:rect l="txL" t="txT" r="txR" b="txB"/>
              <a:pathLst>
                <a:path w="3" h="8">
                  <a:moveTo>
                    <a:pt x="0" y="8"/>
                  </a:moveTo>
                  <a:lnTo>
                    <a:pt x="2" y="2"/>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0" name="Freeform 23"/>
            <p:cNvSpPr/>
            <p:nvPr/>
          </p:nvSpPr>
          <p:spPr>
            <a:xfrm>
              <a:off x="595" y="1646"/>
              <a:ext cx="11" cy="18"/>
            </a:xfrm>
            <a:custGeom>
              <a:avLst/>
              <a:gdLst>
                <a:gd name="txL" fmla="*/ 0 w 4"/>
                <a:gd name="txT" fmla="*/ 0 h 8"/>
                <a:gd name="txR" fmla="*/ 4 w 4"/>
                <a:gd name="txB" fmla="*/ 8 h 8"/>
              </a:gdLst>
              <a:ahLst/>
              <a:cxnLst>
                <a:cxn ang="0">
                  <a:pos x="0" y="195748418"/>
                </a:cxn>
                <a:cxn ang="0">
                  <a:pos x="2147483647" y="24120367"/>
                </a:cxn>
                <a:cxn ang="0">
                  <a:pos x="2147483647" y="0"/>
                </a:cxn>
              </a:cxnLst>
              <a:rect l="txL" t="txT" r="txR" b="txB"/>
              <a:pathLst>
                <a:path w="4" h="8">
                  <a:moveTo>
                    <a:pt x="0" y="8"/>
                  </a:moveTo>
                  <a:lnTo>
                    <a:pt x="4"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1" name="Freeform 24"/>
            <p:cNvSpPr/>
            <p:nvPr/>
          </p:nvSpPr>
          <p:spPr>
            <a:xfrm>
              <a:off x="616" y="1608"/>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2" name="Freeform 25"/>
            <p:cNvSpPr/>
            <p:nvPr/>
          </p:nvSpPr>
          <p:spPr>
            <a:xfrm>
              <a:off x="637" y="1570"/>
              <a:ext cx="10" cy="19"/>
            </a:xfrm>
            <a:custGeom>
              <a:avLst/>
              <a:gdLst>
                <a:gd name="txL" fmla="*/ 0 w 4"/>
                <a:gd name="txT" fmla="*/ 0 h 8"/>
                <a:gd name="txR" fmla="*/ 4 w 4"/>
                <a:gd name="txB" fmla="*/ 8 h 8"/>
              </a:gdLst>
              <a:ahLst/>
              <a:cxnLst>
                <a:cxn ang="0">
                  <a:pos x="0" y="617850614"/>
                </a:cxn>
                <a:cxn ang="0">
                  <a:pos x="434634300" y="23161410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3" name="Freeform 26"/>
            <p:cNvSpPr/>
            <p:nvPr/>
          </p:nvSpPr>
          <p:spPr>
            <a:xfrm>
              <a:off x="660" y="1532"/>
              <a:ext cx="13" cy="19"/>
            </a:xfrm>
            <a:custGeom>
              <a:avLst/>
              <a:gdLst>
                <a:gd name="txL" fmla="*/ 0 w 5"/>
                <a:gd name="txT" fmla="*/ 0 h 8"/>
                <a:gd name="txR" fmla="*/ 5 w 5"/>
                <a:gd name="txB" fmla="*/ 8 h 8"/>
              </a:gdLst>
              <a:ahLst/>
              <a:cxnLst>
                <a:cxn ang="0">
                  <a:pos x="0" y="617850614"/>
                </a:cxn>
                <a:cxn ang="0">
                  <a:pos x="997894659" y="382238110"/>
                </a:cxn>
                <a:cxn ang="0">
                  <a:pos x="2147483647" y="0"/>
                </a:cxn>
              </a:cxnLst>
              <a:rect l="txL" t="txT" r="txR" b="txB"/>
              <a:pathLst>
                <a:path w="5" h="8">
                  <a:moveTo>
                    <a:pt x="0" y="8"/>
                  </a:moveTo>
                  <a:lnTo>
                    <a:pt x="2" y="5"/>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4" name="Line 27"/>
            <p:cNvSpPr/>
            <p:nvPr/>
          </p:nvSpPr>
          <p:spPr>
            <a:xfrm flipV="1">
              <a:off x="686" y="1497"/>
              <a:ext cx="15" cy="16"/>
            </a:xfrm>
            <a:prstGeom prst="line">
              <a:avLst/>
            </a:prstGeom>
            <a:ln w="7938" cap="flat" cmpd="sng">
              <a:solidFill>
                <a:srgbClr val="FF0000"/>
              </a:solidFill>
              <a:prstDash val="solid"/>
              <a:headEnd type="none" w="med" len="med"/>
              <a:tailEnd type="none" w="med" len="med"/>
            </a:ln>
          </p:spPr>
        </p:sp>
        <p:sp>
          <p:nvSpPr>
            <p:cNvPr id="31775" name="Freeform 28"/>
            <p:cNvSpPr/>
            <p:nvPr/>
          </p:nvSpPr>
          <p:spPr>
            <a:xfrm>
              <a:off x="717" y="1463"/>
              <a:ext cx="16" cy="17"/>
            </a:xfrm>
            <a:custGeom>
              <a:avLst/>
              <a:gdLst>
                <a:gd name="txL" fmla="*/ 0 w 6"/>
                <a:gd name="txT" fmla="*/ 0 h 7"/>
                <a:gd name="txR" fmla="*/ 6 w 6"/>
                <a:gd name="txB" fmla="*/ 7 h 7"/>
              </a:gdLst>
              <a:ahLst/>
              <a:cxnLst>
                <a:cxn ang="0">
                  <a:pos x="0" y="863921431"/>
                </a:cxn>
                <a:cxn ang="0">
                  <a:pos x="2147483647" y="355732354"/>
                </a:cxn>
                <a:cxn ang="0">
                  <a:pos x="2147483647" y="0"/>
                </a:cxn>
              </a:cxnLst>
              <a:rect l="txL" t="txT" r="txR" b="txB"/>
              <a:pathLst>
                <a:path w="6" h="7">
                  <a:moveTo>
                    <a:pt x="0" y="7"/>
                  </a:moveTo>
                  <a:lnTo>
                    <a:pt x="4" y="3"/>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6" name="Freeform 29"/>
            <p:cNvSpPr/>
            <p:nvPr/>
          </p:nvSpPr>
          <p:spPr>
            <a:xfrm>
              <a:off x="751" y="1435"/>
              <a:ext cx="18" cy="14"/>
            </a:xfrm>
            <a:custGeom>
              <a:avLst/>
              <a:gdLst>
                <a:gd name="txL" fmla="*/ 0 w 7"/>
                <a:gd name="txT" fmla="*/ 0 h 6"/>
                <a:gd name="txR" fmla="*/ 7 w 7"/>
                <a:gd name="txB" fmla="*/ 6 h 6"/>
              </a:gdLst>
              <a:ahLst/>
              <a:cxnLst>
                <a:cxn ang="0">
                  <a:pos x="0" y="324280481"/>
                </a:cxn>
                <a:cxn ang="0">
                  <a:pos x="2057349078" y="50319386"/>
                </a:cxn>
                <a:cxn ang="0">
                  <a:pos x="2147483647" y="0"/>
                </a:cxn>
              </a:cxnLst>
              <a:rect l="txL" t="txT" r="txR" b="txB"/>
              <a:pathLst>
                <a:path w="7" h="6">
                  <a:moveTo>
                    <a:pt x="0" y="6"/>
                  </a:moveTo>
                  <a:lnTo>
                    <a:pt x="5" y="1"/>
                  </a:lnTo>
                  <a:lnTo>
                    <a:pt x="7"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7" name="Freeform 30"/>
            <p:cNvSpPr/>
            <p:nvPr/>
          </p:nvSpPr>
          <p:spPr>
            <a:xfrm>
              <a:off x="789" y="1423"/>
              <a:ext cx="24" cy="5"/>
            </a:xfrm>
            <a:custGeom>
              <a:avLst/>
              <a:gdLst>
                <a:gd name="txL" fmla="*/ 0 w 9"/>
                <a:gd name="txT" fmla="*/ 0 h 2"/>
                <a:gd name="txR" fmla="*/ 9 w 9"/>
                <a:gd name="txB" fmla="*/ 2 h 2"/>
              </a:gdLst>
              <a:ahLst/>
              <a:cxnLst>
                <a:cxn ang="0">
                  <a:pos x="0" y="434634300"/>
                </a:cxn>
                <a:cxn ang="0">
                  <a:pos x="2147483647" y="0"/>
                </a:cxn>
                <a:cxn ang="0">
                  <a:pos x="2147483647" y="0"/>
                </a:cxn>
              </a:cxnLst>
              <a:rect l="txL" t="txT" r="txR" b="txB"/>
              <a:pathLst>
                <a:path w="9" h="2">
                  <a:moveTo>
                    <a:pt x="0" y="2"/>
                  </a:moveTo>
                  <a:lnTo>
                    <a:pt x="6" y="0"/>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8" name="Freeform 31"/>
            <p:cNvSpPr/>
            <p:nvPr/>
          </p:nvSpPr>
          <p:spPr>
            <a:xfrm>
              <a:off x="836" y="1423"/>
              <a:ext cx="23" cy="7"/>
            </a:xfrm>
            <a:custGeom>
              <a:avLst/>
              <a:gdLst>
                <a:gd name="txL" fmla="*/ 0 w 9"/>
                <a:gd name="txT" fmla="*/ 0 h 3"/>
                <a:gd name="txR" fmla="*/ 9 w 9"/>
                <a:gd name="txB" fmla="*/ 3 h 3"/>
              </a:gdLst>
              <a:ahLst/>
              <a:cxnLst>
                <a:cxn ang="0">
                  <a:pos x="0" y="0"/>
                </a:cxn>
                <a:cxn ang="0">
                  <a:pos x="1816770516" y="50319386"/>
                </a:cxn>
                <a:cxn ang="0">
                  <a:pos x="2147483647" y="155151439"/>
                </a:cxn>
              </a:cxnLst>
              <a:rect l="txL" t="txT" r="txR" b="txB"/>
              <a:pathLst>
                <a:path w="9" h="3">
                  <a:moveTo>
                    <a:pt x="0" y="0"/>
                  </a:moveTo>
                  <a:lnTo>
                    <a:pt x="5" y="1"/>
                  </a:lnTo>
                  <a:lnTo>
                    <a:pt x="9"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79" name="Freeform 32"/>
            <p:cNvSpPr/>
            <p:nvPr/>
          </p:nvSpPr>
          <p:spPr>
            <a:xfrm>
              <a:off x="880" y="1440"/>
              <a:ext cx="18" cy="14"/>
            </a:xfrm>
            <a:custGeom>
              <a:avLst/>
              <a:gdLst>
                <a:gd name="txL" fmla="*/ 0 w 7"/>
                <a:gd name="txT" fmla="*/ 0 h 6"/>
                <a:gd name="txR" fmla="*/ 7 w 7"/>
                <a:gd name="txB" fmla="*/ 6 h 6"/>
              </a:gdLst>
              <a:ahLst/>
              <a:cxnLst>
                <a:cxn ang="0">
                  <a:pos x="0" y="0"/>
                </a:cxn>
                <a:cxn ang="0">
                  <a:pos x="800080416" y="117411901"/>
                </a:cxn>
                <a:cxn ang="0">
                  <a:pos x="2147483647" y="324280481"/>
                </a:cxn>
              </a:cxnLst>
              <a:rect l="txL" t="txT" r="txR" b="txB"/>
              <a:pathLst>
                <a:path w="7" h="6">
                  <a:moveTo>
                    <a:pt x="0" y="0"/>
                  </a:moveTo>
                  <a:lnTo>
                    <a:pt x="2" y="2"/>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80" name="Freeform 33"/>
            <p:cNvSpPr/>
            <p:nvPr/>
          </p:nvSpPr>
          <p:spPr>
            <a:xfrm>
              <a:off x="916" y="1468"/>
              <a:ext cx="16" cy="17"/>
            </a:xfrm>
            <a:custGeom>
              <a:avLst/>
              <a:gdLst>
                <a:gd name="txL" fmla="*/ 0 w 6"/>
                <a:gd name="txT" fmla="*/ 0 h 7"/>
                <a:gd name="txR" fmla="*/ 6 w 6"/>
                <a:gd name="txB" fmla="*/ 7 h 7"/>
              </a:gdLst>
              <a:ahLst/>
              <a:cxnLst>
                <a:cxn ang="0">
                  <a:pos x="0" y="0"/>
                </a:cxn>
                <a:cxn ang="0">
                  <a:pos x="2147483647" y="604744881"/>
                </a:cxn>
                <a:cxn ang="0">
                  <a:pos x="2147483647" y="863921431"/>
                </a:cxn>
              </a:cxnLst>
              <a:rect l="txL" t="txT" r="txR" b="txB"/>
              <a:pathLst>
                <a:path w="6" h="7">
                  <a:moveTo>
                    <a:pt x="0" y="0"/>
                  </a:moveTo>
                  <a:lnTo>
                    <a:pt x="4" y="5"/>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81" name="Freeform 34"/>
            <p:cNvSpPr/>
            <p:nvPr/>
          </p:nvSpPr>
          <p:spPr>
            <a:xfrm>
              <a:off x="945" y="1504"/>
              <a:ext cx="15" cy="16"/>
            </a:xfrm>
            <a:custGeom>
              <a:avLst/>
              <a:gdLst>
                <a:gd name="txL" fmla="*/ 0 w 6"/>
                <a:gd name="txT" fmla="*/ 0 h 7"/>
                <a:gd name="txR" fmla="*/ 6 w 6"/>
                <a:gd name="txB" fmla="*/ 7 h 7"/>
              </a:gdLst>
              <a:ahLst/>
              <a:cxnLst>
                <a:cxn ang="0">
                  <a:pos x="0" y="0"/>
                </a:cxn>
                <a:cxn ang="0">
                  <a:pos x="290585283" y="31555109"/>
                </a:cxn>
                <a:cxn ang="0">
                  <a:pos x="1355285938" y="245939278"/>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82" name="Line 35"/>
            <p:cNvSpPr/>
            <p:nvPr/>
          </p:nvSpPr>
          <p:spPr>
            <a:xfrm>
              <a:off x="973" y="1537"/>
              <a:ext cx="11" cy="19"/>
            </a:xfrm>
            <a:prstGeom prst="line">
              <a:avLst/>
            </a:prstGeom>
            <a:ln w="7938" cap="flat" cmpd="sng">
              <a:solidFill>
                <a:srgbClr val="FF0000"/>
              </a:solidFill>
              <a:prstDash val="solid"/>
              <a:headEnd type="none" w="med" len="med"/>
              <a:tailEnd type="none" w="med" len="med"/>
            </a:ln>
          </p:spPr>
        </p:sp>
        <p:sp>
          <p:nvSpPr>
            <p:cNvPr id="31783" name="Line 36"/>
            <p:cNvSpPr/>
            <p:nvPr/>
          </p:nvSpPr>
          <p:spPr>
            <a:xfrm>
              <a:off x="994" y="1575"/>
              <a:ext cx="10" cy="19"/>
            </a:xfrm>
            <a:prstGeom prst="line">
              <a:avLst/>
            </a:prstGeom>
            <a:ln w="7938" cap="flat" cmpd="sng">
              <a:solidFill>
                <a:srgbClr val="FF0000"/>
              </a:solidFill>
              <a:prstDash val="solid"/>
              <a:headEnd type="none" w="med" len="med"/>
              <a:tailEnd type="none" w="med" len="med"/>
            </a:ln>
          </p:spPr>
        </p:sp>
        <p:sp>
          <p:nvSpPr>
            <p:cNvPr id="31784" name="Line 37"/>
            <p:cNvSpPr/>
            <p:nvPr/>
          </p:nvSpPr>
          <p:spPr>
            <a:xfrm>
              <a:off x="1017" y="1612"/>
              <a:ext cx="11" cy="19"/>
            </a:xfrm>
            <a:prstGeom prst="line">
              <a:avLst/>
            </a:prstGeom>
            <a:ln w="7938" cap="flat" cmpd="sng">
              <a:solidFill>
                <a:srgbClr val="FF0000"/>
              </a:solidFill>
              <a:prstDash val="solid"/>
              <a:headEnd type="none" w="med" len="med"/>
              <a:tailEnd type="none" w="med" len="med"/>
            </a:ln>
          </p:spPr>
        </p:sp>
        <p:sp>
          <p:nvSpPr>
            <p:cNvPr id="31785" name="Line 38"/>
            <p:cNvSpPr/>
            <p:nvPr/>
          </p:nvSpPr>
          <p:spPr>
            <a:xfrm>
              <a:off x="1038" y="1650"/>
              <a:ext cx="10" cy="19"/>
            </a:xfrm>
            <a:prstGeom prst="line">
              <a:avLst/>
            </a:prstGeom>
            <a:ln w="7938" cap="flat" cmpd="sng">
              <a:solidFill>
                <a:srgbClr val="FF0000"/>
              </a:solidFill>
              <a:prstDash val="solid"/>
              <a:headEnd type="none" w="med" len="med"/>
              <a:tailEnd type="none" w="med" len="med"/>
            </a:ln>
          </p:spPr>
        </p:sp>
        <p:sp>
          <p:nvSpPr>
            <p:cNvPr id="31786" name="Line 39"/>
            <p:cNvSpPr/>
            <p:nvPr/>
          </p:nvSpPr>
          <p:spPr>
            <a:xfrm>
              <a:off x="1056" y="1688"/>
              <a:ext cx="11" cy="19"/>
            </a:xfrm>
            <a:prstGeom prst="line">
              <a:avLst/>
            </a:prstGeom>
            <a:ln w="7938" cap="flat" cmpd="sng">
              <a:solidFill>
                <a:srgbClr val="FF0000"/>
              </a:solidFill>
              <a:prstDash val="solid"/>
              <a:headEnd type="none" w="med" len="med"/>
              <a:tailEnd type="none" w="med" len="med"/>
            </a:ln>
          </p:spPr>
        </p:sp>
        <p:sp>
          <p:nvSpPr>
            <p:cNvPr id="31787" name="Line 40"/>
            <p:cNvSpPr/>
            <p:nvPr/>
          </p:nvSpPr>
          <p:spPr>
            <a:xfrm>
              <a:off x="1074" y="1726"/>
              <a:ext cx="11" cy="19"/>
            </a:xfrm>
            <a:prstGeom prst="line">
              <a:avLst/>
            </a:prstGeom>
            <a:ln w="7938" cap="flat" cmpd="sng">
              <a:solidFill>
                <a:srgbClr val="FF0000"/>
              </a:solidFill>
              <a:prstDash val="solid"/>
              <a:headEnd type="none" w="med" len="med"/>
              <a:tailEnd type="none" w="med" len="med"/>
            </a:ln>
          </p:spPr>
        </p:sp>
        <p:sp>
          <p:nvSpPr>
            <p:cNvPr id="31788" name="Line 41"/>
            <p:cNvSpPr/>
            <p:nvPr/>
          </p:nvSpPr>
          <p:spPr>
            <a:xfrm>
              <a:off x="1095" y="1764"/>
              <a:ext cx="10" cy="19"/>
            </a:xfrm>
            <a:prstGeom prst="line">
              <a:avLst/>
            </a:prstGeom>
            <a:ln w="7938" cap="flat" cmpd="sng">
              <a:solidFill>
                <a:srgbClr val="FF0000"/>
              </a:solidFill>
              <a:prstDash val="solid"/>
              <a:headEnd type="none" w="med" len="med"/>
              <a:tailEnd type="none" w="med" len="med"/>
            </a:ln>
          </p:spPr>
        </p:sp>
        <p:sp>
          <p:nvSpPr>
            <p:cNvPr id="31789" name="Line 42"/>
            <p:cNvSpPr/>
            <p:nvPr/>
          </p:nvSpPr>
          <p:spPr>
            <a:xfrm>
              <a:off x="1113" y="1802"/>
              <a:ext cx="8" cy="19"/>
            </a:xfrm>
            <a:prstGeom prst="line">
              <a:avLst/>
            </a:prstGeom>
            <a:ln w="7938" cap="flat" cmpd="sng">
              <a:solidFill>
                <a:srgbClr val="FF0000"/>
              </a:solidFill>
              <a:prstDash val="solid"/>
              <a:headEnd type="none" w="med" len="med"/>
              <a:tailEnd type="none" w="med" len="med"/>
            </a:ln>
          </p:spPr>
        </p:sp>
        <p:sp>
          <p:nvSpPr>
            <p:cNvPr id="31790" name="Line 43"/>
            <p:cNvSpPr/>
            <p:nvPr/>
          </p:nvSpPr>
          <p:spPr>
            <a:xfrm>
              <a:off x="1131" y="1840"/>
              <a:ext cx="11" cy="18"/>
            </a:xfrm>
            <a:prstGeom prst="line">
              <a:avLst/>
            </a:prstGeom>
            <a:ln w="7938" cap="flat" cmpd="sng">
              <a:solidFill>
                <a:srgbClr val="FF0000"/>
              </a:solidFill>
              <a:prstDash val="solid"/>
              <a:headEnd type="none" w="med" len="med"/>
              <a:tailEnd type="none" w="med" len="med"/>
            </a:ln>
          </p:spPr>
        </p:sp>
        <p:sp>
          <p:nvSpPr>
            <p:cNvPr id="31791" name="Freeform 44"/>
            <p:cNvSpPr/>
            <p:nvPr/>
          </p:nvSpPr>
          <p:spPr>
            <a:xfrm>
              <a:off x="1152" y="1877"/>
              <a:ext cx="8" cy="22"/>
            </a:xfrm>
            <a:custGeom>
              <a:avLst/>
              <a:gdLst>
                <a:gd name="txL" fmla="*/ 0 w 3"/>
                <a:gd name="txT" fmla="*/ 0 h 9"/>
                <a:gd name="txR" fmla="*/ 3 w 3"/>
                <a:gd name="txB" fmla="*/ 9 h 9"/>
              </a:gdLst>
              <a:ahLst/>
              <a:cxnLst>
                <a:cxn ang="0">
                  <a:pos x="0" y="0"/>
                </a:cxn>
                <a:cxn ang="0">
                  <a:pos x="0" y="115616204"/>
                </a:cxn>
                <a:cxn ang="0">
                  <a:pos x="2147483647" y="1283722880"/>
                </a:cxn>
              </a:cxnLst>
              <a:rect l="txL" t="txT" r="txR" b="txB"/>
              <a:pathLst>
                <a:path w="3" h="9">
                  <a:moveTo>
                    <a:pt x="0" y="0"/>
                  </a:moveTo>
                  <a:lnTo>
                    <a:pt x="0" y="1"/>
                  </a:lnTo>
                  <a:lnTo>
                    <a:pt x="3" y="9"/>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2" name="Freeform 45"/>
            <p:cNvSpPr/>
            <p:nvPr/>
          </p:nvSpPr>
          <p:spPr>
            <a:xfrm>
              <a:off x="1168" y="1920"/>
              <a:ext cx="7" cy="19"/>
            </a:xfrm>
            <a:custGeom>
              <a:avLst/>
              <a:gdLst>
                <a:gd name="txL" fmla="*/ 0 w 3"/>
                <a:gd name="txT" fmla="*/ 0 h 8"/>
                <a:gd name="txR" fmla="*/ 3 w 3"/>
                <a:gd name="txB" fmla="*/ 8 h 8"/>
              </a:gdLst>
              <a:ahLst/>
              <a:cxnLst>
                <a:cxn ang="0">
                  <a:pos x="0" y="0"/>
                </a:cxn>
                <a:cxn ang="0">
                  <a:pos x="50319386" y="160942431"/>
                </a:cxn>
                <a:cxn ang="0">
                  <a:pos x="155151439" y="617850614"/>
                </a:cxn>
              </a:cxnLst>
              <a:rect l="txL" t="txT" r="txR" b="txB"/>
              <a:pathLst>
                <a:path w="3" h="8">
                  <a:moveTo>
                    <a:pt x="0" y="0"/>
                  </a:moveTo>
                  <a:lnTo>
                    <a:pt x="1" y="2"/>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3" name="Freeform 46"/>
            <p:cNvSpPr/>
            <p:nvPr/>
          </p:nvSpPr>
          <p:spPr>
            <a:xfrm>
              <a:off x="1186" y="1958"/>
              <a:ext cx="7" cy="19"/>
            </a:xfrm>
            <a:custGeom>
              <a:avLst/>
              <a:gdLst>
                <a:gd name="txL" fmla="*/ 0 w 3"/>
                <a:gd name="txT" fmla="*/ 0 h 8"/>
                <a:gd name="txR" fmla="*/ 3 w 3"/>
                <a:gd name="txB" fmla="*/ 8 h 8"/>
              </a:gdLst>
              <a:ahLst/>
              <a:cxnLst>
                <a:cxn ang="0">
                  <a:pos x="0" y="0"/>
                </a:cxn>
                <a:cxn ang="0">
                  <a:pos x="50319386" y="328845419"/>
                </a:cxn>
                <a:cxn ang="0">
                  <a:pos x="155151439" y="617850614"/>
                </a:cxn>
              </a:cxnLst>
              <a:rect l="txL" t="txT" r="txR" b="txB"/>
              <a:pathLst>
                <a:path w="3" h="8">
                  <a:moveTo>
                    <a:pt x="0" y="0"/>
                  </a:moveTo>
                  <a:lnTo>
                    <a:pt x="1" y="4"/>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4" name="Freeform 47"/>
            <p:cNvSpPr/>
            <p:nvPr/>
          </p:nvSpPr>
          <p:spPr>
            <a:xfrm>
              <a:off x="1204" y="1996"/>
              <a:ext cx="10" cy="19"/>
            </a:xfrm>
            <a:custGeom>
              <a:avLst/>
              <a:gdLst>
                <a:gd name="txL" fmla="*/ 0 w 4"/>
                <a:gd name="txT" fmla="*/ 0 h 8"/>
                <a:gd name="txR" fmla="*/ 4 w 4"/>
                <a:gd name="txB" fmla="*/ 8 h 8"/>
              </a:gdLst>
              <a:ahLst/>
              <a:cxnLst>
                <a:cxn ang="0">
                  <a:pos x="0" y="0"/>
                </a:cxn>
                <a:cxn ang="0">
                  <a:pos x="609748363" y="382238110"/>
                </a:cxn>
                <a:cxn ang="0">
                  <a:pos x="900314270" y="617850614"/>
                </a:cxn>
              </a:cxnLst>
              <a:rect l="txL" t="txT" r="txR" b="txB"/>
              <a:pathLst>
                <a:path w="4" h="8">
                  <a:moveTo>
                    <a:pt x="0" y="0"/>
                  </a:moveTo>
                  <a:lnTo>
                    <a:pt x="3" y="5"/>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5" name="Freeform 48"/>
            <p:cNvSpPr/>
            <p:nvPr/>
          </p:nvSpPr>
          <p:spPr>
            <a:xfrm>
              <a:off x="1225" y="2034"/>
              <a:ext cx="10" cy="18"/>
            </a:xfrm>
            <a:custGeom>
              <a:avLst/>
              <a:gdLst>
                <a:gd name="txL" fmla="*/ 0 w 4"/>
                <a:gd name="txT" fmla="*/ 0 h 8"/>
                <a:gd name="txR" fmla="*/ 4 w 4"/>
                <a:gd name="txB" fmla="*/ 8 h 8"/>
              </a:gdLst>
              <a:ahLst/>
              <a:cxnLst>
                <a:cxn ang="0">
                  <a:pos x="0" y="0"/>
                </a:cxn>
                <a:cxn ang="0">
                  <a:pos x="609748363" y="141472409"/>
                </a:cxn>
                <a:cxn ang="0">
                  <a:pos x="900314270" y="195748418"/>
                </a:cxn>
              </a:cxnLst>
              <a:rect l="txL" t="txT" r="txR" b="txB"/>
              <a:pathLst>
                <a:path w="4" h="8">
                  <a:moveTo>
                    <a:pt x="0" y="0"/>
                  </a:moveTo>
                  <a:lnTo>
                    <a:pt x="3" y="6"/>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6" name="Freeform 49"/>
            <p:cNvSpPr/>
            <p:nvPr/>
          </p:nvSpPr>
          <p:spPr>
            <a:xfrm>
              <a:off x="1243" y="2071"/>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7" name="Freeform 50"/>
            <p:cNvSpPr/>
            <p:nvPr/>
          </p:nvSpPr>
          <p:spPr>
            <a:xfrm>
              <a:off x="1263" y="2109"/>
              <a:ext cx="13" cy="19"/>
            </a:xfrm>
            <a:custGeom>
              <a:avLst/>
              <a:gdLst>
                <a:gd name="txL" fmla="*/ 0 w 5"/>
                <a:gd name="txT" fmla="*/ 0 h 8"/>
                <a:gd name="txR" fmla="*/ 5 w 5"/>
                <a:gd name="txB" fmla="*/ 8 h 8"/>
              </a:gdLst>
              <a:ahLst/>
              <a:cxnLst>
                <a:cxn ang="0">
                  <a:pos x="0" y="0"/>
                </a:cxn>
                <a:cxn ang="0">
                  <a:pos x="2006281891" y="450005605"/>
                </a:cxn>
                <a:cxn ang="0">
                  <a:pos x="2147483647" y="617850614"/>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8" name="Freeform 51"/>
            <p:cNvSpPr/>
            <p:nvPr/>
          </p:nvSpPr>
          <p:spPr>
            <a:xfrm>
              <a:off x="1287" y="2147"/>
              <a:ext cx="10" cy="19"/>
            </a:xfrm>
            <a:custGeom>
              <a:avLst/>
              <a:gdLst>
                <a:gd name="txL" fmla="*/ 0 w 4"/>
                <a:gd name="txT" fmla="*/ 0 h 8"/>
                <a:gd name="txR" fmla="*/ 4 w 4"/>
                <a:gd name="txB" fmla="*/ 8 h 8"/>
              </a:gdLst>
              <a:ahLst/>
              <a:cxnLst>
                <a:cxn ang="0">
                  <a:pos x="0" y="0"/>
                </a:cxn>
                <a:cxn ang="0">
                  <a:pos x="434634300" y="328845419"/>
                </a:cxn>
                <a:cxn ang="0">
                  <a:pos x="900314270"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799" name="Freeform 52"/>
            <p:cNvSpPr/>
            <p:nvPr/>
          </p:nvSpPr>
          <p:spPr>
            <a:xfrm>
              <a:off x="1307" y="2185"/>
              <a:ext cx="16" cy="17"/>
            </a:xfrm>
            <a:custGeom>
              <a:avLst/>
              <a:gdLst>
                <a:gd name="txL" fmla="*/ 0 w 6"/>
                <a:gd name="txT" fmla="*/ 0 h 7"/>
                <a:gd name="txR" fmla="*/ 6 w 6"/>
                <a:gd name="txB" fmla="*/ 7 h 7"/>
              </a:gdLst>
              <a:ahLst/>
              <a:cxnLst>
                <a:cxn ang="0">
                  <a:pos x="0" y="0"/>
                </a:cxn>
                <a:cxn ang="0">
                  <a:pos x="973838016" y="102534599"/>
                </a:cxn>
                <a:cxn ang="0">
                  <a:pos x="2147483647" y="863921431"/>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0" name="Line 53"/>
            <p:cNvSpPr/>
            <p:nvPr/>
          </p:nvSpPr>
          <p:spPr>
            <a:xfrm>
              <a:off x="1338" y="2218"/>
              <a:ext cx="13" cy="17"/>
            </a:xfrm>
            <a:prstGeom prst="line">
              <a:avLst/>
            </a:prstGeom>
            <a:ln w="7938" cap="flat" cmpd="sng">
              <a:solidFill>
                <a:srgbClr val="FF0000"/>
              </a:solidFill>
              <a:prstDash val="solid"/>
              <a:headEnd type="none" w="med" len="med"/>
              <a:tailEnd type="none" w="med" len="med"/>
            </a:ln>
          </p:spPr>
        </p:sp>
        <p:sp>
          <p:nvSpPr>
            <p:cNvPr id="31801" name="Freeform 54"/>
            <p:cNvSpPr/>
            <p:nvPr/>
          </p:nvSpPr>
          <p:spPr>
            <a:xfrm>
              <a:off x="1367" y="2251"/>
              <a:ext cx="18" cy="12"/>
            </a:xfrm>
            <a:custGeom>
              <a:avLst/>
              <a:gdLst>
                <a:gd name="txL" fmla="*/ 0 w 7"/>
                <a:gd name="txT" fmla="*/ 0 h 5"/>
                <a:gd name="txR" fmla="*/ 7 w 7"/>
                <a:gd name="txB" fmla="*/ 5 h 5"/>
              </a:gdLst>
              <a:ahLst/>
              <a:cxnLst>
                <a:cxn ang="0">
                  <a:pos x="0" y="0"/>
                </a:cxn>
                <a:cxn ang="0">
                  <a:pos x="800080416" y="203416843"/>
                </a:cxn>
                <a:cxn ang="0">
                  <a:pos x="2147483647" y="488200654"/>
                </a:cxn>
              </a:cxnLst>
              <a:rect l="txL" t="txT" r="txR" b="txB"/>
              <a:pathLst>
                <a:path w="7" h="5">
                  <a:moveTo>
                    <a:pt x="0" y="0"/>
                  </a:moveTo>
                  <a:lnTo>
                    <a:pt x="2" y="2"/>
                  </a:lnTo>
                  <a:lnTo>
                    <a:pt x="7"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2" name="Freeform 55"/>
            <p:cNvSpPr/>
            <p:nvPr/>
          </p:nvSpPr>
          <p:spPr>
            <a:xfrm>
              <a:off x="1406" y="2275"/>
              <a:ext cx="21" cy="12"/>
            </a:xfrm>
            <a:custGeom>
              <a:avLst/>
              <a:gdLst>
                <a:gd name="txL" fmla="*/ 0 w 8"/>
                <a:gd name="txT" fmla="*/ 0 h 5"/>
                <a:gd name="txR" fmla="*/ 8 w 8"/>
                <a:gd name="txB" fmla="*/ 5 h 5"/>
              </a:gdLst>
              <a:ahLst/>
              <a:cxnLst>
                <a:cxn ang="0">
                  <a:pos x="0" y="0"/>
                </a:cxn>
                <a:cxn ang="0">
                  <a:pos x="1920542508" y="203416843"/>
                </a:cxn>
                <a:cxn ang="0">
                  <a:pos x="2147483647" y="488200654"/>
                </a:cxn>
              </a:cxnLst>
              <a:rect l="txL" t="txT" r="txR" b="txB"/>
              <a:pathLst>
                <a:path w="8" h="5">
                  <a:moveTo>
                    <a:pt x="0" y="0"/>
                  </a:moveTo>
                  <a:lnTo>
                    <a:pt x="3"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3" name="Freeform 56"/>
            <p:cNvSpPr/>
            <p:nvPr/>
          </p:nvSpPr>
          <p:spPr>
            <a:xfrm>
              <a:off x="1450" y="2289"/>
              <a:ext cx="23" cy="2"/>
            </a:xfrm>
            <a:custGeom>
              <a:avLst/>
              <a:gdLst>
                <a:gd name="txL" fmla="*/ 0 w 9"/>
                <a:gd name="txT" fmla="*/ 0 h 1"/>
                <a:gd name="txR" fmla="*/ 9 w 9"/>
                <a:gd name="txB" fmla="*/ 1 h 1"/>
              </a:gdLst>
              <a:ahLst/>
              <a:cxnLst>
                <a:cxn ang="0">
                  <a:pos x="0" y="2097152"/>
                </a:cxn>
                <a:cxn ang="0">
                  <a:pos x="710910534" y="2097152"/>
                </a:cxn>
                <a:cxn ang="0">
                  <a:pos x="2147483647" y="0"/>
                </a:cxn>
              </a:cxnLst>
              <a:rect l="txL" t="txT" r="txR" b="txB"/>
              <a:pathLst>
                <a:path w="9" h="1">
                  <a:moveTo>
                    <a:pt x="0" y="1"/>
                  </a:moveTo>
                  <a:lnTo>
                    <a:pt x="2" y="1"/>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4" name="Line 57"/>
            <p:cNvSpPr/>
            <p:nvPr/>
          </p:nvSpPr>
          <p:spPr>
            <a:xfrm flipV="1">
              <a:off x="1455" y="2289"/>
              <a:ext cx="18" cy="2"/>
            </a:xfrm>
            <a:prstGeom prst="line">
              <a:avLst/>
            </a:prstGeom>
            <a:ln w="7938" cap="flat" cmpd="sng">
              <a:solidFill>
                <a:srgbClr val="FF0000"/>
              </a:solidFill>
              <a:prstDash val="solid"/>
              <a:headEnd type="none" w="med" len="med"/>
              <a:tailEnd type="none" w="med" len="med"/>
            </a:ln>
          </p:spPr>
        </p:sp>
        <p:sp>
          <p:nvSpPr>
            <p:cNvPr id="31805" name="Line 58"/>
            <p:cNvSpPr/>
            <p:nvPr/>
          </p:nvSpPr>
          <p:spPr>
            <a:xfrm flipV="1">
              <a:off x="1494" y="2273"/>
              <a:ext cx="21" cy="9"/>
            </a:xfrm>
            <a:prstGeom prst="line">
              <a:avLst/>
            </a:prstGeom>
            <a:ln w="7938" cap="flat" cmpd="sng">
              <a:solidFill>
                <a:srgbClr val="FF0000"/>
              </a:solidFill>
              <a:prstDash val="solid"/>
              <a:headEnd type="none" w="med" len="med"/>
              <a:tailEnd type="none" w="med" len="med"/>
            </a:ln>
          </p:spPr>
        </p:sp>
        <p:sp>
          <p:nvSpPr>
            <p:cNvPr id="31806" name="Freeform 59"/>
            <p:cNvSpPr/>
            <p:nvPr/>
          </p:nvSpPr>
          <p:spPr>
            <a:xfrm>
              <a:off x="1533" y="2244"/>
              <a:ext cx="15" cy="17"/>
            </a:xfrm>
            <a:custGeom>
              <a:avLst/>
              <a:gdLst>
                <a:gd name="txL" fmla="*/ 0 w 6"/>
                <a:gd name="txT" fmla="*/ 0 h 7"/>
                <a:gd name="txR" fmla="*/ 6 w 6"/>
                <a:gd name="txB" fmla="*/ 7 h 7"/>
              </a:gdLst>
              <a:ahLst/>
              <a:cxnLst>
                <a:cxn ang="0">
                  <a:pos x="0" y="863921431"/>
                </a:cxn>
                <a:cxn ang="0">
                  <a:pos x="290585283" y="749507929"/>
                </a:cxn>
                <a:cxn ang="0">
                  <a:pos x="1355285938"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7" name="Freeform 60"/>
            <p:cNvSpPr/>
            <p:nvPr/>
          </p:nvSpPr>
          <p:spPr>
            <a:xfrm>
              <a:off x="1564" y="2211"/>
              <a:ext cx="13" cy="17"/>
            </a:xfrm>
            <a:custGeom>
              <a:avLst/>
              <a:gdLst>
                <a:gd name="txL" fmla="*/ 0 w 5"/>
                <a:gd name="txT" fmla="*/ 0 h 7"/>
                <a:gd name="txR" fmla="*/ 5 w 5"/>
                <a:gd name="txB" fmla="*/ 7 h 7"/>
              </a:gdLst>
              <a:ahLst/>
              <a:cxnLst>
                <a:cxn ang="0">
                  <a:pos x="0" y="863921431"/>
                </a:cxn>
                <a:cxn ang="0">
                  <a:pos x="1621700062" y="249012598"/>
                </a:cxn>
                <a:cxn ang="0">
                  <a:pos x="2147483647" y="0"/>
                </a:cxn>
              </a:cxnLst>
              <a:rect l="txL" t="txT" r="txR" b="txB"/>
              <a:pathLst>
                <a:path w="5" h="7">
                  <a:moveTo>
                    <a:pt x="0" y="7"/>
                  </a:moveTo>
                  <a:lnTo>
                    <a:pt x="3"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8" name="Freeform 61"/>
            <p:cNvSpPr/>
            <p:nvPr/>
          </p:nvSpPr>
          <p:spPr>
            <a:xfrm>
              <a:off x="1592" y="2176"/>
              <a:ext cx="13" cy="18"/>
            </a:xfrm>
            <a:custGeom>
              <a:avLst/>
              <a:gdLst>
                <a:gd name="txL" fmla="*/ 0 w 5"/>
                <a:gd name="txT" fmla="*/ 0 h 8"/>
                <a:gd name="txR" fmla="*/ 5 w 5"/>
                <a:gd name="txB" fmla="*/ 8 h 8"/>
              </a:gdLst>
              <a:ahLst/>
              <a:cxnLst>
                <a:cxn ang="0">
                  <a:pos x="0" y="195748418"/>
                </a:cxn>
                <a:cxn ang="0">
                  <a:pos x="623730882" y="176384855"/>
                </a:cxn>
                <a:cxn ang="0">
                  <a:pos x="2147483647" y="0"/>
                </a:cxn>
              </a:cxnLst>
              <a:rect l="txL" t="txT" r="txR" b="txB"/>
              <a:pathLst>
                <a:path w="5" h="8">
                  <a:moveTo>
                    <a:pt x="0" y="8"/>
                  </a:moveTo>
                  <a:lnTo>
                    <a:pt x="1" y="7"/>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09" name="Line 62"/>
            <p:cNvSpPr/>
            <p:nvPr/>
          </p:nvSpPr>
          <p:spPr>
            <a:xfrm flipV="1">
              <a:off x="1618" y="2138"/>
              <a:ext cx="10" cy="19"/>
            </a:xfrm>
            <a:prstGeom prst="line">
              <a:avLst/>
            </a:prstGeom>
            <a:ln w="7938" cap="flat" cmpd="sng">
              <a:solidFill>
                <a:srgbClr val="FF0000"/>
              </a:solidFill>
              <a:prstDash val="solid"/>
              <a:headEnd type="none" w="med" len="med"/>
              <a:tailEnd type="none" w="med" len="med"/>
            </a:ln>
          </p:spPr>
        </p:sp>
        <p:sp>
          <p:nvSpPr>
            <p:cNvPr id="31810" name="Line 63"/>
            <p:cNvSpPr/>
            <p:nvPr/>
          </p:nvSpPr>
          <p:spPr>
            <a:xfrm flipV="1">
              <a:off x="1641" y="2100"/>
              <a:ext cx="13" cy="19"/>
            </a:xfrm>
            <a:prstGeom prst="line">
              <a:avLst/>
            </a:prstGeom>
            <a:ln w="7938" cap="flat" cmpd="sng">
              <a:solidFill>
                <a:srgbClr val="FF0000"/>
              </a:solidFill>
              <a:prstDash val="solid"/>
              <a:headEnd type="none" w="med" len="med"/>
              <a:tailEnd type="none" w="med" len="med"/>
            </a:ln>
          </p:spPr>
        </p:sp>
        <p:sp>
          <p:nvSpPr>
            <p:cNvPr id="31811" name="Line 64"/>
            <p:cNvSpPr/>
            <p:nvPr/>
          </p:nvSpPr>
          <p:spPr>
            <a:xfrm flipV="1">
              <a:off x="1665" y="2062"/>
              <a:ext cx="10" cy="19"/>
            </a:xfrm>
            <a:prstGeom prst="line">
              <a:avLst/>
            </a:prstGeom>
            <a:ln w="7938" cap="flat" cmpd="sng">
              <a:solidFill>
                <a:srgbClr val="FF0000"/>
              </a:solidFill>
              <a:prstDash val="solid"/>
              <a:headEnd type="none" w="med" len="med"/>
              <a:tailEnd type="none" w="med" len="med"/>
            </a:ln>
          </p:spPr>
        </p:sp>
        <p:sp>
          <p:nvSpPr>
            <p:cNvPr id="31812" name="Line 65"/>
            <p:cNvSpPr/>
            <p:nvPr/>
          </p:nvSpPr>
          <p:spPr>
            <a:xfrm flipV="1">
              <a:off x="1683" y="2022"/>
              <a:ext cx="8" cy="19"/>
            </a:xfrm>
            <a:prstGeom prst="line">
              <a:avLst/>
            </a:prstGeom>
            <a:ln w="7938" cap="flat" cmpd="sng">
              <a:solidFill>
                <a:srgbClr val="FF0000"/>
              </a:solidFill>
              <a:prstDash val="solid"/>
              <a:headEnd type="none" w="med" len="med"/>
              <a:tailEnd type="none" w="med" len="med"/>
            </a:ln>
          </p:spPr>
        </p:sp>
        <p:sp>
          <p:nvSpPr>
            <p:cNvPr id="31813" name="Line 66"/>
            <p:cNvSpPr/>
            <p:nvPr/>
          </p:nvSpPr>
          <p:spPr>
            <a:xfrm flipV="1">
              <a:off x="1701" y="1984"/>
              <a:ext cx="10" cy="19"/>
            </a:xfrm>
            <a:prstGeom prst="line">
              <a:avLst/>
            </a:prstGeom>
            <a:ln w="7938" cap="flat" cmpd="sng">
              <a:solidFill>
                <a:srgbClr val="FF0000"/>
              </a:solidFill>
              <a:prstDash val="solid"/>
              <a:headEnd type="none" w="med" len="med"/>
              <a:tailEnd type="none" w="med" len="med"/>
            </a:ln>
          </p:spPr>
        </p:sp>
        <p:sp>
          <p:nvSpPr>
            <p:cNvPr id="31814" name="Line 67"/>
            <p:cNvSpPr/>
            <p:nvPr/>
          </p:nvSpPr>
          <p:spPr>
            <a:xfrm flipV="1">
              <a:off x="1722" y="1946"/>
              <a:ext cx="10" cy="19"/>
            </a:xfrm>
            <a:prstGeom prst="line">
              <a:avLst/>
            </a:prstGeom>
            <a:ln w="7938" cap="flat" cmpd="sng">
              <a:solidFill>
                <a:srgbClr val="FF0000"/>
              </a:solidFill>
              <a:prstDash val="solid"/>
              <a:headEnd type="none" w="med" len="med"/>
              <a:tailEnd type="none" w="med" len="med"/>
            </a:ln>
          </p:spPr>
        </p:sp>
        <p:sp>
          <p:nvSpPr>
            <p:cNvPr id="31815" name="Line 68"/>
            <p:cNvSpPr/>
            <p:nvPr/>
          </p:nvSpPr>
          <p:spPr>
            <a:xfrm flipV="1">
              <a:off x="1740" y="1906"/>
              <a:ext cx="10" cy="19"/>
            </a:xfrm>
            <a:prstGeom prst="line">
              <a:avLst/>
            </a:prstGeom>
            <a:ln w="7938" cap="flat" cmpd="sng">
              <a:solidFill>
                <a:srgbClr val="FF0000"/>
              </a:solidFill>
              <a:prstDash val="solid"/>
              <a:headEnd type="none" w="med" len="med"/>
              <a:tailEnd type="none" w="med" len="med"/>
            </a:ln>
          </p:spPr>
        </p:sp>
        <p:sp>
          <p:nvSpPr>
            <p:cNvPr id="31816" name="Line 69"/>
            <p:cNvSpPr/>
            <p:nvPr/>
          </p:nvSpPr>
          <p:spPr>
            <a:xfrm flipV="1">
              <a:off x="1761" y="1868"/>
              <a:ext cx="7" cy="19"/>
            </a:xfrm>
            <a:prstGeom prst="line">
              <a:avLst/>
            </a:prstGeom>
            <a:ln w="7938" cap="flat" cmpd="sng">
              <a:solidFill>
                <a:srgbClr val="FF0000"/>
              </a:solidFill>
              <a:prstDash val="solid"/>
              <a:headEnd type="none" w="med" len="med"/>
              <a:tailEnd type="none" w="med" len="med"/>
            </a:ln>
          </p:spPr>
        </p:sp>
        <p:sp>
          <p:nvSpPr>
            <p:cNvPr id="31817" name="Line 70"/>
            <p:cNvSpPr/>
            <p:nvPr/>
          </p:nvSpPr>
          <p:spPr>
            <a:xfrm flipV="1">
              <a:off x="1779" y="1830"/>
              <a:ext cx="7" cy="19"/>
            </a:xfrm>
            <a:prstGeom prst="line">
              <a:avLst/>
            </a:prstGeom>
            <a:ln w="7938" cap="flat" cmpd="sng">
              <a:solidFill>
                <a:srgbClr val="FF0000"/>
              </a:solidFill>
              <a:prstDash val="solid"/>
              <a:headEnd type="none" w="med" len="med"/>
              <a:tailEnd type="none" w="med" len="med"/>
            </a:ln>
          </p:spPr>
        </p:sp>
        <p:sp>
          <p:nvSpPr>
            <p:cNvPr id="31818" name="Freeform 71"/>
            <p:cNvSpPr/>
            <p:nvPr/>
          </p:nvSpPr>
          <p:spPr>
            <a:xfrm>
              <a:off x="1794" y="1792"/>
              <a:ext cx="8" cy="19"/>
            </a:xfrm>
            <a:custGeom>
              <a:avLst/>
              <a:gdLst>
                <a:gd name="txL" fmla="*/ 0 w 3"/>
                <a:gd name="txT" fmla="*/ 0 h 8"/>
                <a:gd name="txR" fmla="*/ 3 w 3"/>
                <a:gd name="txB" fmla="*/ 8 h 8"/>
              </a:gdLst>
              <a:ahLst/>
              <a:cxnLst>
                <a:cxn ang="0">
                  <a:pos x="0" y="617850614"/>
                </a:cxn>
                <a:cxn ang="0">
                  <a:pos x="973838016" y="450005605"/>
                </a:cxn>
                <a:cxn ang="0">
                  <a:pos x="2147483647" y="0"/>
                </a:cxn>
              </a:cxnLst>
              <a:rect l="txL" t="txT" r="txR" b="txB"/>
              <a:pathLst>
                <a:path w="3" h="8">
                  <a:moveTo>
                    <a:pt x="0" y="8"/>
                  </a:moveTo>
                  <a:lnTo>
                    <a:pt x="1" y="6"/>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19" name="Freeform 72"/>
            <p:cNvSpPr/>
            <p:nvPr/>
          </p:nvSpPr>
          <p:spPr>
            <a:xfrm>
              <a:off x="1812" y="1754"/>
              <a:ext cx="8" cy="19"/>
            </a:xfrm>
            <a:custGeom>
              <a:avLst/>
              <a:gdLst>
                <a:gd name="txL" fmla="*/ 0 w 3"/>
                <a:gd name="txT" fmla="*/ 0 h 8"/>
                <a:gd name="txR" fmla="*/ 3 w 3"/>
                <a:gd name="txB" fmla="*/ 8 h 8"/>
              </a:gdLst>
              <a:ahLst/>
              <a:cxnLst>
                <a:cxn ang="0">
                  <a:pos x="0" y="617850614"/>
                </a:cxn>
                <a:cxn ang="0">
                  <a:pos x="973838016" y="328845419"/>
                </a:cxn>
                <a:cxn ang="0">
                  <a:pos x="2147483647" y="0"/>
                </a:cxn>
              </a:cxnLst>
              <a:rect l="txL" t="txT" r="txR" b="txB"/>
              <a:pathLst>
                <a:path w="3" h="8">
                  <a:moveTo>
                    <a:pt x="0" y="8"/>
                  </a:moveTo>
                  <a:lnTo>
                    <a:pt x="1" y="4"/>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0" name="Freeform 73"/>
            <p:cNvSpPr/>
            <p:nvPr/>
          </p:nvSpPr>
          <p:spPr>
            <a:xfrm>
              <a:off x="1830" y="1717"/>
              <a:ext cx="11" cy="18"/>
            </a:xfrm>
            <a:custGeom>
              <a:avLst/>
              <a:gdLst>
                <a:gd name="txL" fmla="*/ 0 w 4"/>
                <a:gd name="txT" fmla="*/ 0 h 8"/>
                <a:gd name="txR" fmla="*/ 4 w 4"/>
                <a:gd name="txB" fmla="*/ 8 h 8"/>
              </a:gdLst>
              <a:ahLst/>
              <a:cxnLst>
                <a:cxn ang="0">
                  <a:pos x="0" y="195748418"/>
                </a:cxn>
                <a:cxn ang="0">
                  <a:pos x="2147483647" y="54270826"/>
                </a:cxn>
                <a:cxn ang="0">
                  <a:pos x="2147483647"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1" name="Freeform 74"/>
            <p:cNvSpPr/>
            <p:nvPr/>
          </p:nvSpPr>
          <p:spPr>
            <a:xfrm>
              <a:off x="1849" y="1676"/>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2" name="Freeform 75"/>
            <p:cNvSpPr/>
            <p:nvPr/>
          </p:nvSpPr>
          <p:spPr>
            <a:xfrm>
              <a:off x="1867" y="1636"/>
              <a:ext cx="10" cy="19"/>
            </a:xfrm>
            <a:custGeom>
              <a:avLst/>
              <a:gdLst>
                <a:gd name="txL" fmla="*/ 0 w 4"/>
                <a:gd name="txT" fmla="*/ 0 h 8"/>
                <a:gd name="txR" fmla="*/ 4 w 4"/>
                <a:gd name="txB" fmla="*/ 8 h 8"/>
              </a:gdLst>
              <a:ahLst/>
              <a:cxnLst>
                <a:cxn ang="0">
                  <a:pos x="0" y="617850614"/>
                </a:cxn>
                <a:cxn ang="0">
                  <a:pos x="609748363" y="160942431"/>
                </a:cxn>
                <a:cxn ang="0">
                  <a:pos x="900314270"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3" name="Freeform 76"/>
            <p:cNvSpPr/>
            <p:nvPr/>
          </p:nvSpPr>
          <p:spPr>
            <a:xfrm>
              <a:off x="1890" y="1598"/>
              <a:ext cx="13" cy="19"/>
            </a:xfrm>
            <a:custGeom>
              <a:avLst/>
              <a:gdLst>
                <a:gd name="txL" fmla="*/ 0 w 5"/>
                <a:gd name="txT" fmla="*/ 0 h 8"/>
                <a:gd name="txR" fmla="*/ 5 w 5"/>
                <a:gd name="txB" fmla="*/ 8 h 8"/>
              </a:gdLst>
              <a:ahLst/>
              <a:cxnLst>
                <a:cxn ang="0">
                  <a:pos x="0" y="617850614"/>
                </a:cxn>
                <a:cxn ang="0">
                  <a:pos x="1621700062" y="231614109"/>
                </a:cxn>
                <a:cxn ang="0">
                  <a:pos x="2147483647" y="0"/>
                </a:cxn>
              </a:cxnLst>
              <a:rect l="txL" t="txT" r="txR" b="txB"/>
              <a:pathLst>
                <a:path w="5" h="8">
                  <a:moveTo>
                    <a:pt x="0" y="8"/>
                  </a:moveTo>
                  <a:lnTo>
                    <a:pt x="3" y="3"/>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4" name="Freeform 77"/>
            <p:cNvSpPr/>
            <p:nvPr/>
          </p:nvSpPr>
          <p:spPr>
            <a:xfrm>
              <a:off x="1913" y="1560"/>
              <a:ext cx="11" cy="19"/>
            </a:xfrm>
            <a:custGeom>
              <a:avLst/>
              <a:gdLst>
                <a:gd name="txL" fmla="*/ 0 w 4"/>
                <a:gd name="txT" fmla="*/ 0 h 8"/>
                <a:gd name="txR" fmla="*/ 4 w 4"/>
                <a:gd name="txB" fmla="*/ 8 h 8"/>
              </a:gdLst>
              <a:ahLst/>
              <a:cxnLst>
                <a:cxn ang="0">
                  <a:pos x="0" y="617850614"/>
                </a:cxn>
                <a:cxn ang="0">
                  <a:pos x="2147483647" y="328845419"/>
                </a:cxn>
                <a:cxn ang="0">
                  <a:pos x="2147483647"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5" name="Freeform 78"/>
            <p:cNvSpPr/>
            <p:nvPr/>
          </p:nvSpPr>
          <p:spPr>
            <a:xfrm>
              <a:off x="1934" y="1525"/>
              <a:ext cx="16" cy="16"/>
            </a:xfrm>
            <a:custGeom>
              <a:avLst/>
              <a:gdLst>
                <a:gd name="txL" fmla="*/ 0 w 6"/>
                <a:gd name="txT" fmla="*/ 0 h 7"/>
                <a:gd name="txR" fmla="*/ 6 w 6"/>
                <a:gd name="txB" fmla="*/ 7 h 7"/>
              </a:gdLst>
              <a:ahLst/>
              <a:cxnLst>
                <a:cxn ang="0">
                  <a:pos x="0" y="245939278"/>
                </a:cxn>
                <a:cxn ang="0">
                  <a:pos x="973838016" y="211962722"/>
                </a:cxn>
                <a:cxn ang="0">
                  <a:pos x="2147483647"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6" name="Line 79"/>
            <p:cNvSpPr/>
            <p:nvPr/>
          </p:nvSpPr>
          <p:spPr>
            <a:xfrm flipV="1">
              <a:off x="1963" y="1492"/>
              <a:ext cx="12" cy="16"/>
            </a:xfrm>
            <a:prstGeom prst="line">
              <a:avLst/>
            </a:prstGeom>
            <a:ln w="7938" cap="flat" cmpd="sng">
              <a:solidFill>
                <a:srgbClr val="FF0000"/>
              </a:solidFill>
              <a:prstDash val="solid"/>
              <a:headEnd type="none" w="med" len="med"/>
              <a:tailEnd type="none" w="med" len="med"/>
            </a:ln>
          </p:spPr>
        </p:sp>
        <p:sp>
          <p:nvSpPr>
            <p:cNvPr id="31827" name="Freeform 80"/>
            <p:cNvSpPr/>
            <p:nvPr/>
          </p:nvSpPr>
          <p:spPr>
            <a:xfrm>
              <a:off x="1988" y="1461"/>
              <a:ext cx="16" cy="14"/>
            </a:xfrm>
            <a:custGeom>
              <a:avLst/>
              <a:gdLst>
                <a:gd name="txL" fmla="*/ 0 w 6"/>
                <a:gd name="txT" fmla="*/ 0 h 6"/>
                <a:gd name="txR" fmla="*/ 6 w 6"/>
                <a:gd name="txB" fmla="*/ 6 h 6"/>
              </a:gdLst>
              <a:ahLst/>
              <a:cxnLst>
                <a:cxn ang="0">
                  <a:pos x="0" y="324280481"/>
                </a:cxn>
                <a:cxn ang="0">
                  <a:pos x="2147483647" y="117411901"/>
                </a:cxn>
                <a:cxn ang="0">
                  <a:pos x="2147483647" y="0"/>
                </a:cxn>
              </a:cxnLst>
              <a:rect l="txL" t="txT" r="txR" b="txB"/>
              <a:pathLst>
                <a:path w="6" h="6">
                  <a:moveTo>
                    <a:pt x="0" y="6"/>
                  </a:moveTo>
                  <a:lnTo>
                    <a:pt x="3" y="2"/>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28" name="Line 81"/>
            <p:cNvSpPr/>
            <p:nvPr/>
          </p:nvSpPr>
          <p:spPr>
            <a:xfrm flipV="1">
              <a:off x="2022" y="1435"/>
              <a:ext cx="18" cy="12"/>
            </a:xfrm>
            <a:prstGeom prst="line">
              <a:avLst/>
            </a:prstGeom>
            <a:ln w="7938" cap="flat" cmpd="sng">
              <a:solidFill>
                <a:srgbClr val="FF0000"/>
              </a:solidFill>
              <a:prstDash val="solid"/>
              <a:headEnd type="none" w="med" len="med"/>
              <a:tailEnd type="none" w="med" len="med"/>
            </a:ln>
          </p:spPr>
        </p:sp>
        <p:sp>
          <p:nvSpPr>
            <p:cNvPr id="31829" name="Freeform 82"/>
            <p:cNvSpPr/>
            <p:nvPr/>
          </p:nvSpPr>
          <p:spPr>
            <a:xfrm>
              <a:off x="2061" y="1423"/>
              <a:ext cx="23" cy="5"/>
            </a:xfrm>
            <a:custGeom>
              <a:avLst/>
              <a:gdLst>
                <a:gd name="txL" fmla="*/ 0 w 9"/>
                <a:gd name="txT" fmla="*/ 0 h 2"/>
                <a:gd name="txR" fmla="*/ 9 w 9"/>
                <a:gd name="txB" fmla="*/ 2 h 2"/>
              </a:gdLst>
              <a:ahLst/>
              <a:cxnLst>
                <a:cxn ang="0">
                  <a:pos x="0" y="434634300"/>
                </a:cxn>
                <a:cxn ang="0">
                  <a:pos x="2147483647" y="0"/>
                </a:cxn>
                <a:cxn ang="0">
                  <a:pos x="2147483647" y="0"/>
                </a:cxn>
              </a:cxnLst>
              <a:rect l="txL" t="txT" r="txR" b="txB"/>
              <a:pathLst>
                <a:path w="9" h="2">
                  <a:moveTo>
                    <a:pt x="0" y="2"/>
                  </a:moveTo>
                  <a:lnTo>
                    <a:pt x="8" y="0"/>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30" name="Freeform 83"/>
            <p:cNvSpPr/>
            <p:nvPr/>
          </p:nvSpPr>
          <p:spPr>
            <a:xfrm>
              <a:off x="2108" y="1426"/>
              <a:ext cx="23" cy="7"/>
            </a:xfrm>
            <a:custGeom>
              <a:avLst/>
              <a:gdLst>
                <a:gd name="txL" fmla="*/ 0 w 9"/>
                <a:gd name="txT" fmla="*/ 0 h 3"/>
                <a:gd name="txR" fmla="*/ 9 w 9"/>
                <a:gd name="txB" fmla="*/ 3 h 3"/>
              </a:gdLst>
              <a:ahLst/>
              <a:cxnLst>
                <a:cxn ang="0">
                  <a:pos x="0" y="0"/>
                </a:cxn>
                <a:cxn ang="0">
                  <a:pos x="1429497395" y="50319386"/>
                </a:cxn>
                <a:cxn ang="0">
                  <a:pos x="2147483647" y="155151439"/>
                </a:cxn>
              </a:cxnLst>
              <a:rect l="txL" t="txT" r="txR" b="txB"/>
              <a:pathLst>
                <a:path w="9" h="3">
                  <a:moveTo>
                    <a:pt x="0" y="0"/>
                  </a:moveTo>
                  <a:lnTo>
                    <a:pt x="4" y="1"/>
                  </a:lnTo>
                  <a:lnTo>
                    <a:pt x="9"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31" name="Freeform 84"/>
            <p:cNvSpPr/>
            <p:nvPr/>
          </p:nvSpPr>
          <p:spPr>
            <a:xfrm>
              <a:off x="2152" y="1442"/>
              <a:ext cx="18" cy="12"/>
            </a:xfrm>
            <a:custGeom>
              <a:avLst/>
              <a:gdLst>
                <a:gd name="txL" fmla="*/ 0 w 7"/>
                <a:gd name="txT" fmla="*/ 0 h 5"/>
                <a:gd name="txR" fmla="*/ 7 w 7"/>
                <a:gd name="txB" fmla="*/ 5 h 5"/>
              </a:gdLst>
              <a:ahLst/>
              <a:cxnLst>
                <a:cxn ang="0">
                  <a:pos x="0" y="0"/>
                </a:cxn>
                <a:cxn ang="0">
                  <a:pos x="1616004267" y="203416843"/>
                </a:cxn>
                <a:cxn ang="0">
                  <a:pos x="2147483647" y="488200654"/>
                </a:cxn>
              </a:cxnLst>
              <a:rect l="txL" t="txT" r="txR" b="txB"/>
              <a:pathLst>
                <a:path w="7" h="5">
                  <a:moveTo>
                    <a:pt x="0" y="0"/>
                  </a:moveTo>
                  <a:lnTo>
                    <a:pt x="4" y="2"/>
                  </a:lnTo>
                  <a:lnTo>
                    <a:pt x="7"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32" name="Line 85"/>
            <p:cNvSpPr/>
            <p:nvPr/>
          </p:nvSpPr>
          <p:spPr>
            <a:xfrm>
              <a:off x="2185" y="1470"/>
              <a:ext cx="18" cy="15"/>
            </a:xfrm>
            <a:prstGeom prst="line">
              <a:avLst/>
            </a:prstGeom>
            <a:ln w="7938" cap="flat" cmpd="sng">
              <a:solidFill>
                <a:srgbClr val="FF0000"/>
              </a:solidFill>
              <a:prstDash val="solid"/>
              <a:headEnd type="none" w="med" len="med"/>
              <a:tailEnd type="none" w="med" len="med"/>
            </a:ln>
          </p:spPr>
        </p:sp>
        <p:sp>
          <p:nvSpPr>
            <p:cNvPr id="31833" name="Line 86"/>
            <p:cNvSpPr/>
            <p:nvPr/>
          </p:nvSpPr>
          <p:spPr>
            <a:xfrm>
              <a:off x="2185" y="1470"/>
              <a:ext cx="18" cy="15"/>
            </a:xfrm>
            <a:prstGeom prst="line">
              <a:avLst/>
            </a:prstGeom>
            <a:ln w="7938" cap="flat" cmpd="sng">
              <a:solidFill>
                <a:srgbClr val="FF0000"/>
              </a:solidFill>
              <a:prstDash val="solid"/>
              <a:headEnd type="none" w="med" len="med"/>
              <a:tailEnd type="none" w="med" len="med"/>
            </a:ln>
          </p:spPr>
        </p:sp>
        <p:sp>
          <p:nvSpPr>
            <p:cNvPr id="31834" name="Freeform 87"/>
            <p:cNvSpPr/>
            <p:nvPr/>
          </p:nvSpPr>
          <p:spPr>
            <a:xfrm>
              <a:off x="2216" y="1501"/>
              <a:ext cx="13" cy="19"/>
            </a:xfrm>
            <a:custGeom>
              <a:avLst/>
              <a:gdLst>
                <a:gd name="txL" fmla="*/ 0 w 5"/>
                <a:gd name="txT" fmla="*/ 0 h 8"/>
                <a:gd name="txR" fmla="*/ 5 w 5"/>
                <a:gd name="txB" fmla="*/ 8 h 8"/>
              </a:gdLst>
              <a:ahLst/>
              <a:cxnLst>
                <a:cxn ang="0">
                  <a:pos x="0" y="0"/>
                </a:cxn>
                <a:cxn ang="0">
                  <a:pos x="997894659" y="231614109"/>
                </a:cxn>
                <a:cxn ang="0">
                  <a:pos x="2147483647" y="617850614"/>
                </a:cxn>
              </a:cxnLst>
              <a:rect l="txL" t="txT" r="txR" b="txB"/>
              <a:pathLst>
                <a:path w="5" h="8">
                  <a:moveTo>
                    <a:pt x="0" y="0"/>
                  </a:moveTo>
                  <a:lnTo>
                    <a:pt x="2" y="3"/>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35" name="Line 88"/>
            <p:cNvSpPr/>
            <p:nvPr/>
          </p:nvSpPr>
          <p:spPr>
            <a:xfrm>
              <a:off x="2242" y="1539"/>
              <a:ext cx="13" cy="19"/>
            </a:xfrm>
            <a:prstGeom prst="line">
              <a:avLst/>
            </a:prstGeom>
            <a:ln w="7938" cap="flat" cmpd="sng">
              <a:solidFill>
                <a:srgbClr val="FF0000"/>
              </a:solidFill>
              <a:prstDash val="solid"/>
              <a:headEnd type="none" w="med" len="med"/>
              <a:tailEnd type="none" w="med" len="med"/>
            </a:ln>
          </p:spPr>
        </p:sp>
        <p:sp>
          <p:nvSpPr>
            <p:cNvPr id="31836" name="Line 89"/>
            <p:cNvSpPr/>
            <p:nvPr/>
          </p:nvSpPr>
          <p:spPr>
            <a:xfrm>
              <a:off x="2268" y="1577"/>
              <a:ext cx="10" cy="19"/>
            </a:xfrm>
            <a:prstGeom prst="line">
              <a:avLst/>
            </a:prstGeom>
            <a:ln w="7938" cap="flat" cmpd="sng">
              <a:solidFill>
                <a:srgbClr val="FF0000"/>
              </a:solidFill>
              <a:prstDash val="solid"/>
              <a:headEnd type="none" w="med" len="med"/>
              <a:tailEnd type="none" w="med" len="med"/>
            </a:ln>
          </p:spPr>
        </p:sp>
        <p:sp>
          <p:nvSpPr>
            <p:cNvPr id="31837" name="Line 90"/>
            <p:cNvSpPr/>
            <p:nvPr/>
          </p:nvSpPr>
          <p:spPr>
            <a:xfrm>
              <a:off x="2289" y="1615"/>
              <a:ext cx="10" cy="19"/>
            </a:xfrm>
            <a:prstGeom prst="line">
              <a:avLst/>
            </a:prstGeom>
            <a:ln w="7938" cap="flat" cmpd="sng">
              <a:solidFill>
                <a:srgbClr val="FF0000"/>
              </a:solidFill>
              <a:prstDash val="solid"/>
              <a:headEnd type="none" w="med" len="med"/>
              <a:tailEnd type="none" w="med" len="med"/>
            </a:ln>
          </p:spPr>
        </p:sp>
        <p:sp>
          <p:nvSpPr>
            <p:cNvPr id="31838" name="Line 91"/>
            <p:cNvSpPr/>
            <p:nvPr/>
          </p:nvSpPr>
          <p:spPr>
            <a:xfrm>
              <a:off x="2310" y="1653"/>
              <a:ext cx="12" cy="19"/>
            </a:xfrm>
            <a:prstGeom prst="line">
              <a:avLst/>
            </a:prstGeom>
            <a:ln w="7938" cap="flat" cmpd="sng">
              <a:solidFill>
                <a:srgbClr val="FF0000"/>
              </a:solidFill>
              <a:prstDash val="solid"/>
              <a:headEnd type="none" w="med" len="med"/>
              <a:tailEnd type="none" w="med" len="med"/>
            </a:ln>
          </p:spPr>
        </p:sp>
        <p:sp>
          <p:nvSpPr>
            <p:cNvPr id="31839" name="Line 92"/>
            <p:cNvSpPr/>
            <p:nvPr/>
          </p:nvSpPr>
          <p:spPr>
            <a:xfrm>
              <a:off x="2333" y="1691"/>
              <a:ext cx="8" cy="21"/>
            </a:xfrm>
            <a:prstGeom prst="line">
              <a:avLst/>
            </a:prstGeom>
            <a:ln w="7938" cap="flat" cmpd="sng">
              <a:solidFill>
                <a:srgbClr val="FF0000"/>
              </a:solidFill>
              <a:prstDash val="solid"/>
              <a:headEnd type="none" w="med" len="med"/>
              <a:tailEnd type="none" w="med" len="med"/>
            </a:ln>
          </p:spPr>
        </p:sp>
        <p:sp>
          <p:nvSpPr>
            <p:cNvPr id="31840" name="Line 93"/>
            <p:cNvSpPr/>
            <p:nvPr/>
          </p:nvSpPr>
          <p:spPr>
            <a:xfrm>
              <a:off x="2348" y="1731"/>
              <a:ext cx="11" cy="19"/>
            </a:xfrm>
            <a:prstGeom prst="line">
              <a:avLst/>
            </a:prstGeom>
            <a:ln w="7938" cap="flat" cmpd="sng">
              <a:solidFill>
                <a:srgbClr val="FF0000"/>
              </a:solidFill>
              <a:prstDash val="solid"/>
              <a:headEnd type="none" w="med" len="med"/>
              <a:tailEnd type="none" w="med" len="med"/>
            </a:ln>
          </p:spPr>
        </p:sp>
        <p:sp>
          <p:nvSpPr>
            <p:cNvPr id="31841" name="Line 94"/>
            <p:cNvSpPr/>
            <p:nvPr/>
          </p:nvSpPr>
          <p:spPr>
            <a:xfrm>
              <a:off x="2366" y="1769"/>
              <a:ext cx="11" cy="19"/>
            </a:xfrm>
            <a:prstGeom prst="line">
              <a:avLst/>
            </a:prstGeom>
            <a:ln w="7938" cap="flat" cmpd="sng">
              <a:solidFill>
                <a:srgbClr val="FF0000"/>
              </a:solidFill>
              <a:prstDash val="solid"/>
              <a:headEnd type="none" w="med" len="med"/>
              <a:tailEnd type="none" w="med" len="med"/>
            </a:ln>
          </p:spPr>
        </p:sp>
        <p:sp>
          <p:nvSpPr>
            <p:cNvPr id="31842" name="Line 95"/>
            <p:cNvSpPr/>
            <p:nvPr/>
          </p:nvSpPr>
          <p:spPr>
            <a:xfrm>
              <a:off x="2387" y="1806"/>
              <a:ext cx="8" cy="22"/>
            </a:xfrm>
            <a:prstGeom prst="line">
              <a:avLst/>
            </a:prstGeom>
            <a:ln w="7938" cap="flat" cmpd="sng">
              <a:solidFill>
                <a:srgbClr val="FF0000"/>
              </a:solidFill>
              <a:prstDash val="solid"/>
              <a:headEnd type="none" w="med" len="med"/>
              <a:tailEnd type="none" w="med" len="med"/>
            </a:ln>
          </p:spPr>
        </p:sp>
        <p:sp>
          <p:nvSpPr>
            <p:cNvPr id="31843" name="Line 96"/>
            <p:cNvSpPr/>
            <p:nvPr/>
          </p:nvSpPr>
          <p:spPr>
            <a:xfrm>
              <a:off x="502" y="2232"/>
              <a:ext cx="16" cy="17"/>
            </a:xfrm>
            <a:prstGeom prst="line">
              <a:avLst/>
            </a:prstGeom>
            <a:ln w="7938" cap="flat" cmpd="sng">
              <a:solidFill>
                <a:srgbClr val="FF0000"/>
              </a:solidFill>
              <a:prstDash val="solid"/>
              <a:headEnd type="none" w="med" len="med"/>
              <a:tailEnd type="none" w="med" len="med"/>
            </a:ln>
          </p:spPr>
        </p:sp>
        <p:sp>
          <p:nvSpPr>
            <p:cNvPr id="31844" name="Freeform 97"/>
            <p:cNvSpPr/>
            <p:nvPr/>
          </p:nvSpPr>
          <p:spPr>
            <a:xfrm>
              <a:off x="536" y="2263"/>
              <a:ext cx="20" cy="12"/>
            </a:xfrm>
            <a:custGeom>
              <a:avLst/>
              <a:gdLst>
                <a:gd name="txL" fmla="*/ 0 w 8"/>
                <a:gd name="txT" fmla="*/ 0 h 5"/>
                <a:gd name="txR" fmla="*/ 8 w 8"/>
                <a:gd name="txB" fmla="*/ 5 h 5"/>
              </a:gdLst>
              <a:ahLst/>
              <a:cxnLst>
                <a:cxn ang="0">
                  <a:pos x="0" y="0"/>
                </a:cxn>
                <a:cxn ang="0">
                  <a:pos x="609748363" y="203416843"/>
                </a:cxn>
                <a:cxn ang="0">
                  <a:pos x="1815955595" y="488200654"/>
                </a:cxn>
              </a:cxnLst>
              <a:rect l="txL" t="txT" r="txR" b="txB"/>
              <a:pathLst>
                <a:path w="8" h="5">
                  <a:moveTo>
                    <a:pt x="0" y="0"/>
                  </a:moveTo>
                  <a:lnTo>
                    <a:pt x="3"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45" name="Freeform 98"/>
            <p:cNvSpPr/>
            <p:nvPr/>
          </p:nvSpPr>
          <p:spPr>
            <a:xfrm>
              <a:off x="577" y="2287"/>
              <a:ext cx="23" cy="4"/>
            </a:xfrm>
            <a:custGeom>
              <a:avLst/>
              <a:gdLst>
                <a:gd name="txL" fmla="*/ 0 w 9"/>
                <a:gd name="txT" fmla="*/ 0 h 2"/>
                <a:gd name="txR" fmla="*/ 9 w 9"/>
                <a:gd name="txB" fmla="*/ 2 h 2"/>
              </a:gdLst>
              <a:ahLst/>
              <a:cxnLst>
                <a:cxn ang="0">
                  <a:pos x="0" y="0"/>
                </a:cxn>
                <a:cxn ang="0">
                  <a:pos x="710910534" y="2097152"/>
                </a:cxn>
                <a:cxn ang="0">
                  <a:pos x="2147483647" y="4194304"/>
                </a:cxn>
              </a:cxnLst>
              <a:rect l="txL" t="txT" r="txR" b="txB"/>
              <a:pathLst>
                <a:path w="9" h="2">
                  <a:moveTo>
                    <a:pt x="0" y="0"/>
                  </a:moveTo>
                  <a:lnTo>
                    <a:pt x="2" y="1"/>
                  </a:lnTo>
                  <a:lnTo>
                    <a:pt x="9" y="2"/>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46" name="Freeform 99"/>
            <p:cNvSpPr/>
            <p:nvPr/>
          </p:nvSpPr>
          <p:spPr>
            <a:xfrm>
              <a:off x="624" y="2282"/>
              <a:ext cx="20" cy="9"/>
            </a:xfrm>
            <a:custGeom>
              <a:avLst/>
              <a:gdLst>
                <a:gd name="txL" fmla="*/ 0 w 8"/>
                <a:gd name="txT" fmla="*/ 0 h 4"/>
                <a:gd name="txR" fmla="*/ 8 w 8"/>
                <a:gd name="txB" fmla="*/ 4 h 4"/>
              </a:gdLst>
              <a:ahLst/>
              <a:cxnLst>
                <a:cxn ang="0">
                  <a:pos x="0" y="97988717"/>
                </a:cxn>
                <a:cxn ang="0">
                  <a:pos x="1524370125" y="0"/>
                </a:cxn>
                <a:cxn ang="0">
                  <a:pos x="1815955595" y="0"/>
                </a:cxn>
              </a:cxnLst>
              <a:rect l="txL" t="txT" r="txR" b="txB"/>
              <a:pathLst>
                <a:path w="8" h="4">
                  <a:moveTo>
                    <a:pt x="0" y="4"/>
                  </a:moveTo>
                  <a:lnTo>
                    <a:pt x="7" y="0"/>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47" name="Line 100"/>
            <p:cNvSpPr/>
            <p:nvPr/>
          </p:nvSpPr>
          <p:spPr>
            <a:xfrm flipV="1">
              <a:off x="665" y="2261"/>
              <a:ext cx="18" cy="14"/>
            </a:xfrm>
            <a:prstGeom prst="line">
              <a:avLst/>
            </a:prstGeom>
            <a:ln w="7938" cap="flat" cmpd="sng">
              <a:solidFill>
                <a:srgbClr val="FF0000"/>
              </a:solidFill>
              <a:prstDash val="solid"/>
              <a:headEnd type="none" w="med" len="med"/>
              <a:tailEnd type="none" w="med" len="med"/>
            </a:ln>
          </p:spPr>
        </p:sp>
        <p:sp>
          <p:nvSpPr>
            <p:cNvPr id="31848" name="Line 101"/>
            <p:cNvSpPr/>
            <p:nvPr/>
          </p:nvSpPr>
          <p:spPr>
            <a:xfrm flipV="1">
              <a:off x="665" y="2261"/>
              <a:ext cx="18" cy="14"/>
            </a:xfrm>
            <a:prstGeom prst="line">
              <a:avLst/>
            </a:prstGeom>
            <a:ln w="7938" cap="flat" cmpd="sng">
              <a:solidFill>
                <a:srgbClr val="FF0000"/>
              </a:solidFill>
              <a:prstDash val="solid"/>
              <a:headEnd type="none" w="med" len="med"/>
              <a:tailEnd type="none" w="med" len="med"/>
            </a:ln>
          </p:spPr>
        </p:sp>
        <p:sp>
          <p:nvSpPr>
            <p:cNvPr id="31849" name="Freeform 102"/>
            <p:cNvSpPr/>
            <p:nvPr/>
          </p:nvSpPr>
          <p:spPr>
            <a:xfrm>
              <a:off x="699" y="2232"/>
              <a:ext cx="15" cy="14"/>
            </a:xfrm>
            <a:custGeom>
              <a:avLst/>
              <a:gdLst>
                <a:gd name="txL" fmla="*/ 0 w 6"/>
                <a:gd name="txT" fmla="*/ 0 h 6"/>
                <a:gd name="txR" fmla="*/ 6 w 6"/>
                <a:gd name="txB" fmla="*/ 6 h 6"/>
              </a:gdLst>
              <a:ahLst/>
              <a:cxnLst>
                <a:cxn ang="0">
                  <a:pos x="0" y="324280481"/>
                </a:cxn>
                <a:cxn ang="0">
                  <a:pos x="465633125" y="205470823"/>
                </a:cxn>
                <a:cxn ang="0">
                  <a:pos x="1355285938" y="0"/>
                </a:cxn>
              </a:cxnLst>
              <a:rect l="txL" t="txT" r="txR" b="txB"/>
              <a:pathLst>
                <a:path w="6" h="6">
                  <a:moveTo>
                    <a:pt x="0" y="6"/>
                  </a:moveTo>
                  <a:lnTo>
                    <a:pt x="2" y="4"/>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0" name="Line 103"/>
            <p:cNvSpPr/>
            <p:nvPr/>
          </p:nvSpPr>
          <p:spPr>
            <a:xfrm flipV="1">
              <a:off x="730" y="2197"/>
              <a:ext cx="13" cy="19"/>
            </a:xfrm>
            <a:prstGeom prst="line">
              <a:avLst/>
            </a:prstGeom>
            <a:ln w="7938" cap="flat" cmpd="sng">
              <a:solidFill>
                <a:srgbClr val="FF0000"/>
              </a:solidFill>
              <a:prstDash val="solid"/>
              <a:headEnd type="none" w="med" len="med"/>
              <a:tailEnd type="none" w="med" len="med"/>
            </a:ln>
          </p:spPr>
        </p:sp>
        <p:sp>
          <p:nvSpPr>
            <p:cNvPr id="31851" name="Freeform 104"/>
            <p:cNvSpPr/>
            <p:nvPr/>
          </p:nvSpPr>
          <p:spPr>
            <a:xfrm>
              <a:off x="756" y="2159"/>
              <a:ext cx="13" cy="19"/>
            </a:xfrm>
            <a:custGeom>
              <a:avLst/>
              <a:gdLst>
                <a:gd name="txL" fmla="*/ 0 w 5"/>
                <a:gd name="txT" fmla="*/ 0 h 8"/>
                <a:gd name="txR" fmla="*/ 5 w 5"/>
                <a:gd name="txB" fmla="*/ 8 h 8"/>
              </a:gdLst>
              <a:ahLst/>
              <a:cxnLst>
                <a:cxn ang="0">
                  <a:pos x="0" y="617850614"/>
                </a:cxn>
                <a:cxn ang="0">
                  <a:pos x="1621700062" y="231614109"/>
                </a:cxn>
                <a:cxn ang="0">
                  <a:pos x="2147483647" y="0"/>
                </a:cxn>
              </a:cxnLst>
              <a:rect l="txL" t="txT" r="txR" b="txB"/>
              <a:pathLst>
                <a:path w="5" h="8">
                  <a:moveTo>
                    <a:pt x="0" y="8"/>
                  </a:moveTo>
                  <a:lnTo>
                    <a:pt x="3" y="3"/>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2" name="Freeform 105"/>
            <p:cNvSpPr/>
            <p:nvPr/>
          </p:nvSpPr>
          <p:spPr>
            <a:xfrm>
              <a:off x="782" y="2123"/>
              <a:ext cx="10" cy="19"/>
            </a:xfrm>
            <a:custGeom>
              <a:avLst/>
              <a:gdLst>
                <a:gd name="txL" fmla="*/ 0 w 4"/>
                <a:gd name="txT" fmla="*/ 0 h 8"/>
                <a:gd name="txR" fmla="*/ 4 w 4"/>
                <a:gd name="txB" fmla="*/ 8 h 8"/>
              </a:gdLst>
              <a:ahLst/>
              <a:cxnLst>
                <a:cxn ang="0">
                  <a:pos x="0" y="617850614"/>
                </a:cxn>
                <a:cxn ang="0">
                  <a:pos x="434634300" y="382238110"/>
                </a:cxn>
                <a:cxn ang="0">
                  <a:pos x="900314270"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3" name="Freeform 106"/>
            <p:cNvSpPr/>
            <p:nvPr/>
          </p:nvSpPr>
          <p:spPr>
            <a:xfrm>
              <a:off x="802" y="2086"/>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4" name="Freeform 107"/>
            <p:cNvSpPr/>
            <p:nvPr/>
          </p:nvSpPr>
          <p:spPr>
            <a:xfrm>
              <a:off x="823" y="2048"/>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5" name="Freeform 108"/>
            <p:cNvSpPr/>
            <p:nvPr/>
          </p:nvSpPr>
          <p:spPr>
            <a:xfrm>
              <a:off x="846" y="2010"/>
              <a:ext cx="8" cy="19"/>
            </a:xfrm>
            <a:custGeom>
              <a:avLst/>
              <a:gdLst>
                <a:gd name="txL" fmla="*/ 0 w 3"/>
                <a:gd name="txT" fmla="*/ 0 h 8"/>
                <a:gd name="txR" fmla="*/ 3 w 3"/>
                <a:gd name="txB" fmla="*/ 8 h 8"/>
              </a:gdLst>
              <a:ahLst/>
              <a:cxnLst>
                <a:cxn ang="0">
                  <a:pos x="0" y="617850614"/>
                </a:cxn>
                <a:cxn ang="0">
                  <a:pos x="973838016" y="450005605"/>
                </a:cxn>
                <a:cxn ang="0">
                  <a:pos x="2147483647" y="0"/>
                </a:cxn>
              </a:cxnLst>
              <a:rect l="txL" t="txT" r="txR" b="txB"/>
              <a:pathLst>
                <a:path w="3" h="8">
                  <a:moveTo>
                    <a:pt x="0" y="8"/>
                  </a:moveTo>
                  <a:lnTo>
                    <a:pt x="1" y="6"/>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6" name="Freeform 109"/>
            <p:cNvSpPr/>
            <p:nvPr/>
          </p:nvSpPr>
          <p:spPr>
            <a:xfrm>
              <a:off x="865" y="1970"/>
              <a:ext cx="7" cy="21"/>
            </a:xfrm>
            <a:custGeom>
              <a:avLst/>
              <a:gdLst>
                <a:gd name="txL" fmla="*/ 0 w 3"/>
                <a:gd name="txT" fmla="*/ 0 h 9"/>
                <a:gd name="txR" fmla="*/ 3 w 3"/>
                <a:gd name="txB" fmla="*/ 9 h 9"/>
              </a:gdLst>
              <a:ahLst/>
              <a:cxnLst>
                <a:cxn ang="0">
                  <a:pos x="0" y="479431920"/>
                </a:cxn>
                <a:cxn ang="0">
                  <a:pos x="50319386" y="273961102"/>
                </a:cxn>
                <a:cxn ang="0">
                  <a:pos x="155151439" y="0"/>
                </a:cxn>
              </a:cxnLst>
              <a:rect l="txL" t="txT" r="txR" b="txB"/>
              <a:pathLst>
                <a:path w="3" h="9">
                  <a:moveTo>
                    <a:pt x="0" y="9"/>
                  </a:moveTo>
                  <a:lnTo>
                    <a:pt x="1" y="5"/>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7" name="Freeform 110"/>
            <p:cNvSpPr/>
            <p:nvPr/>
          </p:nvSpPr>
          <p:spPr>
            <a:xfrm>
              <a:off x="880" y="1932"/>
              <a:ext cx="10" cy="19"/>
            </a:xfrm>
            <a:custGeom>
              <a:avLst/>
              <a:gdLst>
                <a:gd name="txL" fmla="*/ 0 w 4"/>
                <a:gd name="txT" fmla="*/ 0 h 8"/>
                <a:gd name="txR" fmla="*/ 4 w 4"/>
                <a:gd name="txB" fmla="*/ 8 h 8"/>
              </a:gdLst>
              <a:ahLst/>
              <a:cxnLst>
                <a:cxn ang="0">
                  <a:pos x="0" y="617850614"/>
                </a:cxn>
                <a:cxn ang="0">
                  <a:pos x="434634300" y="23161410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8" name="Freeform 111"/>
            <p:cNvSpPr/>
            <p:nvPr/>
          </p:nvSpPr>
          <p:spPr>
            <a:xfrm>
              <a:off x="901" y="1894"/>
              <a:ext cx="10" cy="19"/>
            </a:xfrm>
            <a:custGeom>
              <a:avLst/>
              <a:gdLst>
                <a:gd name="txL" fmla="*/ 0 w 4"/>
                <a:gd name="txT" fmla="*/ 0 h 8"/>
                <a:gd name="txR" fmla="*/ 4 w 4"/>
                <a:gd name="txB" fmla="*/ 8 h 8"/>
              </a:gdLst>
              <a:ahLst/>
              <a:cxnLst>
                <a:cxn ang="0">
                  <a:pos x="0" y="617850614"/>
                </a:cxn>
                <a:cxn ang="0">
                  <a:pos x="609748363" y="160942431"/>
                </a:cxn>
                <a:cxn ang="0">
                  <a:pos x="900314270"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59" name="Freeform 112"/>
            <p:cNvSpPr/>
            <p:nvPr/>
          </p:nvSpPr>
          <p:spPr>
            <a:xfrm>
              <a:off x="919" y="1854"/>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60" name="Line 113"/>
            <p:cNvSpPr/>
            <p:nvPr/>
          </p:nvSpPr>
          <p:spPr>
            <a:xfrm flipV="1">
              <a:off x="937" y="1814"/>
              <a:ext cx="10" cy="18"/>
            </a:xfrm>
            <a:prstGeom prst="line">
              <a:avLst/>
            </a:prstGeom>
            <a:ln w="7938" cap="flat" cmpd="sng">
              <a:solidFill>
                <a:srgbClr val="FF0000"/>
              </a:solidFill>
              <a:prstDash val="solid"/>
              <a:headEnd type="none" w="med" len="med"/>
              <a:tailEnd type="none" w="med" len="med"/>
            </a:ln>
          </p:spPr>
        </p:sp>
        <p:sp>
          <p:nvSpPr>
            <p:cNvPr id="31861" name="Line 114"/>
            <p:cNvSpPr/>
            <p:nvPr/>
          </p:nvSpPr>
          <p:spPr>
            <a:xfrm flipV="1">
              <a:off x="958" y="1776"/>
              <a:ext cx="10" cy="19"/>
            </a:xfrm>
            <a:prstGeom prst="line">
              <a:avLst/>
            </a:prstGeom>
            <a:ln w="7938" cap="flat" cmpd="sng">
              <a:solidFill>
                <a:srgbClr val="FF0000"/>
              </a:solidFill>
              <a:prstDash val="solid"/>
              <a:headEnd type="none" w="med" len="med"/>
              <a:tailEnd type="none" w="med" len="med"/>
            </a:ln>
          </p:spPr>
        </p:sp>
        <p:sp>
          <p:nvSpPr>
            <p:cNvPr id="31862" name="Line 115"/>
            <p:cNvSpPr/>
            <p:nvPr/>
          </p:nvSpPr>
          <p:spPr>
            <a:xfrm flipV="1">
              <a:off x="976" y="1735"/>
              <a:ext cx="10" cy="19"/>
            </a:xfrm>
            <a:prstGeom prst="line">
              <a:avLst/>
            </a:prstGeom>
            <a:ln w="7938" cap="flat" cmpd="sng">
              <a:solidFill>
                <a:srgbClr val="FF0000"/>
              </a:solidFill>
              <a:prstDash val="solid"/>
              <a:headEnd type="none" w="med" len="med"/>
              <a:tailEnd type="none" w="med" len="med"/>
            </a:ln>
          </p:spPr>
        </p:sp>
        <p:sp>
          <p:nvSpPr>
            <p:cNvPr id="31863" name="Line 116"/>
            <p:cNvSpPr/>
            <p:nvPr/>
          </p:nvSpPr>
          <p:spPr>
            <a:xfrm flipV="1">
              <a:off x="994" y="1695"/>
              <a:ext cx="8" cy="19"/>
            </a:xfrm>
            <a:prstGeom prst="line">
              <a:avLst/>
            </a:prstGeom>
            <a:ln w="7938" cap="flat" cmpd="sng">
              <a:solidFill>
                <a:srgbClr val="FF0000"/>
              </a:solidFill>
              <a:prstDash val="solid"/>
              <a:headEnd type="none" w="med" len="med"/>
              <a:tailEnd type="none" w="med" len="med"/>
            </a:ln>
          </p:spPr>
        </p:sp>
        <p:sp>
          <p:nvSpPr>
            <p:cNvPr id="31864" name="Line 117"/>
            <p:cNvSpPr/>
            <p:nvPr/>
          </p:nvSpPr>
          <p:spPr>
            <a:xfrm flipV="1">
              <a:off x="1012" y="1657"/>
              <a:ext cx="11" cy="19"/>
            </a:xfrm>
            <a:prstGeom prst="line">
              <a:avLst/>
            </a:prstGeom>
            <a:ln w="7938" cap="flat" cmpd="sng">
              <a:solidFill>
                <a:srgbClr val="FF0000"/>
              </a:solidFill>
              <a:prstDash val="solid"/>
              <a:headEnd type="none" w="med" len="med"/>
              <a:tailEnd type="none" w="med" len="med"/>
            </a:ln>
          </p:spPr>
        </p:sp>
        <p:sp>
          <p:nvSpPr>
            <p:cNvPr id="31865" name="Line 118"/>
            <p:cNvSpPr/>
            <p:nvPr/>
          </p:nvSpPr>
          <p:spPr>
            <a:xfrm flipV="1">
              <a:off x="1033" y="1620"/>
              <a:ext cx="10" cy="18"/>
            </a:xfrm>
            <a:prstGeom prst="line">
              <a:avLst/>
            </a:prstGeom>
            <a:ln w="7938" cap="flat" cmpd="sng">
              <a:solidFill>
                <a:srgbClr val="FF0000"/>
              </a:solidFill>
              <a:prstDash val="solid"/>
              <a:headEnd type="none" w="med" len="med"/>
              <a:tailEnd type="none" w="med" len="med"/>
            </a:ln>
          </p:spPr>
        </p:sp>
        <p:sp>
          <p:nvSpPr>
            <p:cNvPr id="31866" name="Line 119"/>
            <p:cNvSpPr/>
            <p:nvPr/>
          </p:nvSpPr>
          <p:spPr>
            <a:xfrm flipV="1">
              <a:off x="1054" y="1582"/>
              <a:ext cx="10" cy="19"/>
            </a:xfrm>
            <a:prstGeom prst="line">
              <a:avLst/>
            </a:prstGeom>
            <a:ln w="7938" cap="flat" cmpd="sng">
              <a:solidFill>
                <a:srgbClr val="FF0000"/>
              </a:solidFill>
              <a:prstDash val="solid"/>
              <a:headEnd type="none" w="med" len="med"/>
              <a:tailEnd type="none" w="med" len="med"/>
            </a:ln>
          </p:spPr>
        </p:sp>
        <p:sp>
          <p:nvSpPr>
            <p:cNvPr id="31867" name="Line 120"/>
            <p:cNvSpPr/>
            <p:nvPr/>
          </p:nvSpPr>
          <p:spPr>
            <a:xfrm flipV="1">
              <a:off x="1074" y="1546"/>
              <a:ext cx="13" cy="17"/>
            </a:xfrm>
            <a:prstGeom prst="line">
              <a:avLst/>
            </a:prstGeom>
            <a:ln w="7938" cap="flat" cmpd="sng">
              <a:solidFill>
                <a:srgbClr val="FF0000"/>
              </a:solidFill>
              <a:prstDash val="solid"/>
              <a:headEnd type="none" w="med" len="med"/>
              <a:tailEnd type="none" w="med" len="med"/>
            </a:ln>
          </p:spPr>
        </p:sp>
        <p:sp>
          <p:nvSpPr>
            <p:cNvPr id="31868" name="Freeform 121"/>
            <p:cNvSpPr/>
            <p:nvPr/>
          </p:nvSpPr>
          <p:spPr>
            <a:xfrm>
              <a:off x="1100" y="1511"/>
              <a:ext cx="13" cy="16"/>
            </a:xfrm>
            <a:custGeom>
              <a:avLst/>
              <a:gdLst>
                <a:gd name="txL" fmla="*/ 0 w 5"/>
                <a:gd name="txT" fmla="*/ 0 h 7"/>
                <a:gd name="txR" fmla="*/ 5 w 5"/>
                <a:gd name="txB" fmla="*/ 7 h 7"/>
              </a:gdLst>
              <a:ahLst/>
              <a:cxnLst>
                <a:cxn ang="0">
                  <a:pos x="0" y="245939278"/>
                </a:cxn>
                <a:cxn ang="0">
                  <a:pos x="2006281891" y="31555109"/>
                </a:cxn>
                <a:cxn ang="0">
                  <a:pos x="2147483647" y="0"/>
                </a:cxn>
              </a:cxnLst>
              <a:rect l="txL" t="txT" r="txR" b="txB"/>
              <a:pathLst>
                <a:path w="5" h="7">
                  <a:moveTo>
                    <a:pt x="0" y="7"/>
                  </a:moveTo>
                  <a:lnTo>
                    <a:pt x="4" y="1"/>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69" name="Freeform 122"/>
            <p:cNvSpPr/>
            <p:nvPr/>
          </p:nvSpPr>
          <p:spPr>
            <a:xfrm>
              <a:off x="1126" y="1478"/>
              <a:ext cx="16" cy="16"/>
            </a:xfrm>
            <a:custGeom>
              <a:avLst/>
              <a:gdLst>
                <a:gd name="txL" fmla="*/ 0 w 6"/>
                <a:gd name="txT" fmla="*/ 0 h 7"/>
                <a:gd name="txR" fmla="*/ 6 w 6"/>
                <a:gd name="txB" fmla="*/ 7 h 7"/>
              </a:gdLst>
              <a:ahLst/>
              <a:cxnLst>
                <a:cxn ang="0">
                  <a:pos x="0" y="245939278"/>
                </a:cxn>
                <a:cxn ang="0">
                  <a:pos x="973838016" y="211962722"/>
                </a:cxn>
                <a:cxn ang="0">
                  <a:pos x="2147483647"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0" name="Freeform 123"/>
            <p:cNvSpPr/>
            <p:nvPr/>
          </p:nvSpPr>
          <p:spPr>
            <a:xfrm>
              <a:off x="1157" y="1447"/>
              <a:ext cx="18" cy="14"/>
            </a:xfrm>
            <a:custGeom>
              <a:avLst/>
              <a:gdLst>
                <a:gd name="txL" fmla="*/ 0 w 7"/>
                <a:gd name="txT" fmla="*/ 0 h 6"/>
                <a:gd name="txR" fmla="*/ 7 w 7"/>
                <a:gd name="txB" fmla="*/ 6 h 6"/>
              </a:gdLst>
              <a:ahLst/>
              <a:cxnLst>
                <a:cxn ang="0">
                  <a:pos x="0" y="324280481"/>
                </a:cxn>
                <a:cxn ang="0">
                  <a:pos x="2057349078" y="50319386"/>
                </a:cxn>
                <a:cxn ang="0">
                  <a:pos x="2147483647" y="0"/>
                </a:cxn>
              </a:cxnLst>
              <a:rect l="txL" t="txT" r="txR" b="txB"/>
              <a:pathLst>
                <a:path w="7" h="6">
                  <a:moveTo>
                    <a:pt x="0" y="6"/>
                  </a:moveTo>
                  <a:lnTo>
                    <a:pt x="5" y="1"/>
                  </a:lnTo>
                  <a:lnTo>
                    <a:pt x="7"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1" name="Freeform 124"/>
            <p:cNvSpPr/>
            <p:nvPr/>
          </p:nvSpPr>
          <p:spPr>
            <a:xfrm>
              <a:off x="1193" y="1428"/>
              <a:ext cx="21" cy="7"/>
            </a:xfrm>
            <a:custGeom>
              <a:avLst/>
              <a:gdLst>
                <a:gd name="txL" fmla="*/ 0 w 8"/>
                <a:gd name="txT" fmla="*/ 0 h 3"/>
                <a:gd name="txR" fmla="*/ 8 w 8"/>
                <a:gd name="txB" fmla="*/ 3 h 3"/>
              </a:gdLst>
              <a:ahLst/>
              <a:cxnLst>
                <a:cxn ang="0">
                  <a:pos x="0" y="155151439"/>
                </a:cxn>
                <a:cxn ang="0">
                  <a:pos x="2147483647" y="0"/>
                </a:cxn>
                <a:cxn ang="0">
                  <a:pos x="2147483647" y="0"/>
                </a:cxn>
              </a:cxnLst>
              <a:rect l="txL" t="txT" r="txR" b="txB"/>
              <a:pathLst>
                <a:path w="8" h="3">
                  <a:moveTo>
                    <a:pt x="0" y="3"/>
                  </a:moveTo>
                  <a:lnTo>
                    <a:pt x="7" y="0"/>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2" name="Freeform 125"/>
            <p:cNvSpPr/>
            <p:nvPr/>
          </p:nvSpPr>
          <p:spPr>
            <a:xfrm>
              <a:off x="1237" y="1423"/>
              <a:ext cx="24" cy="3"/>
            </a:xfrm>
            <a:custGeom>
              <a:avLst/>
              <a:gdLst>
                <a:gd name="txL" fmla="*/ 0 w 9"/>
                <a:gd name="txT" fmla="*/ 0 h 1"/>
                <a:gd name="txR" fmla="*/ 9 w 9"/>
                <a:gd name="txB" fmla="*/ 1 h 1"/>
              </a:gdLst>
              <a:ahLst/>
              <a:cxnLst>
                <a:cxn ang="0">
                  <a:pos x="0" y="0"/>
                </a:cxn>
                <a:cxn ang="0">
                  <a:pos x="2147483647" y="0"/>
                </a:cxn>
                <a:cxn ang="0">
                  <a:pos x="2147483647" y="2147483647"/>
                </a:cxn>
              </a:cxnLst>
              <a:rect l="txL" t="txT" r="txR" b="txB"/>
              <a:pathLst>
                <a:path w="9" h="1">
                  <a:moveTo>
                    <a:pt x="0" y="0"/>
                  </a:moveTo>
                  <a:lnTo>
                    <a:pt x="5"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3" name="Freeform 126"/>
            <p:cNvSpPr/>
            <p:nvPr/>
          </p:nvSpPr>
          <p:spPr>
            <a:xfrm>
              <a:off x="1284" y="1433"/>
              <a:ext cx="21" cy="9"/>
            </a:xfrm>
            <a:custGeom>
              <a:avLst/>
              <a:gdLst>
                <a:gd name="txL" fmla="*/ 0 w 8"/>
                <a:gd name="txT" fmla="*/ 0 h 4"/>
                <a:gd name="txR" fmla="*/ 8 w 8"/>
                <a:gd name="txB" fmla="*/ 4 h 4"/>
              </a:gdLst>
              <a:ahLst/>
              <a:cxnLst>
                <a:cxn ang="0">
                  <a:pos x="0" y="0"/>
                </a:cxn>
                <a:cxn ang="0">
                  <a:pos x="1920542508" y="24120367"/>
                </a:cxn>
                <a:cxn ang="0">
                  <a:pos x="2147483647" y="97988717"/>
                </a:cxn>
              </a:cxnLst>
              <a:rect l="txL" t="txT" r="txR" b="txB"/>
              <a:pathLst>
                <a:path w="8" h="4">
                  <a:moveTo>
                    <a:pt x="0" y="0"/>
                  </a:moveTo>
                  <a:lnTo>
                    <a:pt x="3" y="1"/>
                  </a:lnTo>
                  <a:lnTo>
                    <a:pt x="8" y="4"/>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4" name="Freeform 127"/>
            <p:cNvSpPr/>
            <p:nvPr/>
          </p:nvSpPr>
          <p:spPr>
            <a:xfrm>
              <a:off x="1323" y="1456"/>
              <a:ext cx="18" cy="14"/>
            </a:xfrm>
            <a:custGeom>
              <a:avLst/>
              <a:gdLst>
                <a:gd name="txL" fmla="*/ 0 w 7"/>
                <a:gd name="txT" fmla="*/ 0 h 6"/>
                <a:gd name="txR" fmla="*/ 7 w 7"/>
                <a:gd name="txB" fmla="*/ 6 h 6"/>
              </a:gdLst>
              <a:ahLst/>
              <a:cxnLst>
                <a:cxn ang="0">
                  <a:pos x="0" y="0"/>
                </a:cxn>
                <a:cxn ang="0">
                  <a:pos x="1616004267" y="155151439"/>
                </a:cxn>
                <a:cxn ang="0">
                  <a:pos x="2147483647" y="324280481"/>
                </a:cxn>
              </a:cxnLst>
              <a:rect l="txL" t="txT" r="txR" b="txB"/>
              <a:pathLst>
                <a:path w="7" h="6">
                  <a:moveTo>
                    <a:pt x="0" y="0"/>
                  </a:moveTo>
                  <a:lnTo>
                    <a:pt x="4" y="3"/>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5" name="Line 128"/>
            <p:cNvSpPr/>
            <p:nvPr/>
          </p:nvSpPr>
          <p:spPr>
            <a:xfrm>
              <a:off x="1357" y="1487"/>
              <a:ext cx="13" cy="17"/>
            </a:xfrm>
            <a:prstGeom prst="line">
              <a:avLst/>
            </a:prstGeom>
            <a:ln w="7938" cap="flat" cmpd="sng">
              <a:solidFill>
                <a:srgbClr val="FF0000"/>
              </a:solidFill>
              <a:prstDash val="solid"/>
              <a:headEnd type="none" w="med" len="med"/>
              <a:tailEnd type="none" w="med" len="med"/>
            </a:ln>
          </p:spPr>
        </p:sp>
        <p:sp>
          <p:nvSpPr>
            <p:cNvPr id="31876" name="Freeform 129"/>
            <p:cNvSpPr/>
            <p:nvPr/>
          </p:nvSpPr>
          <p:spPr>
            <a:xfrm>
              <a:off x="1385" y="1520"/>
              <a:ext cx="13" cy="19"/>
            </a:xfrm>
            <a:custGeom>
              <a:avLst/>
              <a:gdLst>
                <a:gd name="txL" fmla="*/ 0 w 5"/>
                <a:gd name="txT" fmla="*/ 0 h 8"/>
                <a:gd name="txR" fmla="*/ 5 w 5"/>
                <a:gd name="txB" fmla="*/ 8 h 8"/>
              </a:gdLst>
              <a:ahLst/>
              <a:cxnLst>
                <a:cxn ang="0">
                  <a:pos x="0" y="0"/>
                </a:cxn>
                <a:cxn ang="0">
                  <a:pos x="2006281891" y="450005605"/>
                </a:cxn>
                <a:cxn ang="0">
                  <a:pos x="2147483647" y="617850614"/>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7" name="Freeform 130"/>
            <p:cNvSpPr/>
            <p:nvPr/>
          </p:nvSpPr>
          <p:spPr>
            <a:xfrm>
              <a:off x="1408" y="1558"/>
              <a:ext cx="11" cy="19"/>
            </a:xfrm>
            <a:custGeom>
              <a:avLst/>
              <a:gdLst>
                <a:gd name="txL" fmla="*/ 0 w 4"/>
                <a:gd name="txT" fmla="*/ 0 h 8"/>
                <a:gd name="txR" fmla="*/ 4 w 4"/>
                <a:gd name="txB" fmla="*/ 8 h 8"/>
              </a:gdLst>
              <a:ahLst/>
              <a:cxnLst>
                <a:cxn ang="0">
                  <a:pos x="0" y="0"/>
                </a:cxn>
                <a:cxn ang="0">
                  <a:pos x="2147483647" y="231614109"/>
                </a:cxn>
                <a:cxn ang="0">
                  <a:pos x="2147483647" y="617850614"/>
                </a:cxn>
              </a:cxnLst>
              <a:rect l="txL" t="txT" r="txR" b="txB"/>
              <a:pathLst>
                <a:path w="4" h="8">
                  <a:moveTo>
                    <a:pt x="0" y="0"/>
                  </a:moveTo>
                  <a:lnTo>
                    <a:pt x="2"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8" name="Freeform 131"/>
            <p:cNvSpPr/>
            <p:nvPr/>
          </p:nvSpPr>
          <p:spPr>
            <a:xfrm>
              <a:off x="1429" y="1596"/>
              <a:ext cx="13" cy="19"/>
            </a:xfrm>
            <a:custGeom>
              <a:avLst/>
              <a:gdLst>
                <a:gd name="txL" fmla="*/ 0 w 5"/>
                <a:gd name="txT" fmla="*/ 0 h 8"/>
                <a:gd name="txR" fmla="*/ 5 w 5"/>
                <a:gd name="txB" fmla="*/ 8 h 8"/>
              </a:gdLst>
              <a:ahLst/>
              <a:cxnLst>
                <a:cxn ang="0">
                  <a:pos x="0" y="0"/>
                </a:cxn>
                <a:cxn ang="0">
                  <a:pos x="623730882" y="67765234"/>
                </a:cxn>
                <a:cxn ang="0">
                  <a:pos x="2147483647" y="617850614"/>
                </a:cxn>
              </a:cxnLst>
              <a:rect l="txL" t="txT" r="txR" b="txB"/>
              <a:pathLst>
                <a:path w="5" h="8">
                  <a:moveTo>
                    <a:pt x="0" y="0"/>
                  </a:moveTo>
                  <a:lnTo>
                    <a:pt x="1" y="1"/>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79" name="Line 132"/>
            <p:cNvSpPr/>
            <p:nvPr/>
          </p:nvSpPr>
          <p:spPr>
            <a:xfrm>
              <a:off x="1455" y="1634"/>
              <a:ext cx="10" cy="19"/>
            </a:xfrm>
            <a:prstGeom prst="line">
              <a:avLst/>
            </a:prstGeom>
            <a:ln w="7938" cap="flat" cmpd="sng">
              <a:solidFill>
                <a:srgbClr val="FF0000"/>
              </a:solidFill>
              <a:prstDash val="solid"/>
              <a:headEnd type="none" w="med" len="med"/>
              <a:tailEnd type="none" w="med" len="med"/>
            </a:ln>
          </p:spPr>
        </p:sp>
        <p:sp>
          <p:nvSpPr>
            <p:cNvPr id="31880" name="Line 133"/>
            <p:cNvSpPr/>
            <p:nvPr/>
          </p:nvSpPr>
          <p:spPr>
            <a:xfrm>
              <a:off x="1473" y="1672"/>
              <a:ext cx="10" cy="19"/>
            </a:xfrm>
            <a:prstGeom prst="line">
              <a:avLst/>
            </a:prstGeom>
            <a:ln w="7938" cap="flat" cmpd="sng">
              <a:solidFill>
                <a:srgbClr val="FF0000"/>
              </a:solidFill>
              <a:prstDash val="solid"/>
              <a:headEnd type="none" w="med" len="med"/>
              <a:tailEnd type="none" w="med" len="med"/>
            </a:ln>
          </p:spPr>
        </p:sp>
        <p:sp>
          <p:nvSpPr>
            <p:cNvPr id="31881" name="Freeform 134"/>
            <p:cNvSpPr/>
            <p:nvPr/>
          </p:nvSpPr>
          <p:spPr>
            <a:xfrm>
              <a:off x="1494" y="1709"/>
              <a:ext cx="8" cy="19"/>
            </a:xfrm>
            <a:custGeom>
              <a:avLst/>
              <a:gdLst>
                <a:gd name="txL" fmla="*/ 0 w 3"/>
                <a:gd name="txT" fmla="*/ 0 h 8"/>
                <a:gd name="txR" fmla="*/ 3 w 3"/>
                <a:gd name="txB" fmla="*/ 8 h 8"/>
              </a:gdLst>
              <a:ahLst/>
              <a:cxnLst>
                <a:cxn ang="0">
                  <a:pos x="0" y="0"/>
                </a:cxn>
                <a:cxn ang="0">
                  <a:pos x="0" y="67765234"/>
                </a:cxn>
                <a:cxn ang="0">
                  <a:pos x="2147483647" y="617850614"/>
                </a:cxn>
              </a:cxnLst>
              <a:rect l="txL" t="txT" r="txR" b="txB"/>
              <a:pathLst>
                <a:path w="3" h="8">
                  <a:moveTo>
                    <a:pt x="0" y="0"/>
                  </a:moveTo>
                  <a:lnTo>
                    <a:pt x="0" y="1"/>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82" name="Freeform 135"/>
            <p:cNvSpPr/>
            <p:nvPr/>
          </p:nvSpPr>
          <p:spPr>
            <a:xfrm>
              <a:off x="1512" y="1747"/>
              <a:ext cx="10" cy="19"/>
            </a:xfrm>
            <a:custGeom>
              <a:avLst/>
              <a:gdLst>
                <a:gd name="txL" fmla="*/ 0 w 4"/>
                <a:gd name="txT" fmla="*/ 0 h 8"/>
                <a:gd name="txR" fmla="*/ 4 w 4"/>
                <a:gd name="txB" fmla="*/ 8 h 8"/>
              </a:gdLst>
              <a:ahLst/>
              <a:cxnLst>
                <a:cxn ang="0">
                  <a:pos x="0" y="0"/>
                </a:cxn>
                <a:cxn ang="0">
                  <a:pos x="434634300" y="328845419"/>
                </a:cxn>
                <a:cxn ang="0">
                  <a:pos x="900314270"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83" name="Freeform 136"/>
            <p:cNvSpPr/>
            <p:nvPr/>
          </p:nvSpPr>
          <p:spPr>
            <a:xfrm>
              <a:off x="1530" y="1788"/>
              <a:ext cx="10" cy="18"/>
            </a:xfrm>
            <a:custGeom>
              <a:avLst/>
              <a:gdLst>
                <a:gd name="txL" fmla="*/ 0 w 4"/>
                <a:gd name="txT" fmla="*/ 0 h 8"/>
                <a:gd name="txR" fmla="*/ 4 w 4"/>
                <a:gd name="txB" fmla="*/ 8 h 8"/>
              </a:gdLst>
              <a:ahLst/>
              <a:cxnLst>
                <a:cxn ang="0">
                  <a:pos x="0" y="0"/>
                </a:cxn>
                <a:cxn ang="0">
                  <a:pos x="434634300" y="97988717"/>
                </a:cxn>
                <a:cxn ang="0">
                  <a:pos x="900314270" y="195748418"/>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84" name="Freeform 137"/>
            <p:cNvSpPr/>
            <p:nvPr/>
          </p:nvSpPr>
          <p:spPr>
            <a:xfrm>
              <a:off x="1548" y="1828"/>
              <a:ext cx="8" cy="19"/>
            </a:xfrm>
            <a:custGeom>
              <a:avLst/>
              <a:gdLst>
                <a:gd name="txL" fmla="*/ 0 w 3"/>
                <a:gd name="txT" fmla="*/ 0 h 8"/>
                <a:gd name="txR" fmla="*/ 3 w 3"/>
                <a:gd name="txB" fmla="*/ 8 h 8"/>
              </a:gdLst>
              <a:ahLst/>
              <a:cxnLst>
                <a:cxn ang="0">
                  <a:pos x="0" y="0"/>
                </a:cxn>
                <a:cxn ang="0">
                  <a:pos x="1620984568" y="382238110"/>
                </a:cxn>
                <a:cxn ang="0">
                  <a:pos x="2147483647" y="617850614"/>
                </a:cxn>
              </a:cxnLst>
              <a:rect l="txL" t="txT" r="txR" b="txB"/>
              <a:pathLst>
                <a:path w="3" h="8">
                  <a:moveTo>
                    <a:pt x="0" y="0"/>
                  </a:moveTo>
                  <a:lnTo>
                    <a:pt x="2" y="5"/>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85" name="Freeform 138"/>
            <p:cNvSpPr/>
            <p:nvPr/>
          </p:nvSpPr>
          <p:spPr>
            <a:xfrm>
              <a:off x="1564" y="1866"/>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86" name="Line 139"/>
            <p:cNvSpPr/>
            <p:nvPr/>
          </p:nvSpPr>
          <p:spPr>
            <a:xfrm>
              <a:off x="1582" y="1903"/>
              <a:ext cx="10" cy="19"/>
            </a:xfrm>
            <a:prstGeom prst="line">
              <a:avLst/>
            </a:prstGeom>
            <a:ln w="7938" cap="flat" cmpd="sng">
              <a:solidFill>
                <a:srgbClr val="FF0000"/>
              </a:solidFill>
              <a:prstDash val="solid"/>
              <a:headEnd type="none" w="med" len="med"/>
              <a:tailEnd type="none" w="med" len="med"/>
            </a:ln>
          </p:spPr>
        </p:sp>
        <p:sp>
          <p:nvSpPr>
            <p:cNvPr id="31887" name="Line 140"/>
            <p:cNvSpPr/>
            <p:nvPr/>
          </p:nvSpPr>
          <p:spPr>
            <a:xfrm>
              <a:off x="1600" y="1941"/>
              <a:ext cx="10" cy="19"/>
            </a:xfrm>
            <a:prstGeom prst="line">
              <a:avLst/>
            </a:prstGeom>
            <a:ln w="7938" cap="flat" cmpd="sng">
              <a:solidFill>
                <a:srgbClr val="FF0000"/>
              </a:solidFill>
              <a:prstDash val="solid"/>
              <a:headEnd type="none" w="med" len="med"/>
              <a:tailEnd type="none" w="med" len="med"/>
            </a:ln>
          </p:spPr>
        </p:sp>
        <p:sp>
          <p:nvSpPr>
            <p:cNvPr id="31888" name="Line 141"/>
            <p:cNvSpPr/>
            <p:nvPr/>
          </p:nvSpPr>
          <p:spPr>
            <a:xfrm>
              <a:off x="1618" y="1979"/>
              <a:ext cx="10" cy="19"/>
            </a:xfrm>
            <a:prstGeom prst="line">
              <a:avLst/>
            </a:prstGeom>
            <a:ln w="7938" cap="flat" cmpd="sng">
              <a:solidFill>
                <a:srgbClr val="FF0000"/>
              </a:solidFill>
              <a:prstDash val="solid"/>
              <a:headEnd type="none" w="med" len="med"/>
              <a:tailEnd type="none" w="med" len="med"/>
            </a:ln>
          </p:spPr>
        </p:sp>
        <p:sp>
          <p:nvSpPr>
            <p:cNvPr id="31889" name="Line 142"/>
            <p:cNvSpPr/>
            <p:nvPr/>
          </p:nvSpPr>
          <p:spPr>
            <a:xfrm>
              <a:off x="1639" y="2017"/>
              <a:ext cx="10" cy="19"/>
            </a:xfrm>
            <a:prstGeom prst="line">
              <a:avLst/>
            </a:prstGeom>
            <a:ln w="7938" cap="flat" cmpd="sng">
              <a:solidFill>
                <a:srgbClr val="FF0000"/>
              </a:solidFill>
              <a:prstDash val="solid"/>
              <a:headEnd type="none" w="med" len="med"/>
              <a:tailEnd type="none" w="med" len="med"/>
            </a:ln>
          </p:spPr>
        </p:sp>
        <p:sp>
          <p:nvSpPr>
            <p:cNvPr id="31890" name="Line 143"/>
            <p:cNvSpPr/>
            <p:nvPr/>
          </p:nvSpPr>
          <p:spPr>
            <a:xfrm>
              <a:off x="1660" y="2055"/>
              <a:ext cx="7" cy="19"/>
            </a:xfrm>
            <a:prstGeom prst="line">
              <a:avLst/>
            </a:prstGeom>
            <a:ln w="7938" cap="flat" cmpd="sng">
              <a:solidFill>
                <a:srgbClr val="FF0000"/>
              </a:solidFill>
              <a:prstDash val="solid"/>
              <a:headEnd type="none" w="med" len="med"/>
              <a:tailEnd type="none" w="med" len="med"/>
            </a:ln>
          </p:spPr>
        </p:sp>
        <p:sp>
          <p:nvSpPr>
            <p:cNvPr id="31891" name="Line 144"/>
            <p:cNvSpPr/>
            <p:nvPr/>
          </p:nvSpPr>
          <p:spPr>
            <a:xfrm>
              <a:off x="1678" y="2093"/>
              <a:ext cx="7" cy="19"/>
            </a:xfrm>
            <a:prstGeom prst="line">
              <a:avLst/>
            </a:prstGeom>
            <a:ln w="7938" cap="flat" cmpd="sng">
              <a:solidFill>
                <a:srgbClr val="FF0000"/>
              </a:solidFill>
              <a:prstDash val="solid"/>
              <a:headEnd type="none" w="med" len="med"/>
              <a:tailEnd type="none" w="med" len="med"/>
            </a:ln>
          </p:spPr>
        </p:sp>
        <p:sp>
          <p:nvSpPr>
            <p:cNvPr id="31892" name="Line 145"/>
            <p:cNvSpPr/>
            <p:nvPr/>
          </p:nvSpPr>
          <p:spPr>
            <a:xfrm>
              <a:off x="1696" y="2131"/>
              <a:ext cx="13" cy="16"/>
            </a:xfrm>
            <a:prstGeom prst="line">
              <a:avLst/>
            </a:prstGeom>
            <a:ln w="7938" cap="flat" cmpd="sng">
              <a:solidFill>
                <a:srgbClr val="FF0000"/>
              </a:solidFill>
              <a:prstDash val="solid"/>
              <a:headEnd type="none" w="med" len="med"/>
              <a:tailEnd type="none" w="med" len="med"/>
            </a:ln>
          </p:spPr>
        </p:sp>
        <p:sp>
          <p:nvSpPr>
            <p:cNvPr id="31893" name="Line 146"/>
            <p:cNvSpPr/>
            <p:nvPr/>
          </p:nvSpPr>
          <p:spPr>
            <a:xfrm>
              <a:off x="1722" y="2166"/>
              <a:ext cx="10" cy="19"/>
            </a:xfrm>
            <a:prstGeom prst="line">
              <a:avLst/>
            </a:prstGeom>
            <a:ln w="7938" cap="flat" cmpd="sng">
              <a:solidFill>
                <a:srgbClr val="FF0000"/>
              </a:solidFill>
              <a:prstDash val="solid"/>
              <a:headEnd type="none" w="med" len="med"/>
              <a:tailEnd type="none" w="med" len="med"/>
            </a:ln>
          </p:spPr>
        </p:sp>
        <p:sp>
          <p:nvSpPr>
            <p:cNvPr id="31894" name="Freeform 147"/>
            <p:cNvSpPr/>
            <p:nvPr/>
          </p:nvSpPr>
          <p:spPr>
            <a:xfrm>
              <a:off x="1748" y="2202"/>
              <a:ext cx="13" cy="16"/>
            </a:xfrm>
            <a:custGeom>
              <a:avLst/>
              <a:gdLst>
                <a:gd name="txL" fmla="*/ 0 w 5"/>
                <a:gd name="txT" fmla="*/ 0 h 7"/>
                <a:gd name="txR" fmla="*/ 5 w 5"/>
                <a:gd name="txB" fmla="*/ 7 h 7"/>
              </a:gdLst>
              <a:ahLst/>
              <a:cxnLst>
                <a:cxn ang="0">
                  <a:pos x="0" y="0"/>
                </a:cxn>
                <a:cxn ang="0">
                  <a:pos x="1621700062" y="164859344"/>
                </a:cxn>
                <a:cxn ang="0">
                  <a:pos x="2147483647" y="245939278"/>
                </a:cxn>
              </a:cxnLst>
              <a:rect l="txL" t="txT" r="txR" b="txB"/>
              <a:pathLst>
                <a:path w="5" h="7">
                  <a:moveTo>
                    <a:pt x="0" y="0"/>
                  </a:moveTo>
                  <a:lnTo>
                    <a:pt x="3" y="5"/>
                  </a:lnTo>
                  <a:lnTo>
                    <a:pt x="5"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95" name="Freeform 148"/>
            <p:cNvSpPr/>
            <p:nvPr/>
          </p:nvSpPr>
          <p:spPr>
            <a:xfrm>
              <a:off x="1776" y="2235"/>
              <a:ext cx="16" cy="16"/>
            </a:xfrm>
            <a:custGeom>
              <a:avLst/>
              <a:gdLst>
                <a:gd name="txL" fmla="*/ 0 w 6"/>
                <a:gd name="txT" fmla="*/ 0 h 7"/>
                <a:gd name="txR" fmla="*/ 6 w 6"/>
                <a:gd name="txB" fmla="*/ 7 h 7"/>
              </a:gdLst>
              <a:ahLst/>
              <a:cxnLst>
                <a:cxn ang="0">
                  <a:pos x="0" y="0"/>
                </a:cxn>
                <a:cxn ang="0">
                  <a:pos x="973838016" y="31555109"/>
                </a:cxn>
                <a:cxn ang="0">
                  <a:pos x="2147483647" y="245939278"/>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96" name="Freeform 149"/>
            <p:cNvSpPr/>
            <p:nvPr/>
          </p:nvSpPr>
          <p:spPr>
            <a:xfrm>
              <a:off x="1810" y="2265"/>
              <a:ext cx="20" cy="12"/>
            </a:xfrm>
            <a:custGeom>
              <a:avLst/>
              <a:gdLst>
                <a:gd name="txL" fmla="*/ 0 w 8"/>
                <a:gd name="txT" fmla="*/ 0 h 5"/>
                <a:gd name="txR" fmla="*/ 8 w 8"/>
                <a:gd name="txB" fmla="*/ 5 h 5"/>
              </a:gdLst>
              <a:ahLst/>
              <a:cxnLst>
                <a:cxn ang="0">
                  <a:pos x="0" y="0"/>
                </a:cxn>
                <a:cxn ang="0">
                  <a:pos x="434634300" y="203416843"/>
                </a:cxn>
                <a:cxn ang="0">
                  <a:pos x="1815955595" y="488200654"/>
                </a:cxn>
              </a:cxnLst>
              <a:rect l="txL" t="txT" r="txR" b="txB"/>
              <a:pathLst>
                <a:path w="8" h="5">
                  <a:moveTo>
                    <a:pt x="0" y="0"/>
                  </a:moveTo>
                  <a:lnTo>
                    <a:pt x="2"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97" name="Freeform 150"/>
            <p:cNvSpPr/>
            <p:nvPr/>
          </p:nvSpPr>
          <p:spPr>
            <a:xfrm>
              <a:off x="1851" y="2287"/>
              <a:ext cx="23" cy="4"/>
            </a:xfrm>
            <a:custGeom>
              <a:avLst/>
              <a:gdLst>
                <a:gd name="txL" fmla="*/ 0 w 9"/>
                <a:gd name="txT" fmla="*/ 0 h 2"/>
                <a:gd name="txR" fmla="*/ 9 w 9"/>
                <a:gd name="txB" fmla="*/ 2 h 2"/>
              </a:gdLst>
              <a:ahLst/>
              <a:cxnLst>
                <a:cxn ang="0">
                  <a:pos x="0" y="0"/>
                </a:cxn>
                <a:cxn ang="0">
                  <a:pos x="710910534" y="2097152"/>
                </a:cxn>
                <a:cxn ang="0">
                  <a:pos x="2147483647" y="4194304"/>
                </a:cxn>
              </a:cxnLst>
              <a:rect l="txL" t="txT" r="txR" b="txB"/>
              <a:pathLst>
                <a:path w="9" h="2">
                  <a:moveTo>
                    <a:pt x="0" y="0"/>
                  </a:moveTo>
                  <a:lnTo>
                    <a:pt x="2" y="1"/>
                  </a:lnTo>
                  <a:lnTo>
                    <a:pt x="9" y="2"/>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898" name="Line 151"/>
            <p:cNvSpPr/>
            <p:nvPr/>
          </p:nvSpPr>
          <p:spPr>
            <a:xfrm>
              <a:off x="1856" y="2289"/>
              <a:ext cx="18" cy="2"/>
            </a:xfrm>
            <a:prstGeom prst="line">
              <a:avLst/>
            </a:prstGeom>
            <a:ln w="7938" cap="flat" cmpd="sng">
              <a:solidFill>
                <a:srgbClr val="FF0000"/>
              </a:solidFill>
              <a:prstDash val="solid"/>
              <a:headEnd type="none" w="med" len="med"/>
              <a:tailEnd type="none" w="med" len="med"/>
            </a:ln>
          </p:spPr>
        </p:sp>
        <p:sp>
          <p:nvSpPr>
            <p:cNvPr id="31899" name="Line 152"/>
            <p:cNvSpPr/>
            <p:nvPr/>
          </p:nvSpPr>
          <p:spPr>
            <a:xfrm flipV="1">
              <a:off x="1898" y="2282"/>
              <a:ext cx="21" cy="7"/>
            </a:xfrm>
            <a:prstGeom prst="line">
              <a:avLst/>
            </a:prstGeom>
            <a:ln w="7938" cap="flat" cmpd="sng">
              <a:solidFill>
                <a:srgbClr val="FF0000"/>
              </a:solidFill>
              <a:prstDash val="solid"/>
              <a:headEnd type="none" w="med" len="med"/>
              <a:tailEnd type="none" w="med" len="med"/>
            </a:ln>
          </p:spPr>
        </p:sp>
        <p:sp>
          <p:nvSpPr>
            <p:cNvPr id="31900" name="Line 153"/>
            <p:cNvSpPr/>
            <p:nvPr/>
          </p:nvSpPr>
          <p:spPr>
            <a:xfrm flipV="1">
              <a:off x="1939" y="2258"/>
              <a:ext cx="21" cy="12"/>
            </a:xfrm>
            <a:prstGeom prst="line">
              <a:avLst/>
            </a:prstGeom>
            <a:ln w="7938" cap="flat" cmpd="sng">
              <a:solidFill>
                <a:srgbClr val="FF0000"/>
              </a:solidFill>
              <a:prstDash val="solid"/>
              <a:headEnd type="none" w="med" len="med"/>
              <a:tailEnd type="none" w="med" len="med"/>
            </a:ln>
          </p:spPr>
        </p:sp>
        <p:sp>
          <p:nvSpPr>
            <p:cNvPr id="31901" name="Line 154"/>
            <p:cNvSpPr/>
            <p:nvPr/>
          </p:nvSpPr>
          <p:spPr>
            <a:xfrm flipV="1">
              <a:off x="1939" y="2258"/>
              <a:ext cx="21" cy="12"/>
            </a:xfrm>
            <a:prstGeom prst="line">
              <a:avLst/>
            </a:prstGeom>
            <a:ln w="7938" cap="flat" cmpd="sng">
              <a:solidFill>
                <a:srgbClr val="FF0000"/>
              </a:solidFill>
              <a:prstDash val="solid"/>
              <a:headEnd type="none" w="med" len="med"/>
              <a:tailEnd type="none" w="med" len="med"/>
            </a:ln>
          </p:spPr>
        </p:sp>
        <p:sp>
          <p:nvSpPr>
            <p:cNvPr id="31902" name="Freeform 155"/>
            <p:cNvSpPr/>
            <p:nvPr/>
          </p:nvSpPr>
          <p:spPr>
            <a:xfrm>
              <a:off x="1975" y="2225"/>
              <a:ext cx="13" cy="17"/>
            </a:xfrm>
            <a:custGeom>
              <a:avLst/>
              <a:gdLst>
                <a:gd name="txL" fmla="*/ 0 w 5"/>
                <a:gd name="txT" fmla="*/ 0 h 7"/>
                <a:gd name="txR" fmla="*/ 5 w 5"/>
                <a:gd name="txB" fmla="*/ 7 h 7"/>
              </a:gdLst>
              <a:ahLst/>
              <a:cxnLst>
                <a:cxn ang="0">
                  <a:pos x="0" y="863921431"/>
                </a:cxn>
                <a:cxn ang="0">
                  <a:pos x="623730882" y="749507929"/>
                </a:cxn>
                <a:cxn ang="0">
                  <a:pos x="2147483647" y="0"/>
                </a:cxn>
              </a:cxnLst>
              <a:rect l="txL" t="txT" r="txR" b="txB"/>
              <a:pathLst>
                <a:path w="5" h="7">
                  <a:moveTo>
                    <a:pt x="0" y="7"/>
                  </a:moveTo>
                  <a:lnTo>
                    <a:pt x="1" y="6"/>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03" name="Line 156"/>
            <p:cNvSpPr/>
            <p:nvPr/>
          </p:nvSpPr>
          <p:spPr>
            <a:xfrm flipV="1">
              <a:off x="2004" y="2192"/>
              <a:ext cx="16" cy="17"/>
            </a:xfrm>
            <a:prstGeom prst="line">
              <a:avLst/>
            </a:prstGeom>
            <a:ln w="7938" cap="flat" cmpd="sng">
              <a:solidFill>
                <a:srgbClr val="FF0000"/>
              </a:solidFill>
              <a:prstDash val="solid"/>
              <a:headEnd type="none" w="med" len="med"/>
              <a:tailEnd type="none" w="med" len="med"/>
            </a:ln>
          </p:spPr>
        </p:sp>
        <p:sp>
          <p:nvSpPr>
            <p:cNvPr id="31904" name="Line 157"/>
            <p:cNvSpPr/>
            <p:nvPr/>
          </p:nvSpPr>
          <p:spPr>
            <a:xfrm flipV="1">
              <a:off x="2004" y="2192"/>
              <a:ext cx="16" cy="17"/>
            </a:xfrm>
            <a:prstGeom prst="line">
              <a:avLst/>
            </a:prstGeom>
            <a:ln w="7938" cap="flat" cmpd="sng">
              <a:solidFill>
                <a:srgbClr val="FF0000"/>
              </a:solidFill>
              <a:prstDash val="solid"/>
              <a:headEnd type="none" w="med" len="med"/>
              <a:tailEnd type="none" w="med" len="med"/>
            </a:ln>
          </p:spPr>
        </p:sp>
        <p:sp>
          <p:nvSpPr>
            <p:cNvPr id="31905" name="Freeform 158"/>
            <p:cNvSpPr/>
            <p:nvPr/>
          </p:nvSpPr>
          <p:spPr>
            <a:xfrm>
              <a:off x="2032" y="2154"/>
              <a:ext cx="11" cy="19"/>
            </a:xfrm>
            <a:custGeom>
              <a:avLst/>
              <a:gdLst>
                <a:gd name="txL" fmla="*/ 0 w 4"/>
                <a:gd name="txT" fmla="*/ 0 h 8"/>
                <a:gd name="txR" fmla="*/ 4 w 4"/>
                <a:gd name="txB" fmla="*/ 8 h 8"/>
              </a:gdLst>
              <a:ahLst/>
              <a:cxnLst>
                <a:cxn ang="0">
                  <a:pos x="0" y="617850614"/>
                </a:cxn>
                <a:cxn ang="0">
                  <a:pos x="2147483647" y="231614109"/>
                </a:cxn>
                <a:cxn ang="0">
                  <a:pos x="2147483647"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06" name="Freeform 159"/>
            <p:cNvSpPr/>
            <p:nvPr/>
          </p:nvSpPr>
          <p:spPr>
            <a:xfrm>
              <a:off x="2053" y="2116"/>
              <a:ext cx="13" cy="19"/>
            </a:xfrm>
            <a:custGeom>
              <a:avLst/>
              <a:gdLst>
                <a:gd name="txL" fmla="*/ 0 w 5"/>
                <a:gd name="txT" fmla="*/ 0 h 8"/>
                <a:gd name="txR" fmla="*/ 5 w 5"/>
                <a:gd name="txB" fmla="*/ 8 h 8"/>
              </a:gdLst>
              <a:ahLst/>
              <a:cxnLst>
                <a:cxn ang="0">
                  <a:pos x="0" y="617850614"/>
                </a:cxn>
                <a:cxn ang="0">
                  <a:pos x="997894659" y="382238110"/>
                </a:cxn>
                <a:cxn ang="0">
                  <a:pos x="2147483647" y="0"/>
                </a:cxn>
              </a:cxnLst>
              <a:rect l="txL" t="txT" r="txR" b="txB"/>
              <a:pathLst>
                <a:path w="5" h="8">
                  <a:moveTo>
                    <a:pt x="0" y="8"/>
                  </a:moveTo>
                  <a:lnTo>
                    <a:pt x="2" y="5"/>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07" name="Freeform 160"/>
            <p:cNvSpPr/>
            <p:nvPr/>
          </p:nvSpPr>
          <p:spPr>
            <a:xfrm>
              <a:off x="2079" y="2079"/>
              <a:ext cx="10" cy="18"/>
            </a:xfrm>
            <a:custGeom>
              <a:avLst/>
              <a:gdLst>
                <a:gd name="txL" fmla="*/ 0 w 4"/>
                <a:gd name="txT" fmla="*/ 0 h 8"/>
                <a:gd name="txR" fmla="*/ 4 w 4"/>
                <a:gd name="txB" fmla="*/ 8 h 8"/>
              </a:gdLst>
              <a:ahLst/>
              <a:cxnLst>
                <a:cxn ang="0">
                  <a:pos x="0" y="195748418"/>
                </a:cxn>
                <a:cxn ang="0">
                  <a:pos x="243899425" y="176384855"/>
                </a:cxn>
                <a:cxn ang="0">
                  <a:pos x="900314270" y="0"/>
                </a:cxn>
              </a:cxnLst>
              <a:rect l="txL" t="txT" r="txR" b="txB"/>
              <a:pathLst>
                <a:path w="4" h="8">
                  <a:moveTo>
                    <a:pt x="0" y="8"/>
                  </a:moveTo>
                  <a:lnTo>
                    <a:pt x="1" y="7"/>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08" name="Freeform 161"/>
            <p:cNvSpPr/>
            <p:nvPr/>
          </p:nvSpPr>
          <p:spPr>
            <a:xfrm>
              <a:off x="2100" y="2038"/>
              <a:ext cx="8" cy="22"/>
            </a:xfrm>
            <a:custGeom>
              <a:avLst/>
              <a:gdLst>
                <a:gd name="txL" fmla="*/ 0 w 3"/>
                <a:gd name="txT" fmla="*/ 0 h 9"/>
                <a:gd name="txR" fmla="*/ 3 w 3"/>
                <a:gd name="txB" fmla="*/ 9 h 9"/>
              </a:gdLst>
              <a:ahLst/>
              <a:cxnLst>
                <a:cxn ang="0">
                  <a:pos x="0" y="1283722880"/>
                </a:cxn>
                <a:cxn ang="0">
                  <a:pos x="0" y="1163475644"/>
                </a:cxn>
                <a:cxn ang="0">
                  <a:pos x="2147483647" y="0"/>
                </a:cxn>
              </a:cxnLst>
              <a:rect l="txL" t="txT" r="txR" b="txB"/>
              <a:pathLst>
                <a:path w="3" h="9">
                  <a:moveTo>
                    <a:pt x="0" y="9"/>
                  </a:moveTo>
                  <a:lnTo>
                    <a:pt x="0" y="8"/>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09" name="Freeform 162"/>
            <p:cNvSpPr/>
            <p:nvPr/>
          </p:nvSpPr>
          <p:spPr>
            <a:xfrm>
              <a:off x="2115" y="2000"/>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10" name="Freeform 163"/>
            <p:cNvSpPr/>
            <p:nvPr/>
          </p:nvSpPr>
          <p:spPr>
            <a:xfrm>
              <a:off x="2136" y="1963"/>
              <a:ext cx="10" cy="19"/>
            </a:xfrm>
            <a:custGeom>
              <a:avLst/>
              <a:gdLst>
                <a:gd name="txL" fmla="*/ 0 w 4"/>
                <a:gd name="txT" fmla="*/ 0 h 8"/>
                <a:gd name="txR" fmla="*/ 4 w 4"/>
                <a:gd name="txB" fmla="*/ 8 h 8"/>
              </a:gdLst>
              <a:ahLst/>
              <a:cxnLst>
                <a:cxn ang="0">
                  <a:pos x="0" y="617850614"/>
                </a:cxn>
                <a:cxn ang="0">
                  <a:pos x="434634300" y="382238110"/>
                </a:cxn>
                <a:cxn ang="0">
                  <a:pos x="900314270"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11" name="Freeform 164"/>
            <p:cNvSpPr/>
            <p:nvPr/>
          </p:nvSpPr>
          <p:spPr>
            <a:xfrm>
              <a:off x="2157" y="1925"/>
              <a:ext cx="10" cy="19"/>
            </a:xfrm>
            <a:custGeom>
              <a:avLst/>
              <a:gdLst>
                <a:gd name="txL" fmla="*/ 0 w 4"/>
                <a:gd name="txT" fmla="*/ 0 h 8"/>
                <a:gd name="txR" fmla="*/ 4 w 4"/>
                <a:gd name="txB" fmla="*/ 8 h 8"/>
              </a:gdLst>
              <a:ahLst/>
              <a:cxnLst>
                <a:cxn ang="0">
                  <a:pos x="0" y="617850614"/>
                </a:cxn>
                <a:cxn ang="0">
                  <a:pos x="434634300" y="328845419"/>
                </a:cxn>
                <a:cxn ang="0">
                  <a:pos x="900314270"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12" name="Freeform 165"/>
            <p:cNvSpPr/>
            <p:nvPr/>
          </p:nvSpPr>
          <p:spPr>
            <a:xfrm>
              <a:off x="2175" y="1885"/>
              <a:ext cx="10" cy="18"/>
            </a:xfrm>
            <a:custGeom>
              <a:avLst/>
              <a:gdLst>
                <a:gd name="txL" fmla="*/ 0 w 4"/>
                <a:gd name="txT" fmla="*/ 0 h 8"/>
                <a:gd name="txR" fmla="*/ 4 w 4"/>
                <a:gd name="txB" fmla="*/ 8 h 8"/>
              </a:gdLst>
              <a:ahLst/>
              <a:cxnLst>
                <a:cxn ang="0">
                  <a:pos x="0" y="195748418"/>
                </a:cxn>
                <a:cxn ang="0">
                  <a:pos x="434634300" y="7839326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13" name="Line 166"/>
            <p:cNvSpPr/>
            <p:nvPr/>
          </p:nvSpPr>
          <p:spPr>
            <a:xfrm flipV="1">
              <a:off x="2193" y="1847"/>
              <a:ext cx="10" cy="19"/>
            </a:xfrm>
            <a:prstGeom prst="line">
              <a:avLst/>
            </a:prstGeom>
            <a:ln w="7938" cap="flat" cmpd="sng">
              <a:solidFill>
                <a:srgbClr val="FF0000"/>
              </a:solidFill>
              <a:prstDash val="solid"/>
              <a:headEnd type="none" w="med" len="med"/>
              <a:tailEnd type="none" w="med" len="med"/>
            </a:ln>
          </p:spPr>
        </p:sp>
        <p:sp>
          <p:nvSpPr>
            <p:cNvPr id="31914" name="Line 167"/>
            <p:cNvSpPr/>
            <p:nvPr/>
          </p:nvSpPr>
          <p:spPr>
            <a:xfrm flipV="1">
              <a:off x="2211" y="1809"/>
              <a:ext cx="8" cy="19"/>
            </a:xfrm>
            <a:prstGeom prst="line">
              <a:avLst/>
            </a:prstGeom>
            <a:ln w="7938" cap="flat" cmpd="sng">
              <a:solidFill>
                <a:srgbClr val="FF0000"/>
              </a:solidFill>
              <a:prstDash val="solid"/>
              <a:headEnd type="none" w="med" len="med"/>
              <a:tailEnd type="none" w="med" len="med"/>
            </a:ln>
          </p:spPr>
        </p:sp>
        <p:sp>
          <p:nvSpPr>
            <p:cNvPr id="31915" name="Line 168"/>
            <p:cNvSpPr/>
            <p:nvPr/>
          </p:nvSpPr>
          <p:spPr>
            <a:xfrm flipV="1">
              <a:off x="2227" y="1771"/>
              <a:ext cx="10" cy="19"/>
            </a:xfrm>
            <a:prstGeom prst="line">
              <a:avLst/>
            </a:prstGeom>
            <a:ln w="7938" cap="flat" cmpd="sng">
              <a:solidFill>
                <a:srgbClr val="FF0000"/>
              </a:solidFill>
              <a:prstDash val="solid"/>
              <a:headEnd type="none" w="med" len="med"/>
              <a:tailEnd type="none" w="med" len="med"/>
            </a:ln>
          </p:spPr>
        </p:sp>
        <p:sp>
          <p:nvSpPr>
            <p:cNvPr id="31916" name="Line 169"/>
            <p:cNvSpPr/>
            <p:nvPr/>
          </p:nvSpPr>
          <p:spPr>
            <a:xfrm flipV="1">
              <a:off x="2245" y="1733"/>
              <a:ext cx="10" cy="19"/>
            </a:xfrm>
            <a:prstGeom prst="line">
              <a:avLst/>
            </a:prstGeom>
            <a:ln w="7938" cap="flat" cmpd="sng">
              <a:solidFill>
                <a:srgbClr val="FF0000"/>
              </a:solidFill>
              <a:prstDash val="solid"/>
              <a:headEnd type="none" w="med" len="med"/>
              <a:tailEnd type="none" w="med" len="med"/>
            </a:ln>
          </p:spPr>
        </p:sp>
        <p:sp>
          <p:nvSpPr>
            <p:cNvPr id="31917" name="Line 170"/>
            <p:cNvSpPr/>
            <p:nvPr/>
          </p:nvSpPr>
          <p:spPr>
            <a:xfrm flipV="1">
              <a:off x="2266" y="1693"/>
              <a:ext cx="7" cy="21"/>
            </a:xfrm>
            <a:prstGeom prst="line">
              <a:avLst/>
            </a:prstGeom>
            <a:ln w="7938" cap="flat" cmpd="sng">
              <a:solidFill>
                <a:srgbClr val="FF0000"/>
              </a:solidFill>
              <a:prstDash val="solid"/>
              <a:headEnd type="none" w="med" len="med"/>
              <a:tailEnd type="none" w="med" len="med"/>
            </a:ln>
          </p:spPr>
        </p:sp>
        <p:sp>
          <p:nvSpPr>
            <p:cNvPr id="31918" name="Line 171"/>
            <p:cNvSpPr/>
            <p:nvPr/>
          </p:nvSpPr>
          <p:spPr>
            <a:xfrm flipV="1">
              <a:off x="2284" y="1655"/>
              <a:ext cx="10" cy="19"/>
            </a:xfrm>
            <a:prstGeom prst="line">
              <a:avLst/>
            </a:prstGeom>
            <a:ln w="7938" cap="flat" cmpd="sng">
              <a:solidFill>
                <a:srgbClr val="FF0000"/>
              </a:solidFill>
              <a:prstDash val="solid"/>
              <a:headEnd type="none" w="med" len="med"/>
              <a:tailEnd type="none" w="med" len="med"/>
            </a:ln>
          </p:spPr>
        </p:sp>
        <p:sp>
          <p:nvSpPr>
            <p:cNvPr id="31919" name="Line 172"/>
            <p:cNvSpPr/>
            <p:nvPr/>
          </p:nvSpPr>
          <p:spPr>
            <a:xfrm flipV="1">
              <a:off x="2304" y="1617"/>
              <a:ext cx="11" cy="19"/>
            </a:xfrm>
            <a:prstGeom prst="line">
              <a:avLst/>
            </a:prstGeom>
            <a:ln w="7938" cap="flat" cmpd="sng">
              <a:solidFill>
                <a:srgbClr val="FF0000"/>
              </a:solidFill>
              <a:prstDash val="solid"/>
              <a:headEnd type="none" w="med" len="med"/>
              <a:tailEnd type="none" w="med" len="med"/>
            </a:ln>
          </p:spPr>
        </p:sp>
        <p:sp>
          <p:nvSpPr>
            <p:cNvPr id="31920" name="Line 173"/>
            <p:cNvSpPr/>
            <p:nvPr/>
          </p:nvSpPr>
          <p:spPr>
            <a:xfrm flipV="1">
              <a:off x="2328" y="1579"/>
              <a:ext cx="10" cy="19"/>
            </a:xfrm>
            <a:prstGeom prst="line">
              <a:avLst/>
            </a:prstGeom>
            <a:ln w="7938" cap="flat" cmpd="sng">
              <a:solidFill>
                <a:srgbClr val="FF0000"/>
              </a:solidFill>
              <a:prstDash val="solid"/>
              <a:headEnd type="none" w="med" len="med"/>
              <a:tailEnd type="none" w="med" len="med"/>
            </a:ln>
          </p:spPr>
        </p:sp>
        <p:sp>
          <p:nvSpPr>
            <p:cNvPr id="31921" name="Line 174"/>
            <p:cNvSpPr/>
            <p:nvPr/>
          </p:nvSpPr>
          <p:spPr>
            <a:xfrm flipV="1">
              <a:off x="2348" y="1541"/>
              <a:ext cx="11" cy="19"/>
            </a:xfrm>
            <a:prstGeom prst="line">
              <a:avLst/>
            </a:prstGeom>
            <a:ln w="7938" cap="flat" cmpd="sng">
              <a:solidFill>
                <a:srgbClr val="FF0000"/>
              </a:solidFill>
              <a:prstDash val="solid"/>
              <a:headEnd type="none" w="med" len="med"/>
              <a:tailEnd type="none" w="med" len="med"/>
            </a:ln>
          </p:spPr>
        </p:sp>
        <p:sp>
          <p:nvSpPr>
            <p:cNvPr id="31922" name="Freeform 175"/>
            <p:cNvSpPr/>
            <p:nvPr/>
          </p:nvSpPr>
          <p:spPr>
            <a:xfrm>
              <a:off x="2374" y="1506"/>
              <a:ext cx="13" cy="19"/>
            </a:xfrm>
            <a:custGeom>
              <a:avLst/>
              <a:gdLst>
                <a:gd name="txL" fmla="*/ 0 w 5"/>
                <a:gd name="txT" fmla="*/ 0 h 8"/>
                <a:gd name="txR" fmla="*/ 5 w 5"/>
                <a:gd name="txB" fmla="*/ 8 h 8"/>
              </a:gdLst>
              <a:ahLst/>
              <a:cxnLst>
                <a:cxn ang="0">
                  <a:pos x="0" y="617850614"/>
                </a:cxn>
                <a:cxn ang="0">
                  <a:pos x="2006281891" y="160942431"/>
                </a:cxn>
                <a:cxn ang="0">
                  <a:pos x="2147483647" y="0"/>
                </a:cxn>
              </a:cxnLst>
              <a:rect l="txL" t="txT" r="txR" b="txB"/>
              <a:pathLst>
                <a:path w="5" h="8">
                  <a:moveTo>
                    <a:pt x="0" y="8"/>
                  </a:moveTo>
                  <a:lnTo>
                    <a:pt x="4"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23" name="Line 176"/>
            <p:cNvSpPr/>
            <p:nvPr/>
          </p:nvSpPr>
          <p:spPr>
            <a:xfrm flipV="1">
              <a:off x="2400" y="1485"/>
              <a:ext cx="3" cy="2"/>
            </a:xfrm>
            <a:prstGeom prst="line">
              <a:avLst/>
            </a:prstGeom>
            <a:ln w="7938" cap="flat" cmpd="sng">
              <a:solidFill>
                <a:srgbClr val="FF0000"/>
              </a:solidFill>
              <a:prstDash val="solid"/>
              <a:headEnd type="none" w="med" len="med"/>
              <a:tailEnd type="none" w="med" len="med"/>
            </a:ln>
          </p:spPr>
        </p:sp>
        <p:sp>
          <p:nvSpPr>
            <p:cNvPr id="31924" name="Line 177"/>
            <p:cNvSpPr/>
            <p:nvPr/>
          </p:nvSpPr>
          <p:spPr>
            <a:xfrm>
              <a:off x="502" y="1480"/>
              <a:ext cx="13" cy="17"/>
            </a:xfrm>
            <a:prstGeom prst="line">
              <a:avLst/>
            </a:prstGeom>
            <a:ln w="7938" cap="flat" cmpd="sng">
              <a:solidFill>
                <a:srgbClr val="FF0000"/>
              </a:solidFill>
              <a:prstDash val="solid"/>
              <a:headEnd type="none" w="med" len="med"/>
              <a:tailEnd type="none" w="med" len="med"/>
            </a:ln>
          </p:spPr>
        </p:sp>
        <p:sp>
          <p:nvSpPr>
            <p:cNvPr id="31925" name="Line 178"/>
            <p:cNvSpPr/>
            <p:nvPr/>
          </p:nvSpPr>
          <p:spPr>
            <a:xfrm>
              <a:off x="528" y="1513"/>
              <a:ext cx="13" cy="17"/>
            </a:xfrm>
            <a:prstGeom prst="line">
              <a:avLst/>
            </a:prstGeom>
            <a:ln w="7938" cap="flat" cmpd="sng">
              <a:solidFill>
                <a:srgbClr val="FF0000"/>
              </a:solidFill>
              <a:prstDash val="solid"/>
              <a:headEnd type="none" w="med" len="med"/>
              <a:tailEnd type="none" w="med" len="med"/>
            </a:ln>
          </p:spPr>
        </p:sp>
        <p:sp>
          <p:nvSpPr>
            <p:cNvPr id="31926" name="Freeform 179"/>
            <p:cNvSpPr/>
            <p:nvPr/>
          </p:nvSpPr>
          <p:spPr>
            <a:xfrm>
              <a:off x="554" y="1549"/>
              <a:ext cx="13" cy="18"/>
            </a:xfrm>
            <a:custGeom>
              <a:avLst/>
              <a:gdLst>
                <a:gd name="txL" fmla="*/ 0 w 5"/>
                <a:gd name="txT" fmla="*/ 0 h 8"/>
                <a:gd name="txR" fmla="*/ 5 w 5"/>
                <a:gd name="txB" fmla="*/ 8 h 8"/>
              </a:gdLst>
              <a:ahLst/>
              <a:cxnLst>
                <a:cxn ang="0">
                  <a:pos x="0" y="0"/>
                </a:cxn>
                <a:cxn ang="0">
                  <a:pos x="2006281891" y="141472409"/>
                </a:cxn>
                <a:cxn ang="0">
                  <a:pos x="2147483647" y="195748418"/>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27" name="Freeform 180"/>
            <p:cNvSpPr/>
            <p:nvPr/>
          </p:nvSpPr>
          <p:spPr>
            <a:xfrm>
              <a:off x="577" y="1586"/>
              <a:ext cx="11" cy="19"/>
            </a:xfrm>
            <a:custGeom>
              <a:avLst/>
              <a:gdLst>
                <a:gd name="txL" fmla="*/ 0 w 4"/>
                <a:gd name="txT" fmla="*/ 0 h 8"/>
                <a:gd name="txR" fmla="*/ 4 w 4"/>
                <a:gd name="txB" fmla="*/ 8 h 8"/>
              </a:gdLst>
              <a:ahLst/>
              <a:cxnLst>
                <a:cxn ang="0">
                  <a:pos x="0" y="0"/>
                </a:cxn>
                <a:cxn ang="0">
                  <a:pos x="2147483647" y="328845419"/>
                </a:cxn>
                <a:cxn ang="0">
                  <a:pos x="2147483647"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28" name="Freeform 181"/>
            <p:cNvSpPr/>
            <p:nvPr/>
          </p:nvSpPr>
          <p:spPr>
            <a:xfrm>
              <a:off x="600" y="1624"/>
              <a:ext cx="11" cy="19"/>
            </a:xfrm>
            <a:custGeom>
              <a:avLst/>
              <a:gdLst>
                <a:gd name="txL" fmla="*/ 0 w 4"/>
                <a:gd name="txT" fmla="*/ 0 h 8"/>
                <a:gd name="txR" fmla="*/ 4 w 4"/>
                <a:gd name="txB" fmla="*/ 8 h 8"/>
              </a:gdLst>
              <a:ahLst/>
              <a:cxnLst>
                <a:cxn ang="0">
                  <a:pos x="0" y="0"/>
                </a:cxn>
                <a:cxn ang="0">
                  <a:pos x="2147483647" y="231614109"/>
                </a:cxn>
                <a:cxn ang="0">
                  <a:pos x="2147483647" y="617850614"/>
                </a:cxn>
              </a:cxnLst>
              <a:rect l="txL" t="txT" r="txR" b="txB"/>
              <a:pathLst>
                <a:path w="4" h="8">
                  <a:moveTo>
                    <a:pt x="0" y="0"/>
                  </a:moveTo>
                  <a:lnTo>
                    <a:pt x="2"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29" name="Freeform 182"/>
            <p:cNvSpPr/>
            <p:nvPr/>
          </p:nvSpPr>
          <p:spPr>
            <a:xfrm>
              <a:off x="621" y="1662"/>
              <a:ext cx="8" cy="19"/>
            </a:xfrm>
            <a:custGeom>
              <a:avLst/>
              <a:gdLst>
                <a:gd name="txL" fmla="*/ 0 w 3"/>
                <a:gd name="txT" fmla="*/ 0 h 8"/>
                <a:gd name="txR" fmla="*/ 3 w 3"/>
                <a:gd name="txB" fmla="*/ 8 h 8"/>
              </a:gdLst>
              <a:ahLst/>
              <a:cxnLst>
                <a:cxn ang="0">
                  <a:pos x="0" y="0"/>
                </a:cxn>
                <a:cxn ang="0">
                  <a:pos x="973838016" y="231614109"/>
                </a:cxn>
                <a:cxn ang="0">
                  <a:pos x="2147483647" y="617850614"/>
                </a:cxn>
              </a:cxnLst>
              <a:rect l="txL" t="txT" r="txR" b="txB"/>
              <a:pathLst>
                <a:path w="3" h="8">
                  <a:moveTo>
                    <a:pt x="0" y="0"/>
                  </a:moveTo>
                  <a:lnTo>
                    <a:pt x="1" y="3"/>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30" name="Freeform 183"/>
            <p:cNvSpPr/>
            <p:nvPr/>
          </p:nvSpPr>
          <p:spPr>
            <a:xfrm>
              <a:off x="639" y="1700"/>
              <a:ext cx="11" cy="19"/>
            </a:xfrm>
            <a:custGeom>
              <a:avLst/>
              <a:gdLst>
                <a:gd name="txL" fmla="*/ 0 w 4"/>
                <a:gd name="txT" fmla="*/ 0 h 8"/>
                <a:gd name="txR" fmla="*/ 4 w 4"/>
                <a:gd name="txB" fmla="*/ 8 h 8"/>
              </a:gdLst>
              <a:ahLst/>
              <a:cxnLst>
                <a:cxn ang="0">
                  <a:pos x="0" y="0"/>
                </a:cxn>
                <a:cxn ang="0">
                  <a:pos x="1765473944" y="231614109"/>
                </a:cxn>
                <a:cxn ang="0">
                  <a:pos x="2147483647" y="617850614"/>
                </a:cxn>
              </a:cxnLst>
              <a:rect l="txL" t="txT" r="txR" b="txB"/>
              <a:pathLst>
                <a:path w="4" h="8">
                  <a:moveTo>
                    <a:pt x="0" y="0"/>
                  </a:moveTo>
                  <a:lnTo>
                    <a:pt x="1"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31" name="Freeform 184"/>
            <p:cNvSpPr/>
            <p:nvPr/>
          </p:nvSpPr>
          <p:spPr>
            <a:xfrm>
              <a:off x="660" y="1738"/>
              <a:ext cx="8" cy="19"/>
            </a:xfrm>
            <a:custGeom>
              <a:avLst/>
              <a:gdLst>
                <a:gd name="txL" fmla="*/ 0 w 3"/>
                <a:gd name="txT" fmla="*/ 0 h 8"/>
                <a:gd name="txR" fmla="*/ 3 w 3"/>
                <a:gd name="txB" fmla="*/ 8 h 8"/>
              </a:gdLst>
              <a:ahLst/>
              <a:cxnLst>
                <a:cxn ang="0">
                  <a:pos x="0" y="0"/>
                </a:cxn>
                <a:cxn ang="0">
                  <a:pos x="1620984568" y="382238110"/>
                </a:cxn>
                <a:cxn ang="0">
                  <a:pos x="2147483647" y="617850614"/>
                </a:cxn>
              </a:cxnLst>
              <a:rect l="txL" t="txT" r="txR" b="txB"/>
              <a:pathLst>
                <a:path w="3" h="8">
                  <a:moveTo>
                    <a:pt x="0" y="0"/>
                  </a:moveTo>
                  <a:lnTo>
                    <a:pt x="2" y="5"/>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32" name="Freeform 185"/>
            <p:cNvSpPr/>
            <p:nvPr/>
          </p:nvSpPr>
          <p:spPr>
            <a:xfrm>
              <a:off x="676" y="1776"/>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33" name="Line 186"/>
            <p:cNvSpPr/>
            <p:nvPr/>
          </p:nvSpPr>
          <p:spPr>
            <a:xfrm>
              <a:off x="694" y="1814"/>
              <a:ext cx="10" cy="18"/>
            </a:xfrm>
            <a:prstGeom prst="line">
              <a:avLst/>
            </a:prstGeom>
            <a:ln w="7938" cap="flat" cmpd="sng">
              <a:solidFill>
                <a:srgbClr val="FF0000"/>
              </a:solidFill>
              <a:prstDash val="solid"/>
              <a:headEnd type="none" w="med" len="med"/>
              <a:tailEnd type="none" w="med" len="med"/>
            </a:ln>
          </p:spPr>
        </p:sp>
        <p:sp>
          <p:nvSpPr>
            <p:cNvPr id="31934" name="Line 187"/>
            <p:cNvSpPr/>
            <p:nvPr/>
          </p:nvSpPr>
          <p:spPr>
            <a:xfrm>
              <a:off x="714" y="1851"/>
              <a:ext cx="11" cy="19"/>
            </a:xfrm>
            <a:prstGeom prst="line">
              <a:avLst/>
            </a:prstGeom>
            <a:ln w="7938" cap="flat" cmpd="sng">
              <a:solidFill>
                <a:srgbClr val="FF0000"/>
              </a:solidFill>
              <a:prstDash val="solid"/>
              <a:headEnd type="none" w="med" len="med"/>
              <a:tailEnd type="none" w="med" len="med"/>
            </a:ln>
          </p:spPr>
        </p:sp>
        <p:sp>
          <p:nvSpPr>
            <p:cNvPr id="31935" name="Line 188"/>
            <p:cNvSpPr/>
            <p:nvPr/>
          </p:nvSpPr>
          <p:spPr>
            <a:xfrm>
              <a:off x="733" y="1892"/>
              <a:ext cx="7" cy="19"/>
            </a:xfrm>
            <a:prstGeom prst="line">
              <a:avLst/>
            </a:prstGeom>
            <a:ln w="7938" cap="flat" cmpd="sng">
              <a:solidFill>
                <a:srgbClr val="FF0000"/>
              </a:solidFill>
              <a:prstDash val="solid"/>
              <a:headEnd type="none" w="med" len="med"/>
              <a:tailEnd type="none" w="med" len="med"/>
            </a:ln>
          </p:spPr>
        </p:sp>
        <p:sp>
          <p:nvSpPr>
            <p:cNvPr id="31936" name="Line 189"/>
            <p:cNvSpPr/>
            <p:nvPr/>
          </p:nvSpPr>
          <p:spPr>
            <a:xfrm>
              <a:off x="748" y="1929"/>
              <a:ext cx="8" cy="19"/>
            </a:xfrm>
            <a:prstGeom prst="line">
              <a:avLst/>
            </a:prstGeom>
            <a:ln w="7938" cap="flat" cmpd="sng">
              <a:solidFill>
                <a:srgbClr val="FF0000"/>
              </a:solidFill>
              <a:prstDash val="solid"/>
              <a:headEnd type="none" w="med" len="med"/>
              <a:tailEnd type="none" w="med" len="med"/>
            </a:ln>
          </p:spPr>
        </p:sp>
        <p:sp>
          <p:nvSpPr>
            <p:cNvPr id="31937" name="Line 190"/>
            <p:cNvSpPr/>
            <p:nvPr/>
          </p:nvSpPr>
          <p:spPr>
            <a:xfrm>
              <a:off x="766" y="1967"/>
              <a:ext cx="11" cy="19"/>
            </a:xfrm>
            <a:prstGeom prst="line">
              <a:avLst/>
            </a:prstGeom>
            <a:ln w="7938" cap="flat" cmpd="sng">
              <a:solidFill>
                <a:srgbClr val="FF0000"/>
              </a:solidFill>
              <a:prstDash val="solid"/>
              <a:headEnd type="none" w="med" len="med"/>
              <a:tailEnd type="none" w="med" len="med"/>
            </a:ln>
          </p:spPr>
        </p:sp>
        <p:sp>
          <p:nvSpPr>
            <p:cNvPr id="31938" name="Line 191"/>
            <p:cNvSpPr/>
            <p:nvPr/>
          </p:nvSpPr>
          <p:spPr>
            <a:xfrm>
              <a:off x="787" y="2005"/>
              <a:ext cx="8" cy="19"/>
            </a:xfrm>
            <a:prstGeom prst="line">
              <a:avLst/>
            </a:prstGeom>
            <a:ln w="7938" cap="flat" cmpd="sng">
              <a:solidFill>
                <a:srgbClr val="FF0000"/>
              </a:solidFill>
              <a:prstDash val="solid"/>
              <a:headEnd type="none" w="med" len="med"/>
              <a:tailEnd type="none" w="med" len="med"/>
            </a:ln>
          </p:spPr>
        </p:sp>
        <p:sp>
          <p:nvSpPr>
            <p:cNvPr id="31939" name="Freeform 192"/>
            <p:cNvSpPr/>
            <p:nvPr/>
          </p:nvSpPr>
          <p:spPr>
            <a:xfrm>
              <a:off x="805" y="2043"/>
              <a:ext cx="10" cy="19"/>
            </a:xfrm>
            <a:custGeom>
              <a:avLst/>
              <a:gdLst>
                <a:gd name="txL" fmla="*/ 0 w 4"/>
                <a:gd name="txT" fmla="*/ 0 h 8"/>
                <a:gd name="txR" fmla="*/ 4 w 4"/>
                <a:gd name="txB" fmla="*/ 8 h 8"/>
              </a:gdLst>
              <a:ahLst/>
              <a:cxnLst>
                <a:cxn ang="0">
                  <a:pos x="0" y="0"/>
                </a:cxn>
                <a:cxn ang="0">
                  <a:pos x="0" y="67765234"/>
                </a:cxn>
                <a:cxn ang="0">
                  <a:pos x="900314270"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0" name="Freeform 193"/>
            <p:cNvSpPr/>
            <p:nvPr/>
          </p:nvSpPr>
          <p:spPr>
            <a:xfrm>
              <a:off x="826" y="2081"/>
              <a:ext cx="10" cy="19"/>
            </a:xfrm>
            <a:custGeom>
              <a:avLst/>
              <a:gdLst>
                <a:gd name="txL" fmla="*/ 0 w 4"/>
                <a:gd name="txT" fmla="*/ 0 h 8"/>
                <a:gd name="txR" fmla="*/ 4 w 4"/>
                <a:gd name="txB" fmla="*/ 8 h 8"/>
              </a:gdLst>
              <a:ahLst/>
              <a:cxnLst>
                <a:cxn ang="0">
                  <a:pos x="0" y="0"/>
                </a:cxn>
                <a:cxn ang="0">
                  <a:pos x="0" y="67765234"/>
                </a:cxn>
                <a:cxn ang="0">
                  <a:pos x="900314270"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1" name="Freeform 194"/>
            <p:cNvSpPr/>
            <p:nvPr/>
          </p:nvSpPr>
          <p:spPr>
            <a:xfrm>
              <a:off x="846" y="2119"/>
              <a:ext cx="11" cy="19"/>
            </a:xfrm>
            <a:custGeom>
              <a:avLst/>
              <a:gdLst>
                <a:gd name="txL" fmla="*/ 0 w 4"/>
                <a:gd name="txT" fmla="*/ 0 h 8"/>
                <a:gd name="txR" fmla="*/ 4 w 4"/>
                <a:gd name="txB" fmla="*/ 8 h 8"/>
              </a:gdLst>
              <a:ahLst/>
              <a:cxnLst>
                <a:cxn ang="0">
                  <a:pos x="0" y="0"/>
                </a:cxn>
                <a:cxn ang="0">
                  <a:pos x="1765473944" y="67765234"/>
                </a:cxn>
                <a:cxn ang="0">
                  <a:pos x="2147483647" y="617850614"/>
                </a:cxn>
              </a:cxnLst>
              <a:rect l="txL" t="txT" r="txR" b="txB"/>
              <a:pathLst>
                <a:path w="4" h="8">
                  <a:moveTo>
                    <a:pt x="0" y="0"/>
                  </a:moveTo>
                  <a:lnTo>
                    <a:pt x="1"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2" name="Line 195"/>
            <p:cNvSpPr/>
            <p:nvPr/>
          </p:nvSpPr>
          <p:spPr>
            <a:xfrm>
              <a:off x="870" y="2157"/>
              <a:ext cx="10" cy="19"/>
            </a:xfrm>
            <a:prstGeom prst="line">
              <a:avLst/>
            </a:prstGeom>
            <a:ln w="7938" cap="flat" cmpd="sng">
              <a:solidFill>
                <a:srgbClr val="FF0000"/>
              </a:solidFill>
              <a:prstDash val="solid"/>
              <a:headEnd type="none" w="med" len="med"/>
              <a:tailEnd type="none" w="med" len="med"/>
            </a:ln>
          </p:spPr>
        </p:sp>
        <p:sp>
          <p:nvSpPr>
            <p:cNvPr id="31943" name="Line 196"/>
            <p:cNvSpPr/>
            <p:nvPr/>
          </p:nvSpPr>
          <p:spPr>
            <a:xfrm>
              <a:off x="893" y="2192"/>
              <a:ext cx="16" cy="17"/>
            </a:xfrm>
            <a:prstGeom prst="line">
              <a:avLst/>
            </a:prstGeom>
            <a:ln w="7938" cap="flat" cmpd="sng">
              <a:solidFill>
                <a:srgbClr val="FF0000"/>
              </a:solidFill>
              <a:prstDash val="solid"/>
              <a:headEnd type="none" w="med" len="med"/>
              <a:tailEnd type="none" w="med" len="med"/>
            </a:ln>
          </p:spPr>
        </p:sp>
        <p:sp>
          <p:nvSpPr>
            <p:cNvPr id="31944" name="Line 197"/>
            <p:cNvSpPr/>
            <p:nvPr/>
          </p:nvSpPr>
          <p:spPr>
            <a:xfrm>
              <a:off x="893" y="2192"/>
              <a:ext cx="16" cy="17"/>
            </a:xfrm>
            <a:prstGeom prst="line">
              <a:avLst/>
            </a:prstGeom>
            <a:ln w="7938" cap="flat" cmpd="sng">
              <a:solidFill>
                <a:srgbClr val="FF0000"/>
              </a:solidFill>
              <a:prstDash val="solid"/>
              <a:headEnd type="none" w="med" len="med"/>
              <a:tailEnd type="none" w="med" len="med"/>
            </a:ln>
          </p:spPr>
        </p:sp>
        <p:sp>
          <p:nvSpPr>
            <p:cNvPr id="31945" name="Freeform 198"/>
            <p:cNvSpPr/>
            <p:nvPr/>
          </p:nvSpPr>
          <p:spPr>
            <a:xfrm>
              <a:off x="922" y="2228"/>
              <a:ext cx="15" cy="16"/>
            </a:xfrm>
            <a:custGeom>
              <a:avLst/>
              <a:gdLst>
                <a:gd name="txL" fmla="*/ 0 w 6"/>
                <a:gd name="txT" fmla="*/ 0 h 7"/>
                <a:gd name="txR" fmla="*/ 6 w 6"/>
                <a:gd name="txB" fmla="*/ 7 h 7"/>
              </a:gdLst>
              <a:ahLst/>
              <a:cxnLst>
                <a:cxn ang="0">
                  <a:pos x="0" y="0"/>
                </a:cxn>
                <a:cxn ang="0">
                  <a:pos x="465633125" y="107598434"/>
                </a:cxn>
                <a:cxn ang="0">
                  <a:pos x="1355285938" y="245939278"/>
                </a:cxn>
              </a:cxnLst>
              <a:rect l="txL" t="txT" r="txR" b="txB"/>
              <a:pathLst>
                <a:path w="6" h="7">
                  <a:moveTo>
                    <a:pt x="0" y="0"/>
                  </a:moveTo>
                  <a:lnTo>
                    <a:pt x="2" y="3"/>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6" name="Freeform 199"/>
            <p:cNvSpPr/>
            <p:nvPr/>
          </p:nvSpPr>
          <p:spPr>
            <a:xfrm>
              <a:off x="955" y="2258"/>
              <a:ext cx="21" cy="12"/>
            </a:xfrm>
            <a:custGeom>
              <a:avLst/>
              <a:gdLst>
                <a:gd name="txL" fmla="*/ 0 w 8"/>
                <a:gd name="txT" fmla="*/ 0 h 5"/>
                <a:gd name="txR" fmla="*/ 8 w 8"/>
                <a:gd name="txB" fmla="*/ 5 h 5"/>
              </a:gdLst>
              <a:ahLst/>
              <a:cxnLst>
                <a:cxn ang="0">
                  <a:pos x="0" y="0"/>
                </a:cxn>
                <a:cxn ang="0">
                  <a:pos x="2147483647" y="404930810"/>
                </a:cxn>
                <a:cxn ang="0">
                  <a:pos x="2147483647" y="488200654"/>
                </a:cxn>
              </a:cxnLst>
              <a:rect l="txL" t="txT" r="txR" b="txB"/>
              <a:pathLst>
                <a:path w="8" h="5">
                  <a:moveTo>
                    <a:pt x="0" y="0"/>
                  </a:moveTo>
                  <a:lnTo>
                    <a:pt x="6" y="4"/>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7" name="Freeform 200"/>
            <p:cNvSpPr/>
            <p:nvPr/>
          </p:nvSpPr>
          <p:spPr>
            <a:xfrm>
              <a:off x="994" y="2282"/>
              <a:ext cx="21" cy="7"/>
            </a:xfrm>
            <a:custGeom>
              <a:avLst/>
              <a:gdLst>
                <a:gd name="txL" fmla="*/ 0 w 8"/>
                <a:gd name="txT" fmla="*/ 0 h 3"/>
                <a:gd name="txR" fmla="*/ 8 w 8"/>
                <a:gd name="txB" fmla="*/ 3 h 3"/>
              </a:gdLst>
              <a:ahLst/>
              <a:cxnLst>
                <a:cxn ang="0">
                  <a:pos x="0" y="0"/>
                </a:cxn>
                <a:cxn ang="0">
                  <a:pos x="2147483647" y="155151439"/>
                </a:cxn>
                <a:cxn ang="0">
                  <a:pos x="2147483647" y="155151439"/>
                </a:cxn>
              </a:cxnLst>
              <a:rect l="txL" t="txT" r="txR" b="txB"/>
              <a:pathLst>
                <a:path w="8" h="3">
                  <a:moveTo>
                    <a:pt x="0" y="0"/>
                  </a:moveTo>
                  <a:lnTo>
                    <a:pt x="5" y="3"/>
                  </a:lnTo>
                  <a:lnTo>
                    <a:pt x="8"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8" name="Freeform 201"/>
            <p:cNvSpPr/>
            <p:nvPr/>
          </p:nvSpPr>
          <p:spPr>
            <a:xfrm>
              <a:off x="1038" y="2284"/>
              <a:ext cx="23" cy="7"/>
            </a:xfrm>
            <a:custGeom>
              <a:avLst/>
              <a:gdLst>
                <a:gd name="txL" fmla="*/ 0 w 9"/>
                <a:gd name="txT" fmla="*/ 0 h 3"/>
                <a:gd name="txR" fmla="*/ 9 w 9"/>
                <a:gd name="txB" fmla="*/ 3 h 3"/>
              </a:gdLst>
              <a:ahLst/>
              <a:cxnLst>
                <a:cxn ang="0">
                  <a:pos x="0" y="155151439"/>
                </a:cxn>
                <a:cxn ang="0">
                  <a:pos x="1429497395" y="117411901"/>
                </a:cxn>
                <a:cxn ang="0">
                  <a:pos x="2147483647" y="0"/>
                </a:cxn>
              </a:cxnLst>
              <a:rect l="txL" t="txT" r="txR" b="txB"/>
              <a:pathLst>
                <a:path w="9" h="3">
                  <a:moveTo>
                    <a:pt x="0" y="3"/>
                  </a:moveTo>
                  <a:lnTo>
                    <a:pt x="4" y="2"/>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49" name="Freeform 202"/>
            <p:cNvSpPr/>
            <p:nvPr/>
          </p:nvSpPr>
          <p:spPr>
            <a:xfrm>
              <a:off x="1082" y="2265"/>
              <a:ext cx="21" cy="10"/>
            </a:xfrm>
            <a:custGeom>
              <a:avLst/>
              <a:gdLst>
                <a:gd name="txL" fmla="*/ 0 w 8"/>
                <a:gd name="txT" fmla="*/ 0 h 4"/>
                <a:gd name="txR" fmla="*/ 8 w 8"/>
                <a:gd name="txB" fmla="*/ 4 h 4"/>
              </a:gdLst>
              <a:ahLst/>
              <a:cxnLst>
                <a:cxn ang="0">
                  <a:pos x="0" y="900314270"/>
                </a:cxn>
                <a:cxn ang="0">
                  <a:pos x="1920542508" y="609748363"/>
                </a:cxn>
                <a:cxn ang="0">
                  <a:pos x="2147483647" y="0"/>
                </a:cxn>
              </a:cxnLst>
              <a:rect l="txL" t="txT" r="txR" b="txB"/>
              <a:pathLst>
                <a:path w="8" h="4">
                  <a:moveTo>
                    <a:pt x="0" y="4"/>
                  </a:moveTo>
                  <a:lnTo>
                    <a:pt x="3" y="3"/>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0" name="Freeform 203"/>
            <p:cNvSpPr/>
            <p:nvPr/>
          </p:nvSpPr>
          <p:spPr>
            <a:xfrm>
              <a:off x="1121" y="2235"/>
              <a:ext cx="15" cy="16"/>
            </a:xfrm>
            <a:custGeom>
              <a:avLst/>
              <a:gdLst>
                <a:gd name="txL" fmla="*/ 0 w 6"/>
                <a:gd name="txT" fmla="*/ 0 h 7"/>
                <a:gd name="txR" fmla="*/ 6 w 6"/>
                <a:gd name="txB" fmla="*/ 7 h 7"/>
              </a:gdLst>
              <a:ahLst/>
              <a:cxnLst>
                <a:cxn ang="0">
                  <a:pos x="0" y="245939278"/>
                </a:cxn>
                <a:cxn ang="0">
                  <a:pos x="726463208" y="107598434"/>
                </a:cxn>
                <a:cxn ang="0">
                  <a:pos x="1355285938" y="0"/>
                </a:cxn>
              </a:cxnLst>
              <a:rect l="txL" t="txT" r="txR" b="txB"/>
              <a:pathLst>
                <a:path w="6" h="7">
                  <a:moveTo>
                    <a:pt x="0" y="7"/>
                  </a:moveTo>
                  <a:lnTo>
                    <a:pt x="3" y="3"/>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1" name="Line 204"/>
            <p:cNvSpPr/>
            <p:nvPr/>
          </p:nvSpPr>
          <p:spPr>
            <a:xfrm flipV="1">
              <a:off x="1152" y="2202"/>
              <a:ext cx="13" cy="18"/>
            </a:xfrm>
            <a:prstGeom prst="line">
              <a:avLst/>
            </a:prstGeom>
            <a:ln w="7938" cap="flat" cmpd="sng">
              <a:solidFill>
                <a:srgbClr val="FF0000"/>
              </a:solidFill>
              <a:prstDash val="solid"/>
              <a:headEnd type="none" w="med" len="med"/>
              <a:tailEnd type="none" w="med" len="med"/>
            </a:ln>
          </p:spPr>
        </p:sp>
        <p:sp>
          <p:nvSpPr>
            <p:cNvPr id="31952" name="Line 205"/>
            <p:cNvSpPr/>
            <p:nvPr/>
          </p:nvSpPr>
          <p:spPr>
            <a:xfrm flipV="1">
              <a:off x="1178" y="2164"/>
              <a:ext cx="10" cy="19"/>
            </a:xfrm>
            <a:prstGeom prst="line">
              <a:avLst/>
            </a:prstGeom>
            <a:ln w="7938" cap="flat" cmpd="sng">
              <a:solidFill>
                <a:srgbClr val="FF0000"/>
              </a:solidFill>
              <a:prstDash val="solid"/>
              <a:headEnd type="none" w="med" len="med"/>
              <a:tailEnd type="none" w="med" len="med"/>
            </a:ln>
          </p:spPr>
        </p:sp>
        <p:sp>
          <p:nvSpPr>
            <p:cNvPr id="31953" name="Freeform 206"/>
            <p:cNvSpPr/>
            <p:nvPr/>
          </p:nvSpPr>
          <p:spPr>
            <a:xfrm>
              <a:off x="1201" y="2128"/>
              <a:ext cx="13" cy="19"/>
            </a:xfrm>
            <a:custGeom>
              <a:avLst/>
              <a:gdLst>
                <a:gd name="txL" fmla="*/ 0 w 5"/>
                <a:gd name="txT" fmla="*/ 0 h 8"/>
                <a:gd name="txR" fmla="*/ 5 w 5"/>
                <a:gd name="txB" fmla="*/ 8 h 8"/>
              </a:gdLst>
              <a:ahLst/>
              <a:cxnLst>
                <a:cxn ang="0">
                  <a:pos x="0" y="617850614"/>
                </a:cxn>
                <a:cxn ang="0">
                  <a:pos x="2006281891" y="160942431"/>
                </a:cxn>
                <a:cxn ang="0">
                  <a:pos x="2147483647" y="0"/>
                </a:cxn>
              </a:cxnLst>
              <a:rect l="txL" t="txT" r="txR" b="txB"/>
              <a:pathLst>
                <a:path w="5" h="8">
                  <a:moveTo>
                    <a:pt x="0" y="8"/>
                  </a:moveTo>
                  <a:lnTo>
                    <a:pt x="4"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4" name="Freeform 207"/>
            <p:cNvSpPr/>
            <p:nvPr/>
          </p:nvSpPr>
          <p:spPr>
            <a:xfrm>
              <a:off x="1225" y="2090"/>
              <a:ext cx="10" cy="19"/>
            </a:xfrm>
            <a:custGeom>
              <a:avLst/>
              <a:gdLst>
                <a:gd name="txL" fmla="*/ 0 w 4"/>
                <a:gd name="txT" fmla="*/ 0 h 8"/>
                <a:gd name="txR" fmla="*/ 4 w 4"/>
                <a:gd name="txB" fmla="*/ 8 h 8"/>
              </a:gdLst>
              <a:ahLst/>
              <a:cxnLst>
                <a:cxn ang="0">
                  <a:pos x="0" y="617850614"/>
                </a:cxn>
                <a:cxn ang="0">
                  <a:pos x="609748363" y="231614109"/>
                </a:cxn>
                <a:cxn ang="0">
                  <a:pos x="900314270"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5" name="Freeform 208"/>
            <p:cNvSpPr/>
            <p:nvPr/>
          </p:nvSpPr>
          <p:spPr>
            <a:xfrm>
              <a:off x="1245" y="2052"/>
              <a:ext cx="11" cy="19"/>
            </a:xfrm>
            <a:custGeom>
              <a:avLst/>
              <a:gdLst>
                <a:gd name="txL" fmla="*/ 0 w 4"/>
                <a:gd name="txT" fmla="*/ 0 h 8"/>
                <a:gd name="txR" fmla="*/ 4 w 4"/>
                <a:gd name="txB" fmla="*/ 8 h 8"/>
              </a:gdLst>
              <a:ahLst/>
              <a:cxnLst>
                <a:cxn ang="0">
                  <a:pos x="0" y="617850614"/>
                </a:cxn>
                <a:cxn ang="0">
                  <a:pos x="2147483647" y="328845419"/>
                </a:cxn>
                <a:cxn ang="0">
                  <a:pos x="2147483647"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6" name="Freeform 209"/>
            <p:cNvSpPr/>
            <p:nvPr/>
          </p:nvSpPr>
          <p:spPr>
            <a:xfrm>
              <a:off x="1266" y="2015"/>
              <a:ext cx="10" cy="19"/>
            </a:xfrm>
            <a:custGeom>
              <a:avLst/>
              <a:gdLst>
                <a:gd name="txL" fmla="*/ 0 w 4"/>
                <a:gd name="txT" fmla="*/ 0 h 8"/>
                <a:gd name="txR" fmla="*/ 4 w 4"/>
                <a:gd name="txB" fmla="*/ 8 h 8"/>
              </a:gdLst>
              <a:ahLst/>
              <a:cxnLst>
                <a:cxn ang="0">
                  <a:pos x="0" y="617850614"/>
                </a:cxn>
                <a:cxn ang="0">
                  <a:pos x="609748363" y="231614109"/>
                </a:cxn>
                <a:cxn ang="0">
                  <a:pos x="900314270"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7" name="Freeform 210"/>
            <p:cNvSpPr/>
            <p:nvPr/>
          </p:nvSpPr>
          <p:spPr>
            <a:xfrm>
              <a:off x="1284" y="1977"/>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58" name="Line 211"/>
            <p:cNvSpPr/>
            <p:nvPr/>
          </p:nvSpPr>
          <p:spPr>
            <a:xfrm flipV="1">
              <a:off x="1302" y="1937"/>
              <a:ext cx="8" cy="18"/>
            </a:xfrm>
            <a:prstGeom prst="line">
              <a:avLst/>
            </a:prstGeom>
            <a:ln w="7938" cap="flat" cmpd="sng">
              <a:solidFill>
                <a:srgbClr val="FF0000"/>
              </a:solidFill>
              <a:prstDash val="solid"/>
              <a:headEnd type="none" w="med" len="med"/>
              <a:tailEnd type="none" w="med" len="med"/>
            </a:ln>
          </p:spPr>
        </p:sp>
        <p:sp>
          <p:nvSpPr>
            <p:cNvPr id="31959" name="Line 212"/>
            <p:cNvSpPr/>
            <p:nvPr/>
          </p:nvSpPr>
          <p:spPr>
            <a:xfrm flipV="1">
              <a:off x="1320" y="1899"/>
              <a:ext cx="11" cy="19"/>
            </a:xfrm>
            <a:prstGeom prst="line">
              <a:avLst/>
            </a:prstGeom>
            <a:ln w="7938" cap="flat" cmpd="sng">
              <a:solidFill>
                <a:srgbClr val="FF0000"/>
              </a:solidFill>
              <a:prstDash val="solid"/>
              <a:headEnd type="none" w="med" len="med"/>
              <a:tailEnd type="none" w="med" len="med"/>
            </a:ln>
          </p:spPr>
        </p:sp>
        <p:sp>
          <p:nvSpPr>
            <p:cNvPr id="31960" name="Line 213"/>
            <p:cNvSpPr/>
            <p:nvPr/>
          </p:nvSpPr>
          <p:spPr>
            <a:xfrm>
              <a:off x="3289" y="3515"/>
              <a:ext cx="29" cy="1"/>
            </a:xfrm>
            <a:prstGeom prst="line">
              <a:avLst/>
            </a:prstGeom>
            <a:ln w="15875" cap="flat" cmpd="sng">
              <a:solidFill>
                <a:srgbClr val="FFFFFF"/>
              </a:solidFill>
              <a:prstDash val="solid"/>
              <a:headEnd type="none" w="med" len="med"/>
              <a:tailEnd type="none" w="med" len="med"/>
            </a:ln>
          </p:spPr>
        </p:sp>
        <p:sp>
          <p:nvSpPr>
            <p:cNvPr id="31961" name="Line 214"/>
            <p:cNvSpPr/>
            <p:nvPr/>
          </p:nvSpPr>
          <p:spPr>
            <a:xfrm flipV="1">
              <a:off x="3414" y="1423"/>
              <a:ext cx="1" cy="641"/>
            </a:xfrm>
            <a:prstGeom prst="line">
              <a:avLst/>
            </a:prstGeom>
            <a:ln w="20638" cap="flat" cmpd="sng">
              <a:solidFill>
                <a:srgbClr val="000000"/>
              </a:solidFill>
              <a:prstDash val="solid"/>
              <a:headEnd type="none" w="med" len="med"/>
              <a:tailEnd type="none" w="med" len="med"/>
            </a:ln>
          </p:spPr>
        </p:sp>
        <p:sp>
          <p:nvSpPr>
            <p:cNvPr id="31962" name="Line 215"/>
            <p:cNvSpPr/>
            <p:nvPr/>
          </p:nvSpPr>
          <p:spPr>
            <a:xfrm>
              <a:off x="3269" y="2161"/>
              <a:ext cx="75" cy="1"/>
            </a:xfrm>
            <a:prstGeom prst="line">
              <a:avLst/>
            </a:prstGeom>
            <a:ln w="7938" cap="flat" cmpd="sng">
              <a:solidFill>
                <a:srgbClr val="000000"/>
              </a:solidFill>
              <a:prstDash val="solid"/>
              <a:headEnd type="none" w="med" len="med"/>
              <a:tailEnd type="none" w="med" len="med"/>
            </a:ln>
          </p:spPr>
        </p:sp>
        <p:sp>
          <p:nvSpPr>
            <p:cNvPr id="31963" name="Freeform 216"/>
            <p:cNvSpPr/>
            <p:nvPr/>
          </p:nvSpPr>
          <p:spPr>
            <a:xfrm>
              <a:off x="3201" y="2138"/>
              <a:ext cx="75" cy="45"/>
            </a:xfrm>
            <a:custGeom>
              <a:avLst/>
              <a:gdLst>
                <a:gd name="txL" fmla="*/ 0 w 75"/>
                <a:gd name="txT" fmla="*/ 0 h 45"/>
                <a:gd name="txR" fmla="*/ 75 w 75"/>
                <a:gd name="txB" fmla="*/ 45 h 45"/>
              </a:gdLst>
              <a:ahLst/>
              <a:cxnLst>
                <a:cxn ang="0">
                  <a:pos x="75" y="45"/>
                </a:cxn>
                <a:cxn ang="0">
                  <a:pos x="0" y="23"/>
                </a:cxn>
                <a:cxn ang="0">
                  <a:pos x="75" y="0"/>
                </a:cxn>
                <a:cxn ang="0">
                  <a:pos x="75" y="45"/>
                </a:cxn>
              </a:cxnLst>
              <a:rect l="txL" t="txT" r="txR" b="txB"/>
              <a:pathLst>
                <a:path w="75" h="45">
                  <a:moveTo>
                    <a:pt x="75" y="45"/>
                  </a:moveTo>
                  <a:lnTo>
                    <a:pt x="0" y="23"/>
                  </a:lnTo>
                  <a:lnTo>
                    <a:pt x="75" y="0"/>
                  </a:lnTo>
                  <a:lnTo>
                    <a:pt x="75" y="45"/>
                  </a:lnTo>
                  <a:close/>
                </a:path>
              </a:pathLst>
            </a:custGeom>
            <a:solidFill>
              <a:srgbClr val="000000">
                <a:alpha val="100000"/>
              </a:srgbClr>
            </a:solidFill>
            <a:ln w="9525">
              <a:noFill/>
            </a:ln>
          </p:spPr>
          <p:txBody>
            <a:bodyPr/>
            <a:p>
              <a:endParaRPr lang="zh-CN" altLang="en-US"/>
            </a:p>
          </p:txBody>
        </p:sp>
        <p:sp>
          <p:nvSpPr>
            <p:cNvPr id="31964" name="Freeform 217"/>
            <p:cNvSpPr/>
            <p:nvPr/>
          </p:nvSpPr>
          <p:spPr>
            <a:xfrm>
              <a:off x="3338" y="2138"/>
              <a:ext cx="73" cy="45"/>
            </a:xfrm>
            <a:custGeom>
              <a:avLst/>
              <a:gdLst>
                <a:gd name="txL" fmla="*/ 0 w 73"/>
                <a:gd name="txT" fmla="*/ 0 h 45"/>
                <a:gd name="txR" fmla="*/ 73 w 73"/>
                <a:gd name="txB" fmla="*/ 45 h 45"/>
              </a:gdLst>
              <a:ahLst/>
              <a:cxnLst>
                <a:cxn ang="0">
                  <a:pos x="0" y="0"/>
                </a:cxn>
                <a:cxn ang="0">
                  <a:pos x="73" y="23"/>
                </a:cxn>
                <a:cxn ang="0">
                  <a:pos x="0" y="45"/>
                </a:cxn>
                <a:cxn ang="0">
                  <a:pos x="0" y="0"/>
                </a:cxn>
              </a:cxnLst>
              <a:rect l="txL" t="txT" r="txR" b="txB"/>
              <a:pathLst>
                <a:path w="73" h="45">
                  <a:moveTo>
                    <a:pt x="0" y="0"/>
                  </a:moveTo>
                  <a:lnTo>
                    <a:pt x="73" y="23"/>
                  </a:lnTo>
                  <a:lnTo>
                    <a:pt x="0" y="45"/>
                  </a:lnTo>
                  <a:lnTo>
                    <a:pt x="0" y="0"/>
                  </a:lnTo>
                  <a:close/>
                </a:path>
              </a:pathLst>
            </a:custGeom>
            <a:solidFill>
              <a:srgbClr val="000000">
                <a:alpha val="100000"/>
              </a:srgbClr>
            </a:solidFill>
            <a:ln w="9525">
              <a:noFill/>
            </a:ln>
          </p:spPr>
          <p:txBody>
            <a:bodyPr/>
            <a:p>
              <a:endParaRPr lang="zh-CN" altLang="en-US"/>
            </a:p>
          </p:txBody>
        </p:sp>
        <p:sp>
          <p:nvSpPr>
            <p:cNvPr id="31965" name="Line 218"/>
            <p:cNvSpPr/>
            <p:nvPr/>
          </p:nvSpPr>
          <p:spPr>
            <a:xfrm flipV="1">
              <a:off x="3095" y="1837"/>
              <a:ext cx="8" cy="21"/>
            </a:xfrm>
            <a:prstGeom prst="line">
              <a:avLst/>
            </a:prstGeom>
            <a:ln w="7938" cap="flat" cmpd="sng">
              <a:solidFill>
                <a:srgbClr val="FF0000"/>
              </a:solidFill>
              <a:prstDash val="solid"/>
              <a:headEnd type="none" w="med" len="med"/>
              <a:tailEnd type="none" w="med" len="med"/>
            </a:ln>
          </p:spPr>
        </p:sp>
        <p:sp>
          <p:nvSpPr>
            <p:cNvPr id="31966" name="Freeform 219"/>
            <p:cNvSpPr/>
            <p:nvPr/>
          </p:nvSpPr>
          <p:spPr>
            <a:xfrm>
              <a:off x="3111" y="1797"/>
              <a:ext cx="10" cy="19"/>
            </a:xfrm>
            <a:custGeom>
              <a:avLst/>
              <a:gdLst>
                <a:gd name="txL" fmla="*/ 0 w 4"/>
                <a:gd name="txT" fmla="*/ 0 h 8"/>
                <a:gd name="txR" fmla="*/ 4 w 4"/>
                <a:gd name="txB" fmla="*/ 8 h 8"/>
              </a:gdLst>
              <a:ahLst/>
              <a:cxnLst>
                <a:cxn ang="0">
                  <a:pos x="0" y="617850614"/>
                </a:cxn>
                <a:cxn ang="0">
                  <a:pos x="243899425" y="450005605"/>
                </a:cxn>
                <a:cxn ang="0">
                  <a:pos x="900314270"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67" name="Freeform 220"/>
            <p:cNvSpPr/>
            <p:nvPr/>
          </p:nvSpPr>
          <p:spPr>
            <a:xfrm>
              <a:off x="3131" y="1759"/>
              <a:ext cx="11" cy="19"/>
            </a:xfrm>
            <a:custGeom>
              <a:avLst/>
              <a:gdLst>
                <a:gd name="txL" fmla="*/ 0 w 4"/>
                <a:gd name="txT" fmla="*/ 0 h 8"/>
                <a:gd name="txR" fmla="*/ 4 w 4"/>
                <a:gd name="txB" fmla="*/ 8 h 8"/>
              </a:gdLst>
              <a:ahLst/>
              <a:cxnLst>
                <a:cxn ang="0">
                  <a:pos x="0" y="617850614"/>
                </a:cxn>
                <a:cxn ang="0">
                  <a:pos x="2147483647" y="382238110"/>
                </a:cxn>
                <a:cxn ang="0">
                  <a:pos x="2147483647"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68" name="Freeform 221"/>
            <p:cNvSpPr/>
            <p:nvPr/>
          </p:nvSpPr>
          <p:spPr>
            <a:xfrm>
              <a:off x="3152" y="1721"/>
              <a:ext cx="8" cy="19"/>
            </a:xfrm>
            <a:custGeom>
              <a:avLst/>
              <a:gdLst>
                <a:gd name="txL" fmla="*/ 0 w 3"/>
                <a:gd name="txT" fmla="*/ 0 h 8"/>
                <a:gd name="txR" fmla="*/ 3 w 3"/>
                <a:gd name="txB" fmla="*/ 8 h 8"/>
              </a:gdLst>
              <a:ahLst/>
              <a:cxnLst>
                <a:cxn ang="0">
                  <a:pos x="0" y="617850614"/>
                </a:cxn>
                <a:cxn ang="0">
                  <a:pos x="1620984568" y="231614109"/>
                </a:cxn>
                <a:cxn ang="0">
                  <a:pos x="2147483647" y="0"/>
                </a:cxn>
              </a:cxnLst>
              <a:rect l="txL" t="txT" r="txR" b="txB"/>
              <a:pathLst>
                <a:path w="3" h="8">
                  <a:moveTo>
                    <a:pt x="0" y="8"/>
                  </a:moveTo>
                  <a:lnTo>
                    <a:pt x="2" y="3"/>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69" name="Freeform 222"/>
            <p:cNvSpPr/>
            <p:nvPr/>
          </p:nvSpPr>
          <p:spPr>
            <a:xfrm>
              <a:off x="3170" y="1683"/>
              <a:ext cx="8" cy="19"/>
            </a:xfrm>
            <a:custGeom>
              <a:avLst/>
              <a:gdLst>
                <a:gd name="txL" fmla="*/ 0 w 3"/>
                <a:gd name="txT" fmla="*/ 0 h 8"/>
                <a:gd name="txR" fmla="*/ 3 w 3"/>
                <a:gd name="txB" fmla="*/ 8 h 8"/>
              </a:gdLst>
              <a:ahLst/>
              <a:cxnLst>
                <a:cxn ang="0">
                  <a:pos x="0" y="617850614"/>
                </a:cxn>
                <a:cxn ang="0">
                  <a:pos x="1620984568" y="160942431"/>
                </a:cxn>
                <a:cxn ang="0">
                  <a:pos x="2147483647" y="0"/>
                </a:cxn>
              </a:cxnLst>
              <a:rect l="txL" t="txT" r="txR" b="txB"/>
              <a:pathLst>
                <a:path w="3" h="8">
                  <a:moveTo>
                    <a:pt x="0" y="8"/>
                  </a:moveTo>
                  <a:lnTo>
                    <a:pt x="2" y="2"/>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0" name="Freeform 223"/>
            <p:cNvSpPr/>
            <p:nvPr/>
          </p:nvSpPr>
          <p:spPr>
            <a:xfrm>
              <a:off x="3188" y="1646"/>
              <a:ext cx="11" cy="18"/>
            </a:xfrm>
            <a:custGeom>
              <a:avLst/>
              <a:gdLst>
                <a:gd name="txL" fmla="*/ 0 w 4"/>
                <a:gd name="txT" fmla="*/ 0 h 8"/>
                <a:gd name="txR" fmla="*/ 4 w 4"/>
                <a:gd name="txB" fmla="*/ 8 h 8"/>
              </a:gdLst>
              <a:ahLst/>
              <a:cxnLst>
                <a:cxn ang="0">
                  <a:pos x="0" y="195748418"/>
                </a:cxn>
                <a:cxn ang="0">
                  <a:pos x="2147483647" y="24120367"/>
                </a:cxn>
                <a:cxn ang="0">
                  <a:pos x="2147483647" y="0"/>
                </a:cxn>
              </a:cxnLst>
              <a:rect l="txL" t="txT" r="txR" b="txB"/>
              <a:pathLst>
                <a:path w="4" h="8">
                  <a:moveTo>
                    <a:pt x="0" y="8"/>
                  </a:moveTo>
                  <a:lnTo>
                    <a:pt x="4"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1" name="Freeform 224"/>
            <p:cNvSpPr/>
            <p:nvPr/>
          </p:nvSpPr>
          <p:spPr>
            <a:xfrm>
              <a:off x="3209" y="1608"/>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2" name="Freeform 225"/>
            <p:cNvSpPr/>
            <p:nvPr/>
          </p:nvSpPr>
          <p:spPr>
            <a:xfrm>
              <a:off x="3230" y="1570"/>
              <a:ext cx="10" cy="19"/>
            </a:xfrm>
            <a:custGeom>
              <a:avLst/>
              <a:gdLst>
                <a:gd name="txL" fmla="*/ 0 w 4"/>
                <a:gd name="txT" fmla="*/ 0 h 8"/>
                <a:gd name="txR" fmla="*/ 4 w 4"/>
                <a:gd name="txB" fmla="*/ 8 h 8"/>
              </a:gdLst>
              <a:ahLst/>
              <a:cxnLst>
                <a:cxn ang="0">
                  <a:pos x="0" y="617850614"/>
                </a:cxn>
                <a:cxn ang="0">
                  <a:pos x="434634300" y="23161410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3" name="Freeform 226"/>
            <p:cNvSpPr/>
            <p:nvPr/>
          </p:nvSpPr>
          <p:spPr>
            <a:xfrm>
              <a:off x="3253" y="1532"/>
              <a:ext cx="13" cy="19"/>
            </a:xfrm>
            <a:custGeom>
              <a:avLst/>
              <a:gdLst>
                <a:gd name="txL" fmla="*/ 0 w 5"/>
                <a:gd name="txT" fmla="*/ 0 h 8"/>
                <a:gd name="txR" fmla="*/ 5 w 5"/>
                <a:gd name="txB" fmla="*/ 8 h 8"/>
              </a:gdLst>
              <a:ahLst/>
              <a:cxnLst>
                <a:cxn ang="0">
                  <a:pos x="0" y="617850614"/>
                </a:cxn>
                <a:cxn ang="0">
                  <a:pos x="997894659" y="382238110"/>
                </a:cxn>
                <a:cxn ang="0">
                  <a:pos x="2147483647" y="0"/>
                </a:cxn>
              </a:cxnLst>
              <a:rect l="txL" t="txT" r="txR" b="txB"/>
              <a:pathLst>
                <a:path w="5" h="8">
                  <a:moveTo>
                    <a:pt x="0" y="8"/>
                  </a:moveTo>
                  <a:lnTo>
                    <a:pt x="2" y="5"/>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4" name="Line 227"/>
            <p:cNvSpPr/>
            <p:nvPr/>
          </p:nvSpPr>
          <p:spPr>
            <a:xfrm flipV="1">
              <a:off x="3279" y="1497"/>
              <a:ext cx="15" cy="16"/>
            </a:xfrm>
            <a:prstGeom prst="line">
              <a:avLst/>
            </a:prstGeom>
            <a:ln w="7938" cap="flat" cmpd="sng">
              <a:solidFill>
                <a:srgbClr val="FF0000"/>
              </a:solidFill>
              <a:prstDash val="solid"/>
              <a:headEnd type="none" w="med" len="med"/>
              <a:tailEnd type="none" w="med" len="med"/>
            </a:ln>
          </p:spPr>
        </p:sp>
        <p:sp>
          <p:nvSpPr>
            <p:cNvPr id="31975" name="Freeform 228"/>
            <p:cNvSpPr/>
            <p:nvPr/>
          </p:nvSpPr>
          <p:spPr>
            <a:xfrm>
              <a:off x="3310" y="1463"/>
              <a:ext cx="16" cy="17"/>
            </a:xfrm>
            <a:custGeom>
              <a:avLst/>
              <a:gdLst>
                <a:gd name="txL" fmla="*/ 0 w 6"/>
                <a:gd name="txT" fmla="*/ 0 h 7"/>
                <a:gd name="txR" fmla="*/ 6 w 6"/>
                <a:gd name="txB" fmla="*/ 7 h 7"/>
              </a:gdLst>
              <a:ahLst/>
              <a:cxnLst>
                <a:cxn ang="0">
                  <a:pos x="0" y="863921431"/>
                </a:cxn>
                <a:cxn ang="0">
                  <a:pos x="2147483647" y="355732354"/>
                </a:cxn>
                <a:cxn ang="0">
                  <a:pos x="2147483647" y="0"/>
                </a:cxn>
              </a:cxnLst>
              <a:rect l="txL" t="txT" r="txR" b="txB"/>
              <a:pathLst>
                <a:path w="6" h="7">
                  <a:moveTo>
                    <a:pt x="0" y="7"/>
                  </a:moveTo>
                  <a:lnTo>
                    <a:pt x="4" y="3"/>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6" name="Freeform 229"/>
            <p:cNvSpPr/>
            <p:nvPr/>
          </p:nvSpPr>
          <p:spPr>
            <a:xfrm>
              <a:off x="3344" y="1435"/>
              <a:ext cx="18" cy="14"/>
            </a:xfrm>
            <a:custGeom>
              <a:avLst/>
              <a:gdLst>
                <a:gd name="txL" fmla="*/ 0 w 7"/>
                <a:gd name="txT" fmla="*/ 0 h 6"/>
                <a:gd name="txR" fmla="*/ 7 w 7"/>
                <a:gd name="txB" fmla="*/ 6 h 6"/>
              </a:gdLst>
              <a:ahLst/>
              <a:cxnLst>
                <a:cxn ang="0">
                  <a:pos x="0" y="324280481"/>
                </a:cxn>
                <a:cxn ang="0">
                  <a:pos x="2057349078" y="50319386"/>
                </a:cxn>
                <a:cxn ang="0">
                  <a:pos x="2147483647" y="0"/>
                </a:cxn>
              </a:cxnLst>
              <a:rect l="txL" t="txT" r="txR" b="txB"/>
              <a:pathLst>
                <a:path w="7" h="6">
                  <a:moveTo>
                    <a:pt x="0" y="6"/>
                  </a:moveTo>
                  <a:lnTo>
                    <a:pt x="5" y="1"/>
                  </a:lnTo>
                  <a:lnTo>
                    <a:pt x="7"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7" name="Freeform 230"/>
            <p:cNvSpPr/>
            <p:nvPr/>
          </p:nvSpPr>
          <p:spPr>
            <a:xfrm>
              <a:off x="3382" y="1423"/>
              <a:ext cx="24" cy="5"/>
            </a:xfrm>
            <a:custGeom>
              <a:avLst/>
              <a:gdLst>
                <a:gd name="txL" fmla="*/ 0 w 9"/>
                <a:gd name="txT" fmla="*/ 0 h 2"/>
                <a:gd name="txR" fmla="*/ 9 w 9"/>
                <a:gd name="txB" fmla="*/ 2 h 2"/>
              </a:gdLst>
              <a:ahLst/>
              <a:cxnLst>
                <a:cxn ang="0">
                  <a:pos x="0" y="434634300"/>
                </a:cxn>
                <a:cxn ang="0">
                  <a:pos x="2147483647" y="0"/>
                </a:cxn>
                <a:cxn ang="0">
                  <a:pos x="2147483647" y="0"/>
                </a:cxn>
              </a:cxnLst>
              <a:rect l="txL" t="txT" r="txR" b="txB"/>
              <a:pathLst>
                <a:path w="9" h="2">
                  <a:moveTo>
                    <a:pt x="0" y="2"/>
                  </a:moveTo>
                  <a:lnTo>
                    <a:pt x="6" y="0"/>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8" name="Freeform 231"/>
            <p:cNvSpPr/>
            <p:nvPr/>
          </p:nvSpPr>
          <p:spPr>
            <a:xfrm>
              <a:off x="3429" y="1423"/>
              <a:ext cx="23" cy="7"/>
            </a:xfrm>
            <a:custGeom>
              <a:avLst/>
              <a:gdLst>
                <a:gd name="txL" fmla="*/ 0 w 9"/>
                <a:gd name="txT" fmla="*/ 0 h 3"/>
                <a:gd name="txR" fmla="*/ 9 w 9"/>
                <a:gd name="txB" fmla="*/ 3 h 3"/>
              </a:gdLst>
              <a:ahLst/>
              <a:cxnLst>
                <a:cxn ang="0">
                  <a:pos x="0" y="0"/>
                </a:cxn>
                <a:cxn ang="0">
                  <a:pos x="1816770516" y="50319386"/>
                </a:cxn>
                <a:cxn ang="0">
                  <a:pos x="2147483647" y="155151439"/>
                </a:cxn>
              </a:cxnLst>
              <a:rect l="txL" t="txT" r="txR" b="txB"/>
              <a:pathLst>
                <a:path w="9" h="3">
                  <a:moveTo>
                    <a:pt x="0" y="0"/>
                  </a:moveTo>
                  <a:lnTo>
                    <a:pt x="5" y="1"/>
                  </a:lnTo>
                  <a:lnTo>
                    <a:pt x="9"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79" name="Freeform 232"/>
            <p:cNvSpPr/>
            <p:nvPr/>
          </p:nvSpPr>
          <p:spPr>
            <a:xfrm>
              <a:off x="3473" y="1440"/>
              <a:ext cx="18" cy="14"/>
            </a:xfrm>
            <a:custGeom>
              <a:avLst/>
              <a:gdLst>
                <a:gd name="txL" fmla="*/ 0 w 7"/>
                <a:gd name="txT" fmla="*/ 0 h 6"/>
                <a:gd name="txR" fmla="*/ 7 w 7"/>
                <a:gd name="txB" fmla="*/ 6 h 6"/>
              </a:gdLst>
              <a:ahLst/>
              <a:cxnLst>
                <a:cxn ang="0">
                  <a:pos x="0" y="0"/>
                </a:cxn>
                <a:cxn ang="0">
                  <a:pos x="800080416" y="117411901"/>
                </a:cxn>
                <a:cxn ang="0">
                  <a:pos x="2147483647" y="324280481"/>
                </a:cxn>
              </a:cxnLst>
              <a:rect l="txL" t="txT" r="txR" b="txB"/>
              <a:pathLst>
                <a:path w="7" h="6">
                  <a:moveTo>
                    <a:pt x="0" y="0"/>
                  </a:moveTo>
                  <a:lnTo>
                    <a:pt x="2" y="2"/>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80" name="Freeform 233"/>
            <p:cNvSpPr/>
            <p:nvPr/>
          </p:nvSpPr>
          <p:spPr>
            <a:xfrm>
              <a:off x="3509" y="1468"/>
              <a:ext cx="16" cy="17"/>
            </a:xfrm>
            <a:custGeom>
              <a:avLst/>
              <a:gdLst>
                <a:gd name="txL" fmla="*/ 0 w 6"/>
                <a:gd name="txT" fmla="*/ 0 h 7"/>
                <a:gd name="txR" fmla="*/ 6 w 6"/>
                <a:gd name="txB" fmla="*/ 7 h 7"/>
              </a:gdLst>
              <a:ahLst/>
              <a:cxnLst>
                <a:cxn ang="0">
                  <a:pos x="0" y="0"/>
                </a:cxn>
                <a:cxn ang="0">
                  <a:pos x="2147483647" y="604744881"/>
                </a:cxn>
                <a:cxn ang="0">
                  <a:pos x="2147483647" y="863921431"/>
                </a:cxn>
              </a:cxnLst>
              <a:rect l="txL" t="txT" r="txR" b="txB"/>
              <a:pathLst>
                <a:path w="6" h="7">
                  <a:moveTo>
                    <a:pt x="0" y="0"/>
                  </a:moveTo>
                  <a:lnTo>
                    <a:pt x="4" y="5"/>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81" name="Freeform 234"/>
            <p:cNvSpPr/>
            <p:nvPr/>
          </p:nvSpPr>
          <p:spPr>
            <a:xfrm>
              <a:off x="3538" y="1504"/>
              <a:ext cx="15" cy="16"/>
            </a:xfrm>
            <a:custGeom>
              <a:avLst/>
              <a:gdLst>
                <a:gd name="txL" fmla="*/ 0 w 6"/>
                <a:gd name="txT" fmla="*/ 0 h 7"/>
                <a:gd name="txR" fmla="*/ 6 w 6"/>
                <a:gd name="txB" fmla="*/ 7 h 7"/>
              </a:gdLst>
              <a:ahLst/>
              <a:cxnLst>
                <a:cxn ang="0">
                  <a:pos x="0" y="0"/>
                </a:cxn>
                <a:cxn ang="0">
                  <a:pos x="290585283" y="31555109"/>
                </a:cxn>
                <a:cxn ang="0">
                  <a:pos x="1355285938" y="245939278"/>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82" name="Line 235"/>
            <p:cNvSpPr/>
            <p:nvPr/>
          </p:nvSpPr>
          <p:spPr>
            <a:xfrm>
              <a:off x="3566" y="1537"/>
              <a:ext cx="11" cy="19"/>
            </a:xfrm>
            <a:prstGeom prst="line">
              <a:avLst/>
            </a:prstGeom>
            <a:ln w="7938" cap="flat" cmpd="sng">
              <a:solidFill>
                <a:srgbClr val="FF0000"/>
              </a:solidFill>
              <a:prstDash val="solid"/>
              <a:headEnd type="none" w="med" len="med"/>
              <a:tailEnd type="none" w="med" len="med"/>
            </a:ln>
          </p:spPr>
        </p:sp>
        <p:sp>
          <p:nvSpPr>
            <p:cNvPr id="31983" name="Line 236"/>
            <p:cNvSpPr/>
            <p:nvPr/>
          </p:nvSpPr>
          <p:spPr>
            <a:xfrm>
              <a:off x="3587" y="1575"/>
              <a:ext cx="10" cy="19"/>
            </a:xfrm>
            <a:prstGeom prst="line">
              <a:avLst/>
            </a:prstGeom>
            <a:ln w="7938" cap="flat" cmpd="sng">
              <a:solidFill>
                <a:srgbClr val="FF0000"/>
              </a:solidFill>
              <a:prstDash val="solid"/>
              <a:headEnd type="none" w="med" len="med"/>
              <a:tailEnd type="none" w="med" len="med"/>
            </a:ln>
          </p:spPr>
        </p:sp>
        <p:sp>
          <p:nvSpPr>
            <p:cNvPr id="31984" name="Line 237"/>
            <p:cNvSpPr/>
            <p:nvPr/>
          </p:nvSpPr>
          <p:spPr>
            <a:xfrm>
              <a:off x="3610" y="1612"/>
              <a:ext cx="11" cy="19"/>
            </a:xfrm>
            <a:prstGeom prst="line">
              <a:avLst/>
            </a:prstGeom>
            <a:ln w="7938" cap="flat" cmpd="sng">
              <a:solidFill>
                <a:srgbClr val="FF0000"/>
              </a:solidFill>
              <a:prstDash val="solid"/>
              <a:headEnd type="none" w="med" len="med"/>
              <a:tailEnd type="none" w="med" len="med"/>
            </a:ln>
          </p:spPr>
        </p:sp>
        <p:sp>
          <p:nvSpPr>
            <p:cNvPr id="31985" name="Line 238"/>
            <p:cNvSpPr/>
            <p:nvPr/>
          </p:nvSpPr>
          <p:spPr>
            <a:xfrm>
              <a:off x="3631" y="1650"/>
              <a:ext cx="10" cy="19"/>
            </a:xfrm>
            <a:prstGeom prst="line">
              <a:avLst/>
            </a:prstGeom>
            <a:ln w="7938" cap="flat" cmpd="sng">
              <a:solidFill>
                <a:srgbClr val="FF0000"/>
              </a:solidFill>
              <a:prstDash val="solid"/>
              <a:headEnd type="none" w="med" len="med"/>
              <a:tailEnd type="none" w="med" len="med"/>
            </a:ln>
          </p:spPr>
        </p:sp>
        <p:sp>
          <p:nvSpPr>
            <p:cNvPr id="31986" name="Line 239"/>
            <p:cNvSpPr/>
            <p:nvPr/>
          </p:nvSpPr>
          <p:spPr>
            <a:xfrm>
              <a:off x="3649" y="1688"/>
              <a:ext cx="11" cy="19"/>
            </a:xfrm>
            <a:prstGeom prst="line">
              <a:avLst/>
            </a:prstGeom>
            <a:ln w="7938" cap="flat" cmpd="sng">
              <a:solidFill>
                <a:srgbClr val="FF0000"/>
              </a:solidFill>
              <a:prstDash val="solid"/>
              <a:headEnd type="none" w="med" len="med"/>
              <a:tailEnd type="none" w="med" len="med"/>
            </a:ln>
          </p:spPr>
        </p:sp>
        <p:sp>
          <p:nvSpPr>
            <p:cNvPr id="31987" name="Line 240"/>
            <p:cNvSpPr/>
            <p:nvPr/>
          </p:nvSpPr>
          <p:spPr>
            <a:xfrm>
              <a:off x="3667" y="1726"/>
              <a:ext cx="11" cy="19"/>
            </a:xfrm>
            <a:prstGeom prst="line">
              <a:avLst/>
            </a:prstGeom>
            <a:ln w="7938" cap="flat" cmpd="sng">
              <a:solidFill>
                <a:srgbClr val="FF0000"/>
              </a:solidFill>
              <a:prstDash val="solid"/>
              <a:headEnd type="none" w="med" len="med"/>
              <a:tailEnd type="none" w="med" len="med"/>
            </a:ln>
          </p:spPr>
        </p:sp>
        <p:sp>
          <p:nvSpPr>
            <p:cNvPr id="31988" name="Line 241"/>
            <p:cNvSpPr/>
            <p:nvPr/>
          </p:nvSpPr>
          <p:spPr>
            <a:xfrm>
              <a:off x="3688" y="1764"/>
              <a:ext cx="10" cy="19"/>
            </a:xfrm>
            <a:prstGeom prst="line">
              <a:avLst/>
            </a:prstGeom>
            <a:ln w="7938" cap="flat" cmpd="sng">
              <a:solidFill>
                <a:srgbClr val="FF0000"/>
              </a:solidFill>
              <a:prstDash val="solid"/>
              <a:headEnd type="none" w="med" len="med"/>
              <a:tailEnd type="none" w="med" len="med"/>
            </a:ln>
          </p:spPr>
        </p:sp>
        <p:sp>
          <p:nvSpPr>
            <p:cNvPr id="31989" name="Line 242"/>
            <p:cNvSpPr/>
            <p:nvPr/>
          </p:nvSpPr>
          <p:spPr>
            <a:xfrm>
              <a:off x="3706" y="1802"/>
              <a:ext cx="8" cy="19"/>
            </a:xfrm>
            <a:prstGeom prst="line">
              <a:avLst/>
            </a:prstGeom>
            <a:ln w="7938" cap="flat" cmpd="sng">
              <a:solidFill>
                <a:srgbClr val="FF0000"/>
              </a:solidFill>
              <a:prstDash val="solid"/>
              <a:headEnd type="none" w="med" len="med"/>
              <a:tailEnd type="none" w="med" len="med"/>
            </a:ln>
          </p:spPr>
        </p:sp>
        <p:sp>
          <p:nvSpPr>
            <p:cNvPr id="31990" name="Line 243"/>
            <p:cNvSpPr/>
            <p:nvPr/>
          </p:nvSpPr>
          <p:spPr>
            <a:xfrm>
              <a:off x="3724" y="1840"/>
              <a:ext cx="11" cy="18"/>
            </a:xfrm>
            <a:prstGeom prst="line">
              <a:avLst/>
            </a:prstGeom>
            <a:ln w="7938" cap="flat" cmpd="sng">
              <a:solidFill>
                <a:srgbClr val="FF0000"/>
              </a:solidFill>
              <a:prstDash val="solid"/>
              <a:headEnd type="none" w="med" len="med"/>
              <a:tailEnd type="none" w="med" len="med"/>
            </a:ln>
          </p:spPr>
        </p:sp>
        <p:sp>
          <p:nvSpPr>
            <p:cNvPr id="31991" name="Freeform 244"/>
            <p:cNvSpPr/>
            <p:nvPr/>
          </p:nvSpPr>
          <p:spPr>
            <a:xfrm>
              <a:off x="3745" y="1877"/>
              <a:ext cx="8" cy="22"/>
            </a:xfrm>
            <a:custGeom>
              <a:avLst/>
              <a:gdLst>
                <a:gd name="txL" fmla="*/ 0 w 3"/>
                <a:gd name="txT" fmla="*/ 0 h 9"/>
                <a:gd name="txR" fmla="*/ 3 w 3"/>
                <a:gd name="txB" fmla="*/ 9 h 9"/>
              </a:gdLst>
              <a:ahLst/>
              <a:cxnLst>
                <a:cxn ang="0">
                  <a:pos x="0" y="0"/>
                </a:cxn>
                <a:cxn ang="0">
                  <a:pos x="0" y="115616204"/>
                </a:cxn>
                <a:cxn ang="0">
                  <a:pos x="2147483647" y="1283722880"/>
                </a:cxn>
              </a:cxnLst>
              <a:rect l="txL" t="txT" r="txR" b="txB"/>
              <a:pathLst>
                <a:path w="3" h="9">
                  <a:moveTo>
                    <a:pt x="0" y="0"/>
                  </a:moveTo>
                  <a:lnTo>
                    <a:pt x="0" y="1"/>
                  </a:lnTo>
                  <a:lnTo>
                    <a:pt x="3" y="9"/>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2" name="Freeform 245"/>
            <p:cNvSpPr/>
            <p:nvPr/>
          </p:nvSpPr>
          <p:spPr>
            <a:xfrm>
              <a:off x="3761" y="1920"/>
              <a:ext cx="7" cy="19"/>
            </a:xfrm>
            <a:custGeom>
              <a:avLst/>
              <a:gdLst>
                <a:gd name="txL" fmla="*/ 0 w 3"/>
                <a:gd name="txT" fmla="*/ 0 h 8"/>
                <a:gd name="txR" fmla="*/ 3 w 3"/>
                <a:gd name="txB" fmla="*/ 8 h 8"/>
              </a:gdLst>
              <a:ahLst/>
              <a:cxnLst>
                <a:cxn ang="0">
                  <a:pos x="0" y="0"/>
                </a:cxn>
                <a:cxn ang="0">
                  <a:pos x="50319386" y="160942431"/>
                </a:cxn>
                <a:cxn ang="0">
                  <a:pos x="155151439" y="617850614"/>
                </a:cxn>
              </a:cxnLst>
              <a:rect l="txL" t="txT" r="txR" b="txB"/>
              <a:pathLst>
                <a:path w="3" h="8">
                  <a:moveTo>
                    <a:pt x="0" y="0"/>
                  </a:moveTo>
                  <a:lnTo>
                    <a:pt x="1" y="2"/>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3" name="Freeform 246"/>
            <p:cNvSpPr/>
            <p:nvPr/>
          </p:nvSpPr>
          <p:spPr>
            <a:xfrm>
              <a:off x="3779" y="1958"/>
              <a:ext cx="7" cy="19"/>
            </a:xfrm>
            <a:custGeom>
              <a:avLst/>
              <a:gdLst>
                <a:gd name="txL" fmla="*/ 0 w 3"/>
                <a:gd name="txT" fmla="*/ 0 h 8"/>
                <a:gd name="txR" fmla="*/ 3 w 3"/>
                <a:gd name="txB" fmla="*/ 8 h 8"/>
              </a:gdLst>
              <a:ahLst/>
              <a:cxnLst>
                <a:cxn ang="0">
                  <a:pos x="0" y="0"/>
                </a:cxn>
                <a:cxn ang="0">
                  <a:pos x="50319386" y="328845419"/>
                </a:cxn>
                <a:cxn ang="0">
                  <a:pos x="155151439" y="617850614"/>
                </a:cxn>
              </a:cxnLst>
              <a:rect l="txL" t="txT" r="txR" b="txB"/>
              <a:pathLst>
                <a:path w="3" h="8">
                  <a:moveTo>
                    <a:pt x="0" y="0"/>
                  </a:moveTo>
                  <a:lnTo>
                    <a:pt x="1" y="4"/>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4" name="Freeform 247"/>
            <p:cNvSpPr/>
            <p:nvPr/>
          </p:nvSpPr>
          <p:spPr>
            <a:xfrm>
              <a:off x="3797" y="1996"/>
              <a:ext cx="10" cy="19"/>
            </a:xfrm>
            <a:custGeom>
              <a:avLst/>
              <a:gdLst>
                <a:gd name="txL" fmla="*/ 0 w 4"/>
                <a:gd name="txT" fmla="*/ 0 h 8"/>
                <a:gd name="txR" fmla="*/ 4 w 4"/>
                <a:gd name="txB" fmla="*/ 8 h 8"/>
              </a:gdLst>
              <a:ahLst/>
              <a:cxnLst>
                <a:cxn ang="0">
                  <a:pos x="0" y="0"/>
                </a:cxn>
                <a:cxn ang="0">
                  <a:pos x="609748363" y="382238110"/>
                </a:cxn>
                <a:cxn ang="0">
                  <a:pos x="900314270" y="617850614"/>
                </a:cxn>
              </a:cxnLst>
              <a:rect l="txL" t="txT" r="txR" b="txB"/>
              <a:pathLst>
                <a:path w="4" h="8">
                  <a:moveTo>
                    <a:pt x="0" y="0"/>
                  </a:moveTo>
                  <a:lnTo>
                    <a:pt x="3" y="5"/>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5" name="Freeform 248"/>
            <p:cNvSpPr/>
            <p:nvPr/>
          </p:nvSpPr>
          <p:spPr>
            <a:xfrm>
              <a:off x="3818" y="2034"/>
              <a:ext cx="10" cy="18"/>
            </a:xfrm>
            <a:custGeom>
              <a:avLst/>
              <a:gdLst>
                <a:gd name="txL" fmla="*/ 0 w 4"/>
                <a:gd name="txT" fmla="*/ 0 h 8"/>
                <a:gd name="txR" fmla="*/ 4 w 4"/>
                <a:gd name="txB" fmla="*/ 8 h 8"/>
              </a:gdLst>
              <a:ahLst/>
              <a:cxnLst>
                <a:cxn ang="0">
                  <a:pos x="0" y="0"/>
                </a:cxn>
                <a:cxn ang="0">
                  <a:pos x="609748363" y="141472409"/>
                </a:cxn>
                <a:cxn ang="0">
                  <a:pos x="900314270" y="195748418"/>
                </a:cxn>
              </a:cxnLst>
              <a:rect l="txL" t="txT" r="txR" b="txB"/>
              <a:pathLst>
                <a:path w="4" h="8">
                  <a:moveTo>
                    <a:pt x="0" y="0"/>
                  </a:moveTo>
                  <a:lnTo>
                    <a:pt x="3" y="6"/>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6" name="Freeform 249"/>
            <p:cNvSpPr/>
            <p:nvPr/>
          </p:nvSpPr>
          <p:spPr>
            <a:xfrm>
              <a:off x="3836" y="2071"/>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7" name="Freeform 250"/>
            <p:cNvSpPr/>
            <p:nvPr/>
          </p:nvSpPr>
          <p:spPr>
            <a:xfrm>
              <a:off x="3856" y="2109"/>
              <a:ext cx="13" cy="19"/>
            </a:xfrm>
            <a:custGeom>
              <a:avLst/>
              <a:gdLst>
                <a:gd name="txL" fmla="*/ 0 w 5"/>
                <a:gd name="txT" fmla="*/ 0 h 8"/>
                <a:gd name="txR" fmla="*/ 5 w 5"/>
                <a:gd name="txB" fmla="*/ 8 h 8"/>
              </a:gdLst>
              <a:ahLst/>
              <a:cxnLst>
                <a:cxn ang="0">
                  <a:pos x="0" y="0"/>
                </a:cxn>
                <a:cxn ang="0">
                  <a:pos x="2006281891" y="450005605"/>
                </a:cxn>
                <a:cxn ang="0">
                  <a:pos x="2147483647" y="617850614"/>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8" name="Freeform 251"/>
            <p:cNvSpPr/>
            <p:nvPr/>
          </p:nvSpPr>
          <p:spPr>
            <a:xfrm>
              <a:off x="3880" y="2147"/>
              <a:ext cx="10" cy="19"/>
            </a:xfrm>
            <a:custGeom>
              <a:avLst/>
              <a:gdLst>
                <a:gd name="txL" fmla="*/ 0 w 4"/>
                <a:gd name="txT" fmla="*/ 0 h 8"/>
                <a:gd name="txR" fmla="*/ 4 w 4"/>
                <a:gd name="txB" fmla="*/ 8 h 8"/>
              </a:gdLst>
              <a:ahLst/>
              <a:cxnLst>
                <a:cxn ang="0">
                  <a:pos x="0" y="0"/>
                </a:cxn>
                <a:cxn ang="0">
                  <a:pos x="434634300" y="328845419"/>
                </a:cxn>
                <a:cxn ang="0">
                  <a:pos x="900314270"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1999" name="Freeform 252"/>
            <p:cNvSpPr/>
            <p:nvPr/>
          </p:nvSpPr>
          <p:spPr>
            <a:xfrm>
              <a:off x="3900" y="2185"/>
              <a:ext cx="16" cy="17"/>
            </a:xfrm>
            <a:custGeom>
              <a:avLst/>
              <a:gdLst>
                <a:gd name="txL" fmla="*/ 0 w 6"/>
                <a:gd name="txT" fmla="*/ 0 h 7"/>
                <a:gd name="txR" fmla="*/ 6 w 6"/>
                <a:gd name="txB" fmla="*/ 7 h 7"/>
              </a:gdLst>
              <a:ahLst/>
              <a:cxnLst>
                <a:cxn ang="0">
                  <a:pos x="0" y="0"/>
                </a:cxn>
                <a:cxn ang="0">
                  <a:pos x="973838016" y="102534599"/>
                </a:cxn>
                <a:cxn ang="0">
                  <a:pos x="2147483647" y="863921431"/>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0" name="Line 253"/>
            <p:cNvSpPr/>
            <p:nvPr/>
          </p:nvSpPr>
          <p:spPr>
            <a:xfrm>
              <a:off x="3931" y="2218"/>
              <a:ext cx="13" cy="17"/>
            </a:xfrm>
            <a:prstGeom prst="line">
              <a:avLst/>
            </a:prstGeom>
            <a:ln w="7938" cap="flat" cmpd="sng">
              <a:solidFill>
                <a:srgbClr val="FF0000"/>
              </a:solidFill>
              <a:prstDash val="solid"/>
              <a:headEnd type="none" w="med" len="med"/>
              <a:tailEnd type="none" w="med" len="med"/>
            </a:ln>
          </p:spPr>
        </p:sp>
        <p:sp>
          <p:nvSpPr>
            <p:cNvPr id="32001" name="Freeform 254"/>
            <p:cNvSpPr/>
            <p:nvPr/>
          </p:nvSpPr>
          <p:spPr>
            <a:xfrm>
              <a:off x="3960" y="2251"/>
              <a:ext cx="18" cy="12"/>
            </a:xfrm>
            <a:custGeom>
              <a:avLst/>
              <a:gdLst>
                <a:gd name="txL" fmla="*/ 0 w 7"/>
                <a:gd name="txT" fmla="*/ 0 h 5"/>
                <a:gd name="txR" fmla="*/ 7 w 7"/>
                <a:gd name="txB" fmla="*/ 5 h 5"/>
              </a:gdLst>
              <a:ahLst/>
              <a:cxnLst>
                <a:cxn ang="0">
                  <a:pos x="0" y="0"/>
                </a:cxn>
                <a:cxn ang="0">
                  <a:pos x="800080416" y="203416843"/>
                </a:cxn>
                <a:cxn ang="0">
                  <a:pos x="2147483647" y="488200654"/>
                </a:cxn>
              </a:cxnLst>
              <a:rect l="txL" t="txT" r="txR" b="txB"/>
              <a:pathLst>
                <a:path w="7" h="5">
                  <a:moveTo>
                    <a:pt x="0" y="0"/>
                  </a:moveTo>
                  <a:lnTo>
                    <a:pt x="2" y="2"/>
                  </a:lnTo>
                  <a:lnTo>
                    <a:pt x="7"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2" name="Freeform 255"/>
            <p:cNvSpPr/>
            <p:nvPr/>
          </p:nvSpPr>
          <p:spPr>
            <a:xfrm>
              <a:off x="3999" y="2275"/>
              <a:ext cx="21" cy="12"/>
            </a:xfrm>
            <a:custGeom>
              <a:avLst/>
              <a:gdLst>
                <a:gd name="txL" fmla="*/ 0 w 8"/>
                <a:gd name="txT" fmla="*/ 0 h 5"/>
                <a:gd name="txR" fmla="*/ 8 w 8"/>
                <a:gd name="txB" fmla="*/ 5 h 5"/>
              </a:gdLst>
              <a:ahLst/>
              <a:cxnLst>
                <a:cxn ang="0">
                  <a:pos x="0" y="0"/>
                </a:cxn>
                <a:cxn ang="0">
                  <a:pos x="1920542508" y="203416843"/>
                </a:cxn>
                <a:cxn ang="0">
                  <a:pos x="2147483647" y="488200654"/>
                </a:cxn>
              </a:cxnLst>
              <a:rect l="txL" t="txT" r="txR" b="txB"/>
              <a:pathLst>
                <a:path w="8" h="5">
                  <a:moveTo>
                    <a:pt x="0" y="0"/>
                  </a:moveTo>
                  <a:lnTo>
                    <a:pt x="3"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3" name="Freeform 256"/>
            <p:cNvSpPr/>
            <p:nvPr/>
          </p:nvSpPr>
          <p:spPr>
            <a:xfrm>
              <a:off x="4043" y="2289"/>
              <a:ext cx="23" cy="2"/>
            </a:xfrm>
            <a:custGeom>
              <a:avLst/>
              <a:gdLst>
                <a:gd name="txL" fmla="*/ 0 w 9"/>
                <a:gd name="txT" fmla="*/ 0 h 1"/>
                <a:gd name="txR" fmla="*/ 9 w 9"/>
                <a:gd name="txB" fmla="*/ 1 h 1"/>
              </a:gdLst>
              <a:ahLst/>
              <a:cxnLst>
                <a:cxn ang="0">
                  <a:pos x="0" y="2097152"/>
                </a:cxn>
                <a:cxn ang="0">
                  <a:pos x="710910534" y="2097152"/>
                </a:cxn>
                <a:cxn ang="0">
                  <a:pos x="2147483647" y="0"/>
                </a:cxn>
              </a:cxnLst>
              <a:rect l="txL" t="txT" r="txR" b="txB"/>
              <a:pathLst>
                <a:path w="9" h="1">
                  <a:moveTo>
                    <a:pt x="0" y="1"/>
                  </a:moveTo>
                  <a:lnTo>
                    <a:pt x="2" y="1"/>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4" name="Line 257"/>
            <p:cNvSpPr/>
            <p:nvPr/>
          </p:nvSpPr>
          <p:spPr>
            <a:xfrm flipV="1">
              <a:off x="4048" y="2289"/>
              <a:ext cx="18" cy="2"/>
            </a:xfrm>
            <a:prstGeom prst="line">
              <a:avLst/>
            </a:prstGeom>
            <a:ln w="7938" cap="flat" cmpd="sng">
              <a:solidFill>
                <a:srgbClr val="FF0000"/>
              </a:solidFill>
              <a:prstDash val="solid"/>
              <a:headEnd type="none" w="med" len="med"/>
              <a:tailEnd type="none" w="med" len="med"/>
            </a:ln>
          </p:spPr>
        </p:sp>
        <p:sp>
          <p:nvSpPr>
            <p:cNvPr id="32005" name="Line 258"/>
            <p:cNvSpPr/>
            <p:nvPr/>
          </p:nvSpPr>
          <p:spPr>
            <a:xfrm flipV="1">
              <a:off x="4087" y="2273"/>
              <a:ext cx="21" cy="9"/>
            </a:xfrm>
            <a:prstGeom prst="line">
              <a:avLst/>
            </a:prstGeom>
            <a:ln w="7938" cap="flat" cmpd="sng">
              <a:solidFill>
                <a:srgbClr val="FF0000"/>
              </a:solidFill>
              <a:prstDash val="solid"/>
              <a:headEnd type="none" w="med" len="med"/>
              <a:tailEnd type="none" w="med" len="med"/>
            </a:ln>
          </p:spPr>
        </p:sp>
        <p:sp>
          <p:nvSpPr>
            <p:cNvPr id="32006" name="Freeform 259"/>
            <p:cNvSpPr/>
            <p:nvPr/>
          </p:nvSpPr>
          <p:spPr>
            <a:xfrm>
              <a:off x="4126" y="2244"/>
              <a:ext cx="15" cy="17"/>
            </a:xfrm>
            <a:custGeom>
              <a:avLst/>
              <a:gdLst>
                <a:gd name="txL" fmla="*/ 0 w 6"/>
                <a:gd name="txT" fmla="*/ 0 h 7"/>
                <a:gd name="txR" fmla="*/ 6 w 6"/>
                <a:gd name="txB" fmla="*/ 7 h 7"/>
              </a:gdLst>
              <a:ahLst/>
              <a:cxnLst>
                <a:cxn ang="0">
                  <a:pos x="0" y="863921431"/>
                </a:cxn>
                <a:cxn ang="0">
                  <a:pos x="290585283" y="749507929"/>
                </a:cxn>
                <a:cxn ang="0">
                  <a:pos x="1355285938"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7" name="Freeform 260"/>
            <p:cNvSpPr/>
            <p:nvPr/>
          </p:nvSpPr>
          <p:spPr>
            <a:xfrm>
              <a:off x="4157" y="2211"/>
              <a:ext cx="13" cy="17"/>
            </a:xfrm>
            <a:custGeom>
              <a:avLst/>
              <a:gdLst>
                <a:gd name="txL" fmla="*/ 0 w 5"/>
                <a:gd name="txT" fmla="*/ 0 h 7"/>
                <a:gd name="txR" fmla="*/ 5 w 5"/>
                <a:gd name="txB" fmla="*/ 7 h 7"/>
              </a:gdLst>
              <a:ahLst/>
              <a:cxnLst>
                <a:cxn ang="0">
                  <a:pos x="0" y="863921431"/>
                </a:cxn>
                <a:cxn ang="0">
                  <a:pos x="1621700062" y="249012598"/>
                </a:cxn>
                <a:cxn ang="0">
                  <a:pos x="2147483647" y="0"/>
                </a:cxn>
              </a:cxnLst>
              <a:rect l="txL" t="txT" r="txR" b="txB"/>
              <a:pathLst>
                <a:path w="5" h="7">
                  <a:moveTo>
                    <a:pt x="0" y="7"/>
                  </a:moveTo>
                  <a:lnTo>
                    <a:pt x="3"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8" name="Freeform 261"/>
            <p:cNvSpPr/>
            <p:nvPr/>
          </p:nvSpPr>
          <p:spPr>
            <a:xfrm>
              <a:off x="4185" y="2176"/>
              <a:ext cx="13" cy="18"/>
            </a:xfrm>
            <a:custGeom>
              <a:avLst/>
              <a:gdLst>
                <a:gd name="txL" fmla="*/ 0 w 5"/>
                <a:gd name="txT" fmla="*/ 0 h 8"/>
                <a:gd name="txR" fmla="*/ 5 w 5"/>
                <a:gd name="txB" fmla="*/ 8 h 8"/>
              </a:gdLst>
              <a:ahLst/>
              <a:cxnLst>
                <a:cxn ang="0">
                  <a:pos x="0" y="195748418"/>
                </a:cxn>
                <a:cxn ang="0">
                  <a:pos x="623730882" y="176384855"/>
                </a:cxn>
                <a:cxn ang="0">
                  <a:pos x="2147483647" y="0"/>
                </a:cxn>
              </a:cxnLst>
              <a:rect l="txL" t="txT" r="txR" b="txB"/>
              <a:pathLst>
                <a:path w="5" h="8">
                  <a:moveTo>
                    <a:pt x="0" y="8"/>
                  </a:moveTo>
                  <a:lnTo>
                    <a:pt x="1" y="7"/>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09" name="Line 262"/>
            <p:cNvSpPr/>
            <p:nvPr/>
          </p:nvSpPr>
          <p:spPr>
            <a:xfrm flipV="1">
              <a:off x="4211" y="2138"/>
              <a:ext cx="10" cy="19"/>
            </a:xfrm>
            <a:prstGeom prst="line">
              <a:avLst/>
            </a:prstGeom>
            <a:ln w="7938" cap="flat" cmpd="sng">
              <a:solidFill>
                <a:srgbClr val="FF0000"/>
              </a:solidFill>
              <a:prstDash val="solid"/>
              <a:headEnd type="none" w="med" len="med"/>
              <a:tailEnd type="none" w="med" len="med"/>
            </a:ln>
          </p:spPr>
        </p:sp>
        <p:sp>
          <p:nvSpPr>
            <p:cNvPr id="32010" name="Line 263"/>
            <p:cNvSpPr/>
            <p:nvPr/>
          </p:nvSpPr>
          <p:spPr>
            <a:xfrm flipV="1">
              <a:off x="4234" y="2100"/>
              <a:ext cx="13" cy="19"/>
            </a:xfrm>
            <a:prstGeom prst="line">
              <a:avLst/>
            </a:prstGeom>
            <a:ln w="7938" cap="flat" cmpd="sng">
              <a:solidFill>
                <a:srgbClr val="FF0000"/>
              </a:solidFill>
              <a:prstDash val="solid"/>
              <a:headEnd type="none" w="med" len="med"/>
              <a:tailEnd type="none" w="med" len="med"/>
            </a:ln>
          </p:spPr>
        </p:sp>
        <p:sp>
          <p:nvSpPr>
            <p:cNvPr id="32011" name="Line 264"/>
            <p:cNvSpPr/>
            <p:nvPr/>
          </p:nvSpPr>
          <p:spPr>
            <a:xfrm flipV="1">
              <a:off x="4258" y="2062"/>
              <a:ext cx="10" cy="19"/>
            </a:xfrm>
            <a:prstGeom prst="line">
              <a:avLst/>
            </a:prstGeom>
            <a:ln w="7938" cap="flat" cmpd="sng">
              <a:solidFill>
                <a:srgbClr val="FF0000"/>
              </a:solidFill>
              <a:prstDash val="solid"/>
              <a:headEnd type="none" w="med" len="med"/>
              <a:tailEnd type="none" w="med" len="med"/>
            </a:ln>
          </p:spPr>
        </p:sp>
        <p:sp>
          <p:nvSpPr>
            <p:cNvPr id="32012" name="Line 265"/>
            <p:cNvSpPr/>
            <p:nvPr/>
          </p:nvSpPr>
          <p:spPr>
            <a:xfrm flipV="1">
              <a:off x="4276" y="2022"/>
              <a:ext cx="8" cy="19"/>
            </a:xfrm>
            <a:prstGeom prst="line">
              <a:avLst/>
            </a:prstGeom>
            <a:ln w="7938" cap="flat" cmpd="sng">
              <a:solidFill>
                <a:srgbClr val="FF0000"/>
              </a:solidFill>
              <a:prstDash val="solid"/>
              <a:headEnd type="none" w="med" len="med"/>
              <a:tailEnd type="none" w="med" len="med"/>
            </a:ln>
          </p:spPr>
        </p:sp>
        <p:sp>
          <p:nvSpPr>
            <p:cNvPr id="32013" name="Line 266"/>
            <p:cNvSpPr/>
            <p:nvPr/>
          </p:nvSpPr>
          <p:spPr>
            <a:xfrm flipV="1">
              <a:off x="4294" y="1984"/>
              <a:ext cx="10" cy="19"/>
            </a:xfrm>
            <a:prstGeom prst="line">
              <a:avLst/>
            </a:prstGeom>
            <a:ln w="7938" cap="flat" cmpd="sng">
              <a:solidFill>
                <a:srgbClr val="FF0000"/>
              </a:solidFill>
              <a:prstDash val="solid"/>
              <a:headEnd type="none" w="med" len="med"/>
              <a:tailEnd type="none" w="med" len="med"/>
            </a:ln>
          </p:spPr>
        </p:sp>
        <p:sp>
          <p:nvSpPr>
            <p:cNvPr id="32014" name="Line 267"/>
            <p:cNvSpPr/>
            <p:nvPr/>
          </p:nvSpPr>
          <p:spPr>
            <a:xfrm flipV="1">
              <a:off x="4315" y="1946"/>
              <a:ext cx="10" cy="19"/>
            </a:xfrm>
            <a:prstGeom prst="line">
              <a:avLst/>
            </a:prstGeom>
            <a:ln w="7938" cap="flat" cmpd="sng">
              <a:solidFill>
                <a:srgbClr val="FF0000"/>
              </a:solidFill>
              <a:prstDash val="solid"/>
              <a:headEnd type="none" w="med" len="med"/>
              <a:tailEnd type="none" w="med" len="med"/>
            </a:ln>
          </p:spPr>
        </p:sp>
        <p:sp>
          <p:nvSpPr>
            <p:cNvPr id="32015" name="Line 268"/>
            <p:cNvSpPr/>
            <p:nvPr/>
          </p:nvSpPr>
          <p:spPr>
            <a:xfrm flipV="1">
              <a:off x="4333" y="1906"/>
              <a:ext cx="10" cy="19"/>
            </a:xfrm>
            <a:prstGeom prst="line">
              <a:avLst/>
            </a:prstGeom>
            <a:ln w="7938" cap="flat" cmpd="sng">
              <a:solidFill>
                <a:srgbClr val="FF0000"/>
              </a:solidFill>
              <a:prstDash val="solid"/>
              <a:headEnd type="none" w="med" len="med"/>
              <a:tailEnd type="none" w="med" len="med"/>
            </a:ln>
          </p:spPr>
        </p:sp>
        <p:sp>
          <p:nvSpPr>
            <p:cNvPr id="32016" name="Line 269"/>
            <p:cNvSpPr/>
            <p:nvPr/>
          </p:nvSpPr>
          <p:spPr>
            <a:xfrm flipV="1">
              <a:off x="4354" y="1868"/>
              <a:ext cx="7" cy="19"/>
            </a:xfrm>
            <a:prstGeom prst="line">
              <a:avLst/>
            </a:prstGeom>
            <a:ln w="7938" cap="flat" cmpd="sng">
              <a:solidFill>
                <a:srgbClr val="FF0000"/>
              </a:solidFill>
              <a:prstDash val="solid"/>
              <a:headEnd type="none" w="med" len="med"/>
              <a:tailEnd type="none" w="med" len="med"/>
            </a:ln>
          </p:spPr>
        </p:sp>
        <p:sp>
          <p:nvSpPr>
            <p:cNvPr id="32017" name="Line 270"/>
            <p:cNvSpPr/>
            <p:nvPr/>
          </p:nvSpPr>
          <p:spPr>
            <a:xfrm flipV="1">
              <a:off x="4372" y="1830"/>
              <a:ext cx="7" cy="19"/>
            </a:xfrm>
            <a:prstGeom prst="line">
              <a:avLst/>
            </a:prstGeom>
            <a:ln w="7938" cap="flat" cmpd="sng">
              <a:solidFill>
                <a:srgbClr val="FF0000"/>
              </a:solidFill>
              <a:prstDash val="solid"/>
              <a:headEnd type="none" w="med" len="med"/>
              <a:tailEnd type="none" w="med" len="med"/>
            </a:ln>
          </p:spPr>
        </p:sp>
        <p:sp>
          <p:nvSpPr>
            <p:cNvPr id="32018" name="Freeform 271"/>
            <p:cNvSpPr/>
            <p:nvPr/>
          </p:nvSpPr>
          <p:spPr>
            <a:xfrm>
              <a:off x="4387" y="1792"/>
              <a:ext cx="8" cy="19"/>
            </a:xfrm>
            <a:custGeom>
              <a:avLst/>
              <a:gdLst>
                <a:gd name="txL" fmla="*/ 0 w 3"/>
                <a:gd name="txT" fmla="*/ 0 h 8"/>
                <a:gd name="txR" fmla="*/ 3 w 3"/>
                <a:gd name="txB" fmla="*/ 8 h 8"/>
              </a:gdLst>
              <a:ahLst/>
              <a:cxnLst>
                <a:cxn ang="0">
                  <a:pos x="0" y="617850614"/>
                </a:cxn>
                <a:cxn ang="0">
                  <a:pos x="973838016" y="450005605"/>
                </a:cxn>
                <a:cxn ang="0">
                  <a:pos x="2147483647" y="0"/>
                </a:cxn>
              </a:cxnLst>
              <a:rect l="txL" t="txT" r="txR" b="txB"/>
              <a:pathLst>
                <a:path w="3" h="8">
                  <a:moveTo>
                    <a:pt x="0" y="8"/>
                  </a:moveTo>
                  <a:lnTo>
                    <a:pt x="1" y="6"/>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19" name="Freeform 272"/>
            <p:cNvSpPr/>
            <p:nvPr/>
          </p:nvSpPr>
          <p:spPr>
            <a:xfrm>
              <a:off x="4405" y="1754"/>
              <a:ext cx="8" cy="19"/>
            </a:xfrm>
            <a:custGeom>
              <a:avLst/>
              <a:gdLst>
                <a:gd name="txL" fmla="*/ 0 w 3"/>
                <a:gd name="txT" fmla="*/ 0 h 8"/>
                <a:gd name="txR" fmla="*/ 3 w 3"/>
                <a:gd name="txB" fmla="*/ 8 h 8"/>
              </a:gdLst>
              <a:ahLst/>
              <a:cxnLst>
                <a:cxn ang="0">
                  <a:pos x="0" y="617850614"/>
                </a:cxn>
                <a:cxn ang="0">
                  <a:pos x="973838016" y="328845419"/>
                </a:cxn>
                <a:cxn ang="0">
                  <a:pos x="2147483647" y="0"/>
                </a:cxn>
              </a:cxnLst>
              <a:rect l="txL" t="txT" r="txR" b="txB"/>
              <a:pathLst>
                <a:path w="3" h="8">
                  <a:moveTo>
                    <a:pt x="0" y="8"/>
                  </a:moveTo>
                  <a:lnTo>
                    <a:pt x="1" y="4"/>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0" name="Freeform 273"/>
            <p:cNvSpPr/>
            <p:nvPr/>
          </p:nvSpPr>
          <p:spPr>
            <a:xfrm>
              <a:off x="4423" y="1717"/>
              <a:ext cx="11" cy="18"/>
            </a:xfrm>
            <a:custGeom>
              <a:avLst/>
              <a:gdLst>
                <a:gd name="txL" fmla="*/ 0 w 4"/>
                <a:gd name="txT" fmla="*/ 0 h 8"/>
                <a:gd name="txR" fmla="*/ 4 w 4"/>
                <a:gd name="txB" fmla="*/ 8 h 8"/>
              </a:gdLst>
              <a:ahLst/>
              <a:cxnLst>
                <a:cxn ang="0">
                  <a:pos x="0" y="195748418"/>
                </a:cxn>
                <a:cxn ang="0">
                  <a:pos x="2147483647" y="54270826"/>
                </a:cxn>
                <a:cxn ang="0">
                  <a:pos x="2147483647"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1" name="Freeform 274"/>
            <p:cNvSpPr/>
            <p:nvPr/>
          </p:nvSpPr>
          <p:spPr>
            <a:xfrm>
              <a:off x="4442" y="1676"/>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2" name="Freeform 275"/>
            <p:cNvSpPr/>
            <p:nvPr/>
          </p:nvSpPr>
          <p:spPr>
            <a:xfrm>
              <a:off x="4460" y="1636"/>
              <a:ext cx="10" cy="19"/>
            </a:xfrm>
            <a:custGeom>
              <a:avLst/>
              <a:gdLst>
                <a:gd name="txL" fmla="*/ 0 w 4"/>
                <a:gd name="txT" fmla="*/ 0 h 8"/>
                <a:gd name="txR" fmla="*/ 4 w 4"/>
                <a:gd name="txB" fmla="*/ 8 h 8"/>
              </a:gdLst>
              <a:ahLst/>
              <a:cxnLst>
                <a:cxn ang="0">
                  <a:pos x="0" y="617850614"/>
                </a:cxn>
                <a:cxn ang="0">
                  <a:pos x="609748363" y="160942431"/>
                </a:cxn>
                <a:cxn ang="0">
                  <a:pos x="900314270"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3" name="Freeform 276"/>
            <p:cNvSpPr/>
            <p:nvPr/>
          </p:nvSpPr>
          <p:spPr>
            <a:xfrm>
              <a:off x="4483" y="1598"/>
              <a:ext cx="13" cy="19"/>
            </a:xfrm>
            <a:custGeom>
              <a:avLst/>
              <a:gdLst>
                <a:gd name="txL" fmla="*/ 0 w 5"/>
                <a:gd name="txT" fmla="*/ 0 h 8"/>
                <a:gd name="txR" fmla="*/ 5 w 5"/>
                <a:gd name="txB" fmla="*/ 8 h 8"/>
              </a:gdLst>
              <a:ahLst/>
              <a:cxnLst>
                <a:cxn ang="0">
                  <a:pos x="0" y="617850614"/>
                </a:cxn>
                <a:cxn ang="0">
                  <a:pos x="1621700062" y="231614109"/>
                </a:cxn>
                <a:cxn ang="0">
                  <a:pos x="2147483647" y="0"/>
                </a:cxn>
              </a:cxnLst>
              <a:rect l="txL" t="txT" r="txR" b="txB"/>
              <a:pathLst>
                <a:path w="5" h="8">
                  <a:moveTo>
                    <a:pt x="0" y="8"/>
                  </a:moveTo>
                  <a:lnTo>
                    <a:pt x="3" y="3"/>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4" name="Freeform 277"/>
            <p:cNvSpPr/>
            <p:nvPr/>
          </p:nvSpPr>
          <p:spPr>
            <a:xfrm>
              <a:off x="4506" y="1560"/>
              <a:ext cx="11" cy="19"/>
            </a:xfrm>
            <a:custGeom>
              <a:avLst/>
              <a:gdLst>
                <a:gd name="txL" fmla="*/ 0 w 4"/>
                <a:gd name="txT" fmla="*/ 0 h 8"/>
                <a:gd name="txR" fmla="*/ 4 w 4"/>
                <a:gd name="txB" fmla="*/ 8 h 8"/>
              </a:gdLst>
              <a:ahLst/>
              <a:cxnLst>
                <a:cxn ang="0">
                  <a:pos x="0" y="617850614"/>
                </a:cxn>
                <a:cxn ang="0">
                  <a:pos x="2147483647" y="328845419"/>
                </a:cxn>
                <a:cxn ang="0">
                  <a:pos x="2147483647"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5" name="Freeform 278"/>
            <p:cNvSpPr/>
            <p:nvPr/>
          </p:nvSpPr>
          <p:spPr>
            <a:xfrm>
              <a:off x="4527" y="1525"/>
              <a:ext cx="16" cy="16"/>
            </a:xfrm>
            <a:custGeom>
              <a:avLst/>
              <a:gdLst>
                <a:gd name="txL" fmla="*/ 0 w 6"/>
                <a:gd name="txT" fmla="*/ 0 h 7"/>
                <a:gd name="txR" fmla="*/ 6 w 6"/>
                <a:gd name="txB" fmla="*/ 7 h 7"/>
              </a:gdLst>
              <a:ahLst/>
              <a:cxnLst>
                <a:cxn ang="0">
                  <a:pos x="0" y="245939278"/>
                </a:cxn>
                <a:cxn ang="0">
                  <a:pos x="973838016" y="211962722"/>
                </a:cxn>
                <a:cxn ang="0">
                  <a:pos x="2147483647"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6" name="Line 279"/>
            <p:cNvSpPr/>
            <p:nvPr/>
          </p:nvSpPr>
          <p:spPr>
            <a:xfrm flipV="1">
              <a:off x="4556" y="1492"/>
              <a:ext cx="12" cy="16"/>
            </a:xfrm>
            <a:prstGeom prst="line">
              <a:avLst/>
            </a:prstGeom>
            <a:ln w="7938" cap="flat" cmpd="sng">
              <a:solidFill>
                <a:srgbClr val="FF0000"/>
              </a:solidFill>
              <a:prstDash val="solid"/>
              <a:headEnd type="none" w="med" len="med"/>
              <a:tailEnd type="none" w="med" len="med"/>
            </a:ln>
          </p:spPr>
        </p:sp>
        <p:sp>
          <p:nvSpPr>
            <p:cNvPr id="32027" name="Freeform 280"/>
            <p:cNvSpPr/>
            <p:nvPr/>
          </p:nvSpPr>
          <p:spPr>
            <a:xfrm>
              <a:off x="4581" y="1461"/>
              <a:ext cx="16" cy="14"/>
            </a:xfrm>
            <a:custGeom>
              <a:avLst/>
              <a:gdLst>
                <a:gd name="txL" fmla="*/ 0 w 6"/>
                <a:gd name="txT" fmla="*/ 0 h 6"/>
                <a:gd name="txR" fmla="*/ 6 w 6"/>
                <a:gd name="txB" fmla="*/ 6 h 6"/>
              </a:gdLst>
              <a:ahLst/>
              <a:cxnLst>
                <a:cxn ang="0">
                  <a:pos x="0" y="324280481"/>
                </a:cxn>
                <a:cxn ang="0">
                  <a:pos x="2147483647" y="117411901"/>
                </a:cxn>
                <a:cxn ang="0">
                  <a:pos x="2147483647" y="0"/>
                </a:cxn>
              </a:cxnLst>
              <a:rect l="txL" t="txT" r="txR" b="txB"/>
              <a:pathLst>
                <a:path w="6" h="6">
                  <a:moveTo>
                    <a:pt x="0" y="6"/>
                  </a:moveTo>
                  <a:lnTo>
                    <a:pt x="3" y="2"/>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28" name="Line 281"/>
            <p:cNvSpPr/>
            <p:nvPr/>
          </p:nvSpPr>
          <p:spPr>
            <a:xfrm flipV="1">
              <a:off x="4615" y="1435"/>
              <a:ext cx="18" cy="12"/>
            </a:xfrm>
            <a:prstGeom prst="line">
              <a:avLst/>
            </a:prstGeom>
            <a:ln w="7938" cap="flat" cmpd="sng">
              <a:solidFill>
                <a:srgbClr val="FF0000"/>
              </a:solidFill>
              <a:prstDash val="solid"/>
              <a:headEnd type="none" w="med" len="med"/>
              <a:tailEnd type="none" w="med" len="med"/>
            </a:ln>
          </p:spPr>
        </p:sp>
        <p:sp>
          <p:nvSpPr>
            <p:cNvPr id="32029" name="Freeform 282"/>
            <p:cNvSpPr/>
            <p:nvPr/>
          </p:nvSpPr>
          <p:spPr>
            <a:xfrm>
              <a:off x="4654" y="1423"/>
              <a:ext cx="23" cy="5"/>
            </a:xfrm>
            <a:custGeom>
              <a:avLst/>
              <a:gdLst>
                <a:gd name="txL" fmla="*/ 0 w 9"/>
                <a:gd name="txT" fmla="*/ 0 h 2"/>
                <a:gd name="txR" fmla="*/ 9 w 9"/>
                <a:gd name="txB" fmla="*/ 2 h 2"/>
              </a:gdLst>
              <a:ahLst/>
              <a:cxnLst>
                <a:cxn ang="0">
                  <a:pos x="0" y="434634300"/>
                </a:cxn>
                <a:cxn ang="0">
                  <a:pos x="2147483647" y="0"/>
                </a:cxn>
                <a:cxn ang="0">
                  <a:pos x="2147483647" y="0"/>
                </a:cxn>
              </a:cxnLst>
              <a:rect l="txL" t="txT" r="txR" b="txB"/>
              <a:pathLst>
                <a:path w="9" h="2">
                  <a:moveTo>
                    <a:pt x="0" y="2"/>
                  </a:moveTo>
                  <a:lnTo>
                    <a:pt x="8" y="0"/>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30" name="Freeform 283"/>
            <p:cNvSpPr/>
            <p:nvPr/>
          </p:nvSpPr>
          <p:spPr>
            <a:xfrm>
              <a:off x="4701" y="1426"/>
              <a:ext cx="23" cy="7"/>
            </a:xfrm>
            <a:custGeom>
              <a:avLst/>
              <a:gdLst>
                <a:gd name="txL" fmla="*/ 0 w 9"/>
                <a:gd name="txT" fmla="*/ 0 h 3"/>
                <a:gd name="txR" fmla="*/ 9 w 9"/>
                <a:gd name="txB" fmla="*/ 3 h 3"/>
              </a:gdLst>
              <a:ahLst/>
              <a:cxnLst>
                <a:cxn ang="0">
                  <a:pos x="0" y="0"/>
                </a:cxn>
                <a:cxn ang="0">
                  <a:pos x="1429497395" y="50319386"/>
                </a:cxn>
                <a:cxn ang="0">
                  <a:pos x="2147483647" y="155151439"/>
                </a:cxn>
              </a:cxnLst>
              <a:rect l="txL" t="txT" r="txR" b="txB"/>
              <a:pathLst>
                <a:path w="9" h="3">
                  <a:moveTo>
                    <a:pt x="0" y="0"/>
                  </a:moveTo>
                  <a:lnTo>
                    <a:pt x="4" y="1"/>
                  </a:lnTo>
                  <a:lnTo>
                    <a:pt x="9"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31" name="Freeform 284"/>
            <p:cNvSpPr/>
            <p:nvPr/>
          </p:nvSpPr>
          <p:spPr>
            <a:xfrm>
              <a:off x="4745" y="1442"/>
              <a:ext cx="18" cy="12"/>
            </a:xfrm>
            <a:custGeom>
              <a:avLst/>
              <a:gdLst>
                <a:gd name="txL" fmla="*/ 0 w 7"/>
                <a:gd name="txT" fmla="*/ 0 h 5"/>
                <a:gd name="txR" fmla="*/ 7 w 7"/>
                <a:gd name="txB" fmla="*/ 5 h 5"/>
              </a:gdLst>
              <a:ahLst/>
              <a:cxnLst>
                <a:cxn ang="0">
                  <a:pos x="0" y="0"/>
                </a:cxn>
                <a:cxn ang="0">
                  <a:pos x="1616004267" y="203416843"/>
                </a:cxn>
                <a:cxn ang="0">
                  <a:pos x="2147483647" y="488200654"/>
                </a:cxn>
              </a:cxnLst>
              <a:rect l="txL" t="txT" r="txR" b="txB"/>
              <a:pathLst>
                <a:path w="7" h="5">
                  <a:moveTo>
                    <a:pt x="0" y="0"/>
                  </a:moveTo>
                  <a:lnTo>
                    <a:pt x="4" y="2"/>
                  </a:lnTo>
                  <a:lnTo>
                    <a:pt x="7"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32" name="Line 285"/>
            <p:cNvSpPr/>
            <p:nvPr/>
          </p:nvSpPr>
          <p:spPr>
            <a:xfrm>
              <a:off x="4778" y="1470"/>
              <a:ext cx="18" cy="15"/>
            </a:xfrm>
            <a:prstGeom prst="line">
              <a:avLst/>
            </a:prstGeom>
            <a:ln w="7938" cap="flat" cmpd="sng">
              <a:solidFill>
                <a:srgbClr val="FF0000"/>
              </a:solidFill>
              <a:prstDash val="solid"/>
              <a:headEnd type="none" w="med" len="med"/>
              <a:tailEnd type="none" w="med" len="med"/>
            </a:ln>
          </p:spPr>
        </p:sp>
        <p:sp>
          <p:nvSpPr>
            <p:cNvPr id="32033" name="Line 286"/>
            <p:cNvSpPr/>
            <p:nvPr/>
          </p:nvSpPr>
          <p:spPr>
            <a:xfrm>
              <a:off x="4778" y="1470"/>
              <a:ext cx="18" cy="15"/>
            </a:xfrm>
            <a:prstGeom prst="line">
              <a:avLst/>
            </a:prstGeom>
            <a:ln w="7938" cap="flat" cmpd="sng">
              <a:solidFill>
                <a:srgbClr val="FF0000"/>
              </a:solidFill>
              <a:prstDash val="solid"/>
              <a:headEnd type="none" w="med" len="med"/>
              <a:tailEnd type="none" w="med" len="med"/>
            </a:ln>
          </p:spPr>
        </p:sp>
        <p:sp>
          <p:nvSpPr>
            <p:cNvPr id="32034" name="Freeform 287"/>
            <p:cNvSpPr/>
            <p:nvPr/>
          </p:nvSpPr>
          <p:spPr>
            <a:xfrm>
              <a:off x="4809" y="1501"/>
              <a:ext cx="13" cy="19"/>
            </a:xfrm>
            <a:custGeom>
              <a:avLst/>
              <a:gdLst>
                <a:gd name="txL" fmla="*/ 0 w 5"/>
                <a:gd name="txT" fmla="*/ 0 h 8"/>
                <a:gd name="txR" fmla="*/ 5 w 5"/>
                <a:gd name="txB" fmla="*/ 8 h 8"/>
              </a:gdLst>
              <a:ahLst/>
              <a:cxnLst>
                <a:cxn ang="0">
                  <a:pos x="0" y="0"/>
                </a:cxn>
                <a:cxn ang="0">
                  <a:pos x="997894659" y="231614109"/>
                </a:cxn>
                <a:cxn ang="0">
                  <a:pos x="2147483647" y="617850614"/>
                </a:cxn>
              </a:cxnLst>
              <a:rect l="txL" t="txT" r="txR" b="txB"/>
              <a:pathLst>
                <a:path w="5" h="8">
                  <a:moveTo>
                    <a:pt x="0" y="0"/>
                  </a:moveTo>
                  <a:lnTo>
                    <a:pt x="2" y="3"/>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35" name="Line 288"/>
            <p:cNvSpPr/>
            <p:nvPr/>
          </p:nvSpPr>
          <p:spPr>
            <a:xfrm>
              <a:off x="4835" y="1539"/>
              <a:ext cx="13" cy="19"/>
            </a:xfrm>
            <a:prstGeom prst="line">
              <a:avLst/>
            </a:prstGeom>
            <a:ln w="7938" cap="flat" cmpd="sng">
              <a:solidFill>
                <a:srgbClr val="FF0000"/>
              </a:solidFill>
              <a:prstDash val="solid"/>
              <a:headEnd type="none" w="med" len="med"/>
              <a:tailEnd type="none" w="med" len="med"/>
            </a:ln>
          </p:spPr>
        </p:sp>
        <p:sp>
          <p:nvSpPr>
            <p:cNvPr id="32036" name="Line 289"/>
            <p:cNvSpPr/>
            <p:nvPr/>
          </p:nvSpPr>
          <p:spPr>
            <a:xfrm>
              <a:off x="4861" y="1577"/>
              <a:ext cx="10" cy="19"/>
            </a:xfrm>
            <a:prstGeom prst="line">
              <a:avLst/>
            </a:prstGeom>
            <a:ln w="7938" cap="flat" cmpd="sng">
              <a:solidFill>
                <a:srgbClr val="FF0000"/>
              </a:solidFill>
              <a:prstDash val="solid"/>
              <a:headEnd type="none" w="med" len="med"/>
              <a:tailEnd type="none" w="med" len="med"/>
            </a:ln>
          </p:spPr>
        </p:sp>
        <p:sp>
          <p:nvSpPr>
            <p:cNvPr id="32037" name="Line 290"/>
            <p:cNvSpPr/>
            <p:nvPr/>
          </p:nvSpPr>
          <p:spPr>
            <a:xfrm>
              <a:off x="4882" y="1615"/>
              <a:ext cx="10" cy="19"/>
            </a:xfrm>
            <a:prstGeom prst="line">
              <a:avLst/>
            </a:prstGeom>
            <a:ln w="7938" cap="flat" cmpd="sng">
              <a:solidFill>
                <a:srgbClr val="FF0000"/>
              </a:solidFill>
              <a:prstDash val="solid"/>
              <a:headEnd type="none" w="med" len="med"/>
              <a:tailEnd type="none" w="med" len="med"/>
            </a:ln>
          </p:spPr>
        </p:sp>
        <p:sp>
          <p:nvSpPr>
            <p:cNvPr id="32038" name="Line 291"/>
            <p:cNvSpPr/>
            <p:nvPr/>
          </p:nvSpPr>
          <p:spPr>
            <a:xfrm>
              <a:off x="4903" y="1653"/>
              <a:ext cx="12" cy="19"/>
            </a:xfrm>
            <a:prstGeom prst="line">
              <a:avLst/>
            </a:prstGeom>
            <a:ln w="7938" cap="flat" cmpd="sng">
              <a:solidFill>
                <a:srgbClr val="FF0000"/>
              </a:solidFill>
              <a:prstDash val="solid"/>
              <a:headEnd type="none" w="med" len="med"/>
              <a:tailEnd type="none" w="med" len="med"/>
            </a:ln>
          </p:spPr>
        </p:sp>
        <p:sp>
          <p:nvSpPr>
            <p:cNvPr id="32039" name="Line 292"/>
            <p:cNvSpPr/>
            <p:nvPr/>
          </p:nvSpPr>
          <p:spPr>
            <a:xfrm>
              <a:off x="4926" y="1691"/>
              <a:ext cx="8" cy="21"/>
            </a:xfrm>
            <a:prstGeom prst="line">
              <a:avLst/>
            </a:prstGeom>
            <a:ln w="7938" cap="flat" cmpd="sng">
              <a:solidFill>
                <a:srgbClr val="FF0000"/>
              </a:solidFill>
              <a:prstDash val="solid"/>
              <a:headEnd type="none" w="med" len="med"/>
              <a:tailEnd type="none" w="med" len="med"/>
            </a:ln>
          </p:spPr>
        </p:sp>
        <p:sp>
          <p:nvSpPr>
            <p:cNvPr id="32040" name="Line 293"/>
            <p:cNvSpPr/>
            <p:nvPr/>
          </p:nvSpPr>
          <p:spPr>
            <a:xfrm>
              <a:off x="4941" y="1731"/>
              <a:ext cx="11" cy="19"/>
            </a:xfrm>
            <a:prstGeom prst="line">
              <a:avLst/>
            </a:prstGeom>
            <a:ln w="7938" cap="flat" cmpd="sng">
              <a:solidFill>
                <a:srgbClr val="FF0000"/>
              </a:solidFill>
              <a:prstDash val="solid"/>
              <a:headEnd type="none" w="med" len="med"/>
              <a:tailEnd type="none" w="med" len="med"/>
            </a:ln>
          </p:spPr>
        </p:sp>
        <p:sp>
          <p:nvSpPr>
            <p:cNvPr id="32041" name="Line 294"/>
            <p:cNvSpPr/>
            <p:nvPr/>
          </p:nvSpPr>
          <p:spPr>
            <a:xfrm>
              <a:off x="4959" y="1769"/>
              <a:ext cx="11" cy="19"/>
            </a:xfrm>
            <a:prstGeom prst="line">
              <a:avLst/>
            </a:prstGeom>
            <a:ln w="7938" cap="flat" cmpd="sng">
              <a:solidFill>
                <a:srgbClr val="FF0000"/>
              </a:solidFill>
              <a:prstDash val="solid"/>
              <a:headEnd type="none" w="med" len="med"/>
              <a:tailEnd type="none" w="med" len="med"/>
            </a:ln>
          </p:spPr>
        </p:sp>
        <p:sp>
          <p:nvSpPr>
            <p:cNvPr id="32042" name="Line 295"/>
            <p:cNvSpPr/>
            <p:nvPr/>
          </p:nvSpPr>
          <p:spPr>
            <a:xfrm>
              <a:off x="4980" y="1806"/>
              <a:ext cx="8" cy="22"/>
            </a:xfrm>
            <a:prstGeom prst="line">
              <a:avLst/>
            </a:prstGeom>
            <a:ln w="7938" cap="flat" cmpd="sng">
              <a:solidFill>
                <a:srgbClr val="FF0000"/>
              </a:solidFill>
              <a:prstDash val="solid"/>
              <a:headEnd type="none" w="med" len="med"/>
              <a:tailEnd type="none" w="med" len="med"/>
            </a:ln>
          </p:spPr>
        </p:sp>
        <p:sp>
          <p:nvSpPr>
            <p:cNvPr id="32043" name="Line 296"/>
            <p:cNvSpPr/>
            <p:nvPr/>
          </p:nvSpPr>
          <p:spPr>
            <a:xfrm>
              <a:off x="3095" y="2232"/>
              <a:ext cx="16" cy="17"/>
            </a:xfrm>
            <a:prstGeom prst="line">
              <a:avLst/>
            </a:prstGeom>
            <a:ln w="7938" cap="flat" cmpd="sng">
              <a:solidFill>
                <a:srgbClr val="FF0000"/>
              </a:solidFill>
              <a:prstDash val="solid"/>
              <a:headEnd type="none" w="med" len="med"/>
              <a:tailEnd type="none" w="med" len="med"/>
            </a:ln>
          </p:spPr>
        </p:sp>
        <p:sp>
          <p:nvSpPr>
            <p:cNvPr id="32044" name="Freeform 297"/>
            <p:cNvSpPr/>
            <p:nvPr/>
          </p:nvSpPr>
          <p:spPr>
            <a:xfrm>
              <a:off x="3129" y="2263"/>
              <a:ext cx="20" cy="12"/>
            </a:xfrm>
            <a:custGeom>
              <a:avLst/>
              <a:gdLst>
                <a:gd name="txL" fmla="*/ 0 w 8"/>
                <a:gd name="txT" fmla="*/ 0 h 5"/>
                <a:gd name="txR" fmla="*/ 8 w 8"/>
                <a:gd name="txB" fmla="*/ 5 h 5"/>
              </a:gdLst>
              <a:ahLst/>
              <a:cxnLst>
                <a:cxn ang="0">
                  <a:pos x="0" y="0"/>
                </a:cxn>
                <a:cxn ang="0">
                  <a:pos x="609748363" y="203416843"/>
                </a:cxn>
                <a:cxn ang="0">
                  <a:pos x="1815955595" y="488200654"/>
                </a:cxn>
              </a:cxnLst>
              <a:rect l="txL" t="txT" r="txR" b="txB"/>
              <a:pathLst>
                <a:path w="8" h="5">
                  <a:moveTo>
                    <a:pt x="0" y="0"/>
                  </a:moveTo>
                  <a:lnTo>
                    <a:pt x="3"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45" name="Freeform 298"/>
            <p:cNvSpPr/>
            <p:nvPr/>
          </p:nvSpPr>
          <p:spPr>
            <a:xfrm>
              <a:off x="3170" y="2287"/>
              <a:ext cx="23" cy="4"/>
            </a:xfrm>
            <a:custGeom>
              <a:avLst/>
              <a:gdLst>
                <a:gd name="txL" fmla="*/ 0 w 9"/>
                <a:gd name="txT" fmla="*/ 0 h 2"/>
                <a:gd name="txR" fmla="*/ 9 w 9"/>
                <a:gd name="txB" fmla="*/ 2 h 2"/>
              </a:gdLst>
              <a:ahLst/>
              <a:cxnLst>
                <a:cxn ang="0">
                  <a:pos x="0" y="0"/>
                </a:cxn>
                <a:cxn ang="0">
                  <a:pos x="710910534" y="2097152"/>
                </a:cxn>
                <a:cxn ang="0">
                  <a:pos x="2147483647" y="4194304"/>
                </a:cxn>
              </a:cxnLst>
              <a:rect l="txL" t="txT" r="txR" b="txB"/>
              <a:pathLst>
                <a:path w="9" h="2">
                  <a:moveTo>
                    <a:pt x="0" y="0"/>
                  </a:moveTo>
                  <a:lnTo>
                    <a:pt x="2" y="1"/>
                  </a:lnTo>
                  <a:lnTo>
                    <a:pt x="9" y="2"/>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46" name="Freeform 299"/>
            <p:cNvSpPr/>
            <p:nvPr/>
          </p:nvSpPr>
          <p:spPr>
            <a:xfrm>
              <a:off x="3217" y="2282"/>
              <a:ext cx="20" cy="9"/>
            </a:xfrm>
            <a:custGeom>
              <a:avLst/>
              <a:gdLst>
                <a:gd name="txL" fmla="*/ 0 w 8"/>
                <a:gd name="txT" fmla="*/ 0 h 4"/>
                <a:gd name="txR" fmla="*/ 8 w 8"/>
                <a:gd name="txB" fmla="*/ 4 h 4"/>
              </a:gdLst>
              <a:ahLst/>
              <a:cxnLst>
                <a:cxn ang="0">
                  <a:pos x="0" y="97988717"/>
                </a:cxn>
                <a:cxn ang="0">
                  <a:pos x="1524370125" y="0"/>
                </a:cxn>
                <a:cxn ang="0">
                  <a:pos x="1815955595" y="0"/>
                </a:cxn>
              </a:cxnLst>
              <a:rect l="txL" t="txT" r="txR" b="txB"/>
              <a:pathLst>
                <a:path w="8" h="4">
                  <a:moveTo>
                    <a:pt x="0" y="4"/>
                  </a:moveTo>
                  <a:lnTo>
                    <a:pt x="7" y="0"/>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47" name="Line 300"/>
            <p:cNvSpPr/>
            <p:nvPr/>
          </p:nvSpPr>
          <p:spPr>
            <a:xfrm flipV="1">
              <a:off x="3258" y="2261"/>
              <a:ext cx="18" cy="14"/>
            </a:xfrm>
            <a:prstGeom prst="line">
              <a:avLst/>
            </a:prstGeom>
            <a:ln w="7938" cap="flat" cmpd="sng">
              <a:solidFill>
                <a:srgbClr val="FF0000"/>
              </a:solidFill>
              <a:prstDash val="solid"/>
              <a:headEnd type="none" w="med" len="med"/>
              <a:tailEnd type="none" w="med" len="med"/>
            </a:ln>
          </p:spPr>
        </p:sp>
        <p:sp>
          <p:nvSpPr>
            <p:cNvPr id="32048" name="Line 301"/>
            <p:cNvSpPr/>
            <p:nvPr/>
          </p:nvSpPr>
          <p:spPr>
            <a:xfrm flipV="1">
              <a:off x="3258" y="2261"/>
              <a:ext cx="18" cy="14"/>
            </a:xfrm>
            <a:prstGeom prst="line">
              <a:avLst/>
            </a:prstGeom>
            <a:ln w="7938" cap="flat" cmpd="sng">
              <a:solidFill>
                <a:srgbClr val="FF0000"/>
              </a:solidFill>
              <a:prstDash val="solid"/>
              <a:headEnd type="none" w="med" len="med"/>
              <a:tailEnd type="none" w="med" len="med"/>
            </a:ln>
          </p:spPr>
        </p:sp>
        <p:sp>
          <p:nvSpPr>
            <p:cNvPr id="32049" name="Freeform 302"/>
            <p:cNvSpPr/>
            <p:nvPr/>
          </p:nvSpPr>
          <p:spPr>
            <a:xfrm>
              <a:off x="3292" y="2232"/>
              <a:ext cx="15" cy="14"/>
            </a:xfrm>
            <a:custGeom>
              <a:avLst/>
              <a:gdLst>
                <a:gd name="txL" fmla="*/ 0 w 6"/>
                <a:gd name="txT" fmla="*/ 0 h 6"/>
                <a:gd name="txR" fmla="*/ 6 w 6"/>
                <a:gd name="txB" fmla="*/ 6 h 6"/>
              </a:gdLst>
              <a:ahLst/>
              <a:cxnLst>
                <a:cxn ang="0">
                  <a:pos x="0" y="324280481"/>
                </a:cxn>
                <a:cxn ang="0">
                  <a:pos x="465633125" y="205470823"/>
                </a:cxn>
                <a:cxn ang="0">
                  <a:pos x="1355285938" y="0"/>
                </a:cxn>
              </a:cxnLst>
              <a:rect l="txL" t="txT" r="txR" b="txB"/>
              <a:pathLst>
                <a:path w="6" h="6">
                  <a:moveTo>
                    <a:pt x="0" y="6"/>
                  </a:moveTo>
                  <a:lnTo>
                    <a:pt x="2" y="4"/>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0" name="Line 303"/>
            <p:cNvSpPr/>
            <p:nvPr/>
          </p:nvSpPr>
          <p:spPr>
            <a:xfrm flipV="1">
              <a:off x="3323" y="2197"/>
              <a:ext cx="13" cy="19"/>
            </a:xfrm>
            <a:prstGeom prst="line">
              <a:avLst/>
            </a:prstGeom>
            <a:ln w="7938" cap="flat" cmpd="sng">
              <a:solidFill>
                <a:srgbClr val="FF0000"/>
              </a:solidFill>
              <a:prstDash val="solid"/>
              <a:headEnd type="none" w="med" len="med"/>
              <a:tailEnd type="none" w="med" len="med"/>
            </a:ln>
          </p:spPr>
        </p:sp>
        <p:sp>
          <p:nvSpPr>
            <p:cNvPr id="32051" name="Freeform 304"/>
            <p:cNvSpPr/>
            <p:nvPr/>
          </p:nvSpPr>
          <p:spPr>
            <a:xfrm>
              <a:off x="3349" y="2159"/>
              <a:ext cx="13" cy="19"/>
            </a:xfrm>
            <a:custGeom>
              <a:avLst/>
              <a:gdLst>
                <a:gd name="txL" fmla="*/ 0 w 5"/>
                <a:gd name="txT" fmla="*/ 0 h 8"/>
                <a:gd name="txR" fmla="*/ 5 w 5"/>
                <a:gd name="txB" fmla="*/ 8 h 8"/>
              </a:gdLst>
              <a:ahLst/>
              <a:cxnLst>
                <a:cxn ang="0">
                  <a:pos x="0" y="617850614"/>
                </a:cxn>
                <a:cxn ang="0">
                  <a:pos x="1621700062" y="231614109"/>
                </a:cxn>
                <a:cxn ang="0">
                  <a:pos x="2147483647" y="0"/>
                </a:cxn>
              </a:cxnLst>
              <a:rect l="txL" t="txT" r="txR" b="txB"/>
              <a:pathLst>
                <a:path w="5" h="8">
                  <a:moveTo>
                    <a:pt x="0" y="8"/>
                  </a:moveTo>
                  <a:lnTo>
                    <a:pt x="3" y="3"/>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2" name="Freeform 305"/>
            <p:cNvSpPr/>
            <p:nvPr/>
          </p:nvSpPr>
          <p:spPr>
            <a:xfrm>
              <a:off x="3375" y="2123"/>
              <a:ext cx="10" cy="19"/>
            </a:xfrm>
            <a:custGeom>
              <a:avLst/>
              <a:gdLst>
                <a:gd name="txL" fmla="*/ 0 w 4"/>
                <a:gd name="txT" fmla="*/ 0 h 8"/>
                <a:gd name="txR" fmla="*/ 4 w 4"/>
                <a:gd name="txB" fmla="*/ 8 h 8"/>
              </a:gdLst>
              <a:ahLst/>
              <a:cxnLst>
                <a:cxn ang="0">
                  <a:pos x="0" y="617850614"/>
                </a:cxn>
                <a:cxn ang="0">
                  <a:pos x="434634300" y="382238110"/>
                </a:cxn>
                <a:cxn ang="0">
                  <a:pos x="900314270"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3" name="Freeform 306"/>
            <p:cNvSpPr/>
            <p:nvPr/>
          </p:nvSpPr>
          <p:spPr>
            <a:xfrm>
              <a:off x="3395" y="2086"/>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4" name="Freeform 307"/>
            <p:cNvSpPr/>
            <p:nvPr/>
          </p:nvSpPr>
          <p:spPr>
            <a:xfrm>
              <a:off x="3416" y="2048"/>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5" name="Freeform 308"/>
            <p:cNvSpPr/>
            <p:nvPr/>
          </p:nvSpPr>
          <p:spPr>
            <a:xfrm>
              <a:off x="3439" y="2010"/>
              <a:ext cx="8" cy="19"/>
            </a:xfrm>
            <a:custGeom>
              <a:avLst/>
              <a:gdLst>
                <a:gd name="txL" fmla="*/ 0 w 3"/>
                <a:gd name="txT" fmla="*/ 0 h 8"/>
                <a:gd name="txR" fmla="*/ 3 w 3"/>
                <a:gd name="txB" fmla="*/ 8 h 8"/>
              </a:gdLst>
              <a:ahLst/>
              <a:cxnLst>
                <a:cxn ang="0">
                  <a:pos x="0" y="617850614"/>
                </a:cxn>
                <a:cxn ang="0">
                  <a:pos x="973838016" y="450005605"/>
                </a:cxn>
                <a:cxn ang="0">
                  <a:pos x="2147483647" y="0"/>
                </a:cxn>
              </a:cxnLst>
              <a:rect l="txL" t="txT" r="txR" b="txB"/>
              <a:pathLst>
                <a:path w="3" h="8">
                  <a:moveTo>
                    <a:pt x="0" y="8"/>
                  </a:moveTo>
                  <a:lnTo>
                    <a:pt x="1" y="6"/>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6" name="Freeform 309"/>
            <p:cNvSpPr/>
            <p:nvPr/>
          </p:nvSpPr>
          <p:spPr>
            <a:xfrm>
              <a:off x="3458" y="1970"/>
              <a:ext cx="7" cy="21"/>
            </a:xfrm>
            <a:custGeom>
              <a:avLst/>
              <a:gdLst>
                <a:gd name="txL" fmla="*/ 0 w 3"/>
                <a:gd name="txT" fmla="*/ 0 h 9"/>
                <a:gd name="txR" fmla="*/ 3 w 3"/>
                <a:gd name="txB" fmla="*/ 9 h 9"/>
              </a:gdLst>
              <a:ahLst/>
              <a:cxnLst>
                <a:cxn ang="0">
                  <a:pos x="0" y="479431920"/>
                </a:cxn>
                <a:cxn ang="0">
                  <a:pos x="50319386" y="273961102"/>
                </a:cxn>
                <a:cxn ang="0">
                  <a:pos x="155151439" y="0"/>
                </a:cxn>
              </a:cxnLst>
              <a:rect l="txL" t="txT" r="txR" b="txB"/>
              <a:pathLst>
                <a:path w="3" h="9">
                  <a:moveTo>
                    <a:pt x="0" y="9"/>
                  </a:moveTo>
                  <a:lnTo>
                    <a:pt x="1" y="5"/>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7" name="Freeform 310"/>
            <p:cNvSpPr/>
            <p:nvPr/>
          </p:nvSpPr>
          <p:spPr>
            <a:xfrm>
              <a:off x="3473" y="1932"/>
              <a:ext cx="10" cy="19"/>
            </a:xfrm>
            <a:custGeom>
              <a:avLst/>
              <a:gdLst>
                <a:gd name="txL" fmla="*/ 0 w 4"/>
                <a:gd name="txT" fmla="*/ 0 h 8"/>
                <a:gd name="txR" fmla="*/ 4 w 4"/>
                <a:gd name="txB" fmla="*/ 8 h 8"/>
              </a:gdLst>
              <a:ahLst/>
              <a:cxnLst>
                <a:cxn ang="0">
                  <a:pos x="0" y="617850614"/>
                </a:cxn>
                <a:cxn ang="0">
                  <a:pos x="434634300" y="23161410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8" name="Freeform 311"/>
            <p:cNvSpPr/>
            <p:nvPr/>
          </p:nvSpPr>
          <p:spPr>
            <a:xfrm>
              <a:off x="3494" y="1894"/>
              <a:ext cx="10" cy="19"/>
            </a:xfrm>
            <a:custGeom>
              <a:avLst/>
              <a:gdLst>
                <a:gd name="txL" fmla="*/ 0 w 4"/>
                <a:gd name="txT" fmla="*/ 0 h 8"/>
                <a:gd name="txR" fmla="*/ 4 w 4"/>
                <a:gd name="txB" fmla="*/ 8 h 8"/>
              </a:gdLst>
              <a:ahLst/>
              <a:cxnLst>
                <a:cxn ang="0">
                  <a:pos x="0" y="617850614"/>
                </a:cxn>
                <a:cxn ang="0">
                  <a:pos x="609748363" y="160942431"/>
                </a:cxn>
                <a:cxn ang="0">
                  <a:pos x="900314270" y="0"/>
                </a:cxn>
              </a:cxnLst>
              <a:rect l="txL" t="txT" r="txR" b="txB"/>
              <a:pathLst>
                <a:path w="4" h="8">
                  <a:moveTo>
                    <a:pt x="0" y="8"/>
                  </a:moveTo>
                  <a:lnTo>
                    <a:pt x="3" y="2"/>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59" name="Freeform 312"/>
            <p:cNvSpPr/>
            <p:nvPr/>
          </p:nvSpPr>
          <p:spPr>
            <a:xfrm>
              <a:off x="3512" y="1854"/>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60" name="Line 313"/>
            <p:cNvSpPr/>
            <p:nvPr/>
          </p:nvSpPr>
          <p:spPr>
            <a:xfrm flipV="1">
              <a:off x="3530" y="1814"/>
              <a:ext cx="10" cy="18"/>
            </a:xfrm>
            <a:prstGeom prst="line">
              <a:avLst/>
            </a:prstGeom>
            <a:ln w="7938" cap="flat" cmpd="sng">
              <a:solidFill>
                <a:srgbClr val="FF0000"/>
              </a:solidFill>
              <a:prstDash val="solid"/>
              <a:headEnd type="none" w="med" len="med"/>
              <a:tailEnd type="none" w="med" len="med"/>
            </a:ln>
          </p:spPr>
        </p:sp>
        <p:sp>
          <p:nvSpPr>
            <p:cNvPr id="32061" name="Line 314"/>
            <p:cNvSpPr/>
            <p:nvPr/>
          </p:nvSpPr>
          <p:spPr>
            <a:xfrm flipV="1">
              <a:off x="3551" y="1776"/>
              <a:ext cx="10" cy="19"/>
            </a:xfrm>
            <a:prstGeom prst="line">
              <a:avLst/>
            </a:prstGeom>
            <a:ln w="7938" cap="flat" cmpd="sng">
              <a:solidFill>
                <a:srgbClr val="FF0000"/>
              </a:solidFill>
              <a:prstDash val="solid"/>
              <a:headEnd type="none" w="med" len="med"/>
              <a:tailEnd type="none" w="med" len="med"/>
            </a:ln>
          </p:spPr>
        </p:sp>
        <p:sp>
          <p:nvSpPr>
            <p:cNvPr id="32062" name="Line 315"/>
            <p:cNvSpPr/>
            <p:nvPr/>
          </p:nvSpPr>
          <p:spPr>
            <a:xfrm flipV="1">
              <a:off x="3569" y="1735"/>
              <a:ext cx="10" cy="19"/>
            </a:xfrm>
            <a:prstGeom prst="line">
              <a:avLst/>
            </a:prstGeom>
            <a:ln w="7938" cap="flat" cmpd="sng">
              <a:solidFill>
                <a:srgbClr val="FF0000"/>
              </a:solidFill>
              <a:prstDash val="solid"/>
              <a:headEnd type="none" w="med" len="med"/>
              <a:tailEnd type="none" w="med" len="med"/>
            </a:ln>
          </p:spPr>
        </p:sp>
        <p:sp>
          <p:nvSpPr>
            <p:cNvPr id="32063" name="Line 316"/>
            <p:cNvSpPr/>
            <p:nvPr/>
          </p:nvSpPr>
          <p:spPr>
            <a:xfrm flipV="1">
              <a:off x="3587" y="1695"/>
              <a:ext cx="8" cy="19"/>
            </a:xfrm>
            <a:prstGeom prst="line">
              <a:avLst/>
            </a:prstGeom>
            <a:ln w="7938" cap="flat" cmpd="sng">
              <a:solidFill>
                <a:srgbClr val="FF0000"/>
              </a:solidFill>
              <a:prstDash val="solid"/>
              <a:headEnd type="none" w="med" len="med"/>
              <a:tailEnd type="none" w="med" len="med"/>
            </a:ln>
          </p:spPr>
        </p:sp>
        <p:sp>
          <p:nvSpPr>
            <p:cNvPr id="32064" name="Line 317"/>
            <p:cNvSpPr/>
            <p:nvPr/>
          </p:nvSpPr>
          <p:spPr>
            <a:xfrm flipV="1">
              <a:off x="3605" y="1657"/>
              <a:ext cx="11" cy="19"/>
            </a:xfrm>
            <a:prstGeom prst="line">
              <a:avLst/>
            </a:prstGeom>
            <a:ln w="7938" cap="flat" cmpd="sng">
              <a:solidFill>
                <a:srgbClr val="FF0000"/>
              </a:solidFill>
              <a:prstDash val="solid"/>
              <a:headEnd type="none" w="med" len="med"/>
              <a:tailEnd type="none" w="med" len="med"/>
            </a:ln>
          </p:spPr>
        </p:sp>
        <p:sp>
          <p:nvSpPr>
            <p:cNvPr id="32065" name="Line 318"/>
            <p:cNvSpPr/>
            <p:nvPr/>
          </p:nvSpPr>
          <p:spPr>
            <a:xfrm flipV="1">
              <a:off x="3626" y="1620"/>
              <a:ext cx="10" cy="18"/>
            </a:xfrm>
            <a:prstGeom prst="line">
              <a:avLst/>
            </a:prstGeom>
            <a:ln w="7938" cap="flat" cmpd="sng">
              <a:solidFill>
                <a:srgbClr val="FF0000"/>
              </a:solidFill>
              <a:prstDash val="solid"/>
              <a:headEnd type="none" w="med" len="med"/>
              <a:tailEnd type="none" w="med" len="med"/>
            </a:ln>
          </p:spPr>
        </p:sp>
        <p:sp>
          <p:nvSpPr>
            <p:cNvPr id="32066" name="Line 319"/>
            <p:cNvSpPr/>
            <p:nvPr/>
          </p:nvSpPr>
          <p:spPr>
            <a:xfrm flipV="1">
              <a:off x="3647" y="1582"/>
              <a:ext cx="10" cy="19"/>
            </a:xfrm>
            <a:prstGeom prst="line">
              <a:avLst/>
            </a:prstGeom>
            <a:ln w="7938" cap="flat" cmpd="sng">
              <a:solidFill>
                <a:srgbClr val="FF0000"/>
              </a:solidFill>
              <a:prstDash val="solid"/>
              <a:headEnd type="none" w="med" len="med"/>
              <a:tailEnd type="none" w="med" len="med"/>
            </a:ln>
          </p:spPr>
        </p:sp>
        <p:sp>
          <p:nvSpPr>
            <p:cNvPr id="32067" name="Line 320"/>
            <p:cNvSpPr/>
            <p:nvPr/>
          </p:nvSpPr>
          <p:spPr>
            <a:xfrm flipV="1">
              <a:off x="3667" y="1546"/>
              <a:ext cx="13" cy="17"/>
            </a:xfrm>
            <a:prstGeom prst="line">
              <a:avLst/>
            </a:prstGeom>
            <a:ln w="7938" cap="flat" cmpd="sng">
              <a:solidFill>
                <a:srgbClr val="FF0000"/>
              </a:solidFill>
              <a:prstDash val="solid"/>
              <a:headEnd type="none" w="med" len="med"/>
              <a:tailEnd type="none" w="med" len="med"/>
            </a:ln>
          </p:spPr>
        </p:sp>
        <p:sp>
          <p:nvSpPr>
            <p:cNvPr id="32068" name="Freeform 321"/>
            <p:cNvSpPr/>
            <p:nvPr/>
          </p:nvSpPr>
          <p:spPr>
            <a:xfrm>
              <a:off x="3693" y="1511"/>
              <a:ext cx="13" cy="16"/>
            </a:xfrm>
            <a:custGeom>
              <a:avLst/>
              <a:gdLst>
                <a:gd name="txL" fmla="*/ 0 w 5"/>
                <a:gd name="txT" fmla="*/ 0 h 7"/>
                <a:gd name="txR" fmla="*/ 5 w 5"/>
                <a:gd name="txB" fmla="*/ 7 h 7"/>
              </a:gdLst>
              <a:ahLst/>
              <a:cxnLst>
                <a:cxn ang="0">
                  <a:pos x="0" y="245939278"/>
                </a:cxn>
                <a:cxn ang="0">
                  <a:pos x="2006281891" y="31555109"/>
                </a:cxn>
                <a:cxn ang="0">
                  <a:pos x="2147483647" y="0"/>
                </a:cxn>
              </a:cxnLst>
              <a:rect l="txL" t="txT" r="txR" b="txB"/>
              <a:pathLst>
                <a:path w="5" h="7">
                  <a:moveTo>
                    <a:pt x="0" y="7"/>
                  </a:moveTo>
                  <a:lnTo>
                    <a:pt x="4" y="1"/>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69" name="Freeform 322"/>
            <p:cNvSpPr/>
            <p:nvPr/>
          </p:nvSpPr>
          <p:spPr>
            <a:xfrm>
              <a:off x="3719" y="1478"/>
              <a:ext cx="16" cy="16"/>
            </a:xfrm>
            <a:custGeom>
              <a:avLst/>
              <a:gdLst>
                <a:gd name="txL" fmla="*/ 0 w 6"/>
                <a:gd name="txT" fmla="*/ 0 h 7"/>
                <a:gd name="txR" fmla="*/ 6 w 6"/>
                <a:gd name="txB" fmla="*/ 7 h 7"/>
              </a:gdLst>
              <a:ahLst/>
              <a:cxnLst>
                <a:cxn ang="0">
                  <a:pos x="0" y="245939278"/>
                </a:cxn>
                <a:cxn ang="0">
                  <a:pos x="973838016" y="211962722"/>
                </a:cxn>
                <a:cxn ang="0">
                  <a:pos x="2147483647" y="0"/>
                </a:cxn>
              </a:cxnLst>
              <a:rect l="txL" t="txT" r="txR" b="txB"/>
              <a:pathLst>
                <a:path w="6" h="7">
                  <a:moveTo>
                    <a:pt x="0" y="7"/>
                  </a:moveTo>
                  <a:lnTo>
                    <a:pt x="1" y="6"/>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0" name="Freeform 323"/>
            <p:cNvSpPr/>
            <p:nvPr/>
          </p:nvSpPr>
          <p:spPr>
            <a:xfrm>
              <a:off x="3750" y="1447"/>
              <a:ext cx="18" cy="14"/>
            </a:xfrm>
            <a:custGeom>
              <a:avLst/>
              <a:gdLst>
                <a:gd name="txL" fmla="*/ 0 w 7"/>
                <a:gd name="txT" fmla="*/ 0 h 6"/>
                <a:gd name="txR" fmla="*/ 7 w 7"/>
                <a:gd name="txB" fmla="*/ 6 h 6"/>
              </a:gdLst>
              <a:ahLst/>
              <a:cxnLst>
                <a:cxn ang="0">
                  <a:pos x="0" y="324280481"/>
                </a:cxn>
                <a:cxn ang="0">
                  <a:pos x="2057349078" y="50319386"/>
                </a:cxn>
                <a:cxn ang="0">
                  <a:pos x="2147483647" y="0"/>
                </a:cxn>
              </a:cxnLst>
              <a:rect l="txL" t="txT" r="txR" b="txB"/>
              <a:pathLst>
                <a:path w="7" h="6">
                  <a:moveTo>
                    <a:pt x="0" y="6"/>
                  </a:moveTo>
                  <a:lnTo>
                    <a:pt x="5" y="1"/>
                  </a:lnTo>
                  <a:lnTo>
                    <a:pt x="7"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1" name="Freeform 324"/>
            <p:cNvSpPr/>
            <p:nvPr/>
          </p:nvSpPr>
          <p:spPr>
            <a:xfrm>
              <a:off x="3786" y="1428"/>
              <a:ext cx="21" cy="7"/>
            </a:xfrm>
            <a:custGeom>
              <a:avLst/>
              <a:gdLst>
                <a:gd name="txL" fmla="*/ 0 w 8"/>
                <a:gd name="txT" fmla="*/ 0 h 3"/>
                <a:gd name="txR" fmla="*/ 8 w 8"/>
                <a:gd name="txB" fmla="*/ 3 h 3"/>
              </a:gdLst>
              <a:ahLst/>
              <a:cxnLst>
                <a:cxn ang="0">
                  <a:pos x="0" y="155151439"/>
                </a:cxn>
                <a:cxn ang="0">
                  <a:pos x="2147483647" y="0"/>
                </a:cxn>
                <a:cxn ang="0">
                  <a:pos x="2147483647" y="0"/>
                </a:cxn>
              </a:cxnLst>
              <a:rect l="txL" t="txT" r="txR" b="txB"/>
              <a:pathLst>
                <a:path w="8" h="3">
                  <a:moveTo>
                    <a:pt x="0" y="3"/>
                  </a:moveTo>
                  <a:lnTo>
                    <a:pt x="7" y="0"/>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2" name="Freeform 325"/>
            <p:cNvSpPr/>
            <p:nvPr/>
          </p:nvSpPr>
          <p:spPr>
            <a:xfrm>
              <a:off x="3830" y="1423"/>
              <a:ext cx="24" cy="3"/>
            </a:xfrm>
            <a:custGeom>
              <a:avLst/>
              <a:gdLst>
                <a:gd name="txL" fmla="*/ 0 w 9"/>
                <a:gd name="txT" fmla="*/ 0 h 1"/>
                <a:gd name="txR" fmla="*/ 9 w 9"/>
                <a:gd name="txB" fmla="*/ 1 h 1"/>
              </a:gdLst>
              <a:ahLst/>
              <a:cxnLst>
                <a:cxn ang="0">
                  <a:pos x="0" y="0"/>
                </a:cxn>
                <a:cxn ang="0">
                  <a:pos x="2147483647" y="0"/>
                </a:cxn>
                <a:cxn ang="0">
                  <a:pos x="2147483647" y="2147483647"/>
                </a:cxn>
              </a:cxnLst>
              <a:rect l="txL" t="txT" r="txR" b="txB"/>
              <a:pathLst>
                <a:path w="9" h="1">
                  <a:moveTo>
                    <a:pt x="0" y="0"/>
                  </a:moveTo>
                  <a:lnTo>
                    <a:pt x="5"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3" name="Freeform 326"/>
            <p:cNvSpPr/>
            <p:nvPr/>
          </p:nvSpPr>
          <p:spPr>
            <a:xfrm>
              <a:off x="3877" y="1433"/>
              <a:ext cx="21" cy="9"/>
            </a:xfrm>
            <a:custGeom>
              <a:avLst/>
              <a:gdLst>
                <a:gd name="txL" fmla="*/ 0 w 8"/>
                <a:gd name="txT" fmla="*/ 0 h 4"/>
                <a:gd name="txR" fmla="*/ 8 w 8"/>
                <a:gd name="txB" fmla="*/ 4 h 4"/>
              </a:gdLst>
              <a:ahLst/>
              <a:cxnLst>
                <a:cxn ang="0">
                  <a:pos x="0" y="0"/>
                </a:cxn>
                <a:cxn ang="0">
                  <a:pos x="1920542508" y="24120367"/>
                </a:cxn>
                <a:cxn ang="0">
                  <a:pos x="2147483647" y="97988717"/>
                </a:cxn>
              </a:cxnLst>
              <a:rect l="txL" t="txT" r="txR" b="txB"/>
              <a:pathLst>
                <a:path w="8" h="4">
                  <a:moveTo>
                    <a:pt x="0" y="0"/>
                  </a:moveTo>
                  <a:lnTo>
                    <a:pt x="3" y="1"/>
                  </a:lnTo>
                  <a:lnTo>
                    <a:pt x="8" y="4"/>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4" name="Freeform 327"/>
            <p:cNvSpPr/>
            <p:nvPr/>
          </p:nvSpPr>
          <p:spPr>
            <a:xfrm>
              <a:off x="3916" y="1456"/>
              <a:ext cx="18" cy="14"/>
            </a:xfrm>
            <a:custGeom>
              <a:avLst/>
              <a:gdLst>
                <a:gd name="txL" fmla="*/ 0 w 7"/>
                <a:gd name="txT" fmla="*/ 0 h 6"/>
                <a:gd name="txR" fmla="*/ 7 w 7"/>
                <a:gd name="txB" fmla="*/ 6 h 6"/>
              </a:gdLst>
              <a:ahLst/>
              <a:cxnLst>
                <a:cxn ang="0">
                  <a:pos x="0" y="0"/>
                </a:cxn>
                <a:cxn ang="0">
                  <a:pos x="1616004267" y="155151439"/>
                </a:cxn>
                <a:cxn ang="0">
                  <a:pos x="2147483647" y="324280481"/>
                </a:cxn>
              </a:cxnLst>
              <a:rect l="txL" t="txT" r="txR" b="txB"/>
              <a:pathLst>
                <a:path w="7" h="6">
                  <a:moveTo>
                    <a:pt x="0" y="0"/>
                  </a:moveTo>
                  <a:lnTo>
                    <a:pt x="4" y="3"/>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5" name="Line 328"/>
            <p:cNvSpPr/>
            <p:nvPr/>
          </p:nvSpPr>
          <p:spPr>
            <a:xfrm>
              <a:off x="3950" y="1487"/>
              <a:ext cx="13" cy="17"/>
            </a:xfrm>
            <a:prstGeom prst="line">
              <a:avLst/>
            </a:prstGeom>
            <a:ln w="7938" cap="flat" cmpd="sng">
              <a:solidFill>
                <a:srgbClr val="FF0000"/>
              </a:solidFill>
              <a:prstDash val="solid"/>
              <a:headEnd type="none" w="med" len="med"/>
              <a:tailEnd type="none" w="med" len="med"/>
            </a:ln>
          </p:spPr>
        </p:sp>
        <p:sp>
          <p:nvSpPr>
            <p:cNvPr id="32076" name="Freeform 329"/>
            <p:cNvSpPr/>
            <p:nvPr/>
          </p:nvSpPr>
          <p:spPr>
            <a:xfrm>
              <a:off x="3978" y="1520"/>
              <a:ext cx="13" cy="19"/>
            </a:xfrm>
            <a:custGeom>
              <a:avLst/>
              <a:gdLst>
                <a:gd name="txL" fmla="*/ 0 w 5"/>
                <a:gd name="txT" fmla="*/ 0 h 8"/>
                <a:gd name="txR" fmla="*/ 5 w 5"/>
                <a:gd name="txB" fmla="*/ 8 h 8"/>
              </a:gdLst>
              <a:ahLst/>
              <a:cxnLst>
                <a:cxn ang="0">
                  <a:pos x="0" y="0"/>
                </a:cxn>
                <a:cxn ang="0">
                  <a:pos x="2006281891" y="450005605"/>
                </a:cxn>
                <a:cxn ang="0">
                  <a:pos x="2147483647" y="617850614"/>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7" name="Freeform 330"/>
            <p:cNvSpPr/>
            <p:nvPr/>
          </p:nvSpPr>
          <p:spPr>
            <a:xfrm>
              <a:off x="4001" y="1558"/>
              <a:ext cx="11" cy="19"/>
            </a:xfrm>
            <a:custGeom>
              <a:avLst/>
              <a:gdLst>
                <a:gd name="txL" fmla="*/ 0 w 4"/>
                <a:gd name="txT" fmla="*/ 0 h 8"/>
                <a:gd name="txR" fmla="*/ 4 w 4"/>
                <a:gd name="txB" fmla="*/ 8 h 8"/>
              </a:gdLst>
              <a:ahLst/>
              <a:cxnLst>
                <a:cxn ang="0">
                  <a:pos x="0" y="0"/>
                </a:cxn>
                <a:cxn ang="0">
                  <a:pos x="2147483647" y="231614109"/>
                </a:cxn>
                <a:cxn ang="0">
                  <a:pos x="2147483647" y="617850614"/>
                </a:cxn>
              </a:cxnLst>
              <a:rect l="txL" t="txT" r="txR" b="txB"/>
              <a:pathLst>
                <a:path w="4" h="8">
                  <a:moveTo>
                    <a:pt x="0" y="0"/>
                  </a:moveTo>
                  <a:lnTo>
                    <a:pt x="2"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8" name="Freeform 331"/>
            <p:cNvSpPr/>
            <p:nvPr/>
          </p:nvSpPr>
          <p:spPr>
            <a:xfrm>
              <a:off x="4022" y="1596"/>
              <a:ext cx="13" cy="19"/>
            </a:xfrm>
            <a:custGeom>
              <a:avLst/>
              <a:gdLst>
                <a:gd name="txL" fmla="*/ 0 w 5"/>
                <a:gd name="txT" fmla="*/ 0 h 8"/>
                <a:gd name="txR" fmla="*/ 5 w 5"/>
                <a:gd name="txB" fmla="*/ 8 h 8"/>
              </a:gdLst>
              <a:ahLst/>
              <a:cxnLst>
                <a:cxn ang="0">
                  <a:pos x="0" y="0"/>
                </a:cxn>
                <a:cxn ang="0">
                  <a:pos x="623730882" y="67765234"/>
                </a:cxn>
                <a:cxn ang="0">
                  <a:pos x="2147483647" y="617850614"/>
                </a:cxn>
              </a:cxnLst>
              <a:rect l="txL" t="txT" r="txR" b="txB"/>
              <a:pathLst>
                <a:path w="5" h="8">
                  <a:moveTo>
                    <a:pt x="0" y="0"/>
                  </a:moveTo>
                  <a:lnTo>
                    <a:pt x="1" y="1"/>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79" name="Line 332"/>
            <p:cNvSpPr/>
            <p:nvPr/>
          </p:nvSpPr>
          <p:spPr>
            <a:xfrm>
              <a:off x="4048" y="1634"/>
              <a:ext cx="10" cy="19"/>
            </a:xfrm>
            <a:prstGeom prst="line">
              <a:avLst/>
            </a:prstGeom>
            <a:ln w="7938" cap="flat" cmpd="sng">
              <a:solidFill>
                <a:srgbClr val="FF0000"/>
              </a:solidFill>
              <a:prstDash val="solid"/>
              <a:headEnd type="none" w="med" len="med"/>
              <a:tailEnd type="none" w="med" len="med"/>
            </a:ln>
          </p:spPr>
        </p:sp>
        <p:sp>
          <p:nvSpPr>
            <p:cNvPr id="32080" name="Line 333"/>
            <p:cNvSpPr/>
            <p:nvPr/>
          </p:nvSpPr>
          <p:spPr>
            <a:xfrm>
              <a:off x="4066" y="1672"/>
              <a:ext cx="10" cy="19"/>
            </a:xfrm>
            <a:prstGeom prst="line">
              <a:avLst/>
            </a:prstGeom>
            <a:ln w="7938" cap="flat" cmpd="sng">
              <a:solidFill>
                <a:srgbClr val="FF0000"/>
              </a:solidFill>
              <a:prstDash val="solid"/>
              <a:headEnd type="none" w="med" len="med"/>
              <a:tailEnd type="none" w="med" len="med"/>
            </a:ln>
          </p:spPr>
        </p:sp>
        <p:sp>
          <p:nvSpPr>
            <p:cNvPr id="32081" name="Freeform 334"/>
            <p:cNvSpPr/>
            <p:nvPr/>
          </p:nvSpPr>
          <p:spPr>
            <a:xfrm>
              <a:off x="4087" y="1709"/>
              <a:ext cx="8" cy="19"/>
            </a:xfrm>
            <a:custGeom>
              <a:avLst/>
              <a:gdLst>
                <a:gd name="txL" fmla="*/ 0 w 3"/>
                <a:gd name="txT" fmla="*/ 0 h 8"/>
                <a:gd name="txR" fmla="*/ 3 w 3"/>
                <a:gd name="txB" fmla="*/ 8 h 8"/>
              </a:gdLst>
              <a:ahLst/>
              <a:cxnLst>
                <a:cxn ang="0">
                  <a:pos x="0" y="0"/>
                </a:cxn>
                <a:cxn ang="0">
                  <a:pos x="0" y="67765234"/>
                </a:cxn>
                <a:cxn ang="0">
                  <a:pos x="2147483647" y="617850614"/>
                </a:cxn>
              </a:cxnLst>
              <a:rect l="txL" t="txT" r="txR" b="txB"/>
              <a:pathLst>
                <a:path w="3" h="8">
                  <a:moveTo>
                    <a:pt x="0" y="0"/>
                  </a:moveTo>
                  <a:lnTo>
                    <a:pt x="0" y="1"/>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82" name="Freeform 335"/>
            <p:cNvSpPr/>
            <p:nvPr/>
          </p:nvSpPr>
          <p:spPr>
            <a:xfrm>
              <a:off x="4105" y="1747"/>
              <a:ext cx="10" cy="19"/>
            </a:xfrm>
            <a:custGeom>
              <a:avLst/>
              <a:gdLst>
                <a:gd name="txL" fmla="*/ 0 w 4"/>
                <a:gd name="txT" fmla="*/ 0 h 8"/>
                <a:gd name="txR" fmla="*/ 4 w 4"/>
                <a:gd name="txB" fmla="*/ 8 h 8"/>
              </a:gdLst>
              <a:ahLst/>
              <a:cxnLst>
                <a:cxn ang="0">
                  <a:pos x="0" y="0"/>
                </a:cxn>
                <a:cxn ang="0">
                  <a:pos x="434634300" y="328845419"/>
                </a:cxn>
                <a:cxn ang="0">
                  <a:pos x="900314270"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83" name="Freeform 336"/>
            <p:cNvSpPr/>
            <p:nvPr/>
          </p:nvSpPr>
          <p:spPr>
            <a:xfrm>
              <a:off x="4123" y="1788"/>
              <a:ext cx="10" cy="18"/>
            </a:xfrm>
            <a:custGeom>
              <a:avLst/>
              <a:gdLst>
                <a:gd name="txL" fmla="*/ 0 w 4"/>
                <a:gd name="txT" fmla="*/ 0 h 8"/>
                <a:gd name="txR" fmla="*/ 4 w 4"/>
                <a:gd name="txB" fmla="*/ 8 h 8"/>
              </a:gdLst>
              <a:ahLst/>
              <a:cxnLst>
                <a:cxn ang="0">
                  <a:pos x="0" y="0"/>
                </a:cxn>
                <a:cxn ang="0">
                  <a:pos x="434634300" y="97988717"/>
                </a:cxn>
                <a:cxn ang="0">
                  <a:pos x="900314270" y="195748418"/>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84" name="Freeform 337"/>
            <p:cNvSpPr/>
            <p:nvPr/>
          </p:nvSpPr>
          <p:spPr>
            <a:xfrm>
              <a:off x="4141" y="1828"/>
              <a:ext cx="8" cy="19"/>
            </a:xfrm>
            <a:custGeom>
              <a:avLst/>
              <a:gdLst>
                <a:gd name="txL" fmla="*/ 0 w 3"/>
                <a:gd name="txT" fmla="*/ 0 h 8"/>
                <a:gd name="txR" fmla="*/ 3 w 3"/>
                <a:gd name="txB" fmla="*/ 8 h 8"/>
              </a:gdLst>
              <a:ahLst/>
              <a:cxnLst>
                <a:cxn ang="0">
                  <a:pos x="0" y="0"/>
                </a:cxn>
                <a:cxn ang="0">
                  <a:pos x="1620984568" y="382238110"/>
                </a:cxn>
                <a:cxn ang="0">
                  <a:pos x="2147483647" y="617850614"/>
                </a:cxn>
              </a:cxnLst>
              <a:rect l="txL" t="txT" r="txR" b="txB"/>
              <a:pathLst>
                <a:path w="3" h="8">
                  <a:moveTo>
                    <a:pt x="0" y="0"/>
                  </a:moveTo>
                  <a:lnTo>
                    <a:pt x="2" y="5"/>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85" name="Freeform 338"/>
            <p:cNvSpPr/>
            <p:nvPr/>
          </p:nvSpPr>
          <p:spPr>
            <a:xfrm>
              <a:off x="4157" y="1866"/>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86" name="Line 339"/>
            <p:cNvSpPr/>
            <p:nvPr/>
          </p:nvSpPr>
          <p:spPr>
            <a:xfrm>
              <a:off x="4175" y="1903"/>
              <a:ext cx="10" cy="19"/>
            </a:xfrm>
            <a:prstGeom prst="line">
              <a:avLst/>
            </a:prstGeom>
            <a:ln w="7938" cap="flat" cmpd="sng">
              <a:solidFill>
                <a:srgbClr val="FF0000"/>
              </a:solidFill>
              <a:prstDash val="solid"/>
              <a:headEnd type="none" w="med" len="med"/>
              <a:tailEnd type="none" w="med" len="med"/>
            </a:ln>
          </p:spPr>
        </p:sp>
        <p:sp>
          <p:nvSpPr>
            <p:cNvPr id="32087" name="Line 340"/>
            <p:cNvSpPr/>
            <p:nvPr/>
          </p:nvSpPr>
          <p:spPr>
            <a:xfrm>
              <a:off x="4193" y="1941"/>
              <a:ext cx="10" cy="19"/>
            </a:xfrm>
            <a:prstGeom prst="line">
              <a:avLst/>
            </a:prstGeom>
            <a:ln w="7938" cap="flat" cmpd="sng">
              <a:solidFill>
                <a:srgbClr val="FF0000"/>
              </a:solidFill>
              <a:prstDash val="solid"/>
              <a:headEnd type="none" w="med" len="med"/>
              <a:tailEnd type="none" w="med" len="med"/>
            </a:ln>
          </p:spPr>
        </p:sp>
        <p:sp>
          <p:nvSpPr>
            <p:cNvPr id="32088" name="Line 341"/>
            <p:cNvSpPr/>
            <p:nvPr/>
          </p:nvSpPr>
          <p:spPr>
            <a:xfrm>
              <a:off x="4211" y="1979"/>
              <a:ext cx="10" cy="19"/>
            </a:xfrm>
            <a:prstGeom prst="line">
              <a:avLst/>
            </a:prstGeom>
            <a:ln w="7938" cap="flat" cmpd="sng">
              <a:solidFill>
                <a:srgbClr val="FF0000"/>
              </a:solidFill>
              <a:prstDash val="solid"/>
              <a:headEnd type="none" w="med" len="med"/>
              <a:tailEnd type="none" w="med" len="med"/>
            </a:ln>
          </p:spPr>
        </p:sp>
        <p:sp>
          <p:nvSpPr>
            <p:cNvPr id="32089" name="Line 342"/>
            <p:cNvSpPr/>
            <p:nvPr/>
          </p:nvSpPr>
          <p:spPr>
            <a:xfrm>
              <a:off x="4232" y="2017"/>
              <a:ext cx="10" cy="19"/>
            </a:xfrm>
            <a:prstGeom prst="line">
              <a:avLst/>
            </a:prstGeom>
            <a:ln w="7938" cap="flat" cmpd="sng">
              <a:solidFill>
                <a:srgbClr val="FF0000"/>
              </a:solidFill>
              <a:prstDash val="solid"/>
              <a:headEnd type="none" w="med" len="med"/>
              <a:tailEnd type="none" w="med" len="med"/>
            </a:ln>
          </p:spPr>
        </p:sp>
        <p:sp>
          <p:nvSpPr>
            <p:cNvPr id="32090" name="Line 343"/>
            <p:cNvSpPr/>
            <p:nvPr/>
          </p:nvSpPr>
          <p:spPr>
            <a:xfrm>
              <a:off x="4253" y="2055"/>
              <a:ext cx="7" cy="19"/>
            </a:xfrm>
            <a:prstGeom prst="line">
              <a:avLst/>
            </a:prstGeom>
            <a:ln w="7938" cap="flat" cmpd="sng">
              <a:solidFill>
                <a:srgbClr val="FF0000"/>
              </a:solidFill>
              <a:prstDash val="solid"/>
              <a:headEnd type="none" w="med" len="med"/>
              <a:tailEnd type="none" w="med" len="med"/>
            </a:ln>
          </p:spPr>
        </p:sp>
        <p:sp>
          <p:nvSpPr>
            <p:cNvPr id="32091" name="Line 344"/>
            <p:cNvSpPr/>
            <p:nvPr/>
          </p:nvSpPr>
          <p:spPr>
            <a:xfrm>
              <a:off x="4271" y="2093"/>
              <a:ext cx="7" cy="19"/>
            </a:xfrm>
            <a:prstGeom prst="line">
              <a:avLst/>
            </a:prstGeom>
            <a:ln w="7938" cap="flat" cmpd="sng">
              <a:solidFill>
                <a:srgbClr val="FF0000"/>
              </a:solidFill>
              <a:prstDash val="solid"/>
              <a:headEnd type="none" w="med" len="med"/>
              <a:tailEnd type="none" w="med" len="med"/>
            </a:ln>
          </p:spPr>
        </p:sp>
        <p:sp>
          <p:nvSpPr>
            <p:cNvPr id="32092" name="Line 345"/>
            <p:cNvSpPr/>
            <p:nvPr/>
          </p:nvSpPr>
          <p:spPr>
            <a:xfrm>
              <a:off x="4289" y="2131"/>
              <a:ext cx="13" cy="16"/>
            </a:xfrm>
            <a:prstGeom prst="line">
              <a:avLst/>
            </a:prstGeom>
            <a:ln w="7938" cap="flat" cmpd="sng">
              <a:solidFill>
                <a:srgbClr val="FF0000"/>
              </a:solidFill>
              <a:prstDash val="solid"/>
              <a:headEnd type="none" w="med" len="med"/>
              <a:tailEnd type="none" w="med" len="med"/>
            </a:ln>
          </p:spPr>
        </p:sp>
        <p:sp>
          <p:nvSpPr>
            <p:cNvPr id="32093" name="Line 346"/>
            <p:cNvSpPr/>
            <p:nvPr/>
          </p:nvSpPr>
          <p:spPr>
            <a:xfrm>
              <a:off x="4315" y="2166"/>
              <a:ext cx="10" cy="19"/>
            </a:xfrm>
            <a:prstGeom prst="line">
              <a:avLst/>
            </a:prstGeom>
            <a:ln w="7938" cap="flat" cmpd="sng">
              <a:solidFill>
                <a:srgbClr val="FF0000"/>
              </a:solidFill>
              <a:prstDash val="solid"/>
              <a:headEnd type="none" w="med" len="med"/>
              <a:tailEnd type="none" w="med" len="med"/>
            </a:ln>
          </p:spPr>
        </p:sp>
        <p:sp>
          <p:nvSpPr>
            <p:cNvPr id="32094" name="Freeform 347"/>
            <p:cNvSpPr/>
            <p:nvPr/>
          </p:nvSpPr>
          <p:spPr>
            <a:xfrm>
              <a:off x="4341" y="2202"/>
              <a:ext cx="13" cy="16"/>
            </a:xfrm>
            <a:custGeom>
              <a:avLst/>
              <a:gdLst>
                <a:gd name="txL" fmla="*/ 0 w 5"/>
                <a:gd name="txT" fmla="*/ 0 h 7"/>
                <a:gd name="txR" fmla="*/ 5 w 5"/>
                <a:gd name="txB" fmla="*/ 7 h 7"/>
              </a:gdLst>
              <a:ahLst/>
              <a:cxnLst>
                <a:cxn ang="0">
                  <a:pos x="0" y="0"/>
                </a:cxn>
                <a:cxn ang="0">
                  <a:pos x="1621700062" y="164859344"/>
                </a:cxn>
                <a:cxn ang="0">
                  <a:pos x="2147483647" y="245939278"/>
                </a:cxn>
              </a:cxnLst>
              <a:rect l="txL" t="txT" r="txR" b="txB"/>
              <a:pathLst>
                <a:path w="5" h="7">
                  <a:moveTo>
                    <a:pt x="0" y="0"/>
                  </a:moveTo>
                  <a:lnTo>
                    <a:pt x="3" y="5"/>
                  </a:lnTo>
                  <a:lnTo>
                    <a:pt x="5"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95" name="Freeform 348"/>
            <p:cNvSpPr/>
            <p:nvPr/>
          </p:nvSpPr>
          <p:spPr>
            <a:xfrm>
              <a:off x="4369" y="2235"/>
              <a:ext cx="16" cy="16"/>
            </a:xfrm>
            <a:custGeom>
              <a:avLst/>
              <a:gdLst>
                <a:gd name="txL" fmla="*/ 0 w 6"/>
                <a:gd name="txT" fmla="*/ 0 h 7"/>
                <a:gd name="txR" fmla="*/ 6 w 6"/>
                <a:gd name="txB" fmla="*/ 7 h 7"/>
              </a:gdLst>
              <a:ahLst/>
              <a:cxnLst>
                <a:cxn ang="0">
                  <a:pos x="0" y="0"/>
                </a:cxn>
                <a:cxn ang="0">
                  <a:pos x="973838016" y="31555109"/>
                </a:cxn>
                <a:cxn ang="0">
                  <a:pos x="2147483647" y="245939278"/>
                </a:cxn>
              </a:cxnLst>
              <a:rect l="txL" t="txT" r="txR" b="txB"/>
              <a:pathLst>
                <a:path w="6" h="7">
                  <a:moveTo>
                    <a:pt x="0" y="0"/>
                  </a:moveTo>
                  <a:lnTo>
                    <a:pt x="1" y="1"/>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96" name="Freeform 349"/>
            <p:cNvSpPr/>
            <p:nvPr/>
          </p:nvSpPr>
          <p:spPr>
            <a:xfrm>
              <a:off x="4403" y="2265"/>
              <a:ext cx="20" cy="12"/>
            </a:xfrm>
            <a:custGeom>
              <a:avLst/>
              <a:gdLst>
                <a:gd name="txL" fmla="*/ 0 w 8"/>
                <a:gd name="txT" fmla="*/ 0 h 5"/>
                <a:gd name="txR" fmla="*/ 8 w 8"/>
                <a:gd name="txB" fmla="*/ 5 h 5"/>
              </a:gdLst>
              <a:ahLst/>
              <a:cxnLst>
                <a:cxn ang="0">
                  <a:pos x="0" y="0"/>
                </a:cxn>
                <a:cxn ang="0">
                  <a:pos x="434634300" y="203416843"/>
                </a:cxn>
                <a:cxn ang="0">
                  <a:pos x="1815955595" y="488200654"/>
                </a:cxn>
              </a:cxnLst>
              <a:rect l="txL" t="txT" r="txR" b="txB"/>
              <a:pathLst>
                <a:path w="8" h="5">
                  <a:moveTo>
                    <a:pt x="0" y="0"/>
                  </a:moveTo>
                  <a:lnTo>
                    <a:pt x="2" y="2"/>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97" name="Freeform 350"/>
            <p:cNvSpPr/>
            <p:nvPr/>
          </p:nvSpPr>
          <p:spPr>
            <a:xfrm>
              <a:off x="4444" y="2287"/>
              <a:ext cx="23" cy="4"/>
            </a:xfrm>
            <a:custGeom>
              <a:avLst/>
              <a:gdLst>
                <a:gd name="txL" fmla="*/ 0 w 9"/>
                <a:gd name="txT" fmla="*/ 0 h 2"/>
                <a:gd name="txR" fmla="*/ 9 w 9"/>
                <a:gd name="txB" fmla="*/ 2 h 2"/>
              </a:gdLst>
              <a:ahLst/>
              <a:cxnLst>
                <a:cxn ang="0">
                  <a:pos x="0" y="0"/>
                </a:cxn>
                <a:cxn ang="0">
                  <a:pos x="710910534" y="2097152"/>
                </a:cxn>
                <a:cxn ang="0">
                  <a:pos x="2147483647" y="4194304"/>
                </a:cxn>
              </a:cxnLst>
              <a:rect l="txL" t="txT" r="txR" b="txB"/>
              <a:pathLst>
                <a:path w="9" h="2">
                  <a:moveTo>
                    <a:pt x="0" y="0"/>
                  </a:moveTo>
                  <a:lnTo>
                    <a:pt x="2" y="1"/>
                  </a:lnTo>
                  <a:lnTo>
                    <a:pt x="9" y="2"/>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098" name="Line 351"/>
            <p:cNvSpPr/>
            <p:nvPr/>
          </p:nvSpPr>
          <p:spPr>
            <a:xfrm>
              <a:off x="4449" y="2289"/>
              <a:ext cx="18" cy="2"/>
            </a:xfrm>
            <a:prstGeom prst="line">
              <a:avLst/>
            </a:prstGeom>
            <a:ln w="7938" cap="flat" cmpd="sng">
              <a:solidFill>
                <a:srgbClr val="FF0000"/>
              </a:solidFill>
              <a:prstDash val="solid"/>
              <a:headEnd type="none" w="med" len="med"/>
              <a:tailEnd type="none" w="med" len="med"/>
            </a:ln>
          </p:spPr>
        </p:sp>
        <p:sp>
          <p:nvSpPr>
            <p:cNvPr id="32099" name="Line 352"/>
            <p:cNvSpPr/>
            <p:nvPr/>
          </p:nvSpPr>
          <p:spPr>
            <a:xfrm flipV="1">
              <a:off x="4491" y="2282"/>
              <a:ext cx="21" cy="7"/>
            </a:xfrm>
            <a:prstGeom prst="line">
              <a:avLst/>
            </a:prstGeom>
            <a:ln w="7938" cap="flat" cmpd="sng">
              <a:solidFill>
                <a:srgbClr val="FF0000"/>
              </a:solidFill>
              <a:prstDash val="solid"/>
              <a:headEnd type="none" w="med" len="med"/>
              <a:tailEnd type="none" w="med" len="med"/>
            </a:ln>
          </p:spPr>
        </p:sp>
        <p:sp>
          <p:nvSpPr>
            <p:cNvPr id="32100" name="Line 353"/>
            <p:cNvSpPr/>
            <p:nvPr/>
          </p:nvSpPr>
          <p:spPr>
            <a:xfrm flipV="1">
              <a:off x="4532" y="2258"/>
              <a:ext cx="21" cy="12"/>
            </a:xfrm>
            <a:prstGeom prst="line">
              <a:avLst/>
            </a:prstGeom>
            <a:ln w="7938" cap="flat" cmpd="sng">
              <a:solidFill>
                <a:srgbClr val="FF0000"/>
              </a:solidFill>
              <a:prstDash val="solid"/>
              <a:headEnd type="none" w="med" len="med"/>
              <a:tailEnd type="none" w="med" len="med"/>
            </a:ln>
          </p:spPr>
        </p:sp>
        <p:sp>
          <p:nvSpPr>
            <p:cNvPr id="32101" name="Line 354"/>
            <p:cNvSpPr/>
            <p:nvPr/>
          </p:nvSpPr>
          <p:spPr>
            <a:xfrm flipV="1">
              <a:off x="4532" y="2258"/>
              <a:ext cx="21" cy="12"/>
            </a:xfrm>
            <a:prstGeom prst="line">
              <a:avLst/>
            </a:prstGeom>
            <a:ln w="7938" cap="flat" cmpd="sng">
              <a:solidFill>
                <a:srgbClr val="FF0000"/>
              </a:solidFill>
              <a:prstDash val="solid"/>
              <a:headEnd type="none" w="med" len="med"/>
              <a:tailEnd type="none" w="med" len="med"/>
            </a:ln>
          </p:spPr>
        </p:sp>
        <p:sp>
          <p:nvSpPr>
            <p:cNvPr id="32102" name="Freeform 355"/>
            <p:cNvSpPr/>
            <p:nvPr/>
          </p:nvSpPr>
          <p:spPr>
            <a:xfrm>
              <a:off x="4568" y="2225"/>
              <a:ext cx="13" cy="17"/>
            </a:xfrm>
            <a:custGeom>
              <a:avLst/>
              <a:gdLst>
                <a:gd name="txL" fmla="*/ 0 w 5"/>
                <a:gd name="txT" fmla="*/ 0 h 7"/>
                <a:gd name="txR" fmla="*/ 5 w 5"/>
                <a:gd name="txB" fmla="*/ 7 h 7"/>
              </a:gdLst>
              <a:ahLst/>
              <a:cxnLst>
                <a:cxn ang="0">
                  <a:pos x="0" y="863921431"/>
                </a:cxn>
                <a:cxn ang="0">
                  <a:pos x="623730882" y="749507929"/>
                </a:cxn>
                <a:cxn ang="0">
                  <a:pos x="2147483647" y="0"/>
                </a:cxn>
              </a:cxnLst>
              <a:rect l="txL" t="txT" r="txR" b="txB"/>
              <a:pathLst>
                <a:path w="5" h="7">
                  <a:moveTo>
                    <a:pt x="0" y="7"/>
                  </a:moveTo>
                  <a:lnTo>
                    <a:pt x="1" y="6"/>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03" name="Line 356"/>
            <p:cNvSpPr/>
            <p:nvPr/>
          </p:nvSpPr>
          <p:spPr>
            <a:xfrm flipV="1">
              <a:off x="4597" y="2192"/>
              <a:ext cx="16" cy="17"/>
            </a:xfrm>
            <a:prstGeom prst="line">
              <a:avLst/>
            </a:prstGeom>
            <a:ln w="7938" cap="flat" cmpd="sng">
              <a:solidFill>
                <a:srgbClr val="FF0000"/>
              </a:solidFill>
              <a:prstDash val="solid"/>
              <a:headEnd type="none" w="med" len="med"/>
              <a:tailEnd type="none" w="med" len="med"/>
            </a:ln>
          </p:spPr>
        </p:sp>
        <p:sp>
          <p:nvSpPr>
            <p:cNvPr id="32104" name="Line 357"/>
            <p:cNvSpPr/>
            <p:nvPr/>
          </p:nvSpPr>
          <p:spPr>
            <a:xfrm flipV="1">
              <a:off x="4597" y="2192"/>
              <a:ext cx="16" cy="17"/>
            </a:xfrm>
            <a:prstGeom prst="line">
              <a:avLst/>
            </a:prstGeom>
            <a:ln w="7938" cap="flat" cmpd="sng">
              <a:solidFill>
                <a:srgbClr val="FF0000"/>
              </a:solidFill>
              <a:prstDash val="solid"/>
              <a:headEnd type="none" w="med" len="med"/>
              <a:tailEnd type="none" w="med" len="med"/>
            </a:ln>
          </p:spPr>
        </p:sp>
        <p:sp>
          <p:nvSpPr>
            <p:cNvPr id="32105" name="Freeform 358"/>
            <p:cNvSpPr/>
            <p:nvPr/>
          </p:nvSpPr>
          <p:spPr>
            <a:xfrm>
              <a:off x="4625" y="2154"/>
              <a:ext cx="11" cy="19"/>
            </a:xfrm>
            <a:custGeom>
              <a:avLst/>
              <a:gdLst>
                <a:gd name="txL" fmla="*/ 0 w 4"/>
                <a:gd name="txT" fmla="*/ 0 h 8"/>
                <a:gd name="txR" fmla="*/ 4 w 4"/>
                <a:gd name="txB" fmla="*/ 8 h 8"/>
              </a:gdLst>
              <a:ahLst/>
              <a:cxnLst>
                <a:cxn ang="0">
                  <a:pos x="0" y="617850614"/>
                </a:cxn>
                <a:cxn ang="0">
                  <a:pos x="2147483647" y="231614109"/>
                </a:cxn>
                <a:cxn ang="0">
                  <a:pos x="2147483647"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06" name="Freeform 359"/>
            <p:cNvSpPr/>
            <p:nvPr/>
          </p:nvSpPr>
          <p:spPr>
            <a:xfrm>
              <a:off x="4646" y="2116"/>
              <a:ext cx="13" cy="19"/>
            </a:xfrm>
            <a:custGeom>
              <a:avLst/>
              <a:gdLst>
                <a:gd name="txL" fmla="*/ 0 w 5"/>
                <a:gd name="txT" fmla="*/ 0 h 8"/>
                <a:gd name="txR" fmla="*/ 5 w 5"/>
                <a:gd name="txB" fmla="*/ 8 h 8"/>
              </a:gdLst>
              <a:ahLst/>
              <a:cxnLst>
                <a:cxn ang="0">
                  <a:pos x="0" y="617850614"/>
                </a:cxn>
                <a:cxn ang="0">
                  <a:pos x="997894659" y="382238110"/>
                </a:cxn>
                <a:cxn ang="0">
                  <a:pos x="2147483647" y="0"/>
                </a:cxn>
              </a:cxnLst>
              <a:rect l="txL" t="txT" r="txR" b="txB"/>
              <a:pathLst>
                <a:path w="5" h="8">
                  <a:moveTo>
                    <a:pt x="0" y="8"/>
                  </a:moveTo>
                  <a:lnTo>
                    <a:pt x="2" y="5"/>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07" name="Freeform 360"/>
            <p:cNvSpPr/>
            <p:nvPr/>
          </p:nvSpPr>
          <p:spPr>
            <a:xfrm>
              <a:off x="4672" y="2079"/>
              <a:ext cx="10" cy="18"/>
            </a:xfrm>
            <a:custGeom>
              <a:avLst/>
              <a:gdLst>
                <a:gd name="txL" fmla="*/ 0 w 4"/>
                <a:gd name="txT" fmla="*/ 0 h 8"/>
                <a:gd name="txR" fmla="*/ 4 w 4"/>
                <a:gd name="txB" fmla="*/ 8 h 8"/>
              </a:gdLst>
              <a:ahLst/>
              <a:cxnLst>
                <a:cxn ang="0">
                  <a:pos x="0" y="195748418"/>
                </a:cxn>
                <a:cxn ang="0">
                  <a:pos x="243899425" y="176384855"/>
                </a:cxn>
                <a:cxn ang="0">
                  <a:pos x="900314270" y="0"/>
                </a:cxn>
              </a:cxnLst>
              <a:rect l="txL" t="txT" r="txR" b="txB"/>
              <a:pathLst>
                <a:path w="4" h="8">
                  <a:moveTo>
                    <a:pt x="0" y="8"/>
                  </a:moveTo>
                  <a:lnTo>
                    <a:pt x="1" y="7"/>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08" name="Freeform 361"/>
            <p:cNvSpPr/>
            <p:nvPr/>
          </p:nvSpPr>
          <p:spPr>
            <a:xfrm>
              <a:off x="4693" y="2038"/>
              <a:ext cx="8" cy="22"/>
            </a:xfrm>
            <a:custGeom>
              <a:avLst/>
              <a:gdLst>
                <a:gd name="txL" fmla="*/ 0 w 3"/>
                <a:gd name="txT" fmla="*/ 0 h 9"/>
                <a:gd name="txR" fmla="*/ 3 w 3"/>
                <a:gd name="txB" fmla="*/ 9 h 9"/>
              </a:gdLst>
              <a:ahLst/>
              <a:cxnLst>
                <a:cxn ang="0">
                  <a:pos x="0" y="1283722880"/>
                </a:cxn>
                <a:cxn ang="0">
                  <a:pos x="0" y="1163475644"/>
                </a:cxn>
                <a:cxn ang="0">
                  <a:pos x="2147483647" y="0"/>
                </a:cxn>
              </a:cxnLst>
              <a:rect l="txL" t="txT" r="txR" b="txB"/>
              <a:pathLst>
                <a:path w="3" h="9">
                  <a:moveTo>
                    <a:pt x="0" y="9"/>
                  </a:moveTo>
                  <a:lnTo>
                    <a:pt x="0" y="8"/>
                  </a:lnTo>
                  <a:lnTo>
                    <a:pt x="3"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09" name="Freeform 362"/>
            <p:cNvSpPr/>
            <p:nvPr/>
          </p:nvSpPr>
          <p:spPr>
            <a:xfrm>
              <a:off x="4708" y="2000"/>
              <a:ext cx="11" cy="19"/>
            </a:xfrm>
            <a:custGeom>
              <a:avLst/>
              <a:gdLst>
                <a:gd name="txL" fmla="*/ 0 w 4"/>
                <a:gd name="txT" fmla="*/ 0 h 8"/>
                <a:gd name="txR" fmla="*/ 4 w 4"/>
                <a:gd name="txB" fmla="*/ 8 h 8"/>
              </a:gdLst>
              <a:ahLst/>
              <a:cxnLst>
                <a:cxn ang="0">
                  <a:pos x="0" y="617850614"/>
                </a:cxn>
                <a:cxn ang="0">
                  <a:pos x="1765473944" y="450005605"/>
                </a:cxn>
                <a:cxn ang="0">
                  <a:pos x="2147483647" y="0"/>
                </a:cxn>
              </a:cxnLst>
              <a:rect l="txL" t="txT" r="txR" b="txB"/>
              <a:pathLst>
                <a:path w="4" h="8">
                  <a:moveTo>
                    <a:pt x="0" y="8"/>
                  </a:moveTo>
                  <a:lnTo>
                    <a:pt x="1" y="6"/>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10" name="Freeform 363"/>
            <p:cNvSpPr/>
            <p:nvPr/>
          </p:nvSpPr>
          <p:spPr>
            <a:xfrm>
              <a:off x="4729" y="1963"/>
              <a:ext cx="10" cy="19"/>
            </a:xfrm>
            <a:custGeom>
              <a:avLst/>
              <a:gdLst>
                <a:gd name="txL" fmla="*/ 0 w 4"/>
                <a:gd name="txT" fmla="*/ 0 h 8"/>
                <a:gd name="txR" fmla="*/ 4 w 4"/>
                <a:gd name="txB" fmla="*/ 8 h 8"/>
              </a:gdLst>
              <a:ahLst/>
              <a:cxnLst>
                <a:cxn ang="0">
                  <a:pos x="0" y="617850614"/>
                </a:cxn>
                <a:cxn ang="0">
                  <a:pos x="434634300" y="382238110"/>
                </a:cxn>
                <a:cxn ang="0">
                  <a:pos x="900314270" y="0"/>
                </a:cxn>
              </a:cxnLst>
              <a:rect l="txL" t="txT" r="txR" b="txB"/>
              <a:pathLst>
                <a:path w="4" h="8">
                  <a:moveTo>
                    <a:pt x="0" y="8"/>
                  </a:moveTo>
                  <a:lnTo>
                    <a:pt x="2" y="5"/>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11" name="Freeform 364"/>
            <p:cNvSpPr/>
            <p:nvPr/>
          </p:nvSpPr>
          <p:spPr>
            <a:xfrm>
              <a:off x="4750" y="1925"/>
              <a:ext cx="10" cy="19"/>
            </a:xfrm>
            <a:custGeom>
              <a:avLst/>
              <a:gdLst>
                <a:gd name="txL" fmla="*/ 0 w 4"/>
                <a:gd name="txT" fmla="*/ 0 h 8"/>
                <a:gd name="txR" fmla="*/ 4 w 4"/>
                <a:gd name="txB" fmla="*/ 8 h 8"/>
              </a:gdLst>
              <a:ahLst/>
              <a:cxnLst>
                <a:cxn ang="0">
                  <a:pos x="0" y="617850614"/>
                </a:cxn>
                <a:cxn ang="0">
                  <a:pos x="434634300" y="328845419"/>
                </a:cxn>
                <a:cxn ang="0">
                  <a:pos x="900314270"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12" name="Freeform 365"/>
            <p:cNvSpPr/>
            <p:nvPr/>
          </p:nvSpPr>
          <p:spPr>
            <a:xfrm>
              <a:off x="4768" y="1885"/>
              <a:ext cx="10" cy="18"/>
            </a:xfrm>
            <a:custGeom>
              <a:avLst/>
              <a:gdLst>
                <a:gd name="txL" fmla="*/ 0 w 4"/>
                <a:gd name="txT" fmla="*/ 0 h 8"/>
                <a:gd name="txR" fmla="*/ 4 w 4"/>
                <a:gd name="txB" fmla="*/ 8 h 8"/>
              </a:gdLst>
              <a:ahLst/>
              <a:cxnLst>
                <a:cxn ang="0">
                  <a:pos x="0" y="195748418"/>
                </a:cxn>
                <a:cxn ang="0">
                  <a:pos x="434634300" y="78393269"/>
                </a:cxn>
                <a:cxn ang="0">
                  <a:pos x="900314270" y="0"/>
                </a:cxn>
              </a:cxnLst>
              <a:rect l="txL" t="txT" r="txR" b="txB"/>
              <a:pathLst>
                <a:path w="4" h="8">
                  <a:moveTo>
                    <a:pt x="0" y="8"/>
                  </a:moveTo>
                  <a:lnTo>
                    <a:pt x="2"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13" name="Line 366"/>
            <p:cNvSpPr/>
            <p:nvPr/>
          </p:nvSpPr>
          <p:spPr>
            <a:xfrm flipV="1">
              <a:off x="4786" y="1847"/>
              <a:ext cx="10" cy="19"/>
            </a:xfrm>
            <a:prstGeom prst="line">
              <a:avLst/>
            </a:prstGeom>
            <a:ln w="7938" cap="flat" cmpd="sng">
              <a:solidFill>
                <a:srgbClr val="FF0000"/>
              </a:solidFill>
              <a:prstDash val="solid"/>
              <a:headEnd type="none" w="med" len="med"/>
              <a:tailEnd type="none" w="med" len="med"/>
            </a:ln>
          </p:spPr>
        </p:sp>
        <p:sp>
          <p:nvSpPr>
            <p:cNvPr id="32114" name="Line 367"/>
            <p:cNvSpPr/>
            <p:nvPr/>
          </p:nvSpPr>
          <p:spPr>
            <a:xfrm flipV="1">
              <a:off x="4804" y="1809"/>
              <a:ext cx="8" cy="19"/>
            </a:xfrm>
            <a:prstGeom prst="line">
              <a:avLst/>
            </a:prstGeom>
            <a:ln w="7938" cap="flat" cmpd="sng">
              <a:solidFill>
                <a:srgbClr val="FF0000"/>
              </a:solidFill>
              <a:prstDash val="solid"/>
              <a:headEnd type="none" w="med" len="med"/>
              <a:tailEnd type="none" w="med" len="med"/>
            </a:ln>
          </p:spPr>
        </p:sp>
        <p:sp>
          <p:nvSpPr>
            <p:cNvPr id="32115" name="Line 368"/>
            <p:cNvSpPr/>
            <p:nvPr/>
          </p:nvSpPr>
          <p:spPr>
            <a:xfrm flipV="1">
              <a:off x="4820" y="1771"/>
              <a:ext cx="10" cy="19"/>
            </a:xfrm>
            <a:prstGeom prst="line">
              <a:avLst/>
            </a:prstGeom>
            <a:ln w="7938" cap="flat" cmpd="sng">
              <a:solidFill>
                <a:srgbClr val="FF0000"/>
              </a:solidFill>
              <a:prstDash val="solid"/>
              <a:headEnd type="none" w="med" len="med"/>
              <a:tailEnd type="none" w="med" len="med"/>
            </a:ln>
          </p:spPr>
        </p:sp>
        <p:sp>
          <p:nvSpPr>
            <p:cNvPr id="32116" name="Line 369"/>
            <p:cNvSpPr/>
            <p:nvPr/>
          </p:nvSpPr>
          <p:spPr>
            <a:xfrm flipV="1">
              <a:off x="4838" y="1733"/>
              <a:ext cx="10" cy="19"/>
            </a:xfrm>
            <a:prstGeom prst="line">
              <a:avLst/>
            </a:prstGeom>
            <a:ln w="7938" cap="flat" cmpd="sng">
              <a:solidFill>
                <a:srgbClr val="FF0000"/>
              </a:solidFill>
              <a:prstDash val="solid"/>
              <a:headEnd type="none" w="med" len="med"/>
              <a:tailEnd type="none" w="med" len="med"/>
            </a:ln>
          </p:spPr>
        </p:sp>
        <p:sp>
          <p:nvSpPr>
            <p:cNvPr id="32117" name="Line 370"/>
            <p:cNvSpPr/>
            <p:nvPr/>
          </p:nvSpPr>
          <p:spPr>
            <a:xfrm flipV="1">
              <a:off x="4859" y="1693"/>
              <a:ext cx="7" cy="21"/>
            </a:xfrm>
            <a:prstGeom prst="line">
              <a:avLst/>
            </a:prstGeom>
            <a:ln w="7938" cap="flat" cmpd="sng">
              <a:solidFill>
                <a:srgbClr val="FF0000"/>
              </a:solidFill>
              <a:prstDash val="solid"/>
              <a:headEnd type="none" w="med" len="med"/>
              <a:tailEnd type="none" w="med" len="med"/>
            </a:ln>
          </p:spPr>
        </p:sp>
        <p:sp>
          <p:nvSpPr>
            <p:cNvPr id="32118" name="Line 371"/>
            <p:cNvSpPr/>
            <p:nvPr/>
          </p:nvSpPr>
          <p:spPr>
            <a:xfrm flipV="1">
              <a:off x="4877" y="1655"/>
              <a:ext cx="10" cy="19"/>
            </a:xfrm>
            <a:prstGeom prst="line">
              <a:avLst/>
            </a:prstGeom>
            <a:ln w="7938" cap="flat" cmpd="sng">
              <a:solidFill>
                <a:srgbClr val="FF0000"/>
              </a:solidFill>
              <a:prstDash val="solid"/>
              <a:headEnd type="none" w="med" len="med"/>
              <a:tailEnd type="none" w="med" len="med"/>
            </a:ln>
          </p:spPr>
        </p:sp>
        <p:sp>
          <p:nvSpPr>
            <p:cNvPr id="32119" name="Line 372"/>
            <p:cNvSpPr/>
            <p:nvPr/>
          </p:nvSpPr>
          <p:spPr>
            <a:xfrm flipV="1">
              <a:off x="4897" y="1617"/>
              <a:ext cx="11" cy="19"/>
            </a:xfrm>
            <a:prstGeom prst="line">
              <a:avLst/>
            </a:prstGeom>
            <a:ln w="7938" cap="flat" cmpd="sng">
              <a:solidFill>
                <a:srgbClr val="FF0000"/>
              </a:solidFill>
              <a:prstDash val="solid"/>
              <a:headEnd type="none" w="med" len="med"/>
              <a:tailEnd type="none" w="med" len="med"/>
            </a:ln>
          </p:spPr>
        </p:sp>
        <p:sp>
          <p:nvSpPr>
            <p:cNvPr id="32120" name="Line 373"/>
            <p:cNvSpPr/>
            <p:nvPr/>
          </p:nvSpPr>
          <p:spPr>
            <a:xfrm flipV="1">
              <a:off x="4921" y="1579"/>
              <a:ext cx="10" cy="19"/>
            </a:xfrm>
            <a:prstGeom prst="line">
              <a:avLst/>
            </a:prstGeom>
            <a:ln w="7938" cap="flat" cmpd="sng">
              <a:solidFill>
                <a:srgbClr val="FF0000"/>
              </a:solidFill>
              <a:prstDash val="solid"/>
              <a:headEnd type="none" w="med" len="med"/>
              <a:tailEnd type="none" w="med" len="med"/>
            </a:ln>
          </p:spPr>
        </p:sp>
        <p:sp>
          <p:nvSpPr>
            <p:cNvPr id="32121" name="Line 374"/>
            <p:cNvSpPr/>
            <p:nvPr/>
          </p:nvSpPr>
          <p:spPr>
            <a:xfrm flipV="1">
              <a:off x="4941" y="1541"/>
              <a:ext cx="11" cy="19"/>
            </a:xfrm>
            <a:prstGeom prst="line">
              <a:avLst/>
            </a:prstGeom>
            <a:ln w="7938" cap="flat" cmpd="sng">
              <a:solidFill>
                <a:srgbClr val="FF0000"/>
              </a:solidFill>
              <a:prstDash val="solid"/>
              <a:headEnd type="none" w="med" len="med"/>
              <a:tailEnd type="none" w="med" len="med"/>
            </a:ln>
          </p:spPr>
        </p:sp>
        <p:sp>
          <p:nvSpPr>
            <p:cNvPr id="32122" name="Freeform 375"/>
            <p:cNvSpPr/>
            <p:nvPr/>
          </p:nvSpPr>
          <p:spPr>
            <a:xfrm>
              <a:off x="4967" y="1506"/>
              <a:ext cx="13" cy="19"/>
            </a:xfrm>
            <a:custGeom>
              <a:avLst/>
              <a:gdLst>
                <a:gd name="txL" fmla="*/ 0 w 5"/>
                <a:gd name="txT" fmla="*/ 0 h 8"/>
                <a:gd name="txR" fmla="*/ 5 w 5"/>
                <a:gd name="txB" fmla="*/ 8 h 8"/>
              </a:gdLst>
              <a:ahLst/>
              <a:cxnLst>
                <a:cxn ang="0">
                  <a:pos x="0" y="617850614"/>
                </a:cxn>
                <a:cxn ang="0">
                  <a:pos x="2006281891" y="160942431"/>
                </a:cxn>
                <a:cxn ang="0">
                  <a:pos x="2147483647" y="0"/>
                </a:cxn>
              </a:cxnLst>
              <a:rect l="txL" t="txT" r="txR" b="txB"/>
              <a:pathLst>
                <a:path w="5" h="8">
                  <a:moveTo>
                    <a:pt x="0" y="8"/>
                  </a:moveTo>
                  <a:lnTo>
                    <a:pt x="4"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23" name="Line 376"/>
            <p:cNvSpPr/>
            <p:nvPr/>
          </p:nvSpPr>
          <p:spPr>
            <a:xfrm flipV="1">
              <a:off x="4993" y="1485"/>
              <a:ext cx="3" cy="2"/>
            </a:xfrm>
            <a:prstGeom prst="line">
              <a:avLst/>
            </a:prstGeom>
            <a:ln w="7938" cap="flat" cmpd="sng">
              <a:solidFill>
                <a:srgbClr val="FF0000"/>
              </a:solidFill>
              <a:prstDash val="solid"/>
              <a:headEnd type="none" w="med" len="med"/>
              <a:tailEnd type="none" w="med" len="med"/>
            </a:ln>
          </p:spPr>
        </p:sp>
        <p:sp>
          <p:nvSpPr>
            <p:cNvPr id="32124" name="Line 377"/>
            <p:cNvSpPr/>
            <p:nvPr/>
          </p:nvSpPr>
          <p:spPr>
            <a:xfrm>
              <a:off x="3095" y="1480"/>
              <a:ext cx="13" cy="17"/>
            </a:xfrm>
            <a:prstGeom prst="line">
              <a:avLst/>
            </a:prstGeom>
            <a:ln w="7938" cap="flat" cmpd="sng">
              <a:solidFill>
                <a:srgbClr val="FF0000"/>
              </a:solidFill>
              <a:prstDash val="solid"/>
              <a:headEnd type="none" w="med" len="med"/>
              <a:tailEnd type="none" w="med" len="med"/>
            </a:ln>
          </p:spPr>
        </p:sp>
        <p:sp>
          <p:nvSpPr>
            <p:cNvPr id="32125" name="Line 378"/>
            <p:cNvSpPr/>
            <p:nvPr/>
          </p:nvSpPr>
          <p:spPr>
            <a:xfrm>
              <a:off x="3121" y="1513"/>
              <a:ext cx="13" cy="17"/>
            </a:xfrm>
            <a:prstGeom prst="line">
              <a:avLst/>
            </a:prstGeom>
            <a:ln w="7938" cap="flat" cmpd="sng">
              <a:solidFill>
                <a:srgbClr val="FF0000"/>
              </a:solidFill>
              <a:prstDash val="solid"/>
              <a:headEnd type="none" w="med" len="med"/>
              <a:tailEnd type="none" w="med" len="med"/>
            </a:ln>
          </p:spPr>
        </p:sp>
        <p:sp>
          <p:nvSpPr>
            <p:cNvPr id="32126" name="Freeform 379"/>
            <p:cNvSpPr/>
            <p:nvPr/>
          </p:nvSpPr>
          <p:spPr>
            <a:xfrm>
              <a:off x="3147" y="1549"/>
              <a:ext cx="13" cy="18"/>
            </a:xfrm>
            <a:custGeom>
              <a:avLst/>
              <a:gdLst>
                <a:gd name="txL" fmla="*/ 0 w 5"/>
                <a:gd name="txT" fmla="*/ 0 h 8"/>
                <a:gd name="txR" fmla="*/ 5 w 5"/>
                <a:gd name="txB" fmla="*/ 8 h 8"/>
              </a:gdLst>
              <a:ahLst/>
              <a:cxnLst>
                <a:cxn ang="0">
                  <a:pos x="0" y="0"/>
                </a:cxn>
                <a:cxn ang="0">
                  <a:pos x="2006281891" y="141472409"/>
                </a:cxn>
                <a:cxn ang="0">
                  <a:pos x="2147483647" y="195748418"/>
                </a:cxn>
              </a:cxnLst>
              <a:rect l="txL" t="txT" r="txR" b="txB"/>
              <a:pathLst>
                <a:path w="5" h="8">
                  <a:moveTo>
                    <a:pt x="0" y="0"/>
                  </a:moveTo>
                  <a:lnTo>
                    <a:pt x="4" y="6"/>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27" name="Freeform 380"/>
            <p:cNvSpPr/>
            <p:nvPr/>
          </p:nvSpPr>
          <p:spPr>
            <a:xfrm>
              <a:off x="3170" y="1586"/>
              <a:ext cx="11" cy="19"/>
            </a:xfrm>
            <a:custGeom>
              <a:avLst/>
              <a:gdLst>
                <a:gd name="txL" fmla="*/ 0 w 4"/>
                <a:gd name="txT" fmla="*/ 0 h 8"/>
                <a:gd name="txR" fmla="*/ 4 w 4"/>
                <a:gd name="txB" fmla="*/ 8 h 8"/>
              </a:gdLst>
              <a:ahLst/>
              <a:cxnLst>
                <a:cxn ang="0">
                  <a:pos x="0" y="0"/>
                </a:cxn>
                <a:cxn ang="0">
                  <a:pos x="2147483647" y="328845419"/>
                </a:cxn>
                <a:cxn ang="0">
                  <a:pos x="2147483647" y="617850614"/>
                </a:cxn>
              </a:cxnLst>
              <a:rect l="txL" t="txT" r="txR" b="txB"/>
              <a:pathLst>
                <a:path w="4" h="8">
                  <a:moveTo>
                    <a:pt x="0" y="0"/>
                  </a:moveTo>
                  <a:lnTo>
                    <a:pt x="2" y="4"/>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28" name="Freeform 381"/>
            <p:cNvSpPr/>
            <p:nvPr/>
          </p:nvSpPr>
          <p:spPr>
            <a:xfrm>
              <a:off x="3193" y="1624"/>
              <a:ext cx="11" cy="19"/>
            </a:xfrm>
            <a:custGeom>
              <a:avLst/>
              <a:gdLst>
                <a:gd name="txL" fmla="*/ 0 w 4"/>
                <a:gd name="txT" fmla="*/ 0 h 8"/>
                <a:gd name="txR" fmla="*/ 4 w 4"/>
                <a:gd name="txB" fmla="*/ 8 h 8"/>
              </a:gdLst>
              <a:ahLst/>
              <a:cxnLst>
                <a:cxn ang="0">
                  <a:pos x="0" y="0"/>
                </a:cxn>
                <a:cxn ang="0">
                  <a:pos x="2147483647" y="231614109"/>
                </a:cxn>
                <a:cxn ang="0">
                  <a:pos x="2147483647" y="617850614"/>
                </a:cxn>
              </a:cxnLst>
              <a:rect l="txL" t="txT" r="txR" b="txB"/>
              <a:pathLst>
                <a:path w="4" h="8">
                  <a:moveTo>
                    <a:pt x="0" y="0"/>
                  </a:moveTo>
                  <a:lnTo>
                    <a:pt x="2"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29" name="Freeform 382"/>
            <p:cNvSpPr/>
            <p:nvPr/>
          </p:nvSpPr>
          <p:spPr>
            <a:xfrm>
              <a:off x="3214" y="1662"/>
              <a:ext cx="8" cy="19"/>
            </a:xfrm>
            <a:custGeom>
              <a:avLst/>
              <a:gdLst>
                <a:gd name="txL" fmla="*/ 0 w 3"/>
                <a:gd name="txT" fmla="*/ 0 h 8"/>
                <a:gd name="txR" fmla="*/ 3 w 3"/>
                <a:gd name="txB" fmla="*/ 8 h 8"/>
              </a:gdLst>
              <a:ahLst/>
              <a:cxnLst>
                <a:cxn ang="0">
                  <a:pos x="0" y="0"/>
                </a:cxn>
                <a:cxn ang="0">
                  <a:pos x="973838016" y="231614109"/>
                </a:cxn>
                <a:cxn ang="0">
                  <a:pos x="2147483647" y="617850614"/>
                </a:cxn>
              </a:cxnLst>
              <a:rect l="txL" t="txT" r="txR" b="txB"/>
              <a:pathLst>
                <a:path w="3" h="8">
                  <a:moveTo>
                    <a:pt x="0" y="0"/>
                  </a:moveTo>
                  <a:lnTo>
                    <a:pt x="1" y="3"/>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30" name="Freeform 383"/>
            <p:cNvSpPr/>
            <p:nvPr/>
          </p:nvSpPr>
          <p:spPr>
            <a:xfrm>
              <a:off x="3232" y="1700"/>
              <a:ext cx="11" cy="19"/>
            </a:xfrm>
            <a:custGeom>
              <a:avLst/>
              <a:gdLst>
                <a:gd name="txL" fmla="*/ 0 w 4"/>
                <a:gd name="txT" fmla="*/ 0 h 8"/>
                <a:gd name="txR" fmla="*/ 4 w 4"/>
                <a:gd name="txB" fmla="*/ 8 h 8"/>
              </a:gdLst>
              <a:ahLst/>
              <a:cxnLst>
                <a:cxn ang="0">
                  <a:pos x="0" y="0"/>
                </a:cxn>
                <a:cxn ang="0">
                  <a:pos x="1765473944" y="231614109"/>
                </a:cxn>
                <a:cxn ang="0">
                  <a:pos x="2147483647" y="617850614"/>
                </a:cxn>
              </a:cxnLst>
              <a:rect l="txL" t="txT" r="txR" b="txB"/>
              <a:pathLst>
                <a:path w="4" h="8">
                  <a:moveTo>
                    <a:pt x="0" y="0"/>
                  </a:moveTo>
                  <a:lnTo>
                    <a:pt x="1" y="3"/>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31" name="Freeform 384"/>
            <p:cNvSpPr/>
            <p:nvPr/>
          </p:nvSpPr>
          <p:spPr>
            <a:xfrm>
              <a:off x="3253" y="1738"/>
              <a:ext cx="8" cy="19"/>
            </a:xfrm>
            <a:custGeom>
              <a:avLst/>
              <a:gdLst>
                <a:gd name="txL" fmla="*/ 0 w 3"/>
                <a:gd name="txT" fmla="*/ 0 h 8"/>
                <a:gd name="txR" fmla="*/ 3 w 3"/>
                <a:gd name="txB" fmla="*/ 8 h 8"/>
              </a:gdLst>
              <a:ahLst/>
              <a:cxnLst>
                <a:cxn ang="0">
                  <a:pos x="0" y="0"/>
                </a:cxn>
                <a:cxn ang="0">
                  <a:pos x="1620984568" y="382238110"/>
                </a:cxn>
                <a:cxn ang="0">
                  <a:pos x="2147483647" y="617850614"/>
                </a:cxn>
              </a:cxnLst>
              <a:rect l="txL" t="txT" r="txR" b="txB"/>
              <a:pathLst>
                <a:path w="3" h="8">
                  <a:moveTo>
                    <a:pt x="0" y="0"/>
                  </a:moveTo>
                  <a:lnTo>
                    <a:pt x="2" y="5"/>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32" name="Freeform 385"/>
            <p:cNvSpPr/>
            <p:nvPr/>
          </p:nvSpPr>
          <p:spPr>
            <a:xfrm>
              <a:off x="3269" y="1776"/>
              <a:ext cx="10" cy="19"/>
            </a:xfrm>
            <a:custGeom>
              <a:avLst/>
              <a:gdLst>
                <a:gd name="txL" fmla="*/ 0 w 4"/>
                <a:gd name="txT" fmla="*/ 0 h 8"/>
                <a:gd name="txR" fmla="*/ 4 w 4"/>
                <a:gd name="txB" fmla="*/ 8 h 8"/>
              </a:gdLst>
              <a:ahLst/>
              <a:cxnLst>
                <a:cxn ang="0">
                  <a:pos x="0" y="0"/>
                </a:cxn>
                <a:cxn ang="0">
                  <a:pos x="609748363" y="550083295"/>
                </a:cxn>
                <a:cxn ang="0">
                  <a:pos x="900314270"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33" name="Line 386"/>
            <p:cNvSpPr/>
            <p:nvPr/>
          </p:nvSpPr>
          <p:spPr>
            <a:xfrm>
              <a:off x="3287" y="1814"/>
              <a:ext cx="10" cy="18"/>
            </a:xfrm>
            <a:prstGeom prst="line">
              <a:avLst/>
            </a:prstGeom>
            <a:ln w="7938" cap="flat" cmpd="sng">
              <a:solidFill>
                <a:srgbClr val="FF0000"/>
              </a:solidFill>
              <a:prstDash val="solid"/>
              <a:headEnd type="none" w="med" len="med"/>
              <a:tailEnd type="none" w="med" len="med"/>
            </a:ln>
          </p:spPr>
        </p:sp>
        <p:sp>
          <p:nvSpPr>
            <p:cNvPr id="32134" name="Line 387"/>
            <p:cNvSpPr/>
            <p:nvPr/>
          </p:nvSpPr>
          <p:spPr>
            <a:xfrm>
              <a:off x="3307" y="1851"/>
              <a:ext cx="11" cy="19"/>
            </a:xfrm>
            <a:prstGeom prst="line">
              <a:avLst/>
            </a:prstGeom>
            <a:ln w="7938" cap="flat" cmpd="sng">
              <a:solidFill>
                <a:srgbClr val="FF0000"/>
              </a:solidFill>
              <a:prstDash val="solid"/>
              <a:headEnd type="none" w="med" len="med"/>
              <a:tailEnd type="none" w="med" len="med"/>
            </a:ln>
          </p:spPr>
        </p:sp>
        <p:sp>
          <p:nvSpPr>
            <p:cNvPr id="32135" name="Line 388"/>
            <p:cNvSpPr/>
            <p:nvPr/>
          </p:nvSpPr>
          <p:spPr>
            <a:xfrm>
              <a:off x="3326" y="1892"/>
              <a:ext cx="7" cy="19"/>
            </a:xfrm>
            <a:prstGeom prst="line">
              <a:avLst/>
            </a:prstGeom>
            <a:ln w="7938" cap="flat" cmpd="sng">
              <a:solidFill>
                <a:srgbClr val="FF0000"/>
              </a:solidFill>
              <a:prstDash val="solid"/>
              <a:headEnd type="none" w="med" len="med"/>
              <a:tailEnd type="none" w="med" len="med"/>
            </a:ln>
          </p:spPr>
        </p:sp>
        <p:sp>
          <p:nvSpPr>
            <p:cNvPr id="32136" name="Line 389"/>
            <p:cNvSpPr/>
            <p:nvPr/>
          </p:nvSpPr>
          <p:spPr>
            <a:xfrm>
              <a:off x="3341" y="1929"/>
              <a:ext cx="8" cy="19"/>
            </a:xfrm>
            <a:prstGeom prst="line">
              <a:avLst/>
            </a:prstGeom>
            <a:ln w="7938" cap="flat" cmpd="sng">
              <a:solidFill>
                <a:srgbClr val="FF0000"/>
              </a:solidFill>
              <a:prstDash val="solid"/>
              <a:headEnd type="none" w="med" len="med"/>
              <a:tailEnd type="none" w="med" len="med"/>
            </a:ln>
          </p:spPr>
        </p:sp>
        <p:sp>
          <p:nvSpPr>
            <p:cNvPr id="32137" name="Line 390"/>
            <p:cNvSpPr/>
            <p:nvPr/>
          </p:nvSpPr>
          <p:spPr>
            <a:xfrm>
              <a:off x="3359" y="1967"/>
              <a:ext cx="11" cy="19"/>
            </a:xfrm>
            <a:prstGeom prst="line">
              <a:avLst/>
            </a:prstGeom>
            <a:ln w="7938" cap="flat" cmpd="sng">
              <a:solidFill>
                <a:srgbClr val="FF0000"/>
              </a:solidFill>
              <a:prstDash val="solid"/>
              <a:headEnd type="none" w="med" len="med"/>
              <a:tailEnd type="none" w="med" len="med"/>
            </a:ln>
          </p:spPr>
        </p:sp>
        <p:sp>
          <p:nvSpPr>
            <p:cNvPr id="32138" name="Line 391"/>
            <p:cNvSpPr/>
            <p:nvPr/>
          </p:nvSpPr>
          <p:spPr>
            <a:xfrm>
              <a:off x="3380" y="2005"/>
              <a:ext cx="8" cy="19"/>
            </a:xfrm>
            <a:prstGeom prst="line">
              <a:avLst/>
            </a:prstGeom>
            <a:ln w="7938" cap="flat" cmpd="sng">
              <a:solidFill>
                <a:srgbClr val="FF0000"/>
              </a:solidFill>
              <a:prstDash val="solid"/>
              <a:headEnd type="none" w="med" len="med"/>
              <a:tailEnd type="none" w="med" len="med"/>
            </a:ln>
          </p:spPr>
        </p:sp>
        <p:sp>
          <p:nvSpPr>
            <p:cNvPr id="32139" name="Freeform 392"/>
            <p:cNvSpPr/>
            <p:nvPr/>
          </p:nvSpPr>
          <p:spPr>
            <a:xfrm>
              <a:off x="3398" y="2043"/>
              <a:ext cx="10" cy="19"/>
            </a:xfrm>
            <a:custGeom>
              <a:avLst/>
              <a:gdLst>
                <a:gd name="txL" fmla="*/ 0 w 4"/>
                <a:gd name="txT" fmla="*/ 0 h 8"/>
                <a:gd name="txR" fmla="*/ 4 w 4"/>
                <a:gd name="txB" fmla="*/ 8 h 8"/>
              </a:gdLst>
              <a:ahLst/>
              <a:cxnLst>
                <a:cxn ang="0">
                  <a:pos x="0" y="0"/>
                </a:cxn>
                <a:cxn ang="0">
                  <a:pos x="0" y="67765234"/>
                </a:cxn>
                <a:cxn ang="0">
                  <a:pos x="900314270"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0" name="Freeform 393"/>
            <p:cNvSpPr/>
            <p:nvPr/>
          </p:nvSpPr>
          <p:spPr>
            <a:xfrm>
              <a:off x="3419" y="2081"/>
              <a:ext cx="10" cy="19"/>
            </a:xfrm>
            <a:custGeom>
              <a:avLst/>
              <a:gdLst>
                <a:gd name="txL" fmla="*/ 0 w 4"/>
                <a:gd name="txT" fmla="*/ 0 h 8"/>
                <a:gd name="txR" fmla="*/ 4 w 4"/>
                <a:gd name="txB" fmla="*/ 8 h 8"/>
              </a:gdLst>
              <a:ahLst/>
              <a:cxnLst>
                <a:cxn ang="0">
                  <a:pos x="0" y="0"/>
                </a:cxn>
                <a:cxn ang="0">
                  <a:pos x="0" y="67765234"/>
                </a:cxn>
                <a:cxn ang="0">
                  <a:pos x="900314270"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1" name="Freeform 394"/>
            <p:cNvSpPr/>
            <p:nvPr/>
          </p:nvSpPr>
          <p:spPr>
            <a:xfrm>
              <a:off x="3439" y="2119"/>
              <a:ext cx="11" cy="19"/>
            </a:xfrm>
            <a:custGeom>
              <a:avLst/>
              <a:gdLst>
                <a:gd name="txL" fmla="*/ 0 w 4"/>
                <a:gd name="txT" fmla="*/ 0 h 8"/>
                <a:gd name="txR" fmla="*/ 4 w 4"/>
                <a:gd name="txB" fmla="*/ 8 h 8"/>
              </a:gdLst>
              <a:ahLst/>
              <a:cxnLst>
                <a:cxn ang="0">
                  <a:pos x="0" y="0"/>
                </a:cxn>
                <a:cxn ang="0">
                  <a:pos x="1765473944" y="67765234"/>
                </a:cxn>
                <a:cxn ang="0">
                  <a:pos x="2147483647" y="617850614"/>
                </a:cxn>
              </a:cxnLst>
              <a:rect l="txL" t="txT" r="txR" b="txB"/>
              <a:pathLst>
                <a:path w="4" h="8">
                  <a:moveTo>
                    <a:pt x="0" y="0"/>
                  </a:moveTo>
                  <a:lnTo>
                    <a:pt x="1"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2" name="Line 395"/>
            <p:cNvSpPr/>
            <p:nvPr/>
          </p:nvSpPr>
          <p:spPr>
            <a:xfrm>
              <a:off x="3463" y="2157"/>
              <a:ext cx="10" cy="19"/>
            </a:xfrm>
            <a:prstGeom prst="line">
              <a:avLst/>
            </a:prstGeom>
            <a:ln w="7938" cap="flat" cmpd="sng">
              <a:solidFill>
                <a:srgbClr val="FF0000"/>
              </a:solidFill>
              <a:prstDash val="solid"/>
              <a:headEnd type="none" w="med" len="med"/>
              <a:tailEnd type="none" w="med" len="med"/>
            </a:ln>
          </p:spPr>
        </p:sp>
        <p:sp>
          <p:nvSpPr>
            <p:cNvPr id="32143" name="Line 396"/>
            <p:cNvSpPr/>
            <p:nvPr/>
          </p:nvSpPr>
          <p:spPr>
            <a:xfrm>
              <a:off x="3486" y="2192"/>
              <a:ext cx="16" cy="17"/>
            </a:xfrm>
            <a:prstGeom prst="line">
              <a:avLst/>
            </a:prstGeom>
            <a:ln w="7938" cap="flat" cmpd="sng">
              <a:solidFill>
                <a:srgbClr val="FF0000"/>
              </a:solidFill>
              <a:prstDash val="solid"/>
              <a:headEnd type="none" w="med" len="med"/>
              <a:tailEnd type="none" w="med" len="med"/>
            </a:ln>
          </p:spPr>
        </p:sp>
        <p:sp>
          <p:nvSpPr>
            <p:cNvPr id="32144" name="Line 397"/>
            <p:cNvSpPr/>
            <p:nvPr/>
          </p:nvSpPr>
          <p:spPr>
            <a:xfrm>
              <a:off x="3486" y="2192"/>
              <a:ext cx="16" cy="17"/>
            </a:xfrm>
            <a:prstGeom prst="line">
              <a:avLst/>
            </a:prstGeom>
            <a:ln w="7938" cap="flat" cmpd="sng">
              <a:solidFill>
                <a:srgbClr val="FF0000"/>
              </a:solidFill>
              <a:prstDash val="solid"/>
              <a:headEnd type="none" w="med" len="med"/>
              <a:tailEnd type="none" w="med" len="med"/>
            </a:ln>
          </p:spPr>
        </p:sp>
        <p:sp>
          <p:nvSpPr>
            <p:cNvPr id="32145" name="Freeform 398"/>
            <p:cNvSpPr/>
            <p:nvPr/>
          </p:nvSpPr>
          <p:spPr>
            <a:xfrm>
              <a:off x="3515" y="2228"/>
              <a:ext cx="15" cy="16"/>
            </a:xfrm>
            <a:custGeom>
              <a:avLst/>
              <a:gdLst>
                <a:gd name="txL" fmla="*/ 0 w 6"/>
                <a:gd name="txT" fmla="*/ 0 h 7"/>
                <a:gd name="txR" fmla="*/ 6 w 6"/>
                <a:gd name="txB" fmla="*/ 7 h 7"/>
              </a:gdLst>
              <a:ahLst/>
              <a:cxnLst>
                <a:cxn ang="0">
                  <a:pos x="0" y="0"/>
                </a:cxn>
                <a:cxn ang="0">
                  <a:pos x="465633125" y="107598434"/>
                </a:cxn>
                <a:cxn ang="0">
                  <a:pos x="1355285938" y="245939278"/>
                </a:cxn>
              </a:cxnLst>
              <a:rect l="txL" t="txT" r="txR" b="txB"/>
              <a:pathLst>
                <a:path w="6" h="7">
                  <a:moveTo>
                    <a:pt x="0" y="0"/>
                  </a:moveTo>
                  <a:lnTo>
                    <a:pt x="2" y="3"/>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6" name="Freeform 399"/>
            <p:cNvSpPr/>
            <p:nvPr/>
          </p:nvSpPr>
          <p:spPr>
            <a:xfrm>
              <a:off x="3548" y="2258"/>
              <a:ext cx="21" cy="12"/>
            </a:xfrm>
            <a:custGeom>
              <a:avLst/>
              <a:gdLst>
                <a:gd name="txL" fmla="*/ 0 w 8"/>
                <a:gd name="txT" fmla="*/ 0 h 5"/>
                <a:gd name="txR" fmla="*/ 8 w 8"/>
                <a:gd name="txB" fmla="*/ 5 h 5"/>
              </a:gdLst>
              <a:ahLst/>
              <a:cxnLst>
                <a:cxn ang="0">
                  <a:pos x="0" y="0"/>
                </a:cxn>
                <a:cxn ang="0">
                  <a:pos x="2147483647" y="404930810"/>
                </a:cxn>
                <a:cxn ang="0">
                  <a:pos x="2147483647" y="488200654"/>
                </a:cxn>
              </a:cxnLst>
              <a:rect l="txL" t="txT" r="txR" b="txB"/>
              <a:pathLst>
                <a:path w="8" h="5">
                  <a:moveTo>
                    <a:pt x="0" y="0"/>
                  </a:moveTo>
                  <a:lnTo>
                    <a:pt x="6" y="4"/>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7" name="Freeform 400"/>
            <p:cNvSpPr/>
            <p:nvPr/>
          </p:nvSpPr>
          <p:spPr>
            <a:xfrm>
              <a:off x="3587" y="2282"/>
              <a:ext cx="21" cy="7"/>
            </a:xfrm>
            <a:custGeom>
              <a:avLst/>
              <a:gdLst>
                <a:gd name="txL" fmla="*/ 0 w 8"/>
                <a:gd name="txT" fmla="*/ 0 h 3"/>
                <a:gd name="txR" fmla="*/ 8 w 8"/>
                <a:gd name="txB" fmla="*/ 3 h 3"/>
              </a:gdLst>
              <a:ahLst/>
              <a:cxnLst>
                <a:cxn ang="0">
                  <a:pos x="0" y="0"/>
                </a:cxn>
                <a:cxn ang="0">
                  <a:pos x="2147483647" y="155151439"/>
                </a:cxn>
                <a:cxn ang="0">
                  <a:pos x="2147483647" y="155151439"/>
                </a:cxn>
              </a:cxnLst>
              <a:rect l="txL" t="txT" r="txR" b="txB"/>
              <a:pathLst>
                <a:path w="8" h="3">
                  <a:moveTo>
                    <a:pt x="0" y="0"/>
                  </a:moveTo>
                  <a:lnTo>
                    <a:pt x="5" y="3"/>
                  </a:lnTo>
                  <a:lnTo>
                    <a:pt x="8" y="3"/>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8" name="Freeform 401"/>
            <p:cNvSpPr/>
            <p:nvPr/>
          </p:nvSpPr>
          <p:spPr>
            <a:xfrm>
              <a:off x="3631" y="2284"/>
              <a:ext cx="23" cy="7"/>
            </a:xfrm>
            <a:custGeom>
              <a:avLst/>
              <a:gdLst>
                <a:gd name="txL" fmla="*/ 0 w 9"/>
                <a:gd name="txT" fmla="*/ 0 h 3"/>
                <a:gd name="txR" fmla="*/ 9 w 9"/>
                <a:gd name="txB" fmla="*/ 3 h 3"/>
              </a:gdLst>
              <a:ahLst/>
              <a:cxnLst>
                <a:cxn ang="0">
                  <a:pos x="0" y="155151439"/>
                </a:cxn>
                <a:cxn ang="0">
                  <a:pos x="1429497395" y="117411901"/>
                </a:cxn>
                <a:cxn ang="0">
                  <a:pos x="2147483647" y="0"/>
                </a:cxn>
              </a:cxnLst>
              <a:rect l="txL" t="txT" r="txR" b="txB"/>
              <a:pathLst>
                <a:path w="9" h="3">
                  <a:moveTo>
                    <a:pt x="0" y="3"/>
                  </a:moveTo>
                  <a:lnTo>
                    <a:pt x="4" y="2"/>
                  </a:lnTo>
                  <a:lnTo>
                    <a:pt x="9"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49" name="Freeform 402"/>
            <p:cNvSpPr/>
            <p:nvPr/>
          </p:nvSpPr>
          <p:spPr>
            <a:xfrm>
              <a:off x="3675" y="2265"/>
              <a:ext cx="21" cy="10"/>
            </a:xfrm>
            <a:custGeom>
              <a:avLst/>
              <a:gdLst>
                <a:gd name="txL" fmla="*/ 0 w 8"/>
                <a:gd name="txT" fmla="*/ 0 h 4"/>
                <a:gd name="txR" fmla="*/ 8 w 8"/>
                <a:gd name="txB" fmla="*/ 4 h 4"/>
              </a:gdLst>
              <a:ahLst/>
              <a:cxnLst>
                <a:cxn ang="0">
                  <a:pos x="0" y="900314270"/>
                </a:cxn>
                <a:cxn ang="0">
                  <a:pos x="1920542508" y="609748363"/>
                </a:cxn>
                <a:cxn ang="0">
                  <a:pos x="2147483647" y="0"/>
                </a:cxn>
              </a:cxnLst>
              <a:rect l="txL" t="txT" r="txR" b="txB"/>
              <a:pathLst>
                <a:path w="8" h="4">
                  <a:moveTo>
                    <a:pt x="0" y="4"/>
                  </a:moveTo>
                  <a:lnTo>
                    <a:pt x="3" y="3"/>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0" name="Freeform 403"/>
            <p:cNvSpPr/>
            <p:nvPr/>
          </p:nvSpPr>
          <p:spPr>
            <a:xfrm>
              <a:off x="3714" y="2235"/>
              <a:ext cx="15" cy="16"/>
            </a:xfrm>
            <a:custGeom>
              <a:avLst/>
              <a:gdLst>
                <a:gd name="txL" fmla="*/ 0 w 6"/>
                <a:gd name="txT" fmla="*/ 0 h 7"/>
                <a:gd name="txR" fmla="*/ 6 w 6"/>
                <a:gd name="txB" fmla="*/ 7 h 7"/>
              </a:gdLst>
              <a:ahLst/>
              <a:cxnLst>
                <a:cxn ang="0">
                  <a:pos x="0" y="245939278"/>
                </a:cxn>
                <a:cxn ang="0">
                  <a:pos x="726463208" y="107598434"/>
                </a:cxn>
                <a:cxn ang="0">
                  <a:pos x="1355285938" y="0"/>
                </a:cxn>
              </a:cxnLst>
              <a:rect l="txL" t="txT" r="txR" b="txB"/>
              <a:pathLst>
                <a:path w="6" h="7">
                  <a:moveTo>
                    <a:pt x="0" y="7"/>
                  </a:moveTo>
                  <a:lnTo>
                    <a:pt x="3" y="3"/>
                  </a:lnTo>
                  <a:lnTo>
                    <a:pt x="6"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1" name="Line 404"/>
            <p:cNvSpPr/>
            <p:nvPr/>
          </p:nvSpPr>
          <p:spPr>
            <a:xfrm flipV="1">
              <a:off x="3745" y="2202"/>
              <a:ext cx="13" cy="18"/>
            </a:xfrm>
            <a:prstGeom prst="line">
              <a:avLst/>
            </a:prstGeom>
            <a:ln w="7938" cap="flat" cmpd="sng">
              <a:solidFill>
                <a:srgbClr val="FF0000"/>
              </a:solidFill>
              <a:prstDash val="solid"/>
              <a:headEnd type="none" w="med" len="med"/>
              <a:tailEnd type="none" w="med" len="med"/>
            </a:ln>
          </p:spPr>
        </p:sp>
        <p:sp>
          <p:nvSpPr>
            <p:cNvPr id="32152" name="Line 405"/>
            <p:cNvSpPr/>
            <p:nvPr/>
          </p:nvSpPr>
          <p:spPr>
            <a:xfrm flipV="1">
              <a:off x="3771" y="2164"/>
              <a:ext cx="10" cy="19"/>
            </a:xfrm>
            <a:prstGeom prst="line">
              <a:avLst/>
            </a:prstGeom>
            <a:ln w="7938" cap="flat" cmpd="sng">
              <a:solidFill>
                <a:srgbClr val="FF0000"/>
              </a:solidFill>
              <a:prstDash val="solid"/>
              <a:headEnd type="none" w="med" len="med"/>
              <a:tailEnd type="none" w="med" len="med"/>
            </a:ln>
          </p:spPr>
        </p:sp>
        <p:sp>
          <p:nvSpPr>
            <p:cNvPr id="32153" name="Freeform 406"/>
            <p:cNvSpPr/>
            <p:nvPr/>
          </p:nvSpPr>
          <p:spPr>
            <a:xfrm>
              <a:off x="3794" y="2128"/>
              <a:ext cx="13" cy="19"/>
            </a:xfrm>
            <a:custGeom>
              <a:avLst/>
              <a:gdLst>
                <a:gd name="txL" fmla="*/ 0 w 5"/>
                <a:gd name="txT" fmla="*/ 0 h 8"/>
                <a:gd name="txR" fmla="*/ 5 w 5"/>
                <a:gd name="txB" fmla="*/ 8 h 8"/>
              </a:gdLst>
              <a:ahLst/>
              <a:cxnLst>
                <a:cxn ang="0">
                  <a:pos x="0" y="617850614"/>
                </a:cxn>
                <a:cxn ang="0">
                  <a:pos x="2006281891" y="160942431"/>
                </a:cxn>
                <a:cxn ang="0">
                  <a:pos x="2147483647" y="0"/>
                </a:cxn>
              </a:cxnLst>
              <a:rect l="txL" t="txT" r="txR" b="txB"/>
              <a:pathLst>
                <a:path w="5" h="8">
                  <a:moveTo>
                    <a:pt x="0" y="8"/>
                  </a:moveTo>
                  <a:lnTo>
                    <a:pt x="4" y="2"/>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4" name="Freeform 407"/>
            <p:cNvSpPr/>
            <p:nvPr/>
          </p:nvSpPr>
          <p:spPr>
            <a:xfrm>
              <a:off x="3818" y="2090"/>
              <a:ext cx="10" cy="19"/>
            </a:xfrm>
            <a:custGeom>
              <a:avLst/>
              <a:gdLst>
                <a:gd name="txL" fmla="*/ 0 w 4"/>
                <a:gd name="txT" fmla="*/ 0 h 8"/>
                <a:gd name="txR" fmla="*/ 4 w 4"/>
                <a:gd name="txB" fmla="*/ 8 h 8"/>
              </a:gdLst>
              <a:ahLst/>
              <a:cxnLst>
                <a:cxn ang="0">
                  <a:pos x="0" y="617850614"/>
                </a:cxn>
                <a:cxn ang="0">
                  <a:pos x="609748363" y="231614109"/>
                </a:cxn>
                <a:cxn ang="0">
                  <a:pos x="900314270"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5" name="Freeform 408"/>
            <p:cNvSpPr/>
            <p:nvPr/>
          </p:nvSpPr>
          <p:spPr>
            <a:xfrm>
              <a:off x="3838" y="2052"/>
              <a:ext cx="11" cy="19"/>
            </a:xfrm>
            <a:custGeom>
              <a:avLst/>
              <a:gdLst>
                <a:gd name="txL" fmla="*/ 0 w 4"/>
                <a:gd name="txT" fmla="*/ 0 h 8"/>
                <a:gd name="txR" fmla="*/ 4 w 4"/>
                <a:gd name="txB" fmla="*/ 8 h 8"/>
              </a:gdLst>
              <a:ahLst/>
              <a:cxnLst>
                <a:cxn ang="0">
                  <a:pos x="0" y="617850614"/>
                </a:cxn>
                <a:cxn ang="0">
                  <a:pos x="2147483647" y="328845419"/>
                </a:cxn>
                <a:cxn ang="0">
                  <a:pos x="2147483647" y="0"/>
                </a:cxn>
              </a:cxnLst>
              <a:rect l="txL" t="txT" r="txR" b="txB"/>
              <a:pathLst>
                <a:path w="4" h="8">
                  <a:moveTo>
                    <a:pt x="0" y="8"/>
                  </a:moveTo>
                  <a:lnTo>
                    <a:pt x="2" y="4"/>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6" name="Freeform 409"/>
            <p:cNvSpPr/>
            <p:nvPr/>
          </p:nvSpPr>
          <p:spPr>
            <a:xfrm>
              <a:off x="3859" y="2015"/>
              <a:ext cx="10" cy="19"/>
            </a:xfrm>
            <a:custGeom>
              <a:avLst/>
              <a:gdLst>
                <a:gd name="txL" fmla="*/ 0 w 4"/>
                <a:gd name="txT" fmla="*/ 0 h 8"/>
                <a:gd name="txR" fmla="*/ 4 w 4"/>
                <a:gd name="txB" fmla="*/ 8 h 8"/>
              </a:gdLst>
              <a:ahLst/>
              <a:cxnLst>
                <a:cxn ang="0">
                  <a:pos x="0" y="617850614"/>
                </a:cxn>
                <a:cxn ang="0">
                  <a:pos x="609748363" y="231614109"/>
                </a:cxn>
                <a:cxn ang="0">
                  <a:pos x="900314270" y="0"/>
                </a:cxn>
              </a:cxnLst>
              <a:rect l="txL" t="txT" r="txR" b="txB"/>
              <a:pathLst>
                <a:path w="4" h="8">
                  <a:moveTo>
                    <a:pt x="0" y="8"/>
                  </a:moveTo>
                  <a:lnTo>
                    <a:pt x="3" y="3"/>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7" name="Freeform 410"/>
            <p:cNvSpPr/>
            <p:nvPr/>
          </p:nvSpPr>
          <p:spPr>
            <a:xfrm>
              <a:off x="3877" y="1977"/>
              <a:ext cx="10" cy="19"/>
            </a:xfrm>
            <a:custGeom>
              <a:avLst/>
              <a:gdLst>
                <a:gd name="txL" fmla="*/ 0 w 4"/>
                <a:gd name="txT" fmla="*/ 0 h 8"/>
                <a:gd name="txR" fmla="*/ 4 w 4"/>
                <a:gd name="txB" fmla="*/ 8 h 8"/>
              </a:gdLst>
              <a:ahLst/>
              <a:cxnLst>
                <a:cxn ang="0">
                  <a:pos x="0" y="617850614"/>
                </a:cxn>
                <a:cxn ang="0">
                  <a:pos x="609748363" y="67765234"/>
                </a:cxn>
                <a:cxn ang="0">
                  <a:pos x="900314270" y="0"/>
                </a:cxn>
              </a:cxnLst>
              <a:rect l="txL" t="txT" r="txR" b="txB"/>
              <a:pathLst>
                <a:path w="4" h="8">
                  <a:moveTo>
                    <a:pt x="0" y="8"/>
                  </a:moveTo>
                  <a:lnTo>
                    <a:pt x="3" y="1"/>
                  </a:lnTo>
                  <a:lnTo>
                    <a:pt x="4"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58" name="Line 411"/>
            <p:cNvSpPr/>
            <p:nvPr/>
          </p:nvSpPr>
          <p:spPr>
            <a:xfrm flipV="1">
              <a:off x="3895" y="1937"/>
              <a:ext cx="8" cy="18"/>
            </a:xfrm>
            <a:prstGeom prst="line">
              <a:avLst/>
            </a:prstGeom>
            <a:ln w="7938" cap="flat" cmpd="sng">
              <a:solidFill>
                <a:srgbClr val="FF0000"/>
              </a:solidFill>
              <a:prstDash val="solid"/>
              <a:headEnd type="none" w="med" len="med"/>
              <a:tailEnd type="none" w="med" len="med"/>
            </a:ln>
          </p:spPr>
        </p:sp>
        <p:sp>
          <p:nvSpPr>
            <p:cNvPr id="32159" name="Line 412"/>
            <p:cNvSpPr/>
            <p:nvPr/>
          </p:nvSpPr>
          <p:spPr>
            <a:xfrm flipV="1">
              <a:off x="3913" y="1899"/>
              <a:ext cx="11" cy="19"/>
            </a:xfrm>
            <a:prstGeom prst="line">
              <a:avLst/>
            </a:prstGeom>
            <a:ln w="7938" cap="flat" cmpd="sng">
              <a:solidFill>
                <a:srgbClr val="FF0000"/>
              </a:solidFill>
              <a:prstDash val="solid"/>
              <a:headEnd type="none" w="med" len="med"/>
              <a:tailEnd type="none" w="med" len="med"/>
            </a:ln>
          </p:spPr>
        </p:sp>
        <p:sp>
          <p:nvSpPr>
            <p:cNvPr id="32160" name="Text Box 413"/>
            <p:cNvSpPr txBox="1"/>
            <p:nvPr/>
          </p:nvSpPr>
          <p:spPr>
            <a:xfrm>
              <a:off x="864" y="3120"/>
              <a:ext cx="1172" cy="288"/>
            </a:xfrm>
            <a:prstGeom prst="rect">
              <a:avLst/>
            </a:prstGeom>
            <a:noFill/>
            <a:ln w="9525">
              <a:noFill/>
            </a:ln>
          </p:spPr>
          <p:txBody>
            <a:bodyPr wrap="none">
              <a:spAutoFit/>
            </a:bodyPr>
            <a:p>
              <a:pPr algn="l">
                <a:spcBef>
                  <a:spcPct val="50000"/>
                </a:spcBef>
              </a:pPr>
              <a:r>
                <a:rPr lang="en-US" altLang="zh-CN" b="1" dirty="0">
                  <a:latin typeface="Times New Roman" panose="02020603050405020304" pitchFamily="18" charset="0"/>
                </a:rPr>
                <a:t>a</a:t>
              </a:r>
              <a:r>
                <a:rPr lang="zh-CN" altLang="en-US" b="1" dirty="0">
                  <a:latin typeface="Times New Roman" panose="02020603050405020304" pitchFamily="18" charset="0"/>
                </a:rPr>
                <a:t>）电流连续</a:t>
              </a:r>
              <a:endParaRPr lang="zh-CN" altLang="en-US" b="1" dirty="0">
                <a:solidFill>
                  <a:schemeClr val="tx1"/>
                </a:solidFill>
                <a:latin typeface="Times New Roman" panose="02020603050405020304" pitchFamily="18" charset="0"/>
              </a:endParaRPr>
            </a:p>
          </p:txBody>
        </p:sp>
        <p:sp>
          <p:nvSpPr>
            <p:cNvPr id="32161" name="Text Box 414"/>
            <p:cNvSpPr txBox="1"/>
            <p:nvPr/>
          </p:nvSpPr>
          <p:spPr>
            <a:xfrm>
              <a:off x="3504" y="3120"/>
              <a:ext cx="1183" cy="288"/>
            </a:xfrm>
            <a:prstGeom prst="rect">
              <a:avLst/>
            </a:prstGeom>
            <a:noFill/>
            <a:ln w="9525">
              <a:noFill/>
            </a:ln>
          </p:spPr>
          <p:txBody>
            <a:bodyPr wrap="none">
              <a:spAutoFit/>
            </a:bodyPr>
            <a:p>
              <a:pPr algn="l">
                <a:spcBef>
                  <a:spcPct val="50000"/>
                </a:spcBef>
              </a:pPr>
              <a:r>
                <a:rPr lang="en-US" altLang="zh-CN" b="1" dirty="0">
                  <a:latin typeface="Times New Roman" panose="02020603050405020304" pitchFamily="18" charset="0"/>
                </a:rPr>
                <a:t>b</a:t>
              </a:r>
              <a:r>
                <a:rPr lang="zh-CN" altLang="en-US" b="1" dirty="0">
                  <a:latin typeface="Times New Roman" panose="02020603050405020304" pitchFamily="18" charset="0"/>
                </a:rPr>
                <a:t>）电流断续</a:t>
              </a:r>
              <a:endParaRPr lang="zh-CN" altLang="en-US" b="1" dirty="0">
                <a:solidFill>
                  <a:schemeClr val="tx1"/>
                </a:solidFill>
                <a:latin typeface="Times New Roman" panose="02020603050405020304" pitchFamily="18" charset="0"/>
              </a:endParaRPr>
            </a:p>
          </p:txBody>
        </p:sp>
        <p:sp>
          <p:nvSpPr>
            <p:cNvPr id="32162" name="Line 415"/>
            <p:cNvSpPr/>
            <p:nvPr/>
          </p:nvSpPr>
          <p:spPr>
            <a:xfrm flipV="1">
              <a:off x="3906" y="1858"/>
              <a:ext cx="8" cy="22"/>
            </a:xfrm>
            <a:prstGeom prst="line">
              <a:avLst/>
            </a:prstGeom>
            <a:ln w="7938" cap="flat" cmpd="sng">
              <a:solidFill>
                <a:srgbClr val="FF0000"/>
              </a:solidFill>
              <a:prstDash val="solid"/>
              <a:headEnd type="none" w="med" len="med"/>
              <a:tailEnd type="none" w="med" len="med"/>
            </a:ln>
          </p:spPr>
        </p:sp>
        <p:sp>
          <p:nvSpPr>
            <p:cNvPr id="32163" name="Line 416"/>
            <p:cNvSpPr/>
            <p:nvPr/>
          </p:nvSpPr>
          <p:spPr>
            <a:xfrm flipV="1">
              <a:off x="3924" y="1818"/>
              <a:ext cx="8" cy="22"/>
            </a:xfrm>
            <a:prstGeom prst="line">
              <a:avLst/>
            </a:prstGeom>
            <a:ln w="7938" cap="flat" cmpd="sng">
              <a:solidFill>
                <a:srgbClr val="FF0000"/>
              </a:solidFill>
              <a:prstDash val="solid"/>
              <a:headEnd type="none" w="med" len="med"/>
              <a:tailEnd type="none" w="med" len="med"/>
            </a:ln>
          </p:spPr>
        </p:sp>
        <p:sp>
          <p:nvSpPr>
            <p:cNvPr id="32164" name="Line 417"/>
            <p:cNvSpPr/>
            <p:nvPr/>
          </p:nvSpPr>
          <p:spPr>
            <a:xfrm flipV="1">
              <a:off x="3942" y="1780"/>
              <a:ext cx="11" cy="19"/>
            </a:xfrm>
            <a:prstGeom prst="line">
              <a:avLst/>
            </a:prstGeom>
            <a:ln w="7938" cap="flat" cmpd="sng">
              <a:solidFill>
                <a:srgbClr val="FF0000"/>
              </a:solidFill>
              <a:prstDash val="solid"/>
              <a:headEnd type="none" w="med" len="med"/>
              <a:tailEnd type="none" w="med" len="med"/>
            </a:ln>
          </p:spPr>
        </p:sp>
        <p:sp>
          <p:nvSpPr>
            <p:cNvPr id="32165" name="Line 418"/>
            <p:cNvSpPr/>
            <p:nvPr/>
          </p:nvSpPr>
          <p:spPr>
            <a:xfrm flipV="1">
              <a:off x="3963" y="1740"/>
              <a:ext cx="8" cy="21"/>
            </a:xfrm>
            <a:prstGeom prst="line">
              <a:avLst/>
            </a:prstGeom>
            <a:ln w="7938" cap="flat" cmpd="sng">
              <a:solidFill>
                <a:srgbClr val="FF0000"/>
              </a:solidFill>
              <a:prstDash val="solid"/>
              <a:headEnd type="none" w="med" len="med"/>
              <a:tailEnd type="none" w="med" len="med"/>
            </a:ln>
          </p:spPr>
        </p:sp>
        <p:sp>
          <p:nvSpPr>
            <p:cNvPr id="32166" name="Line 419"/>
            <p:cNvSpPr/>
            <p:nvPr/>
          </p:nvSpPr>
          <p:spPr>
            <a:xfrm flipV="1">
              <a:off x="3981" y="1700"/>
              <a:ext cx="8" cy="21"/>
            </a:xfrm>
            <a:prstGeom prst="line">
              <a:avLst/>
            </a:prstGeom>
            <a:ln w="7938" cap="flat" cmpd="sng">
              <a:solidFill>
                <a:srgbClr val="FF0000"/>
              </a:solidFill>
              <a:prstDash val="solid"/>
              <a:headEnd type="none" w="med" len="med"/>
              <a:tailEnd type="none" w="med" len="med"/>
            </a:ln>
          </p:spPr>
        </p:sp>
        <p:sp>
          <p:nvSpPr>
            <p:cNvPr id="32167" name="Line 420"/>
            <p:cNvSpPr/>
            <p:nvPr/>
          </p:nvSpPr>
          <p:spPr>
            <a:xfrm flipV="1">
              <a:off x="3997" y="1662"/>
              <a:ext cx="10" cy="19"/>
            </a:xfrm>
            <a:prstGeom prst="line">
              <a:avLst/>
            </a:prstGeom>
            <a:ln w="7938" cap="flat" cmpd="sng">
              <a:solidFill>
                <a:srgbClr val="FF0000"/>
              </a:solidFill>
              <a:prstDash val="solid"/>
              <a:headEnd type="none" w="med" len="med"/>
              <a:tailEnd type="none" w="med" len="med"/>
            </a:ln>
          </p:spPr>
        </p:sp>
        <p:sp>
          <p:nvSpPr>
            <p:cNvPr id="32168" name="Line 421"/>
            <p:cNvSpPr/>
            <p:nvPr/>
          </p:nvSpPr>
          <p:spPr>
            <a:xfrm flipV="1">
              <a:off x="4020" y="1624"/>
              <a:ext cx="10" cy="19"/>
            </a:xfrm>
            <a:prstGeom prst="line">
              <a:avLst/>
            </a:prstGeom>
            <a:ln w="7938" cap="flat" cmpd="sng">
              <a:solidFill>
                <a:srgbClr val="FF0000"/>
              </a:solidFill>
              <a:prstDash val="solid"/>
              <a:headEnd type="none" w="med" len="med"/>
              <a:tailEnd type="none" w="med" len="med"/>
            </a:ln>
          </p:spPr>
        </p:sp>
        <p:sp>
          <p:nvSpPr>
            <p:cNvPr id="32169" name="Line 422"/>
            <p:cNvSpPr/>
            <p:nvPr/>
          </p:nvSpPr>
          <p:spPr>
            <a:xfrm flipV="1">
              <a:off x="4041" y="1586"/>
              <a:ext cx="10" cy="19"/>
            </a:xfrm>
            <a:prstGeom prst="line">
              <a:avLst/>
            </a:prstGeom>
            <a:ln w="7938" cap="flat" cmpd="sng">
              <a:solidFill>
                <a:srgbClr val="FF0000"/>
              </a:solidFill>
              <a:prstDash val="solid"/>
              <a:headEnd type="none" w="med" len="med"/>
              <a:tailEnd type="none" w="med" len="med"/>
            </a:ln>
          </p:spPr>
        </p:sp>
        <p:sp>
          <p:nvSpPr>
            <p:cNvPr id="32170" name="Line 423"/>
            <p:cNvSpPr/>
            <p:nvPr/>
          </p:nvSpPr>
          <p:spPr>
            <a:xfrm flipV="1">
              <a:off x="4061" y="1551"/>
              <a:ext cx="13" cy="16"/>
            </a:xfrm>
            <a:prstGeom prst="line">
              <a:avLst/>
            </a:prstGeom>
            <a:ln w="7938" cap="flat" cmpd="sng">
              <a:solidFill>
                <a:srgbClr val="FF0000"/>
              </a:solidFill>
              <a:prstDash val="solid"/>
              <a:headEnd type="none" w="med" len="med"/>
              <a:tailEnd type="none" w="med" len="med"/>
            </a:ln>
          </p:spPr>
        </p:sp>
        <p:sp>
          <p:nvSpPr>
            <p:cNvPr id="32171" name="Line 424"/>
            <p:cNvSpPr/>
            <p:nvPr/>
          </p:nvSpPr>
          <p:spPr>
            <a:xfrm flipV="1">
              <a:off x="4087" y="1513"/>
              <a:ext cx="13" cy="19"/>
            </a:xfrm>
            <a:prstGeom prst="line">
              <a:avLst/>
            </a:prstGeom>
            <a:ln w="7938" cap="flat" cmpd="sng">
              <a:solidFill>
                <a:srgbClr val="FF0000"/>
              </a:solidFill>
              <a:prstDash val="solid"/>
              <a:headEnd type="none" w="med" len="med"/>
              <a:tailEnd type="none" w="med" len="med"/>
            </a:ln>
          </p:spPr>
        </p:sp>
        <p:sp>
          <p:nvSpPr>
            <p:cNvPr id="32172" name="Line 425"/>
            <p:cNvSpPr/>
            <p:nvPr/>
          </p:nvSpPr>
          <p:spPr>
            <a:xfrm flipV="1">
              <a:off x="4087" y="1513"/>
              <a:ext cx="13" cy="19"/>
            </a:xfrm>
            <a:prstGeom prst="line">
              <a:avLst/>
            </a:prstGeom>
            <a:ln w="7938" cap="flat" cmpd="sng">
              <a:solidFill>
                <a:srgbClr val="FF0000"/>
              </a:solidFill>
              <a:prstDash val="solid"/>
              <a:headEnd type="none" w="med" len="med"/>
              <a:tailEnd type="none" w="med" len="med"/>
            </a:ln>
          </p:spPr>
        </p:sp>
        <p:sp>
          <p:nvSpPr>
            <p:cNvPr id="32173" name="Freeform 426"/>
            <p:cNvSpPr/>
            <p:nvPr/>
          </p:nvSpPr>
          <p:spPr>
            <a:xfrm>
              <a:off x="4113" y="1480"/>
              <a:ext cx="13" cy="17"/>
            </a:xfrm>
            <a:custGeom>
              <a:avLst/>
              <a:gdLst>
                <a:gd name="txL" fmla="*/ 0 w 5"/>
                <a:gd name="txT" fmla="*/ 0 h 7"/>
                <a:gd name="txR" fmla="*/ 5 w 5"/>
                <a:gd name="txB" fmla="*/ 7 h 7"/>
              </a:gdLst>
              <a:ahLst/>
              <a:cxnLst>
                <a:cxn ang="0">
                  <a:pos x="0" y="863921431"/>
                </a:cxn>
                <a:cxn ang="0">
                  <a:pos x="997894659" y="500995095"/>
                </a:cxn>
                <a:cxn ang="0">
                  <a:pos x="2147483647" y="0"/>
                </a:cxn>
              </a:cxnLst>
              <a:rect l="txL" t="txT" r="txR" b="txB"/>
              <a:pathLst>
                <a:path w="5" h="7">
                  <a:moveTo>
                    <a:pt x="0" y="7"/>
                  </a:moveTo>
                  <a:lnTo>
                    <a:pt x="2" y="4"/>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74" name="Line 427"/>
            <p:cNvSpPr/>
            <p:nvPr/>
          </p:nvSpPr>
          <p:spPr>
            <a:xfrm flipV="1">
              <a:off x="4142" y="1449"/>
              <a:ext cx="18" cy="14"/>
            </a:xfrm>
            <a:prstGeom prst="line">
              <a:avLst/>
            </a:prstGeom>
            <a:ln w="7938" cap="flat" cmpd="sng">
              <a:solidFill>
                <a:srgbClr val="FF0000"/>
              </a:solidFill>
              <a:prstDash val="solid"/>
              <a:headEnd type="none" w="med" len="med"/>
              <a:tailEnd type="none" w="med" len="med"/>
            </a:ln>
          </p:spPr>
        </p:sp>
        <p:sp>
          <p:nvSpPr>
            <p:cNvPr id="32175" name="Line 428"/>
            <p:cNvSpPr/>
            <p:nvPr/>
          </p:nvSpPr>
          <p:spPr>
            <a:xfrm flipV="1">
              <a:off x="4142" y="1449"/>
              <a:ext cx="18" cy="14"/>
            </a:xfrm>
            <a:prstGeom prst="line">
              <a:avLst/>
            </a:prstGeom>
            <a:ln w="7938" cap="flat" cmpd="sng">
              <a:solidFill>
                <a:srgbClr val="FF0000"/>
              </a:solidFill>
              <a:prstDash val="solid"/>
              <a:headEnd type="none" w="med" len="med"/>
              <a:tailEnd type="none" w="med" len="med"/>
            </a:ln>
          </p:spPr>
        </p:sp>
        <p:sp>
          <p:nvSpPr>
            <p:cNvPr id="32176" name="Line 429"/>
            <p:cNvSpPr/>
            <p:nvPr/>
          </p:nvSpPr>
          <p:spPr>
            <a:xfrm flipV="1">
              <a:off x="4178" y="1428"/>
              <a:ext cx="21" cy="9"/>
            </a:xfrm>
            <a:prstGeom prst="line">
              <a:avLst/>
            </a:prstGeom>
            <a:ln w="7938" cap="flat" cmpd="sng">
              <a:solidFill>
                <a:srgbClr val="FF0000"/>
              </a:solidFill>
              <a:prstDash val="solid"/>
              <a:headEnd type="none" w="med" len="med"/>
              <a:tailEnd type="none" w="med" len="med"/>
            </a:ln>
          </p:spPr>
        </p:sp>
        <p:sp>
          <p:nvSpPr>
            <p:cNvPr id="32177" name="Freeform 430"/>
            <p:cNvSpPr/>
            <p:nvPr/>
          </p:nvSpPr>
          <p:spPr>
            <a:xfrm>
              <a:off x="4222" y="1423"/>
              <a:ext cx="23" cy="3"/>
            </a:xfrm>
            <a:custGeom>
              <a:avLst/>
              <a:gdLst>
                <a:gd name="txL" fmla="*/ 0 w 9"/>
                <a:gd name="txT" fmla="*/ 0 h 1"/>
                <a:gd name="txR" fmla="*/ 9 w 9"/>
                <a:gd name="txB" fmla="*/ 1 h 1"/>
              </a:gdLst>
              <a:ahLst/>
              <a:cxnLst>
                <a:cxn ang="0">
                  <a:pos x="0" y="0"/>
                </a:cxn>
                <a:cxn ang="0">
                  <a:pos x="2147483647" y="0"/>
                </a:cxn>
                <a:cxn ang="0">
                  <a:pos x="2147483647" y="2147483647"/>
                </a:cxn>
              </a:cxnLst>
              <a:rect l="txL" t="txT" r="txR" b="txB"/>
              <a:pathLst>
                <a:path w="9" h="1">
                  <a:moveTo>
                    <a:pt x="0" y="0"/>
                  </a:moveTo>
                  <a:lnTo>
                    <a:pt x="7"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78" name="Freeform 431"/>
            <p:cNvSpPr/>
            <p:nvPr/>
          </p:nvSpPr>
          <p:spPr>
            <a:xfrm>
              <a:off x="4269" y="1430"/>
              <a:ext cx="20" cy="10"/>
            </a:xfrm>
            <a:custGeom>
              <a:avLst/>
              <a:gdLst>
                <a:gd name="txL" fmla="*/ 0 w 8"/>
                <a:gd name="txT" fmla="*/ 0 h 4"/>
                <a:gd name="txR" fmla="*/ 8 w 8"/>
                <a:gd name="txB" fmla="*/ 4 h 4"/>
              </a:gdLst>
              <a:ahLst/>
              <a:cxnLst>
                <a:cxn ang="0">
                  <a:pos x="0" y="0"/>
                </a:cxn>
                <a:cxn ang="0">
                  <a:pos x="1086585470" y="434634300"/>
                </a:cxn>
                <a:cxn ang="0">
                  <a:pos x="1815955595" y="900314270"/>
                </a:cxn>
              </a:cxnLst>
              <a:rect l="txL" t="txT" r="txR" b="txB"/>
              <a:pathLst>
                <a:path w="8" h="4">
                  <a:moveTo>
                    <a:pt x="0" y="0"/>
                  </a:moveTo>
                  <a:lnTo>
                    <a:pt x="5" y="2"/>
                  </a:lnTo>
                  <a:lnTo>
                    <a:pt x="8" y="4"/>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79" name="Freeform 432"/>
            <p:cNvSpPr/>
            <p:nvPr/>
          </p:nvSpPr>
          <p:spPr>
            <a:xfrm>
              <a:off x="4307" y="1454"/>
              <a:ext cx="19" cy="14"/>
            </a:xfrm>
            <a:custGeom>
              <a:avLst/>
              <a:gdLst>
                <a:gd name="txL" fmla="*/ 0 w 7"/>
                <a:gd name="txT" fmla="*/ 0 h 6"/>
                <a:gd name="txR" fmla="*/ 7 w 7"/>
                <a:gd name="txB" fmla="*/ 6 h 6"/>
              </a:gdLst>
              <a:ahLst/>
              <a:cxnLst>
                <a:cxn ang="0">
                  <a:pos x="0" y="0"/>
                </a:cxn>
                <a:cxn ang="0">
                  <a:pos x="2147483647" y="205470823"/>
                </a:cxn>
                <a:cxn ang="0">
                  <a:pos x="2147483647" y="324280481"/>
                </a:cxn>
              </a:cxnLst>
              <a:rect l="txL" t="txT" r="txR" b="txB"/>
              <a:pathLst>
                <a:path w="7" h="6">
                  <a:moveTo>
                    <a:pt x="0" y="0"/>
                  </a:moveTo>
                  <a:lnTo>
                    <a:pt x="5" y="4"/>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0" name="Line 433"/>
            <p:cNvSpPr/>
            <p:nvPr/>
          </p:nvSpPr>
          <p:spPr>
            <a:xfrm>
              <a:off x="4344" y="1482"/>
              <a:ext cx="13" cy="19"/>
            </a:xfrm>
            <a:prstGeom prst="line">
              <a:avLst/>
            </a:prstGeom>
            <a:ln w="7938" cap="flat" cmpd="sng">
              <a:solidFill>
                <a:srgbClr val="FF0000"/>
              </a:solidFill>
              <a:prstDash val="solid"/>
              <a:headEnd type="none" w="med" len="med"/>
              <a:tailEnd type="none" w="med" len="med"/>
            </a:ln>
          </p:spPr>
        </p:sp>
        <p:sp>
          <p:nvSpPr>
            <p:cNvPr id="32181" name="Freeform 434"/>
            <p:cNvSpPr/>
            <p:nvPr/>
          </p:nvSpPr>
          <p:spPr>
            <a:xfrm>
              <a:off x="4370" y="1520"/>
              <a:ext cx="13" cy="19"/>
            </a:xfrm>
            <a:custGeom>
              <a:avLst/>
              <a:gdLst>
                <a:gd name="txL" fmla="*/ 0 w 5"/>
                <a:gd name="txT" fmla="*/ 0 h 8"/>
                <a:gd name="txR" fmla="*/ 5 w 5"/>
                <a:gd name="txB" fmla="*/ 8 h 8"/>
              </a:gdLst>
              <a:ahLst/>
              <a:cxnLst>
                <a:cxn ang="0">
                  <a:pos x="0" y="0"/>
                </a:cxn>
                <a:cxn ang="0">
                  <a:pos x="2006281891" y="550083295"/>
                </a:cxn>
                <a:cxn ang="0">
                  <a:pos x="2147483647" y="617850614"/>
                </a:cxn>
              </a:cxnLst>
              <a:rect l="txL" t="txT" r="txR" b="txB"/>
              <a:pathLst>
                <a:path w="5" h="8">
                  <a:moveTo>
                    <a:pt x="0" y="0"/>
                  </a:moveTo>
                  <a:lnTo>
                    <a:pt x="4" y="7"/>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2" name="Freeform 435"/>
            <p:cNvSpPr/>
            <p:nvPr/>
          </p:nvSpPr>
          <p:spPr>
            <a:xfrm>
              <a:off x="4395" y="1558"/>
              <a:ext cx="13" cy="19"/>
            </a:xfrm>
            <a:custGeom>
              <a:avLst/>
              <a:gdLst>
                <a:gd name="txL" fmla="*/ 0 w 5"/>
                <a:gd name="txT" fmla="*/ 0 h 8"/>
                <a:gd name="txR" fmla="*/ 5 w 5"/>
                <a:gd name="txB" fmla="*/ 8 h 8"/>
              </a:gdLst>
              <a:ahLst/>
              <a:cxnLst>
                <a:cxn ang="0">
                  <a:pos x="0" y="0"/>
                </a:cxn>
                <a:cxn ang="0">
                  <a:pos x="1621700062" y="328845419"/>
                </a:cxn>
                <a:cxn ang="0">
                  <a:pos x="2147483647" y="617850614"/>
                </a:cxn>
              </a:cxnLst>
              <a:rect l="txL" t="txT" r="txR" b="txB"/>
              <a:pathLst>
                <a:path w="5" h="8">
                  <a:moveTo>
                    <a:pt x="0" y="0"/>
                  </a:moveTo>
                  <a:lnTo>
                    <a:pt x="3" y="4"/>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3" name="Freeform 436"/>
            <p:cNvSpPr/>
            <p:nvPr/>
          </p:nvSpPr>
          <p:spPr>
            <a:xfrm>
              <a:off x="4419" y="1596"/>
              <a:ext cx="10" cy="19"/>
            </a:xfrm>
            <a:custGeom>
              <a:avLst/>
              <a:gdLst>
                <a:gd name="txL" fmla="*/ 0 w 4"/>
                <a:gd name="txT" fmla="*/ 0 h 8"/>
                <a:gd name="txR" fmla="*/ 4 w 4"/>
                <a:gd name="txB" fmla="*/ 8 h 8"/>
              </a:gdLst>
              <a:ahLst/>
              <a:cxnLst>
                <a:cxn ang="0">
                  <a:pos x="0" y="0"/>
                </a:cxn>
                <a:cxn ang="0">
                  <a:pos x="243899425" y="160942431"/>
                </a:cxn>
                <a:cxn ang="0">
                  <a:pos x="900314270" y="617850614"/>
                </a:cxn>
              </a:cxnLst>
              <a:rect l="txL" t="txT" r="txR" b="txB"/>
              <a:pathLst>
                <a:path w="4" h="8">
                  <a:moveTo>
                    <a:pt x="0" y="0"/>
                  </a:moveTo>
                  <a:lnTo>
                    <a:pt x="1" y="2"/>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4" name="Freeform 437"/>
            <p:cNvSpPr/>
            <p:nvPr/>
          </p:nvSpPr>
          <p:spPr>
            <a:xfrm>
              <a:off x="4439" y="1634"/>
              <a:ext cx="11" cy="19"/>
            </a:xfrm>
            <a:custGeom>
              <a:avLst/>
              <a:gdLst>
                <a:gd name="txL" fmla="*/ 0 w 4"/>
                <a:gd name="txT" fmla="*/ 0 h 8"/>
                <a:gd name="txR" fmla="*/ 4 w 4"/>
                <a:gd name="txB" fmla="*/ 8 h 8"/>
              </a:gdLst>
              <a:ahLst/>
              <a:cxnLst>
                <a:cxn ang="0">
                  <a:pos x="0" y="0"/>
                </a:cxn>
                <a:cxn ang="0">
                  <a:pos x="0" y="67765234"/>
                </a:cxn>
                <a:cxn ang="0">
                  <a:pos x="2147483647"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5" name="Freeform 438"/>
            <p:cNvSpPr/>
            <p:nvPr/>
          </p:nvSpPr>
          <p:spPr>
            <a:xfrm>
              <a:off x="4460" y="1672"/>
              <a:ext cx="11" cy="19"/>
            </a:xfrm>
            <a:custGeom>
              <a:avLst/>
              <a:gdLst>
                <a:gd name="txL" fmla="*/ 0 w 4"/>
                <a:gd name="txT" fmla="*/ 0 h 8"/>
                <a:gd name="txR" fmla="*/ 4 w 4"/>
                <a:gd name="txB" fmla="*/ 8 h 8"/>
              </a:gdLst>
              <a:ahLst/>
              <a:cxnLst>
                <a:cxn ang="0">
                  <a:pos x="0" y="0"/>
                </a:cxn>
                <a:cxn ang="0">
                  <a:pos x="1765473944" y="67765234"/>
                </a:cxn>
                <a:cxn ang="0">
                  <a:pos x="2147483647" y="617850614"/>
                </a:cxn>
              </a:cxnLst>
              <a:rect l="txL" t="txT" r="txR" b="txB"/>
              <a:pathLst>
                <a:path w="4" h="8">
                  <a:moveTo>
                    <a:pt x="0" y="0"/>
                  </a:moveTo>
                  <a:lnTo>
                    <a:pt x="1"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6" name="Freeform 439"/>
            <p:cNvSpPr/>
            <p:nvPr/>
          </p:nvSpPr>
          <p:spPr>
            <a:xfrm>
              <a:off x="4481" y="1709"/>
              <a:ext cx="8" cy="19"/>
            </a:xfrm>
            <a:custGeom>
              <a:avLst/>
              <a:gdLst>
                <a:gd name="txL" fmla="*/ 0 w 3"/>
                <a:gd name="txT" fmla="*/ 0 h 8"/>
                <a:gd name="txR" fmla="*/ 3 w 3"/>
                <a:gd name="txB" fmla="*/ 8 h 8"/>
              </a:gdLst>
              <a:ahLst/>
              <a:cxnLst>
                <a:cxn ang="0">
                  <a:pos x="0" y="0"/>
                </a:cxn>
                <a:cxn ang="0">
                  <a:pos x="973838016" y="160942431"/>
                </a:cxn>
                <a:cxn ang="0">
                  <a:pos x="2147483647" y="617850614"/>
                </a:cxn>
              </a:cxnLst>
              <a:rect l="txL" t="txT" r="txR" b="txB"/>
              <a:pathLst>
                <a:path w="3" h="8">
                  <a:moveTo>
                    <a:pt x="0" y="0"/>
                  </a:moveTo>
                  <a:lnTo>
                    <a:pt x="1" y="2"/>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7" name="Freeform 440"/>
            <p:cNvSpPr/>
            <p:nvPr/>
          </p:nvSpPr>
          <p:spPr>
            <a:xfrm>
              <a:off x="4496" y="1747"/>
              <a:ext cx="11" cy="19"/>
            </a:xfrm>
            <a:custGeom>
              <a:avLst/>
              <a:gdLst>
                <a:gd name="txL" fmla="*/ 0 w 4"/>
                <a:gd name="txT" fmla="*/ 0 h 8"/>
                <a:gd name="txR" fmla="*/ 4 w 4"/>
                <a:gd name="txB" fmla="*/ 8 h 8"/>
              </a:gdLst>
              <a:ahLst/>
              <a:cxnLst>
                <a:cxn ang="0">
                  <a:pos x="0" y="0"/>
                </a:cxn>
                <a:cxn ang="0">
                  <a:pos x="2147483647" y="382238110"/>
                </a:cxn>
                <a:cxn ang="0">
                  <a:pos x="2147483647" y="617850614"/>
                </a:cxn>
              </a:cxnLst>
              <a:rect l="txL" t="txT" r="txR" b="txB"/>
              <a:pathLst>
                <a:path w="4" h="8">
                  <a:moveTo>
                    <a:pt x="0" y="0"/>
                  </a:moveTo>
                  <a:lnTo>
                    <a:pt x="2" y="5"/>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8" name="Freeform 441"/>
            <p:cNvSpPr/>
            <p:nvPr/>
          </p:nvSpPr>
          <p:spPr>
            <a:xfrm>
              <a:off x="4517" y="1785"/>
              <a:ext cx="11" cy="19"/>
            </a:xfrm>
            <a:custGeom>
              <a:avLst/>
              <a:gdLst>
                <a:gd name="txL" fmla="*/ 0 w 4"/>
                <a:gd name="txT" fmla="*/ 0 h 8"/>
                <a:gd name="txR" fmla="*/ 4 w 4"/>
                <a:gd name="txB" fmla="*/ 8 h 8"/>
              </a:gdLst>
              <a:ahLst/>
              <a:cxnLst>
                <a:cxn ang="0">
                  <a:pos x="0" y="0"/>
                </a:cxn>
                <a:cxn ang="0">
                  <a:pos x="2147483647" y="450005605"/>
                </a:cxn>
                <a:cxn ang="0">
                  <a:pos x="2147483647" y="617850614"/>
                </a:cxn>
              </a:cxnLst>
              <a:rect l="txL" t="txT" r="txR" b="txB"/>
              <a:pathLst>
                <a:path w="4" h="8">
                  <a:moveTo>
                    <a:pt x="0" y="0"/>
                  </a:moveTo>
                  <a:lnTo>
                    <a:pt x="3" y="6"/>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89" name="Freeform 442"/>
            <p:cNvSpPr/>
            <p:nvPr/>
          </p:nvSpPr>
          <p:spPr>
            <a:xfrm>
              <a:off x="4535" y="1825"/>
              <a:ext cx="11" cy="19"/>
            </a:xfrm>
            <a:custGeom>
              <a:avLst/>
              <a:gdLst>
                <a:gd name="txL" fmla="*/ 0 w 4"/>
                <a:gd name="txT" fmla="*/ 0 h 8"/>
                <a:gd name="txR" fmla="*/ 4 w 4"/>
                <a:gd name="txB" fmla="*/ 8 h 8"/>
              </a:gdLst>
              <a:ahLst/>
              <a:cxnLst>
                <a:cxn ang="0">
                  <a:pos x="0" y="0"/>
                </a:cxn>
                <a:cxn ang="0">
                  <a:pos x="2147483647" y="550083295"/>
                </a:cxn>
                <a:cxn ang="0">
                  <a:pos x="2147483647"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90" name="Line 443"/>
            <p:cNvSpPr/>
            <p:nvPr/>
          </p:nvSpPr>
          <p:spPr>
            <a:xfrm>
              <a:off x="4553" y="1866"/>
              <a:ext cx="8" cy="19"/>
            </a:xfrm>
            <a:prstGeom prst="line">
              <a:avLst/>
            </a:prstGeom>
            <a:ln w="7938" cap="flat" cmpd="sng">
              <a:solidFill>
                <a:srgbClr val="FF0000"/>
              </a:solidFill>
              <a:prstDash val="solid"/>
              <a:headEnd type="none" w="med" len="med"/>
              <a:tailEnd type="none" w="med" len="med"/>
            </a:ln>
          </p:spPr>
        </p:sp>
        <p:sp>
          <p:nvSpPr>
            <p:cNvPr id="32191" name="Line 444"/>
            <p:cNvSpPr/>
            <p:nvPr/>
          </p:nvSpPr>
          <p:spPr>
            <a:xfrm>
              <a:off x="4572" y="1903"/>
              <a:ext cx="10" cy="19"/>
            </a:xfrm>
            <a:prstGeom prst="line">
              <a:avLst/>
            </a:prstGeom>
            <a:ln w="7938" cap="flat" cmpd="sng">
              <a:solidFill>
                <a:srgbClr val="FF0000"/>
              </a:solidFill>
              <a:prstDash val="solid"/>
              <a:headEnd type="none" w="med" len="med"/>
              <a:tailEnd type="none" w="med" len="med"/>
            </a:ln>
          </p:spPr>
        </p:sp>
        <p:sp>
          <p:nvSpPr>
            <p:cNvPr id="32192" name="Line 445"/>
            <p:cNvSpPr/>
            <p:nvPr/>
          </p:nvSpPr>
          <p:spPr>
            <a:xfrm>
              <a:off x="4590" y="1941"/>
              <a:ext cx="10" cy="19"/>
            </a:xfrm>
            <a:prstGeom prst="line">
              <a:avLst/>
            </a:prstGeom>
            <a:ln w="7938" cap="flat" cmpd="sng">
              <a:solidFill>
                <a:srgbClr val="FF0000"/>
              </a:solidFill>
              <a:prstDash val="solid"/>
              <a:headEnd type="none" w="med" len="med"/>
              <a:tailEnd type="none" w="med" len="med"/>
            </a:ln>
          </p:spPr>
        </p:sp>
        <p:sp>
          <p:nvSpPr>
            <p:cNvPr id="32193" name="Line 446"/>
            <p:cNvSpPr/>
            <p:nvPr/>
          </p:nvSpPr>
          <p:spPr>
            <a:xfrm>
              <a:off x="4608" y="1979"/>
              <a:ext cx="10" cy="19"/>
            </a:xfrm>
            <a:prstGeom prst="line">
              <a:avLst/>
            </a:prstGeom>
            <a:ln w="7938" cap="flat" cmpd="sng">
              <a:solidFill>
                <a:srgbClr val="FF0000"/>
              </a:solidFill>
              <a:prstDash val="solid"/>
              <a:headEnd type="none" w="med" len="med"/>
              <a:tailEnd type="none" w="med" len="med"/>
            </a:ln>
          </p:spPr>
        </p:sp>
        <p:sp>
          <p:nvSpPr>
            <p:cNvPr id="32194" name="Line 447"/>
            <p:cNvSpPr/>
            <p:nvPr/>
          </p:nvSpPr>
          <p:spPr>
            <a:xfrm>
              <a:off x="4626" y="2017"/>
              <a:ext cx="10" cy="19"/>
            </a:xfrm>
            <a:prstGeom prst="line">
              <a:avLst/>
            </a:prstGeom>
            <a:ln w="7938" cap="flat" cmpd="sng">
              <a:solidFill>
                <a:srgbClr val="FF0000"/>
              </a:solidFill>
              <a:prstDash val="solid"/>
              <a:headEnd type="none" w="med" len="med"/>
              <a:tailEnd type="none" w="med" len="med"/>
            </a:ln>
          </p:spPr>
        </p:sp>
        <p:sp>
          <p:nvSpPr>
            <p:cNvPr id="32195" name="Line 448"/>
            <p:cNvSpPr/>
            <p:nvPr/>
          </p:nvSpPr>
          <p:spPr>
            <a:xfrm>
              <a:off x="4647" y="2055"/>
              <a:ext cx="10" cy="19"/>
            </a:xfrm>
            <a:prstGeom prst="line">
              <a:avLst/>
            </a:prstGeom>
            <a:ln w="7938" cap="flat" cmpd="sng">
              <a:solidFill>
                <a:srgbClr val="FF0000"/>
              </a:solidFill>
              <a:prstDash val="solid"/>
              <a:headEnd type="none" w="med" len="med"/>
              <a:tailEnd type="none" w="med" len="med"/>
            </a:ln>
          </p:spPr>
        </p:sp>
        <p:sp>
          <p:nvSpPr>
            <p:cNvPr id="32196" name="Line 449"/>
            <p:cNvSpPr/>
            <p:nvPr/>
          </p:nvSpPr>
          <p:spPr>
            <a:xfrm>
              <a:off x="4711" y="2166"/>
              <a:ext cx="13" cy="19"/>
            </a:xfrm>
            <a:prstGeom prst="line">
              <a:avLst/>
            </a:prstGeom>
            <a:ln w="7938" cap="flat" cmpd="sng">
              <a:solidFill>
                <a:srgbClr val="FF0000"/>
              </a:solidFill>
              <a:prstDash val="solid"/>
              <a:headEnd type="none" w="med" len="med"/>
              <a:tailEnd type="none" w="med" len="med"/>
            </a:ln>
          </p:spPr>
        </p:sp>
        <p:sp>
          <p:nvSpPr>
            <p:cNvPr id="32197" name="Freeform 450"/>
            <p:cNvSpPr/>
            <p:nvPr/>
          </p:nvSpPr>
          <p:spPr>
            <a:xfrm>
              <a:off x="4737" y="2204"/>
              <a:ext cx="16" cy="16"/>
            </a:xfrm>
            <a:custGeom>
              <a:avLst/>
              <a:gdLst>
                <a:gd name="txL" fmla="*/ 0 w 6"/>
                <a:gd name="txT" fmla="*/ 0 h 7"/>
                <a:gd name="txR" fmla="*/ 6 w 6"/>
                <a:gd name="txB" fmla="*/ 7 h 7"/>
              </a:gdLst>
              <a:ahLst/>
              <a:cxnLst>
                <a:cxn ang="0">
                  <a:pos x="0" y="0"/>
                </a:cxn>
                <a:cxn ang="0">
                  <a:pos x="2147483647" y="139406645"/>
                </a:cxn>
                <a:cxn ang="0">
                  <a:pos x="2147483647" y="245939278"/>
                </a:cxn>
              </a:cxnLst>
              <a:rect l="txL" t="txT" r="txR" b="txB"/>
              <a:pathLst>
                <a:path w="6" h="7">
                  <a:moveTo>
                    <a:pt x="0" y="0"/>
                  </a:moveTo>
                  <a:lnTo>
                    <a:pt x="3" y="4"/>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198" name="Line 451"/>
            <p:cNvSpPr/>
            <p:nvPr/>
          </p:nvSpPr>
          <p:spPr>
            <a:xfrm>
              <a:off x="4768" y="2237"/>
              <a:ext cx="16" cy="17"/>
            </a:xfrm>
            <a:prstGeom prst="line">
              <a:avLst/>
            </a:prstGeom>
            <a:ln w="7938" cap="flat" cmpd="sng">
              <a:solidFill>
                <a:srgbClr val="FF0000"/>
              </a:solidFill>
              <a:prstDash val="solid"/>
              <a:headEnd type="none" w="med" len="med"/>
              <a:tailEnd type="none" w="med" len="med"/>
            </a:ln>
          </p:spPr>
        </p:sp>
        <p:sp>
          <p:nvSpPr>
            <p:cNvPr id="32199" name="Freeform 452"/>
            <p:cNvSpPr/>
            <p:nvPr/>
          </p:nvSpPr>
          <p:spPr>
            <a:xfrm>
              <a:off x="4802" y="2268"/>
              <a:ext cx="21" cy="12"/>
            </a:xfrm>
            <a:custGeom>
              <a:avLst/>
              <a:gdLst>
                <a:gd name="txL" fmla="*/ 0 w 8"/>
                <a:gd name="txT" fmla="*/ 0 h 5"/>
                <a:gd name="txR" fmla="*/ 8 w 8"/>
                <a:gd name="txB" fmla="*/ 5 h 5"/>
              </a:gdLst>
              <a:ahLst/>
              <a:cxnLst>
                <a:cxn ang="0">
                  <a:pos x="0" y="0"/>
                </a:cxn>
                <a:cxn ang="0">
                  <a:pos x="731635241" y="84757018"/>
                </a:cxn>
                <a:cxn ang="0">
                  <a:pos x="2147483647" y="488200654"/>
                </a:cxn>
              </a:cxnLst>
              <a:rect l="txL" t="txT" r="txR" b="txB"/>
              <a:pathLst>
                <a:path w="8" h="5">
                  <a:moveTo>
                    <a:pt x="0" y="0"/>
                  </a:moveTo>
                  <a:lnTo>
                    <a:pt x="1" y="1"/>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00" name="Freeform 453"/>
            <p:cNvSpPr/>
            <p:nvPr/>
          </p:nvSpPr>
          <p:spPr>
            <a:xfrm>
              <a:off x="4843" y="2289"/>
              <a:ext cx="24" cy="2"/>
            </a:xfrm>
            <a:custGeom>
              <a:avLst/>
              <a:gdLst>
                <a:gd name="txL" fmla="*/ 0 w 9"/>
                <a:gd name="txT" fmla="*/ 0 h 1"/>
                <a:gd name="txR" fmla="*/ 9 w 9"/>
                <a:gd name="txB" fmla="*/ 1 h 1"/>
              </a:gdLst>
              <a:ahLst/>
              <a:cxnLst>
                <a:cxn ang="0">
                  <a:pos x="0" y="0"/>
                </a:cxn>
                <a:cxn ang="0">
                  <a:pos x="973838016" y="0"/>
                </a:cxn>
                <a:cxn ang="0">
                  <a:pos x="2147483647" y="2097152"/>
                </a:cxn>
              </a:cxnLst>
              <a:rect l="txL" t="txT" r="txR" b="txB"/>
              <a:pathLst>
                <a:path w="9" h="1">
                  <a:moveTo>
                    <a:pt x="0" y="0"/>
                  </a:moveTo>
                  <a:lnTo>
                    <a:pt x="1"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01" name="Freeform 454"/>
            <p:cNvSpPr/>
            <p:nvPr/>
          </p:nvSpPr>
          <p:spPr>
            <a:xfrm>
              <a:off x="4890" y="2280"/>
              <a:ext cx="21" cy="9"/>
            </a:xfrm>
            <a:custGeom>
              <a:avLst/>
              <a:gdLst>
                <a:gd name="txL" fmla="*/ 0 w 8"/>
                <a:gd name="txT" fmla="*/ 0 h 4"/>
                <a:gd name="txR" fmla="*/ 8 w 8"/>
                <a:gd name="txB" fmla="*/ 4 h 4"/>
              </a:gdLst>
              <a:ahLst/>
              <a:cxnLst>
                <a:cxn ang="0">
                  <a:pos x="0" y="97988717"/>
                </a:cxn>
                <a:cxn ang="0">
                  <a:pos x="2147483647" y="24120367"/>
                </a:cxn>
                <a:cxn ang="0">
                  <a:pos x="2147483647" y="0"/>
                </a:cxn>
              </a:cxnLst>
              <a:rect l="txL" t="txT" r="txR" b="txB"/>
              <a:pathLst>
                <a:path w="8" h="4">
                  <a:moveTo>
                    <a:pt x="0" y="4"/>
                  </a:moveTo>
                  <a:lnTo>
                    <a:pt x="7" y="1"/>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02" name="Freeform 455"/>
            <p:cNvSpPr/>
            <p:nvPr/>
          </p:nvSpPr>
          <p:spPr>
            <a:xfrm>
              <a:off x="4931" y="2256"/>
              <a:ext cx="21" cy="12"/>
            </a:xfrm>
            <a:custGeom>
              <a:avLst/>
              <a:gdLst>
                <a:gd name="txL" fmla="*/ 0 w 8"/>
                <a:gd name="txT" fmla="*/ 0 h 5"/>
                <a:gd name="txR" fmla="*/ 8 w 8"/>
                <a:gd name="txB" fmla="*/ 5 h 5"/>
              </a:gdLst>
              <a:ahLst/>
              <a:cxnLst>
                <a:cxn ang="0">
                  <a:pos x="0" y="488200654"/>
                </a:cxn>
                <a:cxn ang="0">
                  <a:pos x="2147483647" y="84757018"/>
                </a:cxn>
                <a:cxn ang="0">
                  <a:pos x="2147483647" y="0"/>
                </a:cxn>
              </a:cxnLst>
              <a:rect l="txL" t="txT" r="txR" b="txB"/>
              <a:pathLst>
                <a:path w="8" h="5">
                  <a:moveTo>
                    <a:pt x="0" y="5"/>
                  </a:moveTo>
                  <a:lnTo>
                    <a:pt x="7" y="1"/>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03" name="Line 456"/>
            <p:cNvSpPr/>
            <p:nvPr/>
          </p:nvSpPr>
          <p:spPr>
            <a:xfrm flipV="1">
              <a:off x="4965" y="2237"/>
              <a:ext cx="3" cy="2"/>
            </a:xfrm>
            <a:prstGeom prst="line">
              <a:avLst/>
            </a:prstGeom>
            <a:ln w="7938" cap="flat" cmpd="sng">
              <a:solidFill>
                <a:srgbClr val="FF0000"/>
              </a:solidFill>
              <a:prstDash val="solid"/>
              <a:headEnd type="none" w="med" len="med"/>
              <a:tailEnd type="none" w="med" len="med"/>
            </a:ln>
          </p:spPr>
        </p:sp>
        <p:sp>
          <p:nvSpPr>
            <p:cNvPr id="32204" name="Line 457"/>
            <p:cNvSpPr/>
            <p:nvPr/>
          </p:nvSpPr>
          <p:spPr>
            <a:xfrm>
              <a:off x="2971" y="1856"/>
              <a:ext cx="2287" cy="1"/>
            </a:xfrm>
            <a:prstGeom prst="line">
              <a:avLst/>
            </a:prstGeom>
            <a:ln w="7938" cap="flat" cmpd="sng">
              <a:solidFill>
                <a:srgbClr val="000000"/>
              </a:solidFill>
              <a:prstDash val="solid"/>
              <a:headEnd type="none" w="med" len="med"/>
              <a:tailEnd type="none" w="med" len="med"/>
            </a:ln>
          </p:spPr>
        </p:sp>
        <p:sp>
          <p:nvSpPr>
            <p:cNvPr id="32205" name="Freeform 458"/>
            <p:cNvSpPr/>
            <p:nvPr/>
          </p:nvSpPr>
          <p:spPr>
            <a:xfrm>
              <a:off x="5253" y="1835"/>
              <a:ext cx="72" cy="45"/>
            </a:xfrm>
            <a:custGeom>
              <a:avLst/>
              <a:gdLst>
                <a:gd name="txL" fmla="*/ 0 w 72"/>
                <a:gd name="txT" fmla="*/ 0 h 45"/>
                <a:gd name="txR" fmla="*/ 72 w 72"/>
                <a:gd name="txB" fmla="*/ 45 h 45"/>
              </a:gdLst>
              <a:ahLst/>
              <a:cxnLst>
                <a:cxn ang="0">
                  <a:pos x="0" y="0"/>
                </a:cxn>
                <a:cxn ang="0">
                  <a:pos x="72" y="21"/>
                </a:cxn>
                <a:cxn ang="0">
                  <a:pos x="0" y="45"/>
                </a:cxn>
                <a:cxn ang="0">
                  <a:pos x="0" y="0"/>
                </a:cxn>
              </a:cxnLst>
              <a:rect l="txL" t="txT" r="txR" b="txB"/>
              <a:pathLst>
                <a:path w="72" h="45">
                  <a:moveTo>
                    <a:pt x="0" y="0"/>
                  </a:moveTo>
                  <a:lnTo>
                    <a:pt x="72" y="21"/>
                  </a:lnTo>
                  <a:lnTo>
                    <a:pt x="0" y="45"/>
                  </a:lnTo>
                  <a:lnTo>
                    <a:pt x="0" y="0"/>
                  </a:lnTo>
                  <a:close/>
                </a:path>
              </a:pathLst>
            </a:custGeom>
            <a:solidFill>
              <a:srgbClr val="000000">
                <a:alpha val="100000"/>
              </a:srgbClr>
            </a:solidFill>
            <a:ln w="9525">
              <a:noFill/>
            </a:ln>
          </p:spPr>
          <p:txBody>
            <a:bodyPr/>
            <a:p>
              <a:endParaRPr lang="zh-CN" altLang="en-US"/>
            </a:p>
          </p:txBody>
        </p:sp>
        <p:sp>
          <p:nvSpPr>
            <p:cNvPr id="32206" name="Line 459"/>
            <p:cNvSpPr/>
            <p:nvPr/>
          </p:nvSpPr>
          <p:spPr>
            <a:xfrm flipV="1">
              <a:off x="3067" y="1376"/>
              <a:ext cx="1" cy="979"/>
            </a:xfrm>
            <a:prstGeom prst="line">
              <a:avLst/>
            </a:prstGeom>
            <a:ln w="7938" cap="flat" cmpd="sng">
              <a:solidFill>
                <a:srgbClr val="000000"/>
              </a:solidFill>
              <a:prstDash val="solid"/>
              <a:headEnd type="none" w="med" len="med"/>
              <a:tailEnd type="none" w="med" len="med"/>
            </a:ln>
          </p:spPr>
        </p:sp>
        <p:sp>
          <p:nvSpPr>
            <p:cNvPr id="32207" name="Freeform 460"/>
            <p:cNvSpPr/>
            <p:nvPr/>
          </p:nvSpPr>
          <p:spPr>
            <a:xfrm>
              <a:off x="3044" y="1314"/>
              <a:ext cx="49" cy="67"/>
            </a:xfrm>
            <a:custGeom>
              <a:avLst/>
              <a:gdLst>
                <a:gd name="txL" fmla="*/ 0 w 49"/>
                <a:gd name="txT" fmla="*/ 0 h 67"/>
                <a:gd name="txR" fmla="*/ 49 w 49"/>
                <a:gd name="txB" fmla="*/ 67 h 67"/>
              </a:gdLst>
              <a:ahLst/>
              <a:cxnLst>
                <a:cxn ang="0">
                  <a:pos x="0" y="67"/>
                </a:cxn>
                <a:cxn ang="0">
                  <a:pos x="23" y="0"/>
                </a:cxn>
                <a:cxn ang="0">
                  <a:pos x="49" y="67"/>
                </a:cxn>
                <a:cxn ang="0">
                  <a:pos x="0" y="67"/>
                </a:cxn>
              </a:cxnLst>
              <a:rect l="txL" t="txT" r="txR" b="txB"/>
              <a:pathLst>
                <a:path w="49" h="67">
                  <a:moveTo>
                    <a:pt x="0" y="67"/>
                  </a:moveTo>
                  <a:lnTo>
                    <a:pt x="23" y="0"/>
                  </a:lnTo>
                  <a:lnTo>
                    <a:pt x="49" y="67"/>
                  </a:lnTo>
                  <a:lnTo>
                    <a:pt x="0" y="67"/>
                  </a:lnTo>
                  <a:close/>
                </a:path>
              </a:pathLst>
            </a:custGeom>
            <a:solidFill>
              <a:srgbClr val="000000">
                <a:alpha val="100000"/>
              </a:srgbClr>
            </a:solidFill>
            <a:ln w="9525">
              <a:noFill/>
            </a:ln>
          </p:spPr>
          <p:txBody>
            <a:bodyPr/>
            <a:p>
              <a:endParaRPr lang="zh-CN" altLang="en-US"/>
            </a:p>
          </p:txBody>
        </p:sp>
        <p:sp>
          <p:nvSpPr>
            <p:cNvPr id="32208" name="Line 461"/>
            <p:cNvSpPr/>
            <p:nvPr/>
          </p:nvSpPr>
          <p:spPr>
            <a:xfrm>
              <a:off x="3067" y="2568"/>
              <a:ext cx="1" cy="592"/>
            </a:xfrm>
            <a:prstGeom prst="line">
              <a:avLst/>
            </a:prstGeom>
            <a:ln w="7938" cap="flat" cmpd="sng">
              <a:solidFill>
                <a:srgbClr val="000000"/>
              </a:solidFill>
              <a:prstDash val="solid"/>
              <a:headEnd type="none" w="med" len="med"/>
              <a:tailEnd type="none" w="med" len="med"/>
            </a:ln>
          </p:spPr>
        </p:sp>
        <p:sp>
          <p:nvSpPr>
            <p:cNvPr id="32209" name="Freeform 462"/>
            <p:cNvSpPr/>
            <p:nvPr/>
          </p:nvSpPr>
          <p:spPr>
            <a:xfrm>
              <a:off x="3044" y="2507"/>
              <a:ext cx="49" cy="68"/>
            </a:xfrm>
            <a:custGeom>
              <a:avLst/>
              <a:gdLst>
                <a:gd name="txL" fmla="*/ 0 w 49"/>
                <a:gd name="txT" fmla="*/ 0 h 68"/>
                <a:gd name="txR" fmla="*/ 49 w 49"/>
                <a:gd name="txB" fmla="*/ 68 h 68"/>
              </a:gdLst>
              <a:ahLst/>
              <a:cxnLst>
                <a:cxn ang="0">
                  <a:pos x="0" y="68"/>
                </a:cxn>
                <a:cxn ang="0">
                  <a:pos x="23" y="0"/>
                </a:cxn>
                <a:cxn ang="0">
                  <a:pos x="49" y="68"/>
                </a:cxn>
                <a:cxn ang="0">
                  <a:pos x="0" y="68"/>
                </a:cxn>
              </a:cxnLst>
              <a:rect l="txL" t="txT" r="txR" b="txB"/>
              <a:pathLst>
                <a:path w="49" h="68">
                  <a:moveTo>
                    <a:pt x="0" y="68"/>
                  </a:moveTo>
                  <a:lnTo>
                    <a:pt x="23" y="0"/>
                  </a:lnTo>
                  <a:lnTo>
                    <a:pt x="49" y="68"/>
                  </a:lnTo>
                  <a:lnTo>
                    <a:pt x="0" y="68"/>
                  </a:lnTo>
                  <a:close/>
                </a:path>
              </a:pathLst>
            </a:custGeom>
            <a:solidFill>
              <a:srgbClr val="000000">
                <a:alpha val="100000"/>
              </a:srgbClr>
            </a:solidFill>
            <a:ln w="9525">
              <a:noFill/>
            </a:ln>
          </p:spPr>
          <p:txBody>
            <a:bodyPr/>
            <a:p>
              <a:endParaRPr lang="zh-CN" altLang="en-US"/>
            </a:p>
          </p:txBody>
        </p:sp>
        <p:sp>
          <p:nvSpPr>
            <p:cNvPr id="32210" name="Line 463"/>
            <p:cNvSpPr/>
            <p:nvPr/>
          </p:nvSpPr>
          <p:spPr>
            <a:xfrm>
              <a:off x="2971" y="3051"/>
              <a:ext cx="2287" cy="1"/>
            </a:xfrm>
            <a:prstGeom prst="line">
              <a:avLst/>
            </a:prstGeom>
            <a:ln w="7938" cap="flat" cmpd="sng">
              <a:solidFill>
                <a:srgbClr val="000000"/>
              </a:solidFill>
              <a:prstDash val="solid"/>
              <a:headEnd type="none" w="med" len="med"/>
              <a:tailEnd type="none" w="med" len="med"/>
            </a:ln>
          </p:spPr>
        </p:sp>
        <p:sp>
          <p:nvSpPr>
            <p:cNvPr id="32211" name="Freeform 464"/>
            <p:cNvSpPr/>
            <p:nvPr/>
          </p:nvSpPr>
          <p:spPr>
            <a:xfrm>
              <a:off x="5253" y="3027"/>
              <a:ext cx="72" cy="45"/>
            </a:xfrm>
            <a:custGeom>
              <a:avLst/>
              <a:gdLst>
                <a:gd name="txL" fmla="*/ 0 w 72"/>
                <a:gd name="txT" fmla="*/ 0 h 45"/>
                <a:gd name="txR" fmla="*/ 72 w 72"/>
                <a:gd name="txB" fmla="*/ 45 h 45"/>
              </a:gdLst>
              <a:ahLst/>
              <a:cxnLst>
                <a:cxn ang="0">
                  <a:pos x="0" y="0"/>
                </a:cxn>
                <a:cxn ang="0">
                  <a:pos x="72" y="24"/>
                </a:cxn>
                <a:cxn ang="0">
                  <a:pos x="0" y="45"/>
                </a:cxn>
                <a:cxn ang="0">
                  <a:pos x="0" y="0"/>
                </a:cxn>
              </a:cxnLst>
              <a:rect l="txL" t="txT" r="txR" b="txB"/>
              <a:pathLst>
                <a:path w="72" h="45">
                  <a:moveTo>
                    <a:pt x="0" y="0"/>
                  </a:moveTo>
                  <a:lnTo>
                    <a:pt x="72" y="24"/>
                  </a:lnTo>
                  <a:lnTo>
                    <a:pt x="0" y="45"/>
                  </a:lnTo>
                  <a:lnTo>
                    <a:pt x="0" y="0"/>
                  </a:lnTo>
                  <a:close/>
                </a:path>
              </a:pathLst>
            </a:custGeom>
            <a:solidFill>
              <a:srgbClr val="000000">
                <a:alpha val="100000"/>
              </a:srgbClr>
            </a:solidFill>
            <a:ln w="9525">
              <a:noFill/>
            </a:ln>
          </p:spPr>
          <p:txBody>
            <a:bodyPr/>
            <a:p>
              <a:endParaRPr lang="zh-CN" altLang="en-US"/>
            </a:p>
          </p:txBody>
        </p:sp>
        <p:sp>
          <p:nvSpPr>
            <p:cNvPr id="32212" name="Freeform 465"/>
            <p:cNvSpPr/>
            <p:nvPr/>
          </p:nvSpPr>
          <p:spPr>
            <a:xfrm>
              <a:off x="3099" y="1480"/>
              <a:ext cx="319" cy="594"/>
            </a:xfrm>
            <a:custGeom>
              <a:avLst/>
              <a:gdLst>
                <a:gd name="txL" fmla="*/ 0 w 319"/>
                <a:gd name="txT" fmla="*/ 0 h 594"/>
                <a:gd name="txR" fmla="*/ 319 w 319"/>
                <a:gd name="txB" fmla="*/ 594 h 594"/>
              </a:gdLst>
              <a:ahLst/>
              <a:cxnLst>
                <a:cxn ang="0">
                  <a:pos x="0" y="0"/>
                </a:cxn>
                <a:cxn ang="0">
                  <a:pos x="21" y="26"/>
                </a:cxn>
                <a:cxn ang="0">
                  <a:pos x="44" y="54"/>
                </a:cxn>
                <a:cxn ang="0">
                  <a:pos x="65" y="87"/>
                </a:cxn>
                <a:cxn ang="0">
                  <a:pos x="86" y="121"/>
                </a:cxn>
                <a:cxn ang="0">
                  <a:pos x="106" y="158"/>
                </a:cxn>
                <a:cxn ang="0">
                  <a:pos x="127" y="199"/>
                </a:cxn>
                <a:cxn ang="0">
                  <a:pos x="150" y="241"/>
                </a:cxn>
                <a:cxn ang="0">
                  <a:pos x="171" y="284"/>
                </a:cxn>
                <a:cxn ang="0">
                  <a:pos x="192" y="329"/>
                </a:cxn>
                <a:cxn ang="0">
                  <a:pos x="212" y="374"/>
                </a:cxn>
                <a:cxn ang="0">
                  <a:pos x="233" y="419"/>
                </a:cxn>
                <a:cxn ang="0">
                  <a:pos x="254" y="464"/>
                </a:cxn>
                <a:cxn ang="0">
                  <a:pos x="277" y="509"/>
                </a:cxn>
                <a:cxn ang="0">
                  <a:pos x="298" y="551"/>
                </a:cxn>
                <a:cxn ang="0">
                  <a:pos x="319" y="594"/>
                </a:cxn>
              </a:cxnLst>
              <a:rect l="txL" t="txT" r="txR" b="txB"/>
              <a:pathLst>
                <a:path w="319" h="594">
                  <a:moveTo>
                    <a:pt x="0" y="0"/>
                  </a:moveTo>
                  <a:lnTo>
                    <a:pt x="21" y="26"/>
                  </a:lnTo>
                  <a:lnTo>
                    <a:pt x="44" y="54"/>
                  </a:lnTo>
                  <a:lnTo>
                    <a:pt x="65" y="87"/>
                  </a:lnTo>
                  <a:lnTo>
                    <a:pt x="86" y="121"/>
                  </a:lnTo>
                  <a:lnTo>
                    <a:pt x="106" y="158"/>
                  </a:lnTo>
                  <a:lnTo>
                    <a:pt x="127" y="199"/>
                  </a:lnTo>
                  <a:lnTo>
                    <a:pt x="150" y="241"/>
                  </a:lnTo>
                  <a:lnTo>
                    <a:pt x="171" y="284"/>
                  </a:lnTo>
                  <a:lnTo>
                    <a:pt x="192" y="329"/>
                  </a:lnTo>
                  <a:lnTo>
                    <a:pt x="212" y="374"/>
                  </a:lnTo>
                  <a:lnTo>
                    <a:pt x="233" y="419"/>
                  </a:lnTo>
                  <a:lnTo>
                    <a:pt x="254" y="464"/>
                  </a:lnTo>
                  <a:lnTo>
                    <a:pt x="277" y="509"/>
                  </a:lnTo>
                  <a:lnTo>
                    <a:pt x="298" y="551"/>
                  </a:lnTo>
                  <a:lnTo>
                    <a:pt x="319" y="594"/>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213" name="Freeform 466"/>
            <p:cNvSpPr/>
            <p:nvPr/>
          </p:nvSpPr>
          <p:spPr>
            <a:xfrm>
              <a:off x="3419" y="1423"/>
              <a:ext cx="419" cy="651"/>
            </a:xfrm>
            <a:custGeom>
              <a:avLst/>
              <a:gdLst>
                <a:gd name="txL" fmla="*/ 0 w 419"/>
                <a:gd name="txT" fmla="*/ 0 h 651"/>
                <a:gd name="txR" fmla="*/ 419 w 419"/>
                <a:gd name="txB" fmla="*/ 651 h 651"/>
              </a:gdLst>
              <a:ahLst/>
              <a:cxnLst>
                <a:cxn ang="0">
                  <a:pos x="0" y="0"/>
                </a:cxn>
                <a:cxn ang="0">
                  <a:pos x="20" y="0"/>
                </a:cxn>
                <a:cxn ang="0">
                  <a:pos x="41" y="10"/>
                </a:cxn>
                <a:cxn ang="0">
                  <a:pos x="62" y="19"/>
                </a:cxn>
                <a:cxn ang="0">
                  <a:pos x="85" y="36"/>
                </a:cxn>
                <a:cxn ang="0">
                  <a:pos x="106" y="57"/>
                </a:cxn>
                <a:cxn ang="0">
                  <a:pos x="126" y="81"/>
                </a:cxn>
                <a:cxn ang="0">
                  <a:pos x="147" y="107"/>
                </a:cxn>
                <a:cxn ang="0">
                  <a:pos x="168" y="140"/>
                </a:cxn>
                <a:cxn ang="0">
                  <a:pos x="189" y="173"/>
                </a:cxn>
                <a:cxn ang="0">
                  <a:pos x="209" y="211"/>
                </a:cxn>
                <a:cxn ang="0">
                  <a:pos x="230" y="251"/>
                </a:cxn>
                <a:cxn ang="0">
                  <a:pos x="251" y="294"/>
                </a:cxn>
                <a:cxn ang="0">
                  <a:pos x="271" y="336"/>
                </a:cxn>
                <a:cxn ang="0">
                  <a:pos x="292" y="381"/>
                </a:cxn>
                <a:cxn ang="0">
                  <a:pos x="313" y="426"/>
                </a:cxn>
                <a:cxn ang="0">
                  <a:pos x="334" y="473"/>
                </a:cxn>
                <a:cxn ang="0">
                  <a:pos x="354" y="518"/>
                </a:cxn>
                <a:cxn ang="0">
                  <a:pos x="375" y="563"/>
                </a:cxn>
                <a:cxn ang="0">
                  <a:pos x="396" y="608"/>
                </a:cxn>
                <a:cxn ang="0">
                  <a:pos x="419" y="651"/>
                </a:cxn>
              </a:cxnLst>
              <a:rect l="txL" t="txT" r="txR" b="txB"/>
              <a:pathLst>
                <a:path w="419" h="651">
                  <a:moveTo>
                    <a:pt x="0" y="0"/>
                  </a:moveTo>
                  <a:lnTo>
                    <a:pt x="20" y="0"/>
                  </a:lnTo>
                  <a:lnTo>
                    <a:pt x="41" y="10"/>
                  </a:lnTo>
                  <a:lnTo>
                    <a:pt x="62" y="19"/>
                  </a:lnTo>
                  <a:lnTo>
                    <a:pt x="85" y="36"/>
                  </a:lnTo>
                  <a:lnTo>
                    <a:pt x="106" y="57"/>
                  </a:lnTo>
                  <a:lnTo>
                    <a:pt x="126" y="81"/>
                  </a:lnTo>
                  <a:lnTo>
                    <a:pt x="147" y="107"/>
                  </a:lnTo>
                  <a:lnTo>
                    <a:pt x="168" y="140"/>
                  </a:lnTo>
                  <a:lnTo>
                    <a:pt x="189" y="173"/>
                  </a:lnTo>
                  <a:lnTo>
                    <a:pt x="209" y="211"/>
                  </a:lnTo>
                  <a:lnTo>
                    <a:pt x="230" y="251"/>
                  </a:lnTo>
                  <a:lnTo>
                    <a:pt x="251" y="294"/>
                  </a:lnTo>
                  <a:lnTo>
                    <a:pt x="271" y="336"/>
                  </a:lnTo>
                  <a:lnTo>
                    <a:pt x="292" y="381"/>
                  </a:lnTo>
                  <a:lnTo>
                    <a:pt x="313" y="426"/>
                  </a:lnTo>
                  <a:lnTo>
                    <a:pt x="334" y="473"/>
                  </a:lnTo>
                  <a:lnTo>
                    <a:pt x="354" y="518"/>
                  </a:lnTo>
                  <a:lnTo>
                    <a:pt x="375" y="563"/>
                  </a:lnTo>
                  <a:lnTo>
                    <a:pt x="396" y="608"/>
                  </a:lnTo>
                  <a:lnTo>
                    <a:pt x="419"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214" name="Freeform 467"/>
            <p:cNvSpPr/>
            <p:nvPr/>
          </p:nvSpPr>
          <p:spPr>
            <a:xfrm>
              <a:off x="3851" y="1423"/>
              <a:ext cx="419" cy="651"/>
            </a:xfrm>
            <a:custGeom>
              <a:avLst/>
              <a:gdLst>
                <a:gd name="txL" fmla="*/ 0 w 419"/>
                <a:gd name="txT" fmla="*/ 0 h 651"/>
                <a:gd name="txR" fmla="*/ 419 w 419"/>
                <a:gd name="txB" fmla="*/ 651 h 651"/>
              </a:gdLst>
              <a:ahLst/>
              <a:cxnLst>
                <a:cxn ang="0">
                  <a:pos x="0" y="0"/>
                </a:cxn>
                <a:cxn ang="0">
                  <a:pos x="23" y="0"/>
                </a:cxn>
                <a:cxn ang="0">
                  <a:pos x="44" y="10"/>
                </a:cxn>
                <a:cxn ang="0">
                  <a:pos x="64" y="19"/>
                </a:cxn>
                <a:cxn ang="0">
                  <a:pos x="85" y="36"/>
                </a:cxn>
                <a:cxn ang="0">
                  <a:pos x="106" y="57"/>
                </a:cxn>
                <a:cxn ang="0">
                  <a:pos x="127" y="81"/>
                </a:cxn>
                <a:cxn ang="0">
                  <a:pos x="147" y="107"/>
                </a:cxn>
                <a:cxn ang="0">
                  <a:pos x="168" y="140"/>
                </a:cxn>
                <a:cxn ang="0">
                  <a:pos x="189" y="173"/>
                </a:cxn>
                <a:cxn ang="0">
                  <a:pos x="209" y="211"/>
                </a:cxn>
                <a:cxn ang="0">
                  <a:pos x="230" y="251"/>
                </a:cxn>
                <a:cxn ang="0">
                  <a:pos x="251" y="294"/>
                </a:cxn>
                <a:cxn ang="0">
                  <a:pos x="272" y="336"/>
                </a:cxn>
                <a:cxn ang="0">
                  <a:pos x="295" y="381"/>
                </a:cxn>
                <a:cxn ang="0">
                  <a:pos x="313" y="426"/>
                </a:cxn>
                <a:cxn ang="0">
                  <a:pos x="334" y="473"/>
                </a:cxn>
                <a:cxn ang="0">
                  <a:pos x="357" y="518"/>
                </a:cxn>
                <a:cxn ang="0">
                  <a:pos x="378" y="563"/>
                </a:cxn>
                <a:cxn ang="0">
                  <a:pos x="398" y="608"/>
                </a:cxn>
                <a:cxn ang="0">
                  <a:pos x="419" y="651"/>
                </a:cxn>
              </a:cxnLst>
              <a:rect l="txL" t="txT" r="txR" b="txB"/>
              <a:pathLst>
                <a:path w="419" h="651">
                  <a:moveTo>
                    <a:pt x="0" y="0"/>
                  </a:moveTo>
                  <a:lnTo>
                    <a:pt x="23" y="0"/>
                  </a:lnTo>
                  <a:lnTo>
                    <a:pt x="44" y="10"/>
                  </a:lnTo>
                  <a:lnTo>
                    <a:pt x="64" y="19"/>
                  </a:lnTo>
                  <a:lnTo>
                    <a:pt x="85" y="36"/>
                  </a:lnTo>
                  <a:lnTo>
                    <a:pt x="106" y="57"/>
                  </a:lnTo>
                  <a:lnTo>
                    <a:pt x="127" y="81"/>
                  </a:lnTo>
                  <a:lnTo>
                    <a:pt x="147" y="107"/>
                  </a:lnTo>
                  <a:lnTo>
                    <a:pt x="168" y="140"/>
                  </a:lnTo>
                  <a:lnTo>
                    <a:pt x="189" y="173"/>
                  </a:lnTo>
                  <a:lnTo>
                    <a:pt x="209" y="211"/>
                  </a:lnTo>
                  <a:lnTo>
                    <a:pt x="230" y="251"/>
                  </a:lnTo>
                  <a:lnTo>
                    <a:pt x="251" y="294"/>
                  </a:lnTo>
                  <a:lnTo>
                    <a:pt x="272" y="336"/>
                  </a:lnTo>
                  <a:lnTo>
                    <a:pt x="295" y="381"/>
                  </a:lnTo>
                  <a:lnTo>
                    <a:pt x="313" y="426"/>
                  </a:lnTo>
                  <a:lnTo>
                    <a:pt x="334" y="473"/>
                  </a:lnTo>
                  <a:lnTo>
                    <a:pt x="357" y="518"/>
                  </a:lnTo>
                  <a:lnTo>
                    <a:pt x="378" y="563"/>
                  </a:lnTo>
                  <a:lnTo>
                    <a:pt x="398" y="608"/>
                  </a:lnTo>
                  <a:lnTo>
                    <a:pt x="419"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215" name="Freeform 468"/>
            <p:cNvSpPr/>
            <p:nvPr/>
          </p:nvSpPr>
          <p:spPr>
            <a:xfrm>
              <a:off x="4232" y="1423"/>
              <a:ext cx="417" cy="651"/>
            </a:xfrm>
            <a:custGeom>
              <a:avLst/>
              <a:gdLst>
                <a:gd name="txL" fmla="*/ 0 w 417"/>
                <a:gd name="txT" fmla="*/ 0 h 651"/>
                <a:gd name="txR" fmla="*/ 417 w 417"/>
                <a:gd name="txB" fmla="*/ 651 h 651"/>
              </a:gdLst>
              <a:ahLst/>
              <a:cxnLst>
                <a:cxn ang="0">
                  <a:pos x="0" y="0"/>
                </a:cxn>
                <a:cxn ang="0">
                  <a:pos x="21" y="0"/>
                </a:cxn>
                <a:cxn ang="0">
                  <a:pos x="42" y="10"/>
                </a:cxn>
                <a:cxn ang="0">
                  <a:pos x="62" y="19"/>
                </a:cxn>
                <a:cxn ang="0">
                  <a:pos x="83" y="36"/>
                </a:cxn>
                <a:cxn ang="0">
                  <a:pos x="104" y="57"/>
                </a:cxn>
                <a:cxn ang="0">
                  <a:pos x="125" y="81"/>
                </a:cxn>
                <a:cxn ang="0">
                  <a:pos x="148" y="107"/>
                </a:cxn>
                <a:cxn ang="0">
                  <a:pos x="169" y="140"/>
                </a:cxn>
                <a:cxn ang="0">
                  <a:pos x="187" y="173"/>
                </a:cxn>
                <a:cxn ang="0">
                  <a:pos x="207" y="211"/>
                </a:cxn>
                <a:cxn ang="0">
                  <a:pos x="231" y="251"/>
                </a:cxn>
                <a:cxn ang="0">
                  <a:pos x="252" y="294"/>
                </a:cxn>
                <a:cxn ang="0">
                  <a:pos x="272" y="336"/>
                </a:cxn>
                <a:cxn ang="0">
                  <a:pos x="293" y="381"/>
                </a:cxn>
                <a:cxn ang="0">
                  <a:pos x="314" y="426"/>
                </a:cxn>
                <a:cxn ang="0">
                  <a:pos x="334" y="473"/>
                </a:cxn>
                <a:cxn ang="0">
                  <a:pos x="355" y="518"/>
                </a:cxn>
                <a:cxn ang="0">
                  <a:pos x="376" y="563"/>
                </a:cxn>
                <a:cxn ang="0">
                  <a:pos x="397" y="608"/>
                </a:cxn>
                <a:cxn ang="0">
                  <a:pos x="417" y="651"/>
                </a:cxn>
              </a:cxnLst>
              <a:rect l="txL" t="txT" r="txR" b="txB"/>
              <a:pathLst>
                <a:path w="417" h="651">
                  <a:moveTo>
                    <a:pt x="0" y="0"/>
                  </a:moveTo>
                  <a:lnTo>
                    <a:pt x="21" y="0"/>
                  </a:lnTo>
                  <a:lnTo>
                    <a:pt x="42" y="10"/>
                  </a:lnTo>
                  <a:lnTo>
                    <a:pt x="62" y="19"/>
                  </a:lnTo>
                  <a:lnTo>
                    <a:pt x="83" y="36"/>
                  </a:lnTo>
                  <a:lnTo>
                    <a:pt x="104" y="57"/>
                  </a:lnTo>
                  <a:lnTo>
                    <a:pt x="125" y="81"/>
                  </a:lnTo>
                  <a:lnTo>
                    <a:pt x="148" y="107"/>
                  </a:lnTo>
                  <a:lnTo>
                    <a:pt x="169" y="140"/>
                  </a:lnTo>
                  <a:lnTo>
                    <a:pt x="187" y="173"/>
                  </a:lnTo>
                  <a:lnTo>
                    <a:pt x="207" y="211"/>
                  </a:lnTo>
                  <a:lnTo>
                    <a:pt x="231" y="251"/>
                  </a:lnTo>
                  <a:lnTo>
                    <a:pt x="252" y="294"/>
                  </a:lnTo>
                  <a:lnTo>
                    <a:pt x="272" y="336"/>
                  </a:lnTo>
                  <a:lnTo>
                    <a:pt x="293" y="381"/>
                  </a:lnTo>
                  <a:lnTo>
                    <a:pt x="314" y="426"/>
                  </a:lnTo>
                  <a:lnTo>
                    <a:pt x="334" y="473"/>
                  </a:lnTo>
                  <a:lnTo>
                    <a:pt x="355" y="518"/>
                  </a:lnTo>
                  <a:lnTo>
                    <a:pt x="376" y="563"/>
                  </a:lnTo>
                  <a:lnTo>
                    <a:pt x="397" y="608"/>
                  </a:lnTo>
                  <a:lnTo>
                    <a:pt x="417"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216" name="Freeform 469"/>
            <p:cNvSpPr/>
            <p:nvPr/>
          </p:nvSpPr>
          <p:spPr>
            <a:xfrm>
              <a:off x="4685" y="1423"/>
              <a:ext cx="327" cy="433"/>
            </a:xfrm>
            <a:custGeom>
              <a:avLst/>
              <a:gdLst>
                <a:gd name="txL" fmla="*/ 0 w 327"/>
                <a:gd name="txT" fmla="*/ 0 h 433"/>
                <a:gd name="txR" fmla="*/ 327 w 327"/>
                <a:gd name="txB" fmla="*/ 433 h 433"/>
              </a:gdLst>
              <a:ahLst/>
              <a:cxnLst>
                <a:cxn ang="0">
                  <a:pos x="0" y="0"/>
                </a:cxn>
                <a:cxn ang="0">
                  <a:pos x="24" y="3"/>
                </a:cxn>
                <a:cxn ang="0">
                  <a:pos x="44" y="10"/>
                </a:cxn>
                <a:cxn ang="0">
                  <a:pos x="65" y="19"/>
                </a:cxn>
                <a:cxn ang="0">
                  <a:pos x="88" y="36"/>
                </a:cxn>
                <a:cxn ang="0">
                  <a:pos x="109" y="57"/>
                </a:cxn>
                <a:cxn ang="0">
                  <a:pos x="130" y="81"/>
                </a:cxn>
                <a:cxn ang="0">
                  <a:pos x="153" y="109"/>
                </a:cxn>
                <a:cxn ang="0">
                  <a:pos x="174" y="140"/>
                </a:cxn>
                <a:cxn ang="0">
                  <a:pos x="194" y="175"/>
                </a:cxn>
                <a:cxn ang="0">
                  <a:pos x="218" y="213"/>
                </a:cxn>
                <a:cxn ang="0">
                  <a:pos x="238" y="253"/>
                </a:cxn>
                <a:cxn ang="0">
                  <a:pos x="262" y="296"/>
                </a:cxn>
                <a:cxn ang="0">
                  <a:pos x="282" y="341"/>
                </a:cxn>
                <a:cxn ang="0">
                  <a:pos x="303" y="386"/>
                </a:cxn>
                <a:cxn ang="0">
                  <a:pos x="327" y="433"/>
                </a:cxn>
              </a:cxnLst>
              <a:rect l="txL" t="txT" r="txR" b="txB"/>
              <a:pathLst>
                <a:path w="327" h="433">
                  <a:moveTo>
                    <a:pt x="0" y="0"/>
                  </a:moveTo>
                  <a:lnTo>
                    <a:pt x="24" y="3"/>
                  </a:lnTo>
                  <a:lnTo>
                    <a:pt x="44" y="10"/>
                  </a:lnTo>
                  <a:lnTo>
                    <a:pt x="65" y="19"/>
                  </a:lnTo>
                  <a:lnTo>
                    <a:pt x="88" y="36"/>
                  </a:lnTo>
                  <a:lnTo>
                    <a:pt x="109" y="57"/>
                  </a:lnTo>
                  <a:lnTo>
                    <a:pt x="130" y="81"/>
                  </a:lnTo>
                  <a:lnTo>
                    <a:pt x="153" y="109"/>
                  </a:lnTo>
                  <a:lnTo>
                    <a:pt x="174" y="140"/>
                  </a:lnTo>
                  <a:lnTo>
                    <a:pt x="194" y="175"/>
                  </a:lnTo>
                  <a:lnTo>
                    <a:pt x="218" y="213"/>
                  </a:lnTo>
                  <a:lnTo>
                    <a:pt x="238" y="253"/>
                  </a:lnTo>
                  <a:lnTo>
                    <a:pt x="262" y="296"/>
                  </a:lnTo>
                  <a:lnTo>
                    <a:pt x="282" y="341"/>
                  </a:lnTo>
                  <a:lnTo>
                    <a:pt x="303" y="386"/>
                  </a:lnTo>
                  <a:lnTo>
                    <a:pt x="327" y="433"/>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217" name="Line 470"/>
            <p:cNvSpPr/>
            <p:nvPr/>
          </p:nvSpPr>
          <p:spPr>
            <a:xfrm>
              <a:off x="4666" y="1423"/>
              <a:ext cx="1" cy="651"/>
            </a:xfrm>
            <a:prstGeom prst="line">
              <a:avLst/>
            </a:prstGeom>
            <a:ln w="20638" cap="flat" cmpd="sng">
              <a:solidFill>
                <a:srgbClr val="000000"/>
              </a:solidFill>
              <a:prstDash val="solid"/>
              <a:headEnd type="none" w="med" len="med"/>
              <a:tailEnd type="none" w="med" len="med"/>
            </a:ln>
          </p:spPr>
        </p:sp>
        <p:sp>
          <p:nvSpPr>
            <p:cNvPr id="32218" name="Line 471"/>
            <p:cNvSpPr/>
            <p:nvPr/>
          </p:nvSpPr>
          <p:spPr>
            <a:xfrm flipV="1">
              <a:off x="4244" y="1411"/>
              <a:ext cx="1" cy="651"/>
            </a:xfrm>
            <a:prstGeom prst="line">
              <a:avLst/>
            </a:prstGeom>
            <a:ln w="20638" cap="flat" cmpd="sng">
              <a:solidFill>
                <a:srgbClr val="000000"/>
              </a:solidFill>
              <a:prstDash val="solid"/>
              <a:headEnd type="none" w="med" len="med"/>
              <a:tailEnd type="none" w="med" len="med"/>
            </a:ln>
          </p:spPr>
        </p:sp>
        <p:sp>
          <p:nvSpPr>
            <p:cNvPr id="32219" name="Line 472"/>
            <p:cNvSpPr/>
            <p:nvPr/>
          </p:nvSpPr>
          <p:spPr>
            <a:xfrm>
              <a:off x="3829" y="1423"/>
              <a:ext cx="1" cy="651"/>
            </a:xfrm>
            <a:prstGeom prst="line">
              <a:avLst/>
            </a:prstGeom>
            <a:ln w="20638" cap="flat" cmpd="sng">
              <a:solidFill>
                <a:srgbClr val="000000"/>
              </a:solidFill>
              <a:prstDash val="solid"/>
              <a:headEnd type="none" w="med" len="med"/>
              <a:tailEnd type="none" w="med" len="med"/>
            </a:ln>
          </p:spPr>
        </p:sp>
        <p:sp>
          <p:nvSpPr>
            <p:cNvPr id="32220" name="Line 473"/>
            <p:cNvSpPr/>
            <p:nvPr/>
          </p:nvSpPr>
          <p:spPr>
            <a:xfrm>
              <a:off x="3383" y="2154"/>
              <a:ext cx="1" cy="22"/>
            </a:xfrm>
            <a:prstGeom prst="line">
              <a:avLst/>
            </a:prstGeom>
            <a:ln w="7938" cap="flat" cmpd="sng">
              <a:solidFill>
                <a:srgbClr val="000000"/>
              </a:solidFill>
              <a:prstDash val="solid"/>
              <a:headEnd type="none" w="med" len="med"/>
              <a:tailEnd type="none" w="med" len="med"/>
            </a:ln>
          </p:spPr>
        </p:sp>
        <p:sp>
          <p:nvSpPr>
            <p:cNvPr id="32221" name="Line 474"/>
            <p:cNvSpPr/>
            <p:nvPr/>
          </p:nvSpPr>
          <p:spPr>
            <a:xfrm>
              <a:off x="4649" y="2074"/>
              <a:ext cx="1" cy="21"/>
            </a:xfrm>
            <a:prstGeom prst="line">
              <a:avLst/>
            </a:prstGeom>
            <a:ln w="7938" cap="flat" cmpd="sng">
              <a:solidFill>
                <a:srgbClr val="000000"/>
              </a:solidFill>
              <a:prstDash val="solid"/>
              <a:headEnd type="none" w="med" len="med"/>
              <a:tailEnd type="none" w="med" len="med"/>
            </a:ln>
          </p:spPr>
        </p:sp>
        <p:sp>
          <p:nvSpPr>
            <p:cNvPr id="32222" name="Line 475"/>
            <p:cNvSpPr/>
            <p:nvPr/>
          </p:nvSpPr>
          <p:spPr>
            <a:xfrm>
              <a:off x="3067" y="1726"/>
              <a:ext cx="1901" cy="1"/>
            </a:xfrm>
            <a:prstGeom prst="line">
              <a:avLst/>
            </a:prstGeom>
            <a:ln w="20638" cap="flat" cmpd="sng">
              <a:solidFill>
                <a:schemeClr val="accent1"/>
              </a:solidFill>
              <a:prstDash val="solid"/>
              <a:headEnd type="none" w="med" len="med"/>
              <a:tailEnd type="none" w="med" len="med"/>
            </a:ln>
          </p:spPr>
        </p:sp>
        <p:sp>
          <p:nvSpPr>
            <p:cNvPr id="32223" name="Line 476"/>
            <p:cNvSpPr/>
            <p:nvPr/>
          </p:nvSpPr>
          <p:spPr>
            <a:xfrm>
              <a:off x="3201" y="1541"/>
              <a:ext cx="1" cy="663"/>
            </a:xfrm>
            <a:prstGeom prst="line">
              <a:avLst/>
            </a:prstGeom>
            <a:ln w="7938" cap="flat" cmpd="sng">
              <a:solidFill>
                <a:srgbClr val="000000"/>
              </a:solidFill>
              <a:prstDash val="solid"/>
              <a:headEnd type="none" w="med" len="med"/>
              <a:tailEnd type="none" w="med" len="med"/>
            </a:ln>
          </p:spPr>
        </p:sp>
        <p:sp>
          <p:nvSpPr>
            <p:cNvPr id="32224" name="Line 477"/>
            <p:cNvSpPr/>
            <p:nvPr/>
          </p:nvSpPr>
          <p:spPr>
            <a:xfrm flipH="1" flipV="1">
              <a:off x="4560" y="1344"/>
              <a:ext cx="87" cy="100"/>
            </a:xfrm>
            <a:prstGeom prst="line">
              <a:avLst/>
            </a:prstGeom>
            <a:ln w="7938" cap="flat" cmpd="sng">
              <a:solidFill>
                <a:srgbClr val="000000"/>
              </a:solidFill>
              <a:prstDash val="solid"/>
              <a:headEnd type="none" w="med" len="med"/>
              <a:tailEnd type="none" w="med" len="med"/>
            </a:ln>
          </p:spPr>
        </p:sp>
        <p:sp>
          <p:nvSpPr>
            <p:cNvPr id="32225" name="Rectangle 478"/>
            <p:cNvSpPr/>
            <p:nvPr/>
          </p:nvSpPr>
          <p:spPr>
            <a:xfrm>
              <a:off x="2937" y="1860"/>
              <a:ext cx="104" cy="173"/>
            </a:xfrm>
            <a:prstGeom prst="rect">
              <a:avLst/>
            </a:prstGeom>
            <a:noFill/>
            <a:ln w="9525">
              <a:noFill/>
            </a:ln>
          </p:spPr>
          <p:txBody>
            <a:bodyPr wrap="none" lIns="0" tIns="0" rIns="0" bIns="0">
              <a:spAutoFit/>
            </a:bodyPr>
            <a:p>
              <a:pPr algn="l"/>
              <a:r>
                <a:rPr lang="en-US" altLang="zh-CN" sz="1800" i="1" dirty="0">
                  <a:solidFill>
                    <a:srgbClr val="000000"/>
                  </a:solidFill>
                  <a:latin typeface="Times New Roman" panose="02020603050405020304" pitchFamily="18" charset="0"/>
                </a:rPr>
                <a:t>O</a:t>
              </a:r>
              <a:endParaRPr lang="en-US" altLang="zh-CN" i="1" dirty="0">
                <a:solidFill>
                  <a:schemeClr val="tx1"/>
                </a:solidFill>
                <a:latin typeface="Times New Roman" panose="02020603050405020304" pitchFamily="18" charset="0"/>
              </a:endParaRPr>
            </a:p>
          </p:txBody>
        </p:sp>
        <p:sp>
          <p:nvSpPr>
            <p:cNvPr id="32226" name="Rectangle 479"/>
            <p:cNvSpPr/>
            <p:nvPr/>
          </p:nvSpPr>
          <p:spPr>
            <a:xfrm>
              <a:off x="3243" y="1933"/>
              <a:ext cx="121" cy="230"/>
            </a:xfrm>
            <a:prstGeom prst="rect">
              <a:avLst/>
            </a:prstGeom>
            <a:noFill/>
            <a:ln w="9525">
              <a:noFill/>
            </a:ln>
          </p:spPr>
          <p:txBody>
            <a:bodyPr wrap="none" lIns="0" tIns="0" rIns="0" bIns="0">
              <a:spAutoFit/>
            </a:bodyPr>
            <a:p>
              <a:pPr algn="l"/>
              <a:r>
                <a:rPr lang="en-US" altLang="zh-CN" b="1" i="1" dirty="0">
                  <a:solidFill>
                    <a:srgbClr val="000000"/>
                  </a:solidFill>
                  <a:latin typeface="Symbol" panose="05050102010706020507" pitchFamily="18" charset="2"/>
                </a:rPr>
                <a:t>a</a:t>
              </a:r>
              <a:endParaRPr lang="en-US" altLang="zh-CN" b="1" dirty="0">
                <a:solidFill>
                  <a:schemeClr val="tx1"/>
                </a:solidFill>
                <a:latin typeface="Times New Roman" panose="02020603050405020304" pitchFamily="18" charset="0"/>
              </a:endParaRPr>
            </a:p>
          </p:txBody>
        </p:sp>
        <p:sp>
          <p:nvSpPr>
            <p:cNvPr id="32227" name="Rectangle 480"/>
            <p:cNvSpPr/>
            <p:nvPr/>
          </p:nvSpPr>
          <p:spPr>
            <a:xfrm>
              <a:off x="2921" y="3048"/>
              <a:ext cx="104" cy="173"/>
            </a:xfrm>
            <a:prstGeom prst="rect">
              <a:avLst/>
            </a:prstGeom>
            <a:noFill/>
            <a:ln w="9525">
              <a:noFill/>
            </a:ln>
          </p:spPr>
          <p:txBody>
            <a:bodyPr wrap="none" lIns="0" tIns="0" rIns="0" bIns="0">
              <a:spAutoFit/>
            </a:bodyPr>
            <a:p>
              <a:pPr algn="l"/>
              <a:r>
                <a:rPr lang="en-US" altLang="zh-CN" sz="1800" i="1" dirty="0">
                  <a:solidFill>
                    <a:srgbClr val="000000"/>
                  </a:solidFill>
                  <a:latin typeface="Times New Roman" panose="02020603050405020304" pitchFamily="18" charset="0"/>
                </a:rPr>
                <a:t>O</a:t>
              </a:r>
              <a:endParaRPr lang="en-US" altLang="zh-CN" sz="1400" i="1" dirty="0">
                <a:solidFill>
                  <a:schemeClr val="tx1"/>
                </a:solidFill>
                <a:latin typeface="Times New Roman" panose="02020603050405020304" pitchFamily="18" charset="0"/>
              </a:endParaRPr>
            </a:p>
          </p:txBody>
        </p:sp>
        <p:sp>
          <p:nvSpPr>
            <p:cNvPr id="32228" name="Line 481"/>
            <p:cNvSpPr/>
            <p:nvPr/>
          </p:nvSpPr>
          <p:spPr>
            <a:xfrm>
              <a:off x="3431" y="2783"/>
              <a:ext cx="1" cy="21"/>
            </a:xfrm>
            <a:prstGeom prst="line">
              <a:avLst/>
            </a:prstGeom>
            <a:ln w="7938" cap="flat" cmpd="sng">
              <a:solidFill>
                <a:srgbClr val="000000"/>
              </a:solidFill>
              <a:prstDash val="solid"/>
              <a:headEnd type="none" w="med" len="med"/>
              <a:tailEnd type="none" w="med" len="med"/>
            </a:ln>
          </p:spPr>
        </p:sp>
        <p:sp>
          <p:nvSpPr>
            <p:cNvPr id="32229" name="Line 482"/>
            <p:cNvSpPr/>
            <p:nvPr/>
          </p:nvSpPr>
          <p:spPr>
            <a:xfrm>
              <a:off x="3431" y="2826"/>
              <a:ext cx="1" cy="21"/>
            </a:xfrm>
            <a:prstGeom prst="line">
              <a:avLst/>
            </a:prstGeom>
            <a:ln w="7938" cap="flat" cmpd="sng">
              <a:solidFill>
                <a:srgbClr val="000000"/>
              </a:solidFill>
              <a:prstDash val="solid"/>
              <a:headEnd type="none" w="med" len="med"/>
              <a:tailEnd type="none" w="med" len="med"/>
            </a:ln>
          </p:spPr>
        </p:sp>
        <p:sp>
          <p:nvSpPr>
            <p:cNvPr id="32230" name="Line 483"/>
            <p:cNvSpPr/>
            <p:nvPr/>
          </p:nvSpPr>
          <p:spPr>
            <a:xfrm>
              <a:off x="3431" y="2868"/>
              <a:ext cx="1" cy="21"/>
            </a:xfrm>
            <a:prstGeom prst="line">
              <a:avLst/>
            </a:prstGeom>
            <a:ln w="7938" cap="flat" cmpd="sng">
              <a:solidFill>
                <a:srgbClr val="000000"/>
              </a:solidFill>
              <a:prstDash val="solid"/>
              <a:headEnd type="none" w="med" len="med"/>
              <a:tailEnd type="none" w="med" len="med"/>
            </a:ln>
          </p:spPr>
        </p:sp>
        <p:sp>
          <p:nvSpPr>
            <p:cNvPr id="32231" name="Line 484"/>
            <p:cNvSpPr/>
            <p:nvPr/>
          </p:nvSpPr>
          <p:spPr>
            <a:xfrm>
              <a:off x="3431" y="2911"/>
              <a:ext cx="1" cy="21"/>
            </a:xfrm>
            <a:prstGeom prst="line">
              <a:avLst/>
            </a:prstGeom>
            <a:ln w="7938" cap="flat" cmpd="sng">
              <a:solidFill>
                <a:srgbClr val="000000"/>
              </a:solidFill>
              <a:prstDash val="solid"/>
              <a:headEnd type="none" w="med" len="med"/>
              <a:tailEnd type="none" w="med" len="med"/>
            </a:ln>
          </p:spPr>
        </p:sp>
        <p:sp>
          <p:nvSpPr>
            <p:cNvPr id="32232" name="Line 485"/>
            <p:cNvSpPr/>
            <p:nvPr/>
          </p:nvSpPr>
          <p:spPr>
            <a:xfrm>
              <a:off x="3431" y="2953"/>
              <a:ext cx="1" cy="22"/>
            </a:xfrm>
            <a:prstGeom prst="line">
              <a:avLst/>
            </a:prstGeom>
            <a:ln w="7938" cap="flat" cmpd="sng">
              <a:solidFill>
                <a:srgbClr val="000000"/>
              </a:solidFill>
              <a:prstDash val="solid"/>
              <a:headEnd type="none" w="med" len="med"/>
              <a:tailEnd type="none" w="med" len="med"/>
            </a:ln>
          </p:spPr>
        </p:sp>
        <p:sp>
          <p:nvSpPr>
            <p:cNvPr id="32233" name="Line 486"/>
            <p:cNvSpPr/>
            <p:nvPr/>
          </p:nvSpPr>
          <p:spPr>
            <a:xfrm>
              <a:off x="3431" y="2996"/>
              <a:ext cx="1" cy="21"/>
            </a:xfrm>
            <a:prstGeom prst="line">
              <a:avLst/>
            </a:prstGeom>
            <a:ln w="7938" cap="flat" cmpd="sng">
              <a:solidFill>
                <a:srgbClr val="000000"/>
              </a:solidFill>
              <a:prstDash val="solid"/>
              <a:headEnd type="none" w="med" len="med"/>
              <a:tailEnd type="none" w="med" len="med"/>
            </a:ln>
          </p:spPr>
        </p:sp>
        <p:sp>
          <p:nvSpPr>
            <p:cNvPr id="32234" name="Line 487"/>
            <p:cNvSpPr/>
            <p:nvPr/>
          </p:nvSpPr>
          <p:spPr>
            <a:xfrm>
              <a:off x="3853" y="2788"/>
              <a:ext cx="1" cy="21"/>
            </a:xfrm>
            <a:prstGeom prst="line">
              <a:avLst/>
            </a:prstGeom>
            <a:ln w="7938" cap="flat" cmpd="sng">
              <a:solidFill>
                <a:srgbClr val="000000"/>
              </a:solidFill>
              <a:prstDash val="solid"/>
              <a:headEnd type="none" w="med" len="med"/>
              <a:tailEnd type="none" w="med" len="med"/>
            </a:ln>
          </p:spPr>
        </p:sp>
        <p:sp>
          <p:nvSpPr>
            <p:cNvPr id="32235" name="Line 488"/>
            <p:cNvSpPr/>
            <p:nvPr/>
          </p:nvSpPr>
          <p:spPr>
            <a:xfrm>
              <a:off x="3853" y="2830"/>
              <a:ext cx="1" cy="22"/>
            </a:xfrm>
            <a:prstGeom prst="line">
              <a:avLst/>
            </a:prstGeom>
            <a:ln w="7938" cap="flat" cmpd="sng">
              <a:solidFill>
                <a:srgbClr val="000000"/>
              </a:solidFill>
              <a:prstDash val="solid"/>
              <a:headEnd type="none" w="med" len="med"/>
              <a:tailEnd type="none" w="med" len="med"/>
            </a:ln>
          </p:spPr>
        </p:sp>
        <p:sp>
          <p:nvSpPr>
            <p:cNvPr id="32236" name="Line 489"/>
            <p:cNvSpPr/>
            <p:nvPr/>
          </p:nvSpPr>
          <p:spPr>
            <a:xfrm>
              <a:off x="3853" y="2873"/>
              <a:ext cx="1" cy="21"/>
            </a:xfrm>
            <a:prstGeom prst="line">
              <a:avLst/>
            </a:prstGeom>
            <a:ln w="7938" cap="flat" cmpd="sng">
              <a:solidFill>
                <a:srgbClr val="000000"/>
              </a:solidFill>
              <a:prstDash val="solid"/>
              <a:headEnd type="none" w="med" len="med"/>
              <a:tailEnd type="none" w="med" len="med"/>
            </a:ln>
          </p:spPr>
        </p:sp>
        <p:sp>
          <p:nvSpPr>
            <p:cNvPr id="32237" name="Line 490"/>
            <p:cNvSpPr/>
            <p:nvPr/>
          </p:nvSpPr>
          <p:spPr>
            <a:xfrm>
              <a:off x="3853" y="2915"/>
              <a:ext cx="1" cy="22"/>
            </a:xfrm>
            <a:prstGeom prst="line">
              <a:avLst/>
            </a:prstGeom>
            <a:ln w="7938" cap="flat" cmpd="sng">
              <a:solidFill>
                <a:srgbClr val="000000"/>
              </a:solidFill>
              <a:prstDash val="solid"/>
              <a:headEnd type="none" w="med" len="med"/>
              <a:tailEnd type="none" w="med" len="med"/>
            </a:ln>
          </p:spPr>
        </p:sp>
        <p:sp>
          <p:nvSpPr>
            <p:cNvPr id="32238" name="Line 491"/>
            <p:cNvSpPr/>
            <p:nvPr/>
          </p:nvSpPr>
          <p:spPr>
            <a:xfrm>
              <a:off x="3853" y="2958"/>
              <a:ext cx="1" cy="21"/>
            </a:xfrm>
            <a:prstGeom prst="line">
              <a:avLst/>
            </a:prstGeom>
            <a:ln w="7938" cap="flat" cmpd="sng">
              <a:solidFill>
                <a:srgbClr val="000000"/>
              </a:solidFill>
              <a:prstDash val="solid"/>
              <a:headEnd type="none" w="med" len="med"/>
              <a:tailEnd type="none" w="med" len="med"/>
            </a:ln>
          </p:spPr>
        </p:sp>
        <p:sp>
          <p:nvSpPr>
            <p:cNvPr id="32239" name="Line 492"/>
            <p:cNvSpPr/>
            <p:nvPr/>
          </p:nvSpPr>
          <p:spPr>
            <a:xfrm>
              <a:off x="3853" y="3001"/>
              <a:ext cx="1" cy="11"/>
            </a:xfrm>
            <a:prstGeom prst="line">
              <a:avLst/>
            </a:prstGeom>
            <a:ln w="7938" cap="flat" cmpd="sng">
              <a:solidFill>
                <a:srgbClr val="000000"/>
              </a:solidFill>
              <a:prstDash val="solid"/>
              <a:headEnd type="none" w="med" len="med"/>
              <a:tailEnd type="none" w="med" len="med"/>
            </a:ln>
          </p:spPr>
        </p:sp>
        <p:sp>
          <p:nvSpPr>
            <p:cNvPr id="32240" name="Line 493"/>
            <p:cNvSpPr/>
            <p:nvPr/>
          </p:nvSpPr>
          <p:spPr>
            <a:xfrm>
              <a:off x="4280" y="2788"/>
              <a:ext cx="1" cy="21"/>
            </a:xfrm>
            <a:prstGeom prst="line">
              <a:avLst/>
            </a:prstGeom>
            <a:ln w="7938" cap="flat" cmpd="sng">
              <a:solidFill>
                <a:srgbClr val="000000"/>
              </a:solidFill>
              <a:prstDash val="solid"/>
              <a:headEnd type="none" w="med" len="med"/>
              <a:tailEnd type="none" w="med" len="med"/>
            </a:ln>
          </p:spPr>
        </p:sp>
        <p:sp>
          <p:nvSpPr>
            <p:cNvPr id="32241" name="Line 494"/>
            <p:cNvSpPr/>
            <p:nvPr/>
          </p:nvSpPr>
          <p:spPr>
            <a:xfrm>
              <a:off x="4280" y="2830"/>
              <a:ext cx="1" cy="22"/>
            </a:xfrm>
            <a:prstGeom prst="line">
              <a:avLst/>
            </a:prstGeom>
            <a:ln w="7938" cap="flat" cmpd="sng">
              <a:solidFill>
                <a:srgbClr val="000000"/>
              </a:solidFill>
              <a:prstDash val="solid"/>
              <a:headEnd type="none" w="med" len="med"/>
              <a:tailEnd type="none" w="med" len="med"/>
            </a:ln>
          </p:spPr>
        </p:sp>
        <p:sp>
          <p:nvSpPr>
            <p:cNvPr id="32242" name="Line 495"/>
            <p:cNvSpPr/>
            <p:nvPr/>
          </p:nvSpPr>
          <p:spPr>
            <a:xfrm>
              <a:off x="4280" y="2873"/>
              <a:ext cx="1" cy="21"/>
            </a:xfrm>
            <a:prstGeom prst="line">
              <a:avLst/>
            </a:prstGeom>
            <a:ln w="7938" cap="flat" cmpd="sng">
              <a:solidFill>
                <a:srgbClr val="000000"/>
              </a:solidFill>
              <a:prstDash val="solid"/>
              <a:headEnd type="none" w="med" len="med"/>
              <a:tailEnd type="none" w="med" len="med"/>
            </a:ln>
          </p:spPr>
        </p:sp>
        <p:sp>
          <p:nvSpPr>
            <p:cNvPr id="32243" name="Line 496"/>
            <p:cNvSpPr/>
            <p:nvPr/>
          </p:nvSpPr>
          <p:spPr>
            <a:xfrm>
              <a:off x="4280" y="2915"/>
              <a:ext cx="1" cy="22"/>
            </a:xfrm>
            <a:prstGeom prst="line">
              <a:avLst/>
            </a:prstGeom>
            <a:ln w="7938" cap="flat" cmpd="sng">
              <a:solidFill>
                <a:srgbClr val="000000"/>
              </a:solidFill>
              <a:prstDash val="solid"/>
              <a:headEnd type="none" w="med" len="med"/>
              <a:tailEnd type="none" w="med" len="med"/>
            </a:ln>
          </p:spPr>
        </p:sp>
        <p:sp>
          <p:nvSpPr>
            <p:cNvPr id="32244" name="Line 497"/>
            <p:cNvSpPr/>
            <p:nvPr/>
          </p:nvSpPr>
          <p:spPr>
            <a:xfrm>
              <a:off x="4280" y="2958"/>
              <a:ext cx="1" cy="21"/>
            </a:xfrm>
            <a:prstGeom prst="line">
              <a:avLst/>
            </a:prstGeom>
            <a:ln w="7938" cap="flat" cmpd="sng">
              <a:solidFill>
                <a:srgbClr val="000000"/>
              </a:solidFill>
              <a:prstDash val="solid"/>
              <a:headEnd type="none" w="med" len="med"/>
              <a:tailEnd type="none" w="med" len="med"/>
            </a:ln>
          </p:spPr>
        </p:sp>
        <p:sp>
          <p:nvSpPr>
            <p:cNvPr id="32245" name="Line 498"/>
            <p:cNvSpPr/>
            <p:nvPr/>
          </p:nvSpPr>
          <p:spPr>
            <a:xfrm>
              <a:off x="4280" y="3001"/>
              <a:ext cx="1" cy="11"/>
            </a:xfrm>
            <a:prstGeom prst="line">
              <a:avLst/>
            </a:prstGeom>
            <a:ln w="7938" cap="flat" cmpd="sng">
              <a:solidFill>
                <a:srgbClr val="000000"/>
              </a:solidFill>
              <a:prstDash val="solid"/>
              <a:headEnd type="none" w="med" len="med"/>
              <a:tailEnd type="none" w="med" len="med"/>
            </a:ln>
          </p:spPr>
        </p:sp>
        <p:sp>
          <p:nvSpPr>
            <p:cNvPr id="32246" name="Line 499"/>
            <p:cNvSpPr/>
            <p:nvPr/>
          </p:nvSpPr>
          <p:spPr>
            <a:xfrm>
              <a:off x="4697" y="2788"/>
              <a:ext cx="1" cy="21"/>
            </a:xfrm>
            <a:prstGeom prst="line">
              <a:avLst/>
            </a:prstGeom>
            <a:ln w="7938" cap="flat" cmpd="sng">
              <a:solidFill>
                <a:srgbClr val="000000"/>
              </a:solidFill>
              <a:prstDash val="solid"/>
              <a:headEnd type="none" w="med" len="med"/>
              <a:tailEnd type="none" w="med" len="med"/>
            </a:ln>
          </p:spPr>
        </p:sp>
        <p:sp>
          <p:nvSpPr>
            <p:cNvPr id="32247" name="Line 500"/>
            <p:cNvSpPr/>
            <p:nvPr/>
          </p:nvSpPr>
          <p:spPr>
            <a:xfrm>
              <a:off x="4697" y="2830"/>
              <a:ext cx="1" cy="22"/>
            </a:xfrm>
            <a:prstGeom prst="line">
              <a:avLst/>
            </a:prstGeom>
            <a:ln w="7938" cap="flat" cmpd="sng">
              <a:solidFill>
                <a:srgbClr val="000000"/>
              </a:solidFill>
              <a:prstDash val="solid"/>
              <a:headEnd type="none" w="med" len="med"/>
              <a:tailEnd type="none" w="med" len="med"/>
            </a:ln>
          </p:spPr>
        </p:sp>
        <p:sp>
          <p:nvSpPr>
            <p:cNvPr id="32248" name="Line 501"/>
            <p:cNvSpPr/>
            <p:nvPr/>
          </p:nvSpPr>
          <p:spPr>
            <a:xfrm>
              <a:off x="4697" y="2873"/>
              <a:ext cx="1" cy="21"/>
            </a:xfrm>
            <a:prstGeom prst="line">
              <a:avLst/>
            </a:prstGeom>
            <a:ln w="7938" cap="flat" cmpd="sng">
              <a:solidFill>
                <a:srgbClr val="000000"/>
              </a:solidFill>
              <a:prstDash val="solid"/>
              <a:headEnd type="none" w="med" len="med"/>
              <a:tailEnd type="none" w="med" len="med"/>
            </a:ln>
          </p:spPr>
        </p:sp>
        <p:sp>
          <p:nvSpPr>
            <p:cNvPr id="32249" name="Line 502"/>
            <p:cNvSpPr/>
            <p:nvPr/>
          </p:nvSpPr>
          <p:spPr>
            <a:xfrm>
              <a:off x="4697" y="2915"/>
              <a:ext cx="1" cy="22"/>
            </a:xfrm>
            <a:prstGeom prst="line">
              <a:avLst/>
            </a:prstGeom>
            <a:ln w="7938" cap="flat" cmpd="sng">
              <a:solidFill>
                <a:srgbClr val="000000"/>
              </a:solidFill>
              <a:prstDash val="solid"/>
              <a:headEnd type="none" w="med" len="med"/>
              <a:tailEnd type="none" w="med" len="med"/>
            </a:ln>
          </p:spPr>
        </p:sp>
        <p:sp>
          <p:nvSpPr>
            <p:cNvPr id="32250" name="Line 503"/>
            <p:cNvSpPr/>
            <p:nvPr/>
          </p:nvSpPr>
          <p:spPr>
            <a:xfrm>
              <a:off x="4697" y="2958"/>
              <a:ext cx="1" cy="21"/>
            </a:xfrm>
            <a:prstGeom prst="line">
              <a:avLst/>
            </a:prstGeom>
            <a:ln w="7938" cap="flat" cmpd="sng">
              <a:solidFill>
                <a:srgbClr val="000000"/>
              </a:solidFill>
              <a:prstDash val="solid"/>
              <a:headEnd type="none" w="med" len="med"/>
              <a:tailEnd type="none" w="med" len="med"/>
            </a:ln>
          </p:spPr>
        </p:sp>
        <p:sp>
          <p:nvSpPr>
            <p:cNvPr id="32251" name="Line 504"/>
            <p:cNvSpPr/>
            <p:nvPr/>
          </p:nvSpPr>
          <p:spPr>
            <a:xfrm>
              <a:off x="4697" y="3001"/>
              <a:ext cx="1" cy="11"/>
            </a:xfrm>
            <a:prstGeom prst="line">
              <a:avLst/>
            </a:prstGeom>
            <a:ln w="7938" cap="flat" cmpd="sng">
              <a:solidFill>
                <a:srgbClr val="000000"/>
              </a:solidFill>
              <a:prstDash val="solid"/>
              <a:headEnd type="none" w="med" len="med"/>
              <a:tailEnd type="none" w="med" len="med"/>
            </a:ln>
          </p:spPr>
        </p:sp>
        <p:sp>
          <p:nvSpPr>
            <p:cNvPr id="32252" name="Rectangle 505"/>
            <p:cNvSpPr/>
            <p:nvPr/>
          </p:nvSpPr>
          <p:spPr>
            <a:xfrm>
              <a:off x="3610" y="2790"/>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253" name="Rectangle 506"/>
            <p:cNvSpPr/>
            <p:nvPr/>
          </p:nvSpPr>
          <p:spPr>
            <a:xfrm>
              <a:off x="3638" y="2849"/>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a</a:t>
              </a:r>
              <a:endParaRPr lang="en-US" altLang="zh-CN" dirty="0">
                <a:solidFill>
                  <a:schemeClr val="tx1"/>
                </a:solidFill>
                <a:latin typeface="Times New Roman" panose="02020603050405020304" pitchFamily="18" charset="0"/>
              </a:endParaRPr>
            </a:p>
          </p:txBody>
        </p:sp>
        <p:sp>
          <p:nvSpPr>
            <p:cNvPr id="32254" name="Rectangle 507"/>
            <p:cNvSpPr/>
            <p:nvPr/>
          </p:nvSpPr>
          <p:spPr>
            <a:xfrm>
              <a:off x="4029" y="2790"/>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255" name="Rectangle 508"/>
            <p:cNvSpPr/>
            <p:nvPr/>
          </p:nvSpPr>
          <p:spPr>
            <a:xfrm>
              <a:off x="4058" y="2849"/>
              <a:ext cx="32"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b</a:t>
              </a:r>
              <a:endParaRPr lang="en-US" altLang="zh-CN" dirty="0">
                <a:solidFill>
                  <a:schemeClr val="tx1"/>
                </a:solidFill>
                <a:latin typeface="Times New Roman" panose="02020603050405020304" pitchFamily="18" charset="0"/>
              </a:endParaRPr>
            </a:p>
          </p:txBody>
        </p:sp>
        <p:sp>
          <p:nvSpPr>
            <p:cNvPr id="32256" name="Rectangle 509"/>
            <p:cNvSpPr/>
            <p:nvPr/>
          </p:nvSpPr>
          <p:spPr>
            <a:xfrm>
              <a:off x="4454" y="2790"/>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257" name="Rectangle 510"/>
            <p:cNvSpPr/>
            <p:nvPr/>
          </p:nvSpPr>
          <p:spPr>
            <a:xfrm>
              <a:off x="4482" y="2849"/>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32258" name="Rectangle 511"/>
            <p:cNvSpPr/>
            <p:nvPr/>
          </p:nvSpPr>
          <p:spPr>
            <a:xfrm>
              <a:off x="3226" y="2806"/>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259" name="Rectangle 512"/>
            <p:cNvSpPr/>
            <p:nvPr/>
          </p:nvSpPr>
          <p:spPr>
            <a:xfrm>
              <a:off x="3255" y="2849"/>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32260" name="Rectangle 513"/>
            <p:cNvSpPr/>
            <p:nvPr/>
          </p:nvSpPr>
          <p:spPr>
            <a:xfrm>
              <a:off x="5194" y="3046"/>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t</a:t>
              </a:r>
              <a:endParaRPr lang="en-US" altLang="zh-CN" b="1" i="1" dirty="0">
                <a:solidFill>
                  <a:schemeClr val="tx1"/>
                </a:solidFill>
                <a:latin typeface="Times New Roman" panose="02020603050405020304" pitchFamily="18" charset="0"/>
              </a:endParaRPr>
            </a:p>
          </p:txBody>
        </p:sp>
        <p:sp>
          <p:nvSpPr>
            <p:cNvPr id="32261" name="Rectangle 514"/>
            <p:cNvSpPr/>
            <p:nvPr/>
          </p:nvSpPr>
          <p:spPr>
            <a:xfrm>
              <a:off x="4994" y="1650"/>
              <a:ext cx="128" cy="230"/>
            </a:xfrm>
            <a:prstGeom prst="rect">
              <a:avLst/>
            </a:prstGeom>
            <a:noFill/>
            <a:ln w="9525">
              <a:noFill/>
            </a:ln>
          </p:spPr>
          <p:txBody>
            <a:bodyPr wrap="none" lIns="0" tIns="0" rIns="0" bIns="0">
              <a:spAutoFit/>
            </a:bodyPr>
            <a:p>
              <a:pPr algn="l"/>
              <a:r>
                <a:rPr lang="en-US" altLang="zh-CN" b="1" i="1" dirty="0">
                  <a:solidFill>
                    <a:srgbClr val="000000"/>
                  </a:solidFill>
                  <a:latin typeface="Times New Roman" panose="02020603050405020304" pitchFamily="18" charset="0"/>
                </a:rPr>
                <a:t>E</a:t>
              </a:r>
              <a:endParaRPr lang="en-US" altLang="zh-CN" b="1" dirty="0">
                <a:solidFill>
                  <a:schemeClr val="tx1"/>
                </a:solidFill>
                <a:latin typeface="Times New Roman" panose="02020603050405020304" pitchFamily="18" charset="0"/>
              </a:endParaRPr>
            </a:p>
          </p:txBody>
        </p:sp>
        <p:sp>
          <p:nvSpPr>
            <p:cNvPr id="32262" name="Line 515"/>
            <p:cNvSpPr/>
            <p:nvPr/>
          </p:nvSpPr>
          <p:spPr>
            <a:xfrm>
              <a:off x="3060" y="1647"/>
              <a:ext cx="1901" cy="1"/>
            </a:xfrm>
            <a:prstGeom prst="line">
              <a:avLst/>
            </a:prstGeom>
            <a:ln w="38100" cap="flat" cmpd="sng">
              <a:solidFill>
                <a:schemeClr val="hlink"/>
              </a:solidFill>
              <a:prstDash val="dash"/>
              <a:headEnd type="none" w="med" len="med"/>
              <a:tailEnd type="none" w="med" len="med"/>
            </a:ln>
          </p:spPr>
        </p:sp>
        <p:sp>
          <p:nvSpPr>
            <p:cNvPr id="32263" name="Line 516"/>
            <p:cNvSpPr/>
            <p:nvPr/>
          </p:nvSpPr>
          <p:spPr>
            <a:xfrm>
              <a:off x="3418" y="2057"/>
              <a:ext cx="0" cy="288"/>
            </a:xfrm>
            <a:prstGeom prst="line">
              <a:avLst/>
            </a:prstGeom>
            <a:ln w="9525" cap="flat" cmpd="sng">
              <a:solidFill>
                <a:schemeClr val="tx1"/>
              </a:solidFill>
              <a:prstDash val="dash"/>
              <a:miter/>
              <a:headEnd type="none" w="med" len="med"/>
              <a:tailEnd type="none" w="med" len="med"/>
            </a:ln>
          </p:spPr>
        </p:sp>
        <p:sp>
          <p:nvSpPr>
            <p:cNvPr id="32264" name="Rectangle 517"/>
            <p:cNvSpPr/>
            <p:nvPr/>
          </p:nvSpPr>
          <p:spPr>
            <a:xfrm>
              <a:off x="5194" y="1865"/>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t</a:t>
              </a:r>
              <a:endParaRPr lang="en-US" altLang="zh-CN" b="1" i="1" dirty="0">
                <a:solidFill>
                  <a:schemeClr val="tx1"/>
                </a:solidFill>
                <a:latin typeface="Times New Roman" panose="02020603050405020304" pitchFamily="18" charset="0"/>
              </a:endParaRPr>
            </a:p>
          </p:txBody>
        </p:sp>
        <p:sp>
          <p:nvSpPr>
            <p:cNvPr id="32265" name="Line 518"/>
            <p:cNvSpPr/>
            <p:nvPr/>
          </p:nvSpPr>
          <p:spPr>
            <a:xfrm flipV="1">
              <a:off x="1345" y="1862"/>
              <a:ext cx="8" cy="22"/>
            </a:xfrm>
            <a:prstGeom prst="line">
              <a:avLst/>
            </a:prstGeom>
            <a:ln w="7938" cap="flat" cmpd="sng">
              <a:solidFill>
                <a:srgbClr val="FF0000"/>
              </a:solidFill>
              <a:prstDash val="solid"/>
              <a:headEnd type="none" w="med" len="med"/>
              <a:tailEnd type="none" w="med" len="med"/>
            </a:ln>
          </p:spPr>
        </p:sp>
        <p:sp>
          <p:nvSpPr>
            <p:cNvPr id="32266" name="Line 519"/>
            <p:cNvSpPr/>
            <p:nvPr/>
          </p:nvSpPr>
          <p:spPr>
            <a:xfrm flipV="1">
              <a:off x="1363" y="1822"/>
              <a:ext cx="8" cy="22"/>
            </a:xfrm>
            <a:prstGeom prst="line">
              <a:avLst/>
            </a:prstGeom>
            <a:ln w="7938" cap="flat" cmpd="sng">
              <a:solidFill>
                <a:srgbClr val="FF0000"/>
              </a:solidFill>
              <a:prstDash val="solid"/>
              <a:headEnd type="none" w="med" len="med"/>
              <a:tailEnd type="none" w="med" len="med"/>
            </a:ln>
          </p:spPr>
        </p:sp>
        <p:sp>
          <p:nvSpPr>
            <p:cNvPr id="32267" name="Line 520"/>
            <p:cNvSpPr/>
            <p:nvPr/>
          </p:nvSpPr>
          <p:spPr>
            <a:xfrm flipV="1">
              <a:off x="1381" y="1784"/>
              <a:ext cx="11" cy="19"/>
            </a:xfrm>
            <a:prstGeom prst="line">
              <a:avLst/>
            </a:prstGeom>
            <a:ln w="7938" cap="flat" cmpd="sng">
              <a:solidFill>
                <a:srgbClr val="FF0000"/>
              </a:solidFill>
              <a:prstDash val="solid"/>
              <a:headEnd type="none" w="med" len="med"/>
              <a:tailEnd type="none" w="med" len="med"/>
            </a:ln>
          </p:spPr>
        </p:sp>
        <p:sp>
          <p:nvSpPr>
            <p:cNvPr id="32268" name="Line 521"/>
            <p:cNvSpPr/>
            <p:nvPr/>
          </p:nvSpPr>
          <p:spPr>
            <a:xfrm flipV="1">
              <a:off x="1402" y="1744"/>
              <a:ext cx="8" cy="21"/>
            </a:xfrm>
            <a:prstGeom prst="line">
              <a:avLst/>
            </a:prstGeom>
            <a:ln w="7938" cap="flat" cmpd="sng">
              <a:solidFill>
                <a:srgbClr val="FF0000"/>
              </a:solidFill>
              <a:prstDash val="solid"/>
              <a:headEnd type="none" w="med" len="med"/>
              <a:tailEnd type="none" w="med" len="med"/>
            </a:ln>
          </p:spPr>
        </p:sp>
        <p:sp>
          <p:nvSpPr>
            <p:cNvPr id="32269" name="Line 522"/>
            <p:cNvSpPr/>
            <p:nvPr/>
          </p:nvSpPr>
          <p:spPr>
            <a:xfrm flipV="1">
              <a:off x="1420" y="1704"/>
              <a:ext cx="8" cy="21"/>
            </a:xfrm>
            <a:prstGeom prst="line">
              <a:avLst/>
            </a:prstGeom>
            <a:ln w="7938" cap="flat" cmpd="sng">
              <a:solidFill>
                <a:srgbClr val="FF0000"/>
              </a:solidFill>
              <a:prstDash val="solid"/>
              <a:headEnd type="none" w="med" len="med"/>
              <a:tailEnd type="none" w="med" len="med"/>
            </a:ln>
          </p:spPr>
        </p:sp>
        <p:sp>
          <p:nvSpPr>
            <p:cNvPr id="32270" name="Line 523"/>
            <p:cNvSpPr/>
            <p:nvPr/>
          </p:nvSpPr>
          <p:spPr>
            <a:xfrm flipV="1">
              <a:off x="1436" y="1666"/>
              <a:ext cx="10" cy="19"/>
            </a:xfrm>
            <a:prstGeom prst="line">
              <a:avLst/>
            </a:prstGeom>
            <a:ln w="7938" cap="flat" cmpd="sng">
              <a:solidFill>
                <a:srgbClr val="FF0000"/>
              </a:solidFill>
              <a:prstDash val="solid"/>
              <a:headEnd type="none" w="med" len="med"/>
              <a:tailEnd type="none" w="med" len="med"/>
            </a:ln>
          </p:spPr>
        </p:sp>
        <p:sp>
          <p:nvSpPr>
            <p:cNvPr id="32271" name="Line 524"/>
            <p:cNvSpPr/>
            <p:nvPr/>
          </p:nvSpPr>
          <p:spPr>
            <a:xfrm flipV="1">
              <a:off x="1459" y="1628"/>
              <a:ext cx="10" cy="19"/>
            </a:xfrm>
            <a:prstGeom prst="line">
              <a:avLst/>
            </a:prstGeom>
            <a:ln w="7938" cap="flat" cmpd="sng">
              <a:solidFill>
                <a:srgbClr val="FF0000"/>
              </a:solidFill>
              <a:prstDash val="solid"/>
              <a:headEnd type="none" w="med" len="med"/>
              <a:tailEnd type="none" w="med" len="med"/>
            </a:ln>
          </p:spPr>
        </p:sp>
        <p:sp>
          <p:nvSpPr>
            <p:cNvPr id="32272" name="Line 525"/>
            <p:cNvSpPr/>
            <p:nvPr/>
          </p:nvSpPr>
          <p:spPr>
            <a:xfrm flipV="1">
              <a:off x="1480" y="1590"/>
              <a:ext cx="10" cy="19"/>
            </a:xfrm>
            <a:prstGeom prst="line">
              <a:avLst/>
            </a:prstGeom>
            <a:ln w="7938" cap="flat" cmpd="sng">
              <a:solidFill>
                <a:srgbClr val="FF0000"/>
              </a:solidFill>
              <a:prstDash val="solid"/>
              <a:headEnd type="none" w="med" len="med"/>
              <a:tailEnd type="none" w="med" len="med"/>
            </a:ln>
          </p:spPr>
        </p:sp>
        <p:sp>
          <p:nvSpPr>
            <p:cNvPr id="32273" name="Line 526"/>
            <p:cNvSpPr/>
            <p:nvPr/>
          </p:nvSpPr>
          <p:spPr>
            <a:xfrm flipV="1">
              <a:off x="1500" y="1555"/>
              <a:ext cx="13" cy="16"/>
            </a:xfrm>
            <a:prstGeom prst="line">
              <a:avLst/>
            </a:prstGeom>
            <a:ln w="7938" cap="flat" cmpd="sng">
              <a:solidFill>
                <a:srgbClr val="FF0000"/>
              </a:solidFill>
              <a:prstDash val="solid"/>
              <a:headEnd type="none" w="med" len="med"/>
              <a:tailEnd type="none" w="med" len="med"/>
            </a:ln>
          </p:spPr>
        </p:sp>
        <p:sp>
          <p:nvSpPr>
            <p:cNvPr id="32274" name="Line 527"/>
            <p:cNvSpPr/>
            <p:nvPr/>
          </p:nvSpPr>
          <p:spPr>
            <a:xfrm flipV="1">
              <a:off x="1526" y="1517"/>
              <a:ext cx="13" cy="19"/>
            </a:xfrm>
            <a:prstGeom prst="line">
              <a:avLst/>
            </a:prstGeom>
            <a:ln w="7938" cap="flat" cmpd="sng">
              <a:solidFill>
                <a:srgbClr val="FF0000"/>
              </a:solidFill>
              <a:prstDash val="solid"/>
              <a:headEnd type="none" w="med" len="med"/>
              <a:tailEnd type="none" w="med" len="med"/>
            </a:ln>
          </p:spPr>
        </p:sp>
        <p:sp>
          <p:nvSpPr>
            <p:cNvPr id="32275" name="Line 528"/>
            <p:cNvSpPr/>
            <p:nvPr/>
          </p:nvSpPr>
          <p:spPr>
            <a:xfrm flipV="1">
              <a:off x="1526" y="1517"/>
              <a:ext cx="13" cy="19"/>
            </a:xfrm>
            <a:prstGeom prst="line">
              <a:avLst/>
            </a:prstGeom>
            <a:ln w="7938" cap="flat" cmpd="sng">
              <a:solidFill>
                <a:srgbClr val="FF0000"/>
              </a:solidFill>
              <a:prstDash val="solid"/>
              <a:headEnd type="none" w="med" len="med"/>
              <a:tailEnd type="none" w="med" len="med"/>
            </a:ln>
          </p:spPr>
        </p:sp>
        <p:sp>
          <p:nvSpPr>
            <p:cNvPr id="32276" name="Freeform 529"/>
            <p:cNvSpPr/>
            <p:nvPr/>
          </p:nvSpPr>
          <p:spPr>
            <a:xfrm>
              <a:off x="1552" y="1484"/>
              <a:ext cx="13" cy="17"/>
            </a:xfrm>
            <a:custGeom>
              <a:avLst/>
              <a:gdLst>
                <a:gd name="txL" fmla="*/ 0 w 5"/>
                <a:gd name="txT" fmla="*/ 0 h 7"/>
                <a:gd name="txR" fmla="*/ 5 w 5"/>
                <a:gd name="txB" fmla="*/ 7 h 7"/>
              </a:gdLst>
              <a:ahLst/>
              <a:cxnLst>
                <a:cxn ang="0">
                  <a:pos x="0" y="863921431"/>
                </a:cxn>
                <a:cxn ang="0">
                  <a:pos x="997894659" y="500995095"/>
                </a:cxn>
                <a:cxn ang="0">
                  <a:pos x="2147483647" y="0"/>
                </a:cxn>
              </a:cxnLst>
              <a:rect l="txL" t="txT" r="txR" b="txB"/>
              <a:pathLst>
                <a:path w="5" h="7">
                  <a:moveTo>
                    <a:pt x="0" y="7"/>
                  </a:moveTo>
                  <a:lnTo>
                    <a:pt x="2" y="4"/>
                  </a:lnTo>
                  <a:lnTo>
                    <a:pt x="5"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77" name="Line 530"/>
            <p:cNvSpPr/>
            <p:nvPr/>
          </p:nvSpPr>
          <p:spPr>
            <a:xfrm flipV="1">
              <a:off x="1581" y="1453"/>
              <a:ext cx="18" cy="14"/>
            </a:xfrm>
            <a:prstGeom prst="line">
              <a:avLst/>
            </a:prstGeom>
            <a:ln w="7938" cap="flat" cmpd="sng">
              <a:solidFill>
                <a:srgbClr val="FF0000"/>
              </a:solidFill>
              <a:prstDash val="solid"/>
              <a:headEnd type="none" w="med" len="med"/>
              <a:tailEnd type="none" w="med" len="med"/>
            </a:ln>
          </p:spPr>
        </p:sp>
        <p:sp>
          <p:nvSpPr>
            <p:cNvPr id="32278" name="Line 531"/>
            <p:cNvSpPr/>
            <p:nvPr/>
          </p:nvSpPr>
          <p:spPr>
            <a:xfrm flipV="1">
              <a:off x="1581" y="1453"/>
              <a:ext cx="18" cy="14"/>
            </a:xfrm>
            <a:prstGeom prst="line">
              <a:avLst/>
            </a:prstGeom>
            <a:ln w="7938" cap="flat" cmpd="sng">
              <a:solidFill>
                <a:srgbClr val="FF0000"/>
              </a:solidFill>
              <a:prstDash val="solid"/>
              <a:headEnd type="none" w="med" len="med"/>
              <a:tailEnd type="none" w="med" len="med"/>
            </a:ln>
          </p:spPr>
        </p:sp>
        <p:sp>
          <p:nvSpPr>
            <p:cNvPr id="32279" name="Line 532"/>
            <p:cNvSpPr/>
            <p:nvPr/>
          </p:nvSpPr>
          <p:spPr>
            <a:xfrm flipV="1">
              <a:off x="1617" y="1432"/>
              <a:ext cx="21" cy="9"/>
            </a:xfrm>
            <a:prstGeom prst="line">
              <a:avLst/>
            </a:prstGeom>
            <a:ln w="7938" cap="flat" cmpd="sng">
              <a:solidFill>
                <a:srgbClr val="FF0000"/>
              </a:solidFill>
              <a:prstDash val="solid"/>
              <a:headEnd type="none" w="med" len="med"/>
              <a:tailEnd type="none" w="med" len="med"/>
            </a:ln>
          </p:spPr>
        </p:sp>
        <p:sp>
          <p:nvSpPr>
            <p:cNvPr id="32280" name="Freeform 533"/>
            <p:cNvSpPr/>
            <p:nvPr/>
          </p:nvSpPr>
          <p:spPr>
            <a:xfrm>
              <a:off x="1661" y="1427"/>
              <a:ext cx="23" cy="3"/>
            </a:xfrm>
            <a:custGeom>
              <a:avLst/>
              <a:gdLst>
                <a:gd name="txL" fmla="*/ 0 w 9"/>
                <a:gd name="txT" fmla="*/ 0 h 1"/>
                <a:gd name="txR" fmla="*/ 9 w 9"/>
                <a:gd name="txB" fmla="*/ 1 h 1"/>
              </a:gdLst>
              <a:ahLst/>
              <a:cxnLst>
                <a:cxn ang="0">
                  <a:pos x="0" y="0"/>
                </a:cxn>
                <a:cxn ang="0">
                  <a:pos x="2147483647" y="0"/>
                </a:cxn>
                <a:cxn ang="0">
                  <a:pos x="2147483647" y="2147483647"/>
                </a:cxn>
              </a:cxnLst>
              <a:rect l="txL" t="txT" r="txR" b="txB"/>
              <a:pathLst>
                <a:path w="9" h="1">
                  <a:moveTo>
                    <a:pt x="0" y="0"/>
                  </a:moveTo>
                  <a:lnTo>
                    <a:pt x="7"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1" name="Freeform 534"/>
            <p:cNvSpPr/>
            <p:nvPr/>
          </p:nvSpPr>
          <p:spPr>
            <a:xfrm>
              <a:off x="1708" y="1434"/>
              <a:ext cx="20" cy="10"/>
            </a:xfrm>
            <a:custGeom>
              <a:avLst/>
              <a:gdLst>
                <a:gd name="txL" fmla="*/ 0 w 8"/>
                <a:gd name="txT" fmla="*/ 0 h 4"/>
                <a:gd name="txR" fmla="*/ 8 w 8"/>
                <a:gd name="txB" fmla="*/ 4 h 4"/>
              </a:gdLst>
              <a:ahLst/>
              <a:cxnLst>
                <a:cxn ang="0">
                  <a:pos x="0" y="0"/>
                </a:cxn>
                <a:cxn ang="0">
                  <a:pos x="1086585470" y="434634300"/>
                </a:cxn>
                <a:cxn ang="0">
                  <a:pos x="1815955595" y="900314270"/>
                </a:cxn>
              </a:cxnLst>
              <a:rect l="txL" t="txT" r="txR" b="txB"/>
              <a:pathLst>
                <a:path w="8" h="4">
                  <a:moveTo>
                    <a:pt x="0" y="0"/>
                  </a:moveTo>
                  <a:lnTo>
                    <a:pt x="5" y="2"/>
                  </a:lnTo>
                  <a:lnTo>
                    <a:pt x="8" y="4"/>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2" name="Freeform 535"/>
            <p:cNvSpPr/>
            <p:nvPr/>
          </p:nvSpPr>
          <p:spPr>
            <a:xfrm>
              <a:off x="1746" y="1458"/>
              <a:ext cx="19" cy="14"/>
            </a:xfrm>
            <a:custGeom>
              <a:avLst/>
              <a:gdLst>
                <a:gd name="txL" fmla="*/ 0 w 7"/>
                <a:gd name="txT" fmla="*/ 0 h 6"/>
                <a:gd name="txR" fmla="*/ 7 w 7"/>
                <a:gd name="txB" fmla="*/ 6 h 6"/>
              </a:gdLst>
              <a:ahLst/>
              <a:cxnLst>
                <a:cxn ang="0">
                  <a:pos x="0" y="0"/>
                </a:cxn>
                <a:cxn ang="0">
                  <a:pos x="2147483647" y="205470823"/>
                </a:cxn>
                <a:cxn ang="0">
                  <a:pos x="2147483647" y="324280481"/>
                </a:cxn>
              </a:cxnLst>
              <a:rect l="txL" t="txT" r="txR" b="txB"/>
              <a:pathLst>
                <a:path w="7" h="6">
                  <a:moveTo>
                    <a:pt x="0" y="0"/>
                  </a:moveTo>
                  <a:lnTo>
                    <a:pt x="5" y="4"/>
                  </a:lnTo>
                  <a:lnTo>
                    <a:pt x="7" y="6"/>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3" name="Line 536"/>
            <p:cNvSpPr/>
            <p:nvPr/>
          </p:nvSpPr>
          <p:spPr>
            <a:xfrm>
              <a:off x="1783" y="1486"/>
              <a:ext cx="13" cy="19"/>
            </a:xfrm>
            <a:prstGeom prst="line">
              <a:avLst/>
            </a:prstGeom>
            <a:ln w="7938" cap="flat" cmpd="sng">
              <a:solidFill>
                <a:srgbClr val="FF0000"/>
              </a:solidFill>
              <a:prstDash val="solid"/>
              <a:headEnd type="none" w="med" len="med"/>
              <a:tailEnd type="none" w="med" len="med"/>
            </a:ln>
          </p:spPr>
        </p:sp>
        <p:sp>
          <p:nvSpPr>
            <p:cNvPr id="32284" name="Freeform 537"/>
            <p:cNvSpPr/>
            <p:nvPr/>
          </p:nvSpPr>
          <p:spPr>
            <a:xfrm>
              <a:off x="1809" y="1524"/>
              <a:ext cx="13" cy="19"/>
            </a:xfrm>
            <a:custGeom>
              <a:avLst/>
              <a:gdLst>
                <a:gd name="txL" fmla="*/ 0 w 5"/>
                <a:gd name="txT" fmla="*/ 0 h 8"/>
                <a:gd name="txR" fmla="*/ 5 w 5"/>
                <a:gd name="txB" fmla="*/ 8 h 8"/>
              </a:gdLst>
              <a:ahLst/>
              <a:cxnLst>
                <a:cxn ang="0">
                  <a:pos x="0" y="0"/>
                </a:cxn>
                <a:cxn ang="0">
                  <a:pos x="2006281891" y="550083295"/>
                </a:cxn>
                <a:cxn ang="0">
                  <a:pos x="2147483647" y="617850614"/>
                </a:cxn>
              </a:cxnLst>
              <a:rect l="txL" t="txT" r="txR" b="txB"/>
              <a:pathLst>
                <a:path w="5" h="8">
                  <a:moveTo>
                    <a:pt x="0" y="0"/>
                  </a:moveTo>
                  <a:lnTo>
                    <a:pt x="4" y="7"/>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5" name="Freeform 538"/>
            <p:cNvSpPr/>
            <p:nvPr/>
          </p:nvSpPr>
          <p:spPr>
            <a:xfrm>
              <a:off x="1834" y="1562"/>
              <a:ext cx="13" cy="19"/>
            </a:xfrm>
            <a:custGeom>
              <a:avLst/>
              <a:gdLst>
                <a:gd name="txL" fmla="*/ 0 w 5"/>
                <a:gd name="txT" fmla="*/ 0 h 8"/>
                <a:gd name="txR" fmla="*/ 5 w 5"/>
                <a:gd name="txB" fmla="*/ 8 h 8"/>
              </a:gdLst>
              <a:ahLst/>
              <a:cxnLst>
                <a:cxn ang="0">
                  <a:pos x="0" y="0"/>
                </a:cxn>
                <a:cxn ang="0">
                  <a:pos x="1621700062" y="328845419"/>
                </a:cxn>
                <a:cxn ang="0">
                  <a:pos x="2147483647" y="617850614"/>
                </a:cxn>
              </a:cxnLst>
              <a:rect l="txL" t="txT" r="txR" b="txB"/>
              <a:pathLst>
                <a:path w="5" h="8">
                  <a:moveTo>
                    <a:pt x="0" y="0"/>
                  </a:moveTo>
                  <a:lnTo>
                    <a:pt x="3" y="4"/>
                  </a:lnTo>
                  <a:lnTo>
                    <a:pt x="5"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6" name="Freeform 539"/>
            <p:cNvSpPr/>
            <p:nvPr/>
          </p:nvSpPr>
          <p:spPr>
            <a:xfrm>
              <a:off x="1858" y="1600"/>
              <a:ext cx="10" cy="19"/>
            </a:xfrm>
            <a:custGeom>
              <a:avLst/>
              <a:gdLst>
                <a:gd name="txL" fmla="*/ 0 w 4"/>
                <a:gd name="txT" fmla="*/ 0 h 8"/>
                <a:gd name="txR" fmla="*/ 4 w 4"/>
                <a:gd name="txB" fmla="*/ 8 h 8"/>
              </a:gdLst>
              <a:ahLst/>
              <a:cxnLst>
                <a:cxn ang="0">
                  <a:pos x="0" y="0"/>
                </a:cxn>
                <a:cxn ang="0">
                  <a:pos x="243899425" y="160942431"/>
                </a:cxn>
                <a:cxn ang="0">
                  <a:pos x="900314270" y="617850614"/>
                </a:cxn>
              </a:cxnLst>
              <a:rect l="txL" t="txT" r="txR" b="txB"/>
              <a:pathLst>
                <a:path w="4" h="8">
                  <a:moveTo>
                    <a:pt x="0" y="0"/>
                  </a:moveTo>
                  <a:lnTo>
                    <a:pt x="1" y="2"/>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7" name="Freeform 540"/>
            <p:cNvSpPr/>
            <p:nvPr/>
          </p:nvSpPr>
          <p:spPr>
            <a:xfrm>
              <a:off x="1878" y="1638"/>
              <a:ext cx="11" cy="19"/>
            </a:xfrm>
            <a:custGeom>
              <a:avLst/>
              <a:gdLst>
                <a:gd name="txL" fmla="*/ 0 w 4"/>
                <a:gd name="txT" fmla="*/ 0 h 8"/>
                <a:gd name="txR" fmla="*/ 4 w 4"/>
                <a:gd name="txB" fmla="*/ 8 h 8"/>
              </a:gdLst>
              <a:ahLst/>
              <a:cxnLst>
                <a:cxn ang="0">
                  <a:pos x="0" y="0"/>
                </a:cxn>
                <a:cxn ang="0">
                  <a:pos x="0" y="67765234"/>
                </a:cxn>
                <a:cxn ang="0">
                  <a:pos x="2147483647" y="617850614"/>
                </a:cxn>
              </a:cxnLst>
              <a:rect l="txL" t="txT" r="txR" b="txB"/>
              <a:pathLst>
                <a:path w="4" h="8">
                  <a:moveTo>
                    <a:pt x="0" y="0"/>
                  </a:moveTo>
                  <a:lnTo>
                    <a:pt x="0"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8" name="Freeform 541"/>
            <p:cNvSpPr/>
            <p:nvPr/>
          </p:nvSpPr>
          <p:spPr>
            <a:xfrm>
              <a:off x="1899" y="1676"/>
              <a:ext cx="11" cy="19"/>
            </a:xfrm>
            <a:custGeom>
              <a:avLst/>
              <a:gdLst>
                <a:gd name="txL" fmla="*/ 0 w 4"/>
                <a:gd name="txT" fmla="*/ 0 h 8"/>
                <a:gd name="txR" fmla="*/ 4 w 4"/>
                <a:gd name="txB" fmla="*/ 8 h 8"/>
              </a:gdLst>
              <a:ahLst/>
              <a:cxnLst>
                <a:cxn ang="0">
                  <a:pos x="0" y="0"/>
                </a:cxn>
                <a:cxn ang="0">
                  <a:pos x="1765473944" y="67765234"/>
                </a:cxn>
                <a:cxn ang="0">
                  <a:pos x="2147483647" y="617850614"/>
                </a:cxn>
              </a:cxnLst>
              <a:rect l="txL" t="txT" r="txR" b="txB"/>
              <a:pathLst>
                <a:path w="4" h="8">
                  <a:moveTo>
                    <a:pt x="0" y="0"/>
                  </a:moveTo>
                  <a:lnTo>
                    <a:pt x="1" y="1"/>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89" name="Freeform 542"/>
            <p:cNvSpPr/>
            <p:nvPr/>
          </p:nvSpPr>
          <p:spPr>
            <a:xfrm>
              <a:off x="1920" y="1713"/>
              <a:ext cx="8" cy="19"/>
            </a:xfrm>
            <a:custGeom>
              <a:avLst/>
              <a:gdLst>
                <a:gd name="txL" fmla="*/ 0 w 3"/>
                <a:gd name="txT" fmla="*/ 0 h 8"/>
                <a:gd name="txR" fmla="*/ 3 w 3"/>
                <a:gd name="txB" fmla="*/ 8 h 8"/>
              </a:gdLst>
              <a:ahLst/>
              <a:cxnLst>
                <a:cxn ang="0">
                  <a:pos x="0" y="0"/>
                </a:cxn>
                <a:cxn ang="0">
                  <a:pos x="973838016" y="160942431"/>
                </a:cxn>
                <a:cxn ang="0">
                  <a:pos x="2147483647" y="617850614"/>
                </a:cxn>
              </a:cxnLst>
              <a:rect l="txL" t="txT" r="txR" b="txB"/>
              <a:pathLst>
                <a:path w="3" h="8">
                  <a:moveTo>
                    <a:pt x="0" y="0"/>
                  </a:moveTo>
                  <a:lnTo>
                    <a:pt x="1" y="2"/>
                  </a:lnTo>
                  <a:lnTo>
                    <a:pt x="3"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90" name="Freeform 543"/>
            <p:cNvSpPr/>
            <p:nvPr/>
          </p:nvSpPr>
          <p:spPr>
            <a:xfrm>
              <a:off x="1935" y="1751"/>
              <a:ext cx="11" cy="19"/>
            </a:xfrm>
            <a:custGeom>
              <a:avLst/>
              <a:gdLst>
                <a:gd name="txL" fmla="*/ 0 w 4"/>
                <a:gd name="txT" fmla="*/ 0 h 8"/>
                <a:gd name="txR" fmla="*/ 4 w 4"/>
                <a:gd name="txB" fmla="*/ 8 h 8"/>
              </a:gdLst>
              <a:ahLst/>
              <a:cxnLst>
                <a:cxn ang="0">
                  <a:pos x="0" y="0"/>
                </a:cxn>
                <a:cxn ang="0">
                  <a:pos x="2147483647" y="382238110"/>
                </a:cxn>
                <a:cxn ang="0">
                  <a:pos x="2147483647" y="617850614"/>
                </a:cxn>
              </a:cxnLst>
              <a:rect l="txL" t="txT" r="txR" b="txB"/>
              <a:pathLst>
                <a:path w="4" h="8">
                  <a:moveTo>
                    <a:pt x="0" y="0"/>
                  </a:moveTo>
                  <a:lnTo>
                    <a:pt x="2" y="5"/>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91" name="Freeform 544"/>
            <p:cNvSpPr/>
            <p:nvPr/>
          </p:nvSpPr>
          <p:spPr>
            <a:xfrm>
              <a:off x="1956" y="1789"/>
              <a:ext cx="11" cy="19"/>
            </a:xfrm>
            <a:custGeom>
              <a:avLst/>
              <a:gdLst>
                <a:gd name="txL" fmla="*/ 0 w 4"/>
                <a:gd name="txT" fmla="*/ 0 h 8"/>
                <a:gd name="txR" fmla="*/ 4 w 4"/>
                <a:gd name="txB" fmla="*/ 8 h 8"/>
              </a:gdLst>
              <a:ahLst/>
              <a:cxnLst>
                <a:cxn ang="0">
                  <a:pos x="0" y="0"/>
                </a:cxn>
                <a:cxn ang="0">
                  <a:pos x="2147483647" y="450005605"/>
                </a:cxn>
                <a:cxn ang="0">
                  <a:pos x="2147483647" y="617850614"/>
                </a:cxn>
              </a:cxnLst>
              <a:rect l="txL" t="txT" r="txR" b="txB"/>
              <a:pathLst>
                <a:path w="4" h="8">
                  <a:moveTo>
                    <a:pt x="0" y="0"/>
                  </a:moveTo>
                  <a:lnTo>
                    <a:pt x="3" y="6"/>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92" name="Freeform 545"/>
            <p:cNvSpPr/>
            <p:nvPr/>
          </p:nvSpPr>
          <p:spPr>
            <a:xfrm>
              <a:off x="1974" y="1829"/>
              <a:ext cx="11" cy="19"/>
            </a:xfrm>
            <a:custGeom>
              <a:avLst/>
              <a:gdLst>
                <a:gd name="txL" fmla="*/ 0 w 4"/>
                <a:gd name="txT" fmla="*/ 0 h 8"/>
                <a:gd name="txR" fmla="*/ 4 w 4"/>
                <a:gd name="txB" fmla="*/ 8 h 8"/>
              </a:gdLst>
              <a:ahLst/>
              <a:cxnLst>
                <a:cxn ang="0">
                  <a:pos x="0" y="0"/>
                </a:cxn>
                <a:cxn ang="0">
                  <a:pos x="2147483647" y="550083295"/>
                </a:cxn>
                <a:cxn ang="0">
                  <a:pos x="2147483647" y="617850614"/>
                </a:cxn>
              </a:cxnLst>
              <a:rect l="txL" t="txT" r="txR" b="txB"/>
              <a:pathLst>
                <a:path w="4" h="8">
                  <a:moveTo>
                    <a:pt x="0" y="0"/>
                  </a:moveTo>
                  <a:lnTo>
                    <a:pt x="3" y="7"/>
                  </a:lnTo>
                  <a:lnTo>
                    <a:pt x="4" y="8"/>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293" name="Line 546"/>
            <p:cNvSpPr/>
            <p:nvPr/>
          </p:nvSpPr>
          <p:spPr>
            <a:xfrm>
              <a:off x="1992" y="1870"/>
              <a:ext cx="8" cy="19"/>
            </a:xfrm>
            <a:prstGeom prst="line">
              <a:avLst/>
            </a:prstGeom>
            <a:ln w="7938" cap="flat" cmpd="sng">
              <a:solidFill>
                <a:srgbClr val="FF0000"/>
              </a:solidFill>
              <a:prstDash val="solid"/>
              <a:headEnd type="none" w="med" len="med"/>
              <a:tailEnd type="none" w="med" len="med"/>
            </a:ln>
          </p:spPr>
        </p:sp>
        <p:sp>
          <p:nvSpPr>
            <p:cNvPr id="32294" name="Line 547"/>
            <p:cNvSpPr/>
            <p:nvPr/>
          </p:nvSpPr>
          <p:spPr>
            <a:xfrm>
              <a:off x="2011" y="1907"/>
              <a:ext cx="10" cy="19"/>
            </a:xfrm>
            <a:prstGeom prst="line">
              <a:avLst/>
            </a:prstGeom>
            <a:ln w="7938" cap="flat" cmpd="sng">
              <a:solidFill>
                <a:srgbClr val="FF0000"/>
              </a:solidFill>
              <a:prstDash val="solid"/>
              <a:headEnd type="none" w="med" len="med"/>
              <a:tailEnd type="none" w="med" len="med"/>
            </a:ln>
          </p:spPr>
        </p:sp>
        <p:sp>
          <p:nvSpPr>
            <p:cNvPr id="32295" name="Line 548"/>
            <p:cNvSpPr/>
            <p:nvPr/>
          </p:nvSpPr>
          <p:spPr>
            <a:xfrm>
              <a:off x="2029" y="1945"/>
              <a:ext cx="10" cy="19"/>
            </a:xfrm>
            <a:prstGeom prst="line">
              <a:avLst/>
            </a:prstGeom>
            <a:ln w="7938" cap="flat" cmpd="sng">
              <a:solidFill>
                <a:srgbClr val="FF0000"/>
              </a:solidFill>
              <a:prstDash val="solid"/>
              <a:headEnd type="none" w="med" len="med"/>
              <a:tailEnd type="none" w="med" len="med"/>
            </a:ln>
          </p:spPr>
        </p:sp>
        <p:sp>
          <p:nvSpPr>
            <p:cNvPr id="32296" name="Line 549"/>
            <p:cNvSpPr/>
            <p:nvPr/>
          </p:nvSpPr>
          <p:spPr>
            <a:xfrm>
              <a:off x="2047" y="1983"/>
              <a:ext cx="10" cy="19"/>
            </a:xfrm>
            <a:prstGeom prst="line">
              <a:avLst/>
            </a:prstGeom>
            <a:ln w="7938" cap="flat" cmpd="sng">
              <a:solidFill>
                <a:srgbClr val="FF0000"/>
              </a:solidFill>
              <a:prstDash val="solid"/>
              <a:headEnd type="none" w="med" len="med"/>
              <a:tailEnd type="none" w="med" len="med"/>
            </a:ln>
          </p:spPr>
        </p:sp>
        <p:sp>
          <p:nvSpPr>
            <p:cNvPr id="32297" name="Line 550"/>
            <p:cNvSpPr/>
            <p:nvPr/>
          </p:nvSpPr>
          <p:spPr>
            <a:xfrm>
              <a:off x="2065" y="2021"/>
              <a:ext cx="10" cy="19"/>
            </a:xfrm>
            <a:prstGeom prst="line">
              <a:avLst/>
            </a:prstGeom>
            <a:ln w="7938" cap="flat" cmpd="sng">
              <a:solidFill>
                <a:srgbClr val="FF0000"/>
              </a:solidFill>
              <a:prstDash val="solid"/>
              <a:headEnd type="none" w="med" len="med"/>
              <a:tailEnd type="none" w="med" len="med"/>
            </a:ln>
          </p:spPr>
        </p:sp>
        <p:sp>
          <p:nvSpPr>
            <p:cNvPr id="32298" name="Line 551"/>
            <p:cNvSpPr/>
            <p:nvPr/>
          </p:nvSpPr>
          <p:spPr>
            <a:xfrm>
              <a:off x="2086" y="2059"/>
              <a:ext cx="10" cy="19"/>
            </a:xfrm>
            <a:prstGeom prst="line">
              <a:avLst/>
            </a:prstGeom>
            <a:ln w="7938" cap="flat" cmpd="sng">
              <a:solidFill>
                <a:srgbClr val="FF0000"/>
              </a:solidFill>
              <a:prstDash val="solid"/>
              <a:headEnd type="none" w="med" len="med"/>
              <a:tailEnd type="none" w="med" len="med"/>
            </a:ln>
          </p:spPr>
        </p:sp>
        <p:sp>
          <p:nvSpPr>
            <p:cNvPr id="32299" name="Line 552"/>
            <p:cNvSpPr/>
            <p:nvPr/>
          </p:nvSpPr>
          <p:spPr>
            <a:xfrm>
              <a:off x="2106" y="2097"/>
              <a:ext cx="8" cy="19"/>
            </a:xfrm>
            <a:prstGeom prst="line">
              <a:avLst/>
            </a:prstGeom>
            <a:ln w="7938" cap="flat" cmpd="sng">
              <a:solidFill>
                <a:srgbClr val="FF0000"/>
              </a:solidFill>
              <a:prstDash val="solid"/>
              <a:headEnd type="none" w="med" len="med"/>
              <a:tailEnd type="none" w="med" len="med"/>
            </a:ln>
          </p:spPr>
        </p:sp>
        <p:sp>
          <p:nvSpPr>
            <p:cNvPr id="32300" name="Line 553"/>
            <p:cNvSpPr/>
            <p:nvPr/>
          </p:nvSpPr>
          <p:spPr>
            <a:xfrm>
              <a:off x="2124" y="2135"/>
              <a:ext cx="13" cy="16"/>
            </a:xfrm>
            <a:prstGeom prst="line">
              <a:avLst/>
            </a:prstGeom>
            <a:ln w="7938" cap="flat" cmpd="sng">
              <a:solidFill>
                <a:srgbClr val="FF0000"/>
              </a:solidFill>
              <a:prstDash val="solid"/>
              <a:headEnd type="none" w="med" len="med"/>
              <a:tailEnd type="none" w="med" len="med"/>
            </a:ln>
          </p:spPr>
        </p:sp>
        <p:sp>
          <p:nvSpPr>
            <p:cNvPr id="32301" name="Line 554"/>
            <p:cNvSpPr/>
            <p:nvPr/>
          </p:nvSpPr>
          <p:spPr>
            <a:xfrm>
              <a:off x="2150" y="2170"/>
              <a:ext cx="13" cy="19"/>
            </a:xfrm>
            <a:prstGeom prst="line">
              <a:avLst/>
            </a:prstGeom>
            <a:ln w="7938" cap="flat" cmpd="sng">
              <a:solidFill>
                <a:srgbClr val="FF0000"/>
              </a:solidFill>
              <a:prstDash val="solid"/>
              <a:headEnd type="none" w="med" len="med"/>
              <a:tailEnd type="none" w="med" len="med"/>
            </a:ln>
          </p:spPr>
        </p:sp>
        <p:sp>
          <p:nvSpPr>
            <p:cNvPr id="32302" name="Freeform 555"/>
            <p:cNvSpPr/>
            <p:nvPr/>
          </p:nvSpPr>
          <p:spPr>
            <a:xfrm>
              <a:off x="2176" y="2208"/>
              <a:ext cx="16" cy="16"/>
            </a:xfrm>
            <a:custGeom>
              <a:avLst/>
              <a:gdLst>
                <a:gd name="txL" fmla="*/ 0 w 6"/>
                <a:gd name="txT" fmla="*/ 0 h 7"/>
                <a:gd name="txR" fmla="*/ 6 w 6"/>
                <a:gd name="txB" fmla="*/ 7 h 7"/>
              </a:gdLst>
              <a:ahLst/>
              <a:cxnLst>
                <a:cxn ang="0">
                  <a:pos x="0" y="0"/>
                </a:cxn>
                <a:cxn ang="0">
                  <a:pos x="2147483647" y="139406645"/>
                </a:cxn>
                <a:cxn ang="0">
                  <a:pos x="2147483647" y="245939278"/>
                </a:cxn>
              </a:cxnLst>
              <a:rect l="txL" t="txT" r="txR" b="txB"/>
              <a:pathLst>
                <a:path w="6" h="7">
                  <a:moveTo>
                    <a:pt x="0" y="0"/>
                  </a:moveTo>
                  <a:lnTo>
                    <a:pt x="3" y="4"/>
                  </a:lnTo>
                  <a:lnTo>
                    <a:pt x="6" y="7"/>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303" name="Line 556"/>
            <p:cNvSpPr/>
            <p:nvPr/>
          </p:nvSpPr>
          <p:spPr>
            <a:xfrm>
              <a:off x="2207" y="2241"/>
              <a:ext cx="16" cy="17"/>
            </a:xfrm>
            <a:prstGeom prst="line">
              <a:avLst/>
            </a:prstGeom>
            <a:ln w="7938" cap="flat" cmpd="sng">
              <a:solidFill>
                <a:srgbClr val="FF0000"/>
              </a:solidFill>
              <a:prstDash val="solid"/>
              <a:headEnd type="none" w="med" len="med"/>
              <a:tailEnd type="none" w="med" len="med"/>
            </a:ln>
          </p:spPr>
        </p:sp>
        <p:sp>
          <p:nvSpPr>
            <p:cNvPr id="32304" name="Freeform 557"/>
            <p:cNvSpPr/>
            <p:nvPr/>
          </p:nvSpPr>
          <p:spPr>
            <a:xfrm>
              <a:off x="2241" y="2272"/>
              <a:ext cx="21" cy="12"/>
            </a:xfrm>
            <a:custGeom>
              <a:avLst/>
              <a:gdLst>
                <a:gd name="txL" fmla="*/ 0 w 8"/>
                <a:gd name="txT" fmla="*/ 0 h 5"/>
                <a:gd name="txR" fmla="*/ 8 w 8"/>
                <a:gd name="txB" fmla="*/ 5 h 5"/>
              </a:gdLst>
              <a:ahLst/>
              <a:cxnLst>
                <a:cxn ang="0">
                  <a:pos x="0" y="0"/>
                </a:cxn>
                <a:cxn ang="0">
                  <a:pos x="731635241" y="84757018"/>
                </a:cxn>
                <a:cxn ang="0">
                  <a:pos x="2147483647" y="488200654"/>
                </a:cxn>
              </a:cxnLst>
              <a:rect l="txL" t="txT" r="txR" b="txB"/>
              <a:pathLst>
                <a:path w="8" h="5">
                  <a:moveTo>
                    <a:pt x="0" y="0"/>
                  </a:moveTo>
                  <a:lnTo>
                    <a:pt x="1" y="1"/>
                  </a:lnTo>
                  <a:lnTo>
                    <a:pt x="8" y="5"/>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305" name="Freeform 558"/>
            <p:cNvSpPr/>
            <p:nvPr/>
          </p:nvSpPr>
          <p:spPr>
            <a:xfrm>
              <a:off x="2282" y="2293"/>
              <a:ext cx="24" cy="2"/>
            </a:xfrm>
            <a:custGeom>
              <a:avLst/>
              <a:gdLst>
                <a:gd name="txL" fmla="*/ 0 w 9"/>
                <a:gd name="txT" fmla="*/ 0 h 1"/>
                <a:gd name="txR" fmla="*/ 9 w 9"/>
                <a:gd name="txB" fmla="*/ 1 h 1"/>
              </a:gdLst>
              <a:ahLst/>
              <a:cxnLst>
                <a:cxn ang="0">
                  <a:pos x="0" y="0"/>
                </a:cxn>
                <a:cxn ang="0">
                  <a:pos x="973838016" y="0"/>
                </a:cxn>
                <a:cxn ang="0">
                  <a:pos x="2147483647" y="2097152"/>
                </a:cxn>
              </a:cxnLst>
              <a:rect l="txL" t="txT" r="txR" b="txB"/>
              <a:pathLst>
                <a:path w="9" h="1">
                  <a:moveTo>
                    <a:pt x="0" y="0"/>
                  </a:moveTo>
                  <a:lnTo>
                    <a:pt x="1" y="0"/>
                  </a:lnTo>
                  <a:lnTo>
                    <a:pt x="9" y="1"/>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306" name="Freeform 559"/>
            <p:cNvSpPr/>
            <p:nvPr/>
          </p:nvSpPr>
          <p:spPr>
            <a:xfrm>
              <a:off x="2329" y="2284"/>
              <a:ext cx="21" cy="9"/>
            </a:xfrm>
            <a:custGeom>
              <a:avLst/>
              <a:gdLst>
                <a:gd name="txL" fmla="*/ 0 w 8"/>
                <a:gd name="txT" fmla="*/ 0 h 4"/>
                <a:gd name="txR" fmla="*/ 8 w 8"/>
                <a:gd name="txB" fmla="*/ 4 h 4"/>
              </a:gdLst>
              <a:ahLst/>
              <a:cxnLst>
                <a:cxn ang="0">
                  <a:pos x="0" y="97988717"/>
                </a:cxn>
                <a:cxn ang="0">
                  <a:pos x="2147483647" y="24120367"/>
                </a:cxn>
                <a:cxn ang="0">
                  <a:pos x="2147483647" y="0"/>
                </a:cxn>
              </a:cxnLst>
              <a:rect l="txL" t="txT" r="txR" b="txB"/>
              <a:pathLst>
                <a:path w="8" h="4">
                  <a:moveTo>
                    <a:pt x="0" y="4"/>
                  </a:moveTo>
                  <a:lnTo>
                    <a:pt x="7" y="1"/>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307" name="Freeform 560"/>
            <p:cNvSpPr/>
            <p:nvPr/>
          </p:nvSpPr>
          <p:spPr>
            <a:xfrm>
              <a:off x="2370" y="2260"/>
              <a:ext cx="21" cy="12"/>
            </a:xfrm>
            <a:custGeom>
              <a:avLst/>
              <a:gdLst>
                <a:gd name="txL" fmla="*/ 0 w 8"/>
                <a:gd name="txT" fmla="*/ 0 h 5"/>
                <a:gd name="txR" fmla="*/ 8 w 8"/>
                <a:gd name="txB" fmla="*/ 5 h 5"/>
              </a:gdLst>
              <a:ahLst/>
              <a:cxnLst>
                <a:cxn ang="0">
                  <a:pos x="0" y="488200654"/>
                </a:cxn>
                <a:cxn ang="0">
                  <a:pos x="2147483647" y="84757018"/>
                </a:cxn>
                <a:cxn ang="0">
                  <a:pos x="2147483647" y="0"/>
                </a:cxn>
              </a:cxnLst>
              <a:rect l="txL" t="txT" r="txR" b="txB"/>
              <a:pathLst>
                <a:path w="8" h="5">
                  <a:moveTo>
                    <a:pt x="0" y="5"/>
                  </a:moveTo>
                  <a:lnTo>
                    <a:pt x="7" y="1"/>
                  </a:lnTo>
                  <a:lnTo>
                    <a:pt x="8" y="0"/>
                  </a:lnTo>
                </a:path>
              </a:pathLst>
            </a:custGeom>
            <a:noFill/>
            <a:ln w="7938" cap="flat" cmpd="sng">
              <a:solidFill>
                <a:srgbClr val="FF0000">
                  <a:alpha val="100000"/>
                </a:srgbClr>
              </a:solidFill>
              <a:prstDash val="solid"/>
              <a:round/>
              <a:headEnd type="none" w="med" len="med"/>
              <a:tailEnd type="none" w="med" len="med"/>
            </a:ln>
          </p:spPr>
          <p:txBody>
            <a:bodyPr/>
            <a:p>
              <a:endParaRPr lang="zh-CN" altLang="en-US"/>
            </a:p>
          </p:txBody>
        </p:sp>
        <p:sp>
          <p:nvSpPr>
            <p:cNvPr id="32308" name="Line 561"/>
            <p:cNvSpPr/>
            <p:nvPr/>
          </p:nvSpPr>
          <p:spPr>
            <a:xfrm flipV="1">
              <a:off x="2404" y="2241"/>
              <a:ext cx="3" cy="2"/>
            </a:xfrm>
            <a:prstGeom prst="line">
              <a:avLst/>
            </a:prstGeom>
            <a:ln w="7938" cap="flat" cmpd="sng">
              <a:solidFill>
                <a:srgbClr val="FF0000"/>
              </a:solidFill>
              <a:prstDash val="solid"/>
              <a:headEnd type="none" w="med" len="med"/>
              <a:tailEnd type="none" w="med" len="med"/>
            </a:ln>
          </p:spPr>
        </p:sp>
        <p:sp>
          <p:nvSpPr>
            <p:cNvPr id="32309" name="Line 562"/>
            <p:cNvSpPr/>
            <p:nvPr/>
          </p:nvSpPr>
          <p:spPr>
            <a:xfrm>
              <a:off x="410" y="1860"/>
              <a:ext cx="2287" cy="1"/>
            </a:xfrm>
            <a:prstGeom prst="line">
              <a:avLst/>
            </a:prstGeom>
            <a:ln w="7938" cap="flat" cmpd="sng">
              <a:solidFill>
                <a:srgbClr val="000000"/>
              </a:solidFill>
              <a:prstDash val="solid"/>
              <a:headEnd type="none" w="med" len="med"/>
              <a:tailEnd type="none" w="med" len="med"/>
            </a:ln>
          </p:spPr>
        </p:sp>
        <p:sp>
          <p:nvSpPr>
            <p:cNvPr id="32310" name="Freeform 563"/>
            <p:cNvSpPr/>
            <p:nvPr/>
          </p:nvSpPr>
          <p:spPr>
            <a:xfrm>
              <a:off x="2692" y="1839"/>
              <a:ext cx="72" cy="45"/>
            </a:xfrm>
            <a:custGeom>
              <a:avLst/>
              <a:gdLst>
                <a:gd name="txL" fmla="*/ 0 w 72"/>
                <a:gd name="txT" fmla="*/ 0 h 45"/>
                <a:gd name="txR" fmla="*/ 72 w 72"/>
                <a:gd name="txB" fmla="*/ 45 h 45"/>
              </a:gdLst>
              <a:ahLst/>
              <a:cxnLst>
                <a:cxn ang="0">
                  <a:pos x="0" y="0"/>
                </a:cxn>
                <a:cxn ang="0">
                  <a:pos x="72" y="21"/>
                </a:cxn>
                <a:cxn ang="0">
                  <a:pos x="0" y="45"/>
                </a:cxn>
                <a:cxn ang="0">
                  <a:pos x="0" y="0"/>
                </a:cxn>
              </a:cxnLst>
              <a:rect l="txL" t="txT" r="txR" b="txB"/>
              <a:pathLst>
                <a:path w="72" h="45">
                  <a:moveTo>
                    <a:pt x="0" y="0"/>
                  </a:moveTo>
                  <a:lnTo>
                    <a:pt x="72" y="21"/>
                  </a:lnTo>
                  <a:lnTo>
                    <a:pt x="0" y="45"/>
                  </a:lnTo>
                  <a:lnTo>
                    <a:pt x="0" y="0"/>
                  </a:lnTo>
                  <a:close/>
                </a:path>
              </a:pathLst>
            </a:custGeom>
            <a:solidFill>
              <a:srgbClr val="000000">
                <a:alpha val="100000"/>
              </a:srgbClr>
            </a:solidFill>
            <a:ln w="9525">
              <a:noFill/>
            </a:ln>
          </p:spPr>
          <p:txBody>
            <a:bodyPr/>
            <a:p>
              <a:endParaRPr lang="zh-CN" altLang="en-US"/>
            </a:p>
          </p:txBody>
        </p:sp>
        <p:sp>
          <p:nvSpPr>
            <p:cNvPr id="32311" name="Line 564"/>
            <p:cNvSpPr/>
            <p:nvPr/>
          </p:nvSpPr>
          <p:spPr>
            <a:xfrm flipV="1">
              <a:off x="506" y="1380"/>
              <a:ext cx="1" cy="979"/>
            </a:xfrm>
            <a:prstGeom prst="line">
              <a:avLst/>
            </a:prstGeom>
            <a:ln w="7938" cap="flat" cmpd="sng">
              <a:solidFill>
                <a:srgbClr val="000000"/>
              </a:solidFill>
              <a:prstDash val="solid"/>
              <a:headEnd type="none" w="med" len="med"/>
              <a:tailEnd type="none" w="med" len="med"/>
            </a:ln>
          </p:spPr>
        </p:sp>
        <p:sp>
          <p:nvSpPr>
            <p:cNvPr id="32312" name="Freeform 565"/>
            <p:cNvSpPr/>
            <p:nvPr/>
          </p:nvSpPr>
          <p:spPr>
            <a:xfrm>
              <a:off x="483" y="1318"/>
              <a:ext cx="49" cy="67"/>
            </a:xfrm>
            <a:custGeom>
              <a:avLst/>
              <a:gdLst>
                <a:gd name="txL" fmla="*/ 0 w 49"/>
                <a:gd name="txT" fmla="*/ 0 h 67"/>
                <a:gd name="txR" fmla="*/ 49 w 49"/>
                <a:gd name="txB" fmla="*/ 67 h 67"/>
              </a:gdLst>
              <a:ahLst/>
              <a:cxnLst>
                <a:cxn ang="0">
                  <a:pos x="0" y="67"/>
                </a:cxn>
                <a:cxn ang="0">
                  <a:pos x="23" y="0"/>
                </a:cxn>
                <a:cxn ang="0">
                  <a:pos x="49" y="67"/>
                </a:cxn>
                <a:cxn ang="0">
                  <a:pos x="0" y="67"/>
                </a:cxn>
              </a:cxnLst>
              <a:rect l="txL" t="txT" r="txR" b="txB"/>
              <a:pathLst>
                <a:path w="49" h="67">
                  <a:moveTo>
                    <a:pt x="0" y="67"/>
                  </a:moveTo>
                  <a:lnTo>
                    <a:pt x="23" y="0"/>
                  </a:lnTo>
                  <a:lnTo>
                    <a:pt x="49" y="67"/>
                  </a:lnTo>
                  <a:lnTo>
                    <a:pt x="0" y="67"/>
                  </a:lnTo>
                  <a:close/>
                </a:path>
              </a:pathLst>
            </a:custGeom>
            <a:solidFill>
              <a:srgbClr val="000000">
                <a:alpha val="100000"/>
              </a:srgbClr>
            </a:solidFill>
            <a:ln w="9525">
              <a:noFill/>
            </a:ln>
          </p:spPr>
          <p:txBody>
            <a:bodyPr/>
            <a:p>
              <a:endParaRPr lang="zh-CN" altLang="en-US"/>
            </a:p>
          </p:txBody>
        </p:sp>
        <p:sp>
          <p:nvSpPr>
            <p:cNvPr id="32313" name="Line 566"/>
            <p:cNvSpPr/>
            <p:nvPr/>
          </p:nvSpPr>
          <p:spPr>
            <a:xfrm>
              <a:off x="506" y="2572"/>
              <a:ext cx="1" cy="592"/>
            </a:xfrm>
            <a:prstGeom prst="line">
              <a:avLst/>
            </a:prstGeom>
            <a:ln w="7938" cap="flat" cmpd="sng">
              <a:solidFill>
                <a:srgbClr val="000000"/>
              </a:solidFill>
              <a:prstDash val="solid"/>
              <a:headEnd type="none" w="med" len="med"/>
              <a:tailEnd type="none" w="med" len="med"/>
            </a:ln>
          </p:spPr>
        </p:sp>
        <p:sp>
          <p:nvSpPr>
            <p:cNvPr id="32314" name="Freeform 567"/>
            <p:cNvSpPr/>
            <p:nvPr/>
          </p:nvSpPr>
          <p:spPr>
            <a:xfrm>
              <a:off x="483" y="2511"/>
              <a:ext cx="49" cy="68"/>
            </a:xfrm>
            <a:custGeom>
              <a:avLst/>
              <a:gdLst>
                <a:gd name="txL" fmla="*/ 0 w 49"/>
                <a:gd name="txT" fmla="*/ 0 h 68"/>
                <a:gd name="txR" fmla="*/ 49 w 49"/>
                <a:gd name="txB" fmla="*/ 68 h 68"/>
              </a:gdLst>
              <a:ahLst/>
              <a:cxnLst>
                <a:cxn ang="0">
                  <a:pos x="0" y="68"/>
                </a:cxn>
                <a:cxn ang="0">
                  <a:pos x="23" y="0"/>
                </a:cxn>
                <a:cxn ang="0">
                  <a:pos x="49" y="68"/>
                </a:cxn>
                <a:cxn ang="0">
                  <a:pos x="0" y="68"/>
                </a:cxn>
              </a:cxnLst>
              <a:rect l="txL" t="txT" r="txR" b="txB"/>
              <a:pathLst>
                <a:path w="49" h="68">
                  <a:moveTo>
                    <a:pt x="0" y="68"/>
                  </a:moveTo>
                  <a:lnTo>
                    <a:pt x="23" y="0"/>
                  </a:lnTo>
                  <a:lnTo>
                    <a:pt x="49" y="68"/>
                  </a:lnTo>
                  <a:lnTo>
                    <a:pt x="0" y="68"/>
                  </a:lnTo>
                  <a:close/>
                </a:path>
              </a:pathLst>
            </a:custGeom>
            <a:solidFill>
              <a:srgbClr val="000000">
                <a:alpha val="100000"/>
              </a:srgbClr>
            </a:solidFill>
            <a:ln w="9525">
              <a:noFill/>
            </a:ln>
          </p:spPr>
          <p:txBody>
            <a:bodyPr/>
            <a:p>
              <a:endParaRPr lang="zh-CN" altLang="en-US"/>
            </a:p>
          </p:txBody>
        </p:sp>
        <p:sp>
          <p:nvSpPr>
            <p:cNvPr id="32315" name="Line 568"/>
            <p:cNvSpPr/>
            <p:nvPr/>
          </p:nvSpPr>
          <p:spPr>
            <a:xfrm>
              <a:off x="432" y="3072"/>
              <a:ext cx="2287" cy="1"/>
            </a:xfrm>
            <a:prstGeom prst="line">
              <a:avLst/>
            </a:prstGeom>
            <a:ln w="7938" cap="flat" cmpd="sng">
              <a:solidFill>
                <a:srgbClr val="000000"/>
              </a:solidFill>
              <a:prstDash val="solid"/>
              <a:headEnd type="none" w="med" len="med"/>
              <a:tailEnd type="none" w="med" len="med"/>
            </a:ln>
          </p:spPr>
        </p:sp>
        <p:sp>
          <p:nvSpPr>
            <p:cNvPr id="32316" name="Freeform 569"/>
            <p:cNvSpPr/>
            <p:nvPr/>
          </p:nvSpPr>
          <p:spPr>
            <a:xfrm>
              <a:off x="2692" y="3031"/>
              <a:ext cx="72" cy="45"/>
            </a:xfrm>
            <a:custGeom>
              <a:avLst/>
              <a:gdLst>
                <a:gd name="txL" fmla="*/ 0 w 72"/>
                <a:gd name="txT" fmla="*/ 0 h 45"/>
                <a:gd name="txR" fmla="*/ 72 w 72"/>
                <a:gd name="txB" fmla="*/ 45 h 45"/>
              </a:gdLst>
              <a:ahLst/>
              <a:cxnLst>
                <a:cxn ang="0">
                  <a:pos x="0" y="0"/>
                </a:cxn>
                <a:cxn ang="0">
                  <a:pos x="72" y="24"/>
                </a:cxn>
                <a:cxn ang="0">
                  <a:pos x="0" y="45"/>
                </a:cxn>
                <a:cxn ang="0">
                  <a:pos x="0" y="0"/>
                </a:cxn>
              </a:cxnLst>
              <a:rect l="txL" t="txT" r="txR" b="txB"/>
              <a:pathLst>
                <a:path w="72" h="45">
                  <a:moveTo>
                    <a:pt x="0" y="0"/>
                  </a:moveTo>
                  <a:lnTo>
                    <a:pt x="72" y="24"/>
                  </a:lnTo>
                  <a:lnTo>
                    <a:pt x="0" y="45"/>
                  </a:lnTo>
                  <a:lnTo>
                    <a:pt x="0" y="0"/>
                  </a:lnTo>
                  <a:close/>
                </a:path>
              </a:pathLst>
            </a:custGeom>
            <a:solidFill>
              <a:srgbClr val="000000">
                <a:alpha val="100000"/>
              </a:srgbClr>
            </a:solidFill>
            <a:ln w="9525">
              <a:noFill/>
            </a:ln>
          </p:spPr>
          <p:txBody>
            <a:bodyPr/>
            <a:p>
              <a:endParaRPr lang="zh-CN" altLang="en-US"/>
            </a:p>
          </p:txBody>
        </p:sp>
        <p:sp>
          <p:nvSpPr>
            <p:cNvPr id="32317" name="Freeform 570"/>
            <p:cNvSpPr/>
            <p:nvPr/>
          </p:nvSpPr>
          <p:spPr>
            <a:xfrm>
              <a:off x="506" y="1484"/>
              <a:ext cx="319" cy="594"/>
            </a:xfrm>
            <a:custGeom>
              <a:avLst/>
              <a:gdLst>
                <a:gd name="txL" fmla="*/ 0 w 319"/>
                <a:gd name="txT" fmla="*/ 0 h 594"/>
                <a:gd name="txR" fmla="*/ 319 w 319"/>
                <a:gd name="txB" fmla="*/ 594 h 594"/>
              </a:gdLst>
              <a:ahLst/>
              <a:cxnLst>
                <a:cxn ang="0">
                  <a:pos x="0" y="0"/>
                </a:cxn>
                <a:cxn ang="0">
                  <a:pos x="21" y="26"/>
                </a:cxn>
                <a:cxn ang="0">
                  <a:pos x="44" y="54"/>
                </a:cxn>
                <a:cxn ang="0">
                  <a:pos x="65" y="87"/>
                </a:cxn>
                <a:cxn ang="0">
                  <a:pos x="86" y="121"/>
                </a:cxn>
                <a:cxn ang="0">
                  <a:pos x="106" y="158"/>
                </a:cxn>
                <a:cxn ang="0">
                  <a:pos x="127" y="199"/>
                </a:cxn>
                <a:cxn ang="0">
                  <a:pos x="150" y="241"/>
                </a:cxn>
                <a:cxn ang="0">
                  <a:pos x="171" y="284"/>
                </a:cxn>
                <a:cxn ang="0">
                  <a:pos x="192" y="329"/>
                </a:cxn>
                <a:cxn ang="0">
                  <a:pos x="212" y="374"/>
                </a:cxn>
                <a:cxn ang="0">
                  <a:pos x="233" y="419"/>
                </a:cxn>
                <a:cxn ang="0">
                  <a:pos x="254" y="464"/>
                </a:cxn>
                <a:cxn ang="0">
                  <a:pos x="277" y="509"/>
                </a:cxn>
                <a:cxn ang="0">
                  <a:pos x="298" y="551"/>
                </a:cxn>
                <a:cxn ang="0">
                  <a:pos x="319" y="594"/>
                </a:cxn>
              </a:cxnLst>
              <a:rect l="txL" t="txT" r="txR" b="txB"/>
              <a:pathLst>
                <a:path w="319" h="594">
                  <a:moveTo>
                    <a:pt x="0" y="0"/>
                  </a:moveTo>
                  <a:lnTo>
                    <a:pt x="21" y="26"/>
                  </a:lnTo>
                  <a:lnTo>
                    <a:pt x="44" y="54"/>
                  </a:lnTo>
                  <a:lnTo>
                    <a:pt x="65" y="87"/>
                  </a:lnTo>
                  <a:lnTo>
                    <a:pt x="86" y="121"/>
                  </a:lnTo>
                  <a:lnTo>
                    <a:pt x="106" y="158"/>
                  </a:lnTo>
                  <a:lnTo>
                    <a:pt x="127" y="199"/>
                  </a:lnTo>
                  <a:lnTo>
                    <a:pt x="150" y="241"/>
                  </a:lnTo>
                  <a:lnTo>
                    <a:pt x="171" y="284"/>
                  </a:lnTo>
                  <a:lnTo>
                    <a:pt x="192" y="329"/>
                  </a:lnTo>
                  <a:lnTo>
                    <a:pt x="212" y="374"/>
                  </a:lnTo>
                  <a:lnTo>
                    <a:pt x="233" y="419"/>
                  </a:lnTo>
                  <a:lnTo>
                    <a:pt x="254" y="464"/>
                  </a:lnTo>
                  <a:lnTo>
                    <a:pt x="277" y="509"/>
                  </a:lnTo>
                  <a:lnTo>
                    <a:pt x="298" y="551"/>
                  </a:lnTo>
                  <a:lnTo>
                    <a:pt x="319" y="594"/>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318" name="Freeform 571"/>
            <p:cNvSpPr/>
            <p:nvPr/>
          </p:nvSpPr>
          <p:spPr>
            <a:xfrm>
              <a:off x="825" y="1427"/>
              <a:ext cx="419" cy="651"/>
            </a:xfrm>
            <a:custGeom>
              <a:avLst/>
              <a:gdLst>
                <a:gd name="txL" fmla="*/ 0 w 419"/>
                <a:gd name="txT" fmla="*/ 0 h 651"/>
                <a:gd name="txR" fmla="*/ 419 w 419"/>
                <a:gd name="txB" fmla="*/ 651 h 651"/>
              </a:gdLst>
              <a:ahLst/>
              <a:cxnLst>
                <a:cxn ang="0">
                  <a:pos x="0" y="0"/>
                </a:cxn>
                <a:cxn ang="0">
                  <a:pos x="20" y="0"/>
                </a:cxn>
                <a:cxn ang="0">
                  <a:pos x="41" y="10"/>
                </a:cxn>
                <a:cxn ang="0">
                  <a:pos x="62" y="19"/>
                </a:cxn>
                <a:cxn ang="0">
                  <a:pos x="85" y="36"/>
                </a:cxn>
                <a:cxn ang="0">
                  <a:pos x="106" y="57"/>
                </a:cxn>
                <a:cxn ang="0">
                  <a:pos x="126" y="81"/>
                </a:cxn>
                <a:cxn ang="0">
                  <a:pos x="147" y="107"/>
                </a:cxn>
                <a:cxn ang="0">
                  <a:pos x="168" y="140"/>
                </a:cxn>
                <a:cxn ang="0">
                  <a:pos x="189" y="173"/>
                </a:cxn>
                <a:cxn ang="0">
                  <a:pos x="209" y="211"/>
                </a:cxn>
                <a:cxn ang="0">
                  <a:pos x="230" y="251"/>
                </a:cxn>
                <a:cxn ang="0">
                  <a:pos x="251" y="294"/>
                </a:cxn>
                <a:cxn ang="0">
                  <a:pos x="271" y="336"/>
                </a:cxn>
                <a:cxn ang="0">
                  <a:pos x="292" y="381"/>
                </a:cxn>
                <a:cxn ang="0">
                  <a:pos x="313" y="426"/>
                </a:cxn>
                <a:cxn ang="0">
                  <a:pos x="334" y="473"/>
                </a:cxn>
                <a:cxn ang="0">
                  <a:pos x="354" y="518"/>
                </a:cxn>
                <a:cxn ang="0">
                  <a:pos x="375" y="563"/>
                </a:cxn>
                <a:cxn ang="0">
                  <a:pos x="396" y="608"/>
                </a:cxn>
                <a:cxn ang="0">
                  <a:pos x="419" y="651"/>
                </a:cxn>
              </a:cxnLst>
              <a:rect l="txL" t="txT" r="txR" b="txB"/>
              <a:pathLst>
                <a:path w="419" h="651">
                  <a:moveTo>
                    <a:pt x="0" y="0"/>
                  </a:moveTo>
                  <a:lnTo>
                    <a:pt x="20" y="0"/>
                  </a:lnTo>
                  <a:lnTo>
                    <a:pt x="41" y="10"/>
                  </a:lnTo>
                  <a:lnTo>
                    <a:pt x="62" y="19"/>
                  </a:lnTo>
                  <a:lnTo>
                    <a:pt x="85" y="36"/>
                  </a:lnTo>
                  <a:lnTo>
                    <a:pt x="106" y="57"/>
                  </a:lnTo>
                  <a:lnTo>
                    <a:pt x="126" y="81"/>
                  </a:lnTo>
                  <a:lnTo>
                    <a:pt x="147" y="107"/>
                  </a:lnTo>
                  <a:lnTo>
                    <a:pt x="168" y="140"/>
                  </a:lnTo>
                  <a:lnTo>
                    <a:pt x="189" y="173"/>
                  </a:lnTo>
                  <a:lnTo>
                    <a:pt x="209" y="211"/>
                  </a:lnTo>
                  <a:lnTo>
                    <a:pt x="230" y="251"/>
                  </a:lnTo>
                  <a:lnTo>
                    <a:pt x="251" y="294"/>
                  </a:lnTo>
                  <a:lnTo>
                    <a:pt x="271" y="336"/>
                  </a:lnTo>
                  <a:lnTo>
                    <a:pt x="292" y="381"/>
                  </a:lnTo>
                  <a:lnTo>
                    <a:pt x="313" y="426"/>
                  </a:lnTo>
                  <a:lnTo>
                    <a:pt x="334" y="473"/>
                  </a:lnTo>
                  <a:lnTo>
                    <a:pt x="354" y="518"/>
                  </a:lnTo>
                  <a:lnTo>
                    <a:pt x="375" y="563"/>
                  </a:lnTo>
                  <a:lnTo>
                    <a:pt x="396" y="608"/>
                  </a:lnTo>
                  <a:lnTo>
                    <a:pt x="419"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319" name="Freeform 572"/>
            <p:cNvSpPr/>
            <p:nvPr/>
          </p:nvSpPr>
          <p:spPr>
            <a:xfrm>
              <a:off x="1247" y="1427"/>
              <a:ext cx="419" cy="651"/>
            </a:xfrm>
            <a:custGeom>
              <a:avLst/>
              <a:gdLst>
                <a:gd name="txL" fmla="*/ 0 w 419"/>
                <a:gd name="txT" fmla="*/ 0 h 651"/>
                <a:gd name="txR" fmla="*/ 419 w 419"/>
                <a:gd name="txB" fmla="*/ 651 h 651"/>
              </a:gdLst>
              <a:ahLst/>
              <a:cxnLst>
                <a:cxn ang="0">
                  <a:pos x="0" y="0"/>
                </a:cxn>
                <a:cxn ang="0">
                  <a:pos x="23" y="0"/>
                </a:cxn>
                <a:cxn ang="0">
                  <a:pos x="44" y="10"/>
                </a:cxn>
                <a:cxn ang="0">
                  <a:pos x="64" y="19"/>
                </a:cxn>
                <a:cxn ang="0">
                  <a:pos x="85" y="36"/>
                </a:cxn>
                <a:cxn ang="0">
                  <a:pos x="106" y="57"/>
                </a:cxn>
                <a:cxn ang="0">
                  <a:pos x="127" y="81"/>
                </a:cxn>
                <a:cxn ang="0">
                  <a:pos x="147" y="107"/>
                </a:cxn>
                <a:cxn ang="0">
                  <a:pos x="168" y="140"/>
                </a:cxn>
                <a:cxn ang="0">
                  <a:pos x="189" y="173"/>
                </a:cxn>
                <a:cxn ang="0">
                  <a:pos x="209" y="211"/>
                </a:cxn>
                <a:cxn ang="0">
                  <a:pos x="230" y="251"/>
                </a:cxn>
                <a:cxn ang="0">
                  <a:pos x="251" y="294"/>
                </a:cxn>
                <a:cxn ang="0">
                  <a:pos x="272" y="336"/>
                </a:cxn>
                <a:cxn ang="0">
                  <a:pos x="295" y="381"/>
                </a:cxn>
                <a:cxn ang="0">
                  <a:pos x="313" y="426"/>
                </a:cxn>
                <a:cxn ang="0">
                  <a:pos x="334" y="473"/>
                </a:cxn>
                <a:cxn ang="0">
                  <a:pos x="357" y="518"/>
                </a:cxn>
                <a:cxn ang="0">
                  <a:pos x="378" y="563"/>
                </a:cxn>
                <a:cxn ang="0">
                  <a:pos x="398" y="608"/>
                </a:cxn>
                <a:cxn ang="0">
                  <a:pos x="419" y="651"/>
                </a:cxn>
              </a:cxnLst>
              <a:rect l="txL" t="txT" r="txR" b="txB"/>
              <a:pathLst>
                <a:path w="419" h="651">
                  <a:moveTo>
                    <a:pt x="0" y="0"/>
                  </a:moveTo>
                  <a:lnTo>
                    <a:pt x="23" y="0"/>
                  </a:lnTo>
                  <a:lnTo>
                    <a:pt x="44" y="10"/>
                  </a:lnTo>
                  <a:lnTo>
                    <a:pt x="64" y="19"/>
                  </a:lnTo>
                  <a:lnTo>
                    <a:pt x="85" y="36"/>
                  </a:lnTo>
                  <a:lnTo>
                    <a:pt x="106" y="57"/>
                  </a:lnTo>
                  <a:lnTo>
                    <a:pt x="127" y="81"/>
                  </a:lnTo>
                  <a:lnTo>
                    <a:pt x="147" y="107"/>
                  </a:lnTo>
                  <a:lnTo>
                    <a:pt x="168" y="140"/>
                  </a:lnTo>
                  <a:lnTo>
                    <a:pt x="189" y="173"/>
                  </a:lnTo>
                  <a:lnTo>
                    <a:pt x="209" y="211"/>
                  </a:lnTo>
                  <a:lnTo>
                    <a:pt x="230" y="251"/>
                  </a:lnTo>
                  <a:lnTo>
                    <a:pt x="251" y="294"/>
                  </a:lnTo>
                  <a:lnTo>
                    <a:pt x="272" y="336"/>
                  </a:lnTo>
                  <a:lnTo>
                    <a:pt x="295" y="381"/>
                  </a:lnTo>
                  <a:lnTo>
                    <a:pt x="313" y="426"/>
                  </a:lnTo>
                  <a:lnTo>
                    <a:pt x="334" y="473"/>
                  </a:lnTo>
                  <a:lnTo>
                    <a:pt x="357" y="518"/>
                  </a:lnTo>
                  <a:lnTo>
                    <a:pt x="378" y="563"/>
                  </a:lnTo>
                  <a:lnTo>
                    <a:pt x="398" y="608"/>
                  </a:lnTo>
                  <a:lnTo>
                    <a:pt x="419"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320" name="Freeform 573"/>
            <p:cNvSpPr/>
            <p:nvPr/>
          </p:nvSpPr>
          <p:spPr>
            <a:xfrm>
              <a:off x="1671" y="1427"/>
              <a:ext cx="417" cy="651"/>
            </a:xfrm>
            <a:custGeom>
              <a:avLst/>
              <a:gdLst>
                <a:gd name="txL" fmla="*/ 0 w 417"/>
                <a:gd name="txT" fmla="*/ 0 h 651"/>
                <a:gd name="txR" fmla="*/ 417 w 417"/>
                <a:gd name="txB" fmla="*/ 651 h 651"/>
              </a:gdLst>
              <a:ahLst/>
              <a:cxnLst>
                <a:cxn ang="0">
                  <a:pos x="0" y="0"/>
                </a:cxn>
                <a:cxn ang="0">
                  <a:pos x="21" y="0"/>
                </a:cxn>
                <a:cxn ang="0">
                  <a:pos x="42" y="10"/>
                </a:cxn>
                <a:cxn ang="0">
                  <a:pos x="62" y="19"/>
                </a:cxn>
                <a:cxn ang="0">
                  <a:pos x="83" y="36"/>
                </a:cxn>
                <a:cxn ang="0">
                  <a:pos x="104" y="57"/>
                </a:cxn>
                <a:cxn ang="0">
                  <a:pos x="125" y="81"/>
                </a:cxn>
                <a:cxn ang="0">
                  <a:pos x="148" y="107"/>
                </a:cxn>
                <a:cxn ang="0">
                  <a:pos x="169" y="140"/>
                </a:cxn>
                <a:cxn ang="0">
                  <a:pos x="187" y="173"/>
                </a:cxn>
                <a:cxn ang="0">
                  <a:pos x="207" y="211"/>
                </a:cxn>
                <a:cxn ang="0">
                  <a:pos x="231" y="251"/>
                </a:cxn>
                <a:cxn ang="0">
                  <a:pos x="252" y="294"/>
                </a:cxn>
                <a:cxn ang="0">
                  <a:pos x="272" y="336"/>
                </a:cxn>
                <a:cxn ang="0">
                  <a:pos x="293" y="381"/>
                </a:cxn>
                <a:cxn ang="0">
                  <a:pos x="314" y="426"/>
                </a:cxn>
                <a:cxn ang="0">
                  <a:pos x="334" y="473"/>
                </a:cxn>
                <a:cxn ang="0">
                  <a:pos x="355" y="518"/>
                </a:cxn>
                <a:cxn ang="0">
                  <a:pos x="376" y="563"/>
                </a:cxn>
                <a:cxn ang="0">
                  <a:pos x="397" y="608"/>
                </a:cxn>
                <a:cxn ang="0">
                  <a:pos x="417" y="651"/>
                </a:cxn>
              </a:cxnLst>
              <a:rect l="txL" t="txT" r="txR" b="txB"/>
              <a:pathLst>
                <a:path w="417" h="651">
                  <a:moveTo>
                    <a:pt x="0" y="0"/>
                  </a:moveTo>
                  <a:lnTo>
                    <a:pt x="21" y="0"/>
                  </a:lnTo>
                  <a:lnTo>
                    <a:pt x="42" y="10"/>
                  </a:lnTo>
                  <a:lnTo>
                    <a:pt x="62" y="19"/>
                  </a:lnTo>
                  <a:lnTo>
                    <a:pt x="83" y="36"/>
                  </a:lnTo>
                  <a:lnTo>
                    <a:pt x="104" y="57"/>
                  </a:lnTo>
                  <a:lnTo>
                    <a:pt x="125" y="81"/>
                  </a:lnTo>
                  <a:lnTo>
                    <a:pt x="148" y="107"/>
                  </a:lnTo>
                  <a:lnTo>
                    <a:pt x="169" y="140"/>
                  </a:lnTo>
                  <a:lnTo>
                    <a:pt x="187" y="173"/>
                  </a:lnTo>
                  <a:lnTo>
                    <a:pt x="207" y="211"/>
                  </a:lnTo>
                  <a:lnTo>
                    <a:pt x="231" y="251"/>
                  </a:lnTo>
                  <a:lnTo>
                    <a:pt x="252" y="294"/>
                  </a:lnTo>
                  <a:lnTo>
                    <a:pt x="272" y="336"/>
                  </a:lnTo>
                  <a:lnTo>
                    <a:pt x="293" y="381"/>
                  </a:lnTo>
                  <a:lnTo>
                    <a:pt x="314" y="426"/>
                  </a:lnTo>
                  <a:lnTo>
                    <a:pt x="334" y="473"/>
                  </a:lnTo>
                  <a:lnTo>
                    <a:pt x="355" y="518"/>
                  </a:lnTo>
                  <a:lnTo>
                    <a:pt x="376" y="563"/>
                  </a:lnTo>
                  <a:lnTo>
                    <a:pt x="397" y="608"/>
                  </a:lnTo>
                  <a:lnTo>
                    <a:pt x="417" y="651"/>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321" name="Freeform 574"/>
            <p:cNvSpPr/>
            <p:nvPr/>
          </p:nvSpPr>
          <p:spPr>
            <a:xfrm>
              <a:off x="2088" y="1427"/>
              <a:ext cx="327" cy="433"/>
            </a:xfrm>
            <a:custGeom>
              <a:avLst/>
              <a:gdLst>
                <a:gd name="txL" fmla="*/ 0 w 327"/>
                <a:gd name="txT" fmla="*/ 0 h 433"/>
                <a:gd name="txR" fmla="*/ 327 w 327"/>
                <a:gd name="txB" fmla="*/ 433 h 433"/>
              </a:gdLst>
              <a:ahLst/>
              <a:cxnLst>
                <a:cxn ang="0">
                  <a:pos x="0" y="0"/>
                </a:cxn>
                <a:cxn ang="0">
                  <a:pos x="24" y="3"/>
                </a:cxn>
                <a:cxn ang="0">
                  <a:pos x="44" y="10"/>
                </a:cxn>
                <a:cxn ang="0">
                  <a:pos x="65" y="19"/>
                </a:cxn>
                <a:cxn ang="0">
                  <a:pos x="88" y="36"/>
                </a:cxn>
                <a:cxn ang="0">
                  <a:pos x="109" y="57"/>
                </a:cxn>
                <a:cxn ang="0">
                  <a:pos x="130" y="81"/>
                </a:cxn>
                <a:cxn ang="0">
                  <a:pos x="153" y="109"/>
                </a:cxn>
                <a:cxn ang="0">
                  <a:pos x="174" y="140"/>
                </a:cxn>
                <a:cxn ang="0">
                  <a:pos x="194" y="175"/>
                </a:cxn>
                <a:cxn ang="0">
                  <a:pos x="218" y="213"/>
                </a:cxn>
                <a:cxn ang="0">
                  <a:pos x="238" y="253"/>
                </a:cxn>
                <a:cxn ang="0">
                  <a:pos x="262" y="296"/>
                </a:cxn>
                <a:cxn ang="0">
                  <a:pos x="282" y="341"/>
                </a:cxn>
                <a:cxn ang="0">
                  <a:pos x="303" y="386"/>
                </a:cxn>
                <a:cxn ang="0">
                  <a:pos x="327" y="433"/>
                </a:cxn>
              </a:cxnLst>
              <a:rect l="txL" t="txT" r="txR" b="txB"/>
              <a:pathLst>
                <a:path w="327" h="433">
                  <a:moveTo>
                    <a:pt x="0" y="0"/>
                  </a:moveTo>
                  <a:lnTo>
                    <a:pt x="24" y="3"/>
                  </a:lnTo>
                  <a:lnTo>
                    <a:pt x="44" y="10"/>
                  </a:lnTo>
                  <a:lnTo>
                    <a:pt x="65" y="19"/>
                  </a:lnTo>
                  <a:lnTo>
                    <a:pt x="88" y="36"/>
                  </a:lnTo>
                  <a:lnTo>
                    <a:pt x="109" y="57"/>
                  </a:lnTo>
                  <a:lnTo>
                    <a:pt x="130" y="81"/>
                  </a:lnTo>
                  <a:lnTo>
                    <a:pt x="153" y="109"/>
                  </a:lnTo>
                  <a:lnTo>
                    <a:pt x="174" y="140"/>
                  </a:lnTo>
                  <a:lnTo>
                    <a:pt x="194" y="175"/>
                  </a:lnTo>
                  <a:lnTo>
                    <a:pt x="218" y="213"/>
                  </a:lnTo>
                  <a:lnTo>
                    <a:pt x="238" y="253"/>
                  </a:lnTo>
                  <a:lnTo>
                    <a:pt x="262" y="296"/>
                  </a:lnTo>
                  <a:lnTo>
                    <a:pt x="282" y="341"/>
                  </a:lnTo>
                  <a:lnTo>
                    <a:pt x="303" y="386"/>
                  </a:lnTo>
                  <a:lnTo>
                    <a:pt x="327" y="433"/>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32322" name="Line 575"/>
            <p:cNvSpPr/>
            <p:nvPr/>
          </p:nvSpPr>
          <p:spPr>
            <a:xfrm>
              <a:off x="2088" y="1427"/>
              <a:ext cx="1" cy="651"/>
            </a:xfrm>
            <a:prstGeom prst="line">
              <a:avLst/>
            </a:prstGeom>
            <a:ln w="20638" cap="flat" cmpd="sng">
              <a:solidFill>
                <a:srgbClr val="000000"/>
              </a:solidFill>
              <a:prstDash val="solid"/>
              <a:headEnd type="none" w="med" len="med"/>
              <a:tailEnd type="none" w="med" len="med"/>
            </a:ln>
          </p:spPr>
        </p:sp>
        <p:sp>
          <p:nvSpPr>
            <p:cNvPr id="32323" name="Line 576"/>
            <p:cNvSpPr/>
            <p:nvPr/>
          </p:nvSpPr>
          <p:spPr>
            <a:xfrm flipV="1">
              <a:off x="1671" y="1427"/>
              <a:ext cx="1" cy="651"/>
            </a:xfrm>
            <a:prstGeom prst="line">
              <a:avLst/>
            </a:prstGeom>
            <a:ln w="20638" cap="flat" cmpd="sng">
              <a:solidFill>
                <a:srgbClr val="000000"/>
              </a:solidFill>
              <a:prstDash val="solid"/>
              <a:headEnd type="none" w="med" len="med"/>
              <a:tailEnd type="none" w="med" len="med"/>
            </a:ln>
          </p:spPr>
        </p:sp>
        <p:sp>
          <p:nvSpPr>
            <p:cNvPr id="32324" name="Line 577"/>
            <p:cNvSpPr/>
            <p:nvPr/>
          </p:nvSpPr>
          <p:spPr>
            <a:xfrm>
              <a:off x="1244" y="1427"/>
              <a:ext cx="1" cy="651"/>
            </a:xfrm>
            <a:prstGeom prst="line">
              <a:avLst/>
            </a:prstGeom>
            <a:ln w="20638" cap="flat" cmpd="sng">
              <a:solidFill>
                <a:srgbClr val="000000"/>
              </a:solidFill>
              <a:prstDash val="solid"/>
              <a:headEnd type="none" w="med" len="med"/>
              <a:tailEnd type="none" w="med" len="med"/>
            </a:ln>
          </p:spPr>
        </p:sp>
        <p:sp>
          <p:nvSpPr>
            <p:cNvPr id="32325" name="Line 578"/>
            <p:cNvSpPr/>
            <p:nvPr/>
          </p:nvSpPr>
          <p:spPr>
            <a:xfrm>
              <a:off x="822" y="2073"/>
              <a:ext cx="1" cy="21"/>
            </a:xfrm>
            <a:prstGeom prst="line">
              <a:avLst/>
            </a:prstGeom>
            <a:ln w="7938" cap="flat" cmpd="sng">
              <a:solidFill>
                <a:srgbClr val="000000"/>
              </a:solidFill>
              <a:prstDash val="solid"/>
              <a:headEnd type="none" w="med" len="med"/>
              <a:tailEnd type="none" w="med" len="med"/>
            </a:ln>
          </p:spPr>
        </p:sp>
        <p:sp>
          <p:nvSpPr>
            <p:cNvPr id="32326" name="Line 579"/>
            <p:cNvSpPr/>
            <p:nvPr/>
          </p:nvSpPr>
          <p:spPr>
            <a:xfrm>
              <a:off x="822" y="2116"/>
              <a:ext cx="1" cy="21"/>
            </a:xfrm>
            <a:prstGeom prst="line">
              <a:avLst/>
            </a:prstGeom>
            <a:ln w="7938" cap="flat" cmpd="sng">
              <a:solidFill>
                <a:srgbClr val="000000"/>
              </a:solidFill>
              <a:prstDash val="solid"/>
              <a:headEnd type="none" w="med" len="med"/>
              <a:tailEnd type="none" w="med" len="med"/>
            </a:ln>
          </p:spPr>
        </p:sp>
        <p:sp>
          <p:nvSpPr>
            <p:cNvPr id="32327" name="Line 580"/>
            <p:cNvSpPr/>
            <p:nvPr/>
          </p:nvSpPr>
          <p:spPr>
            <a:xfrm>
              <a:off x="822" y="2158"/>
              <a:ext cx="1" cy="22"/>
            </a:xfrm>
            <a:prstGeom prst="line">
              <a:avLst/>
            </a:prstGeom>
            <a:ln w="7938" cap="flat" cmpd="sng">
              <a:solidFill>
                <a:srgbClr val="000000"/>
              </a:solidFill>
              <a:prstDash val="solid"/>
              <a:headEnd type="none" w="med" len="med"/>
              <a:tailEnd type="none" w="med" len="med"/>
            </a:ln>
          </p:spPr>
        </p:sp>
        <p:sp>
          <p:nvSpPr>
            <p:cNvPr id="32328" name="Line 581"/>
            <p:cNvSpPr/>
            <p:nvPr/>
          </p:nvSpPr>
          <p:spPr>
            <a:xfrm>
              <a:off x="822" y="2201"/>
              <a:ext cx="1" cy="21"/>
            </a:xfrm>
            <a:prstGeom prst="line">
              <a:avLst/>
            </a:prstGeom>
            <a:ln w="7938" cap="flat" cmpd="sng">
              <a:solidFill>
                <a:srgbClr val="000000"/>
              </a:solidFill>
              <a:prstDash val="solid"/>
              <a:headEnd type="none" w="med" len="med"/>
              <a:tailEnd type="none" w="med" len="med"/>
            </a:ln>
          </p:spPr>
        </p:sp>
        <p:sp>
          <p:nvSpPr>
            <p:cNvPr id="32329" name="Line 582"/>
            <p:cNvSpPr/>
            <p:nvPr/>
          </p:nvSpPr>
          <p:spPr>
            <a:xfrm>
              <a:off x="822" y="2243"/>
              <a:ext cx="1" cy="22"/>
            </a:xfrm>
            <a:prstGeom prst="line">
              <a:avLst/>
            </a:prstGeom>
            <a:ln w="7938" cap="flat" cmpd="sng">
              <a:solidFill>
                <a:srgbClr val="000000"/>
              </a:solidFill>
              <a:prstDash val="solid"/>
              <a:headEnd type="none" w="med" len="med"/>
              <a:tailEnd type="none" w="med" len="med"/>
            </a:ln>
          </p:spPr>
        </p:sp>
        <p:sp>
          <p:nvSpPr>
            <p:cNvPr id="32330" name="Line 583"/>
            <p:cNvSpPr/>
            <p:nvPr/>
          </p:nvSpPr>
          <p:spPr>
            <a:xfrm>
              <a:off x="822" y="2286"/>
              <a:ext cx="1" cy="21"/>
            </a:xfrm>
            <a:prstGeom prst="line">
              <a:avLst/>
            </a:prstGeom>
            <a:ln w="7938" cap="flat" cmpd="sng">
              <a:solidFill>
                <a:srgbClr val="000000"/>
              </a:solidFill>
              <a:prstDash val="solid"/>
              <a:headEnd type="none" w="med" len="med"/>
              <a:tailEnd type="none" w="med" len="med"/>
            </a:ln>
          </p:spPr>
        </p:sp>
        <p:sp>
          <p:nvSpPr>
            <p:cNvPr id="32331" name="Line 584"/>
            <p:cNvSpPr/>
            <p:nvPr/>
          </p:nvSpPr>
          <p:spPr>
            <a:xfrm>
              <a:off x="822" y="2329"/>
              <a:ext cx="1" cy="21"/>
            </a:xfrm>
            <a:prstGeom prst="line">
              <a:avLst/>
            </a:prstGeom>
            <a:ln w="7938" cap="flat" cmpd="sng">
              <a:solidFill>
                <a:srgbClr val="000000"/>
              </a:solidFill>
              <a:prstDash val="solid"/>
              <a:headEnd type="none" w="med" len="med"/>
              <a:tailEnd type="none" w="med" len="med"/>
            </a:ln>
          </p:spPr>
        </p:sp>
        <p:sp>
          <p:nvSpPr>
            <p:cNvPr id="32332" name="Line 585"/>
            <p:cNvSpPr/>
            <p:nvPr/>
          </p:nvSpPr>
          <p:spPr>
            <a:xfrm>
              <a:off x="822" y="2371"/>
              <a:ext cx="1" cy="21"/>
            </a:xfrm>
            <a:prstGeom prst="line">
              <a:avLst/>
            </a:prstGeom>
            <a:ln w="7938" cap="flat" cmpd="sng">
              <a:solidFill>
                <a:srgbClr val="000000"/>
              </a:solidFill>
              <a:prstDash val="solid"/>
              <a:headEnd type="none" w="med" len="med"/>
              <a:tailEnd type="none" w="med" len="med"/>
            </a:ln>
          </p:spPr>
        </p:sp>
        <p:sp>
          <p:nvSpPr>
            <p:cNvPr id="32333" name="Line 586"/>
            <p:cNvSpPr/>
            <p:nvPr/>
          </p:nvSpPr>
          <p:spPr>
            <a:xfrm>
              <a:off x="822" y="2414"/>
              <a:ext cx="1" cy="21"/>
            </a:xfrm>
            <a:prstGeom prst="line">
              <a:avLst/>
            </a:prstGeom>
            <a:ln w="7938" cap="flat" cmpd="sng">
              <a:solidFill>
                <a:srgbClr val="000000"/>
              </a:solidFill>
              <a:prstDash val="solid"/>
              <a:headEnd type="none" w="med" len="med"/>
              <a:tailEnd type="none" w="med" len="med"/>
            </a:ln>
          </p:spPr>
        </p:sp>
        <p:sp>
          <p:nvSpPr>
            <p:cNvPr id="32334" name="Line 587"/>
            <p:cNvSpPr/>
            <p:nvPr/>
          </p:nvSpPr>
          <p:spPr>
            <a:xfrm>
              <a:off x="822" y="2456"/>
              <a:ext cx="1" cy="22"/>
            </a:xfrm>
            <a:prstGeom prst="line">
              <a:avLst/>
            </a:prstGeom>
            <a:ln w="7938" cap="flat" cmpd="sng">
              <a:solidFill>
                <a:srgbClr val="000000"/>
              </a:solidFill>
              <a:prstDash val="solid"/>
              <a:headEnd type="none" w="med" len="med"/>
              <a:tailEnd type="none" w="med" len="med"/>
            </a:ln>
          </p:spPr>
        </p:sp>
        <p:sp>
          <p:nvSpPr>
            <p:cNvPr id="32335" name="Line 588"/>
            <p:cNvSpPr/>
            <p:nvPr/>
          </p:nvSpPr>
          <p:spPr>
            <a:xfrm>
              <a:off x="822" y="2499"/>
              <a:ext cx="1" cy="21"/>
            </a:xfrm>
            <a:prstGeom prst="line">
              <a:avLst/>
            </a:prstGeom>
            <a:ln w="7938" cap="flat" cmpd="sng">
              <a:solidFill>
                <a:srgbClr val="000000"/>
              </a:solidFill>
              <a:prstDash val="solid"/>
              <a:headEnd type="none" w="med" len="med"/>
              <a:tailEnd type="none" w="med" len="med"/>
            </a:ln>
          </p:spPr>
        </p:sp>
        <p:sp>
          <p:nvSpPr>
            <p:cNvPr id="32336" name="Line 589"/>
            <p:cNvSpPr/>
            <p:nvPr/>
          </p:nvSpPr>
          <p:spPr>
            <a:xfrm>
              <a:off x="822" y="2542"/>
              <a:ext cx="1" cy="21"/>
            </a:xfrm>
            <a:prstGeom prst="line">
              <a:avLst/>
            </a:prstGeom>
            <a:ln w="7938" cap="flat" cmpd="sng">
              <a:solidFill>
                <a:srgbClr val="000000"/>
              </a:solidFill>
              <a:prstDash val="solid"/>
              <a:headEnd type="none" w="med" len="med"/>
              <a:tailEnd type="none" w="med" len="med"/>
            </a:ln>
          </p:spPr>
        </p:sp>
        <p:sp>
          <p:nvSpPr>
            <p:cNvPr id="32337" name="Line 590"/>
            <p:cNvSpPr/>
            <p:nvPr/>
          </p:nvSpPr>
          <p:spPr>
            <a:xfrm>
              <a:off x="822" y="2584"/>
              <a:ext cx="1" cy="21"/>
            </a:xfrm>
            <a:prstGeom prst="line">
              <a:avLst/>
            </a:prstGeom>
            <a:ln w="7938" cap="flat" cmpd="sng">
              <a:solidFill>
                <a:srgbClr val="000000"/>
              </a:solidFill>
              <a:prstDash val="solid"/>
              <a:headEnd type="none" w="med" len="med"/>
              <a:tailEnd type="none" w="med" len="med"/>
            </a:ln>
          </p:spPr>
        </p:sp>
        <p:sp>
          <p:nvSpPr>
            <p:cNvPr id="32338" name="Line 591"/>
            <p:cNvSpPr/>
            <p:nvPr/>
          </p:nvSpPr>
          <p:spPr>
            <a:xfrm>
              <a:off x="1244" y="2078"/>
              <a:ext cx="1" cy="21"/>
            </a:xfrm>
            <a:prstGeom prst="line">
              <a:avLst/>
            </a:prstGeom>
            <a:ln w="7938" cap="flat" cmpd="sng">
              <a:solidFill>
                <a:srgbClr val="000000"/>
              </a:solidFill>
              <a:prstDash val="solid"/>
              <a:headEnd type="none" w="med" len="med"/>
              <a:tailEnd type="none" w="med" len="med"/>
            </a:ln>
          </p:spPr>
        </p:sp>
        <p:sp>
          <p:nvSpPr>
            <p:cNvPr id="32339" name="Line 592"/>
            <p:cNvSpPr/>
            <p:nvPr/>
          </p:nvSpPr>
          <p:spPr>
            <a:xfrm>
              <a:off x="1244" y="2120"/>
              <a:ext cx="1" cy="22"/>
            </a:xfrm>
            <a:prstGeom prst="line">
              <a:avLst/>
            </a:prstGeom>
            <a:ln w="7938" cap="flat" cmpd="sng">
              <a:solidFill>
                <a:srgbClr val="000000"/>
              </a:solidFill>
              <a:prstDash val="solid"/>
              <a:headEnd type="none" w="med" len="med"/>
              <a:tailEnd type="none" w="med" len="med"/>
            </a:ln>
          </p:spPr>
        </p:sp>
        <p:sp>
          <p:nvSpPr>
            <p:cNvPr id="32340" name="Line 593"/>
            <p:cNvSpPr/>
            <p:nvPr/>
          </p:nvSpPr>
          <p:spPr>
            <a:xfrm>
              <a:off x="1244" y="2163"/>
              <a:ext cx="1" cy="21"/>
            </a:xfrm>
            <a:prstGeom prst="line">
              <a:avLst/>
            </a:prstGeom>
            <a:ln w="7938" cap="flat" cmpd="sng">
              <a:solidFill>
                <a:srgbClr val="000000"/>
              </a:solidFill>
              <a:prstDash val="solid"/>
              <a:headEnd type="none" w="med" len="med"/>
              <a:tailEnd type="none" w="med" len="med"/>
            </a:ln>
          </p:spPr>
        </p:sp>
        <p:sp>
          <p:nvSpPr>
            <p:cNvPr id="32341" name="Line 594"/>
            <p:cNvSpPr/>
            <p:nvPr/>
          </p:nvSpPr>
          <p:spPr>
            <a:xfrm>
              <a:off x="1244" y="2206"/>
              <a:ext cx="1" cy="21"/>
            </a:xfrm>
            <a:prstGeom prst="line">
              <a:avLst/>
            </a:prstGeom>
            <a:ln w="7938" cap="flat" cmpd="sng">
              <a:solidFill>
                <a:srgbClr val="000000"/>
              </a:solidFill>
              <a:prstDash val="solid"/>
              <a:headEnd type="none" w="med" len="med"/>
              <a:tailEnd type="none" w="med" len="med"/>
            </a:ln>
          </p:spPr>
        </p:sp>
        <p:sp>
          <p:nvSpPr>
            <p:cNvPr id="32342" name="Line 595"/>
            <p:cNvSpPr/>
            <p:nvPr/>
          </p:nvSpPr>
          <p:spPr>
            <a:xfrm>
              <a:off x="1244" y="2248"/>
              <a:ext cx="1" cy="21"/>
            </a:xfrm>
            <a:prstGeom prst="line">
              <a:avLst/>
            </a:prstGeom>
            <a:ln w="7938" cap="flat" cmpd="sng">
              <a:solidFill>
                <a:srgbClr val="000000"/>
              </a:solidFill>
              <a:prstDash val="solid"/>
              <a:headEnd type="none" w="med" len="med"/>
              <a:tailEnd type="none" w="med" len="med"/>
            </a:ln>
          </p:spPr>
        </p:sp>
        <p:sp>
          <p:nvSpPr>
            <p:cNvPr id="32343" name="Line 596"/>
            <p:cNvSpPr/>
            <p:nvPr/>
          </p:nvSpPr>
          <p:spPr>
            <a:xfrm>
              <a:off x="1244" y="2291"/>
              <a:ext cx="1" cy="21"/>
            </a:xfrm>
            <a:prstGeom prst="line">
              <a:avLst/>
            </a:prstGeom>
            <a:ln w="7938" cap="flat" cmpd="sng">
              <a:solidFill>
                <a:srgbClr val="000000"/>
              </a:solidFill>
              <a:prstDash val="solid"/>
              <a:headEnd type="none" w="med" len="med"/>
              <a:tailEnd type="none" w="med" len="med"/>
            </a:ln>
          </p:spPr>
        </p:sp>
        <p:sp>
          <p:nvSpPr>
            <p:cNvPr id="32344" name="Line 597"/>
            <p:cNvSpPr/>
            <p:nvPr/>
          </p:nvSpPr>
          <p:spPr>
            <a:xfrm>
              <a:off x="1244" y="2333"/>
              <a:ext cx="1" cy="22"/>
            </a:xfrm>
            <a:prstGeom prst="line">
              <a:avLst/>
            </a:prstGeom>
            <a:ln w="7938" cap="flat" cmpd="sng">
              <a:solidFill>
                <a:srgbClr val="000000"/>
              </a:solidFill>
              <a:prstDash val="solid"/>
              <a:headEnd type="none" w="med" len="med"/>
              <a:tailEnd type="none" w="med" len="med"/>
            </a:ln>
          </p:spPr>
        </p:sp>
        <p:sp>
          <p:nvSpPr>
            <p:cNvPr id="32345" name="Line 598"/>
            <p:cNvSpPr/>
            <p:nvPr/>
          </p:nvSpPr>
          <p:spPr>
            <a:xfrm>
              <a:off x="1244" y="2376"/>
              <a:ext cx="1" cy="21"/>
            </a:xfrm>
            <a:prstGeom prst="line">
              <a:avLst/>
            </a:prstGeom>
            <a:ln w="7938" cap="flat" cmpd="sng">
              <a:solidFill>
                <a:srgbClr val="000000"/>
              </a:solidFill>
              <a:prstDash val="solid"/>
              <a:headEnd type="none" w="med" len="med"/>
              <a:tailEnd type="none" w="med" len="med"/>
            </a:ln>
          </p:spPr>
        </p:sp>
        <p:sp>
          <p:nvSpPr>
            <p:cNvPr id="32346" name="Line 599"/>
            <p:cNvSpPr/>
            <p:nvPr/>
          </p:nvSpPr>
          <p:spPr>
            <a:xfrm>
              <a:off x="1244" y="2418"/>
              <a:ext cx="1" cy="22"/>
            </a:xfrm>
            <a:prstGeom prst="line">
              <a:avLst/>
            </a:prstGeom>
            <a:ln w="7938" cap="flat" cmpd="sng">
              <a:solidFill>
                <a:srgbClr val="000000"/>
              </a:solidFill>
              <a:prstDash val="solid"/>
              <a:headEnd type="none" w="med" len="med"/>
              <a:tailEnd type="none" w="med" len="med"/>
            </a:ln>
          </p:spPr>
        </p:sp>
        <p:sp>
          <p:nvSpPr>
            <p:cNvPr id="32347" name="Line 600"/>
            <p:cNvSpPr/>
            <p:nvPr/>
          </p:nvSpPr>
          <p:spPr>
            <a:xfrm>
              <a:off x="1244" y="2461"/>
              <a:ext cx="1" cy="21"/>
            </a:xfrm>
            <a:prstGeom prst="line">
              <a:avLst/>
            </a:prstGeom>
            <a:ln w="7938" cap="flat" cmpd="sng">
              <a:solidFill>
                <a:srgbClr val="000000"/>
              </a:solidFill>
              <a:prstDash val="solid"/>
              <a:headEnd type="none" w="med" len="med"/>
              <a:tailEnd type="none" w="med" len="med"/>
            </a:ln>
          </p:spPr>
        </p:sp>
        <p:sp>
          <p:nvSpPr>
            <p:cNvPr id="32348" name="Line 601"/>
            <p:cNvSpPr/>
            <p:nvPr/>
          </p:nvSpPr>
          <p:spPr>
            <a:xfrm>
              <a:off x="1244" y="2504"/>
              <a:ext cx="1" cy="21"/>
            </a:xfrm>
            <a:prstGeom prst="line">
              <a:avLst/>
            </a:prstGeom>
            <a:ln w="7938" cap="flat" cmpd="sng">
              <a:solidFill>
                <a:srgbClr val="000000"/>
              </a:solidFill>
              <a:prstDash val="solid"/>
              <a:headEnd type="none" w="med" len="med"/>
              <a:tailEnd type="none" w="med" len="med"/>
            </a:ln>
          </p:spPr>
        </p:sp>
        <p:sp>
          <p:nvSpPr>
            <p:cNvPr id="32349" name="Line 602"/>
            <p:cNvSpPr/>
            <p:nvPr/>
          </p:nvSpPr>
          <p:spPr>
            <a:xfrm>
              <a:off x="1244" y="2546"/>
              <a:ext cx="1" cy="22"/>
            </a:xfrm>
            <a:prstGeom prst="line">
              <a:avLst/>
            </a:prstGeom>
            <a:ln w="7938" cap="flat" cmpd="sng">
              <a:solidFill>
                <a:srgbClr val="000000"/>
              </a:solidFill>
              <a:prstDash val="solid"/>
              <a:headEnd type="none" w="med" len="med"/>
              <a:tailEnd type="none" w="med" len="med"/>
            </a:ln>
          </p:spPr>
        </p:sp>
        <p:sp>
          <p:nvSpPr>
            <p:cNvPr id="32350" name="Line 603"/>
            <p:cNvSpPr/>
            <p:nvPr/>
          </p:nvSpPr>
          <p:spPr>
            <a:xfrm>
              <a:off x="1244" y="2589"/>
              <a:ext cx="1" cy="21"/>
            </a:xfrm>
            <a:prstGeom prst="line">
              <a:avLst/>
            </a:prstGeom>
            <a:ln w="7938" cap="flat" cmpd="sng">
              <a:solidFill>
                <a:srgbClr val="000000"/>
              </a:solidFill>
              <a:prstDash val="solid"/>
              <a:headEnd type="none" w="med" len="med"/>
              <a:tailEnd type="none" w="med" len="med"/>
            </a:ln>
          </p:spPr>
        </p:sp>
        <p:sp>
          <p:nvSpPr>
            <p:cNvPr id="32351" name="Line 604"/>
            <p:cNvSpPr/>
            <p:nvPr/>
          </p:nvSpPr>
          <p:spPr>
            <a:xfrm>
              <a:off x="1671" y="2078"/>
              <a:ext cx="1" cy="21"/>
            </a:xfrm>
            <a:prstGeom prst="line">
              <a:avLst/>
            </a:prstGeom>
            <a:ln w="7938" cap="flat" cmpd="sng">
              <a:solidFill>
                <a:srgbClr val="000000"/>
              </a:solidFill>
              <a:prstDash val="solid"/>
              <a:headEnd type="none" w="med" len="med"/>
              <a:tailEnd type="none" w="med" len="med"/>
            </a:ln>
          </p:spPr>
        </p:sp>
        <p:sp>
          <p:nvSpPr>
            <p:cNvPr id="32352" name="Line 605"/>
            <p:cNvSpPr/>
            <p:nvPr/>
          </p:nvSpPr>
          <p:spPr>
            <a:xfrm>
              <a:off x="1671" y="2120"/>
              <a:ext cx="1" cy="22"/>
            </a:xfrm>
            <a:prstGeom prst="line">
              <a:avLst/>
            </a:prstGeom>
            <a:ln w="7938" cap="flat" cmpd="sng">
              <a:solidFill>
                <a:srgbClr val="000000"/>
              </a:solidFill>
              <a:prstDash val="solid"/>
              <a:headEnd type="none" w="med" len="med"/>
              <a:tailEnd type="none" w="med" len="med"/>
            </a:ln>
          </p:spPr>
        </p:sp>
        <p:sp>
          <p:nvSpPr>
            <p:cNvPr id="32353" name="Line 606"/>
            <p:cNvSpPr/>
            <p:nvPr/>
          </p:nvSpPr>
          <p:spPr>
            <a:xfrm>
              <a:off x="1671" y="2163"/>
              <a:ext cx="1" cy="21"/>
            </a:xfrm>
            <a:prstGeom prst="line">
              <a:avLst/>
            </a:prstGeom>
            <a:ln w="7938" cap="flat" cmpd="sng">
              <a:solidFill>
                <a:srgbClr val="000000"/>
              </a:solidFill>
              <a:prstDash val="solid"/>
              <a:headEnd type="none" w="med" len="med"/>
              <a:tailEnd type="none" w="med" len="med"/>
            </a:ln>
          </p:spPr>
        </p:sp>
        <p:sp>
          <p:nvSpPr>
            <p:cNvPr id="32354" name="Line 607"/>
            <p:cNvSpPr/>
            <p:nvPr/>
          </p:nvSpPr>
          <p:spPr>
            <a:xfrm>
              <a:off x="1671" y="2206"/>
              <a:ext cx="1" cy="21"/>
            </a:xfrm>
            <a:prstGeom prst="line">
              <a:avLst/>
            </a:prstGeom>
            <a:ln w="7938" cap="flat" cmpd="sng">
              <a:solidFill>
                <a:srgbClr val="000000"/>
              </a:solidFill>
              <a:prstDash val="solid"/>
              <a:headEnd type="none" w="med" len="med"/>
              <a:tailEnd type="none" w="med" len="med"/>
            </a:ln>
          </p:spPr>
        </p:sp>
        <p:sp>
          <p:nvSpPr>
            <p:cNvPr id="32355" name="Line 608"/>
            <p:cNvSpPr/>
            <p:nvPr/>
          </p:nvSpPr>
          <p:spPr>
            <a:xfrm>
              <a:off x="1671" y="2248"/>
              <a:ext cx="1" cy="21"/>
            </a:xfrm>
            <a:prstGeom prst="line">
              <a:avLst/>
            </a:prstGeom>
            <a:ln w="7938" cap="flat" cmpd="sng">
              <a:solidFill>
                <a:srgbClr val="000000"/>
              </a:solidFill>
              <a:prstDash val="solid"/>
              <a:headEnd type="none" w="med" len="med"/>
              <a:tailEnd type="none" w="med" len="med"/>
            </a:ln>
          </p:spPr>
        </p:sp>
        <p:sp>
          <p:nvSpPr>
            <p:cNvPr id="32356" name="Line 609"/>
            <p:cNvSpPr/>
            <p:nvPr/>
          </p:nvSpPr>
          <p:spPr>
            <a:xfrm>
              <a:off x="1671" y="2291"/>
              <a:ext cx="1" cy="21"/>
            </a:xfrm>
            <a:prstGeom prst="line">
              <a:avLst/>
            </a:prstGeom>
            <a:ln w="7938" cap="flat" cmpd="sng">
              <a:solidFill>
                <a:srgbClr val="000000"/>
              </a:solidFill>
              <a:prstDash val="solid"/>
              <a:headEnd type="none" w="med" len="med"/>
              <a:tailEnd type="none" w="med" len="med"/>
            </a:ln>
          </p:spPr>
        </p:sp>
        <p:sp>
          <p:nvSpPr>
            <p:cNvPr id="32357" name="Line 610"/>
            <p:cNvSpPr/>
            <p:nvPr/>
          </p:nvSpPr>
          <p:spPr>
            <a:xfrm>
              <a:off x="1671" y="2333"/>
              <a:ext cx="1" cy="22"/>
            </a:xfrm>
            <a:prstGeom prst="line">
              <a:avLst/>
            </a:prstGeom>
            <a:ln w="7938" cap="flat" cmpd="sng">
              <a:solidFill>
                <a:srgbClr val="000000"/>
              </a:solidFill>
              <a:prstDash val="solid"/>
              <a:headEnd type="none" w="med" len="med"/>
              <a:tailEnd type="none" w="med" len="med"/>
            </a:ln>
          </p:spPr>
        </p:sp>
        <p:sp>
          <p:nvSpPr>
            <p:cNvPr id="32358" name="Line 611"/>
            <p:cNvSpPr/>
            <p:nvPr/>
          </p:nvSpPr>
          <p:spPr>
            <a:xfrm>
              <a:off x="1671" y="2376"/>
              <a:ext cx="1" cy="21"/>
            </a:xfrm>
            <a:prstGeom prst="line">
              <a:avLst/>
            </a:prstGeom>
            <a:ln w="7938" cap="flat" cmpd="sng">
              <a:solidFill>
                <a:srgbClr val="000000"/>
              </a:solidFill>
              <a:prstDash val="solid"/>
              <a:headEnd type="none" w="med" len="med"/>
              <a:tailEnd type="none" w="med" len="med"/>
            </a:ln>
          </p:spPr>
        </p:sp>
        <p:sp>
          <p:nvSpPr>
            <p:cNvPr id="32359" name="Line 612"/>
            <p:cNvSpPr/>
            <p:nvPr/>
          </p:nvSpPr>
          <p:spPr>
            <a:xfrm>
              <a:off x="1671" y="2418"/>
              <a:ext cx="1" cy="22"/>
            </a:xfrm>
            <a:prstGeom prst="line">
              <a:avLst/>
            </a:prstGeom>
            <a:ln w="7938" cap="flat" cmpd="sng">
              <a:solidFill>
                <a:srgbClr val="000000"/>
              </a:solidFill>
              <a:prstDash val="solid"/>
              <a:headEnd type="none" w="med" len="med"/>
              <a:tailEnd type="none" w="med" len="med"/>
            </a:ln>
          </p:spPr>
        </p:sp>
        <p:sp>
          <p:nvSpPr>
            <p:cNvPr id="32360" name="Line 613"/>
            <p:cNvSpPr/>
            <p:nvPr/>
          </p:nvSpPr>
          <p:spPr>
            <a:xfrm>
              <a:off x="1671" y="2461"/>
              <a:ext cx="1" cy="21"/>
            </a:xfrm>
            <a:prstGeom prst="line">
              <a:avLst/>
            </a:prstGeom>
            <a:ln w="7938" cap="flat" cmpd="sng">
              <a:solidFill>
                <a:srgbClr val="000000"/>
              </a:solidFill>
              <a:prstDash val="solid"/>
              <a:headEnd type="none" w="med" len="med"/>
              <a:tailEnd type="none" w="med" len="med"/>
            </a:ln>
          </p:spPr>
        </p:sp>
        <p:sp>
          <p:nvSpPr>
            <p:cNvPr id="32361" name="Line 614"/>
            <p:cNvSpPr/>
            <p:nvPr/>
          </p:nvSpPr>
          <p:spPr>
            <a:xfrm>
              <a:off x="1671" y="2504"/>
              <a:ext cx="1" cy="21"/>
            </a:xfrm>
            <a:prstGeom prst="line">
              <a:avLst/>
            </a:prstGeom>
            <a:ln w="7938" cap="flat" cmpd="sng">
              <a:solidFill>
                <a:srgbClr val="000000"/>
              </a:solidFill>
              <a:prstDash val="solid"/>
              <a:headEnd type="none" w="med" len="med"/>
              <a:tailEnd type="none" w="med" len="med"/>
            </a:ln>
          </p:spPr>
        </p:sp>
        <p:sp>
          <p:nvSpPr>
            <p:cNvPr id="32362" name="Line 615"/>
            <p:cNvSpPr/>
            <p:nvPr/>
          </p:nvSpPr>
          <p:spPr>
            <a:xfrm>
              <a:off x="1671" y="2546"/>
              <a:ext cx="1" cy="22"/>
            </a:xfrm>
            <a:prstGeom prst="line">
              <a:avLst/>
            </a:prstGeom>
            <a:ln w="7938" cap="flat" cmpd="sng">
              <a:solidFill>
                <a:srgbClr val="000000"/>
              </a:solidFill>
              <a:prstDash val="solid"/>
              <a:headEnd type="none" w="med" len="med"/>
              <a:tailEnd type="none" w="med" len="med"/>
            </a:ln>
          </p:spPr>
        </p:sp>
        <p:sp>
          <p:nvSpPr>
            <p:cNvPr id="32363" name="Line 616"/>
            <p:cNvSpPr/>
            <p:nvPr/>
          </p:nvSpPr>
          <p:spPr>
            <a:xfrm>
              <a:off x="1671" y="2589"/>
              <a:ext cx="1" cy="21"/>
            </a:xfrm>
            <a:prstGeom prst="line">
              <a:avLst/>
            </a:prstGeom>
            <a:ln w="7938" cap="flat" cmpd="sng">
              <a:solidFill>
                <a:srgbClr val="000000"/>
              </a:solidFill>
              <a:prstDash val="solid"/>
              <a:headEnd type="none" w="med" len="med"/>
              <a:tailEnd type="none" w="med" len="med"/>
            </a:ln>
          </p:spPr>
        </p:sp>
        <p:sp>
          <p:nvSpPr>
            <p:cNvPr id="32364" name="Line 617"/>
            <p:cNvSpPr/>
            <p:nvPr/>
          </p:nvSpPr>
          <p:spPr>
            <a:xfrm>
              <a:off x="2088" y="2078"/>
              <a:ext cx="1" cy="21"/>
            </a:xfrm>
            <a:prstGeom prst="line">
              <a:avLst/>
            </a:prstGeom>
            <a:ln w="7938" cap="flat" cmpd="sng">
              <a:solidFill>
                <a:srgbClr val="000000"/>
              </a:solidFill>
              <a:prstDash val="solid"/>
              <a:headEnd type="none" w="med" len="med"/>
              <a:tailEnd type="none" w="med" len="med"/>
            </a:ln>
          </p:spPr>
        </p:sp>
        <p:sp>
          <p:nvSpPr>
            <p:cNvPr id="32365" name="Line 618"/>
            <p:cNvSpPr/>
            <p:nvPr/>
          </p:nvSpPr>
          <p:spPr>
            <a:xfrm>
              <a:off x="2088" y="2120"/>
              <a:ext cx="1" cy="22"/>
            </a:xfrm>
            <a:prstGeom prst="line">
              <a:avLst/>
            </a:prstGeom>
            <a:ln w="7938" cap="flat" cmpd="sng">
              <a:solidFill>
                <a:srgbClr val="000000"/>
              </a:solidFill>
              <a:prstDash val="solid"/>
              <a:headEnd type="none" w="med" len="med"/>
              <a:tailEnd type="none" w="med" len="med"/>
            </a:ln>
          </p:spPr>
        </p:sp>
        <p:sp>
          <p:nvSpPr>
            <p:cNvPr id="32366" name="Line 619"/>
            <p:cNvSpPr/>
            <p:nvPr/>
          </p:nvSpPr>
          <p:spPr>
            <a:xfrm>
              <a:off x="2088" y="2163"/>
              <a:ext cx="1" cy="21"/>
            </a:xfrm>
            <a:prstGeom prst="line">
              <a:avLst/>
            </a:prstGeom>
            <a:ln w="7938" cap="flat" cmpd="sng">
              <a:solidFill>
                <a:srgbClr val="000000"/>
              </a:solidFill>
              <a:prstDash val="solid"/>
              <a:headEnd type="none" w="med" len="med"/>
              <a:tailEnd type="none" w="med" len="med"/>
            </a:ln>
          </p:spPr>
        </p:sp>
        <p:sp>
          <p:nvSpPr>
            <p:cNvPr id="32367" name="Line 620"/>
            <p:cNvSpPr/>
            <p:nvPr/>
          </p:nvSpPr>
          <p:spPr>
            <a:xfrm>
              <a:off x="2088" y="2206"/>
              <a:ext cx="1" cy="21"/>
            </a:xfrm>
            <a:prstGeom prst="line">
              <a:avLst/>
            </a:prstGeom>
            <a:ln w="7938" cap="flat" cmpd="sng">
              <a:solidFill>
                <a:srgbClr val="000000"/>
              </a:solidFill>
              <a:prstDash val="solid"/>
              <a:headEnd type="none" w="med" len="med"/>
              <a:tailEnd type="none" w="med" len="med"/>
            </a:ln>
          </p:spPr>
        </p:sp>
        <p:sp>
          <p:nvSpPr>
            <p:cNvPr id="32368" name="Line 621"/>
            <p:cNvSpPr/>
            <p:nvPr/>
          </p:nvSpPr>
          <p:spPr>
            <a:xfrm>
              <a:off x="2088" y="2248"/>
              <a:ext cx="1" cy="21"/>
            </a:xfrm>
            <a:prstGeom prst="line">
              <a:avLst/>
            </a:prstGeom>
            <a:ln w="7938" cap="flat" cmpd="sng">
              <a:solidFill>
                <a:srgbClr val="000000"/>
              </a:solidFill>
              <a:prstDash val="solid"/>
              <a:headEnd type="none" w="med" len="med"/>
              <a:tailEnd type="none" w="med" len="med"/>
            </a:ln>
          </p:spPr>
        </p:sp>
        <p:sp>
          <p:nvSpPr>
            <p:cNvPr id="32369" name="Line 622"/>
            <p:cNvSpPr/>
            <p:nvPr/>
          </p:nvSpPr>
          <p:spPr>
            <a:xfrm>
              <a:off x="2088" y="2291"/>
              <a:ext cx="1" cy="21"/>
            </a:xfrm>
            <a:prstGeom prst="line">
              <a:avLst/>
            </a:prstGeom>
            <a:ln w="7938" cap="flat" cmpd="sng">
              <a:solidFill>
                <a:srgbClr val="000000"/>
              </a:solidFill>
              <a:prstDash val="solid"/>
              <a:headEnd type="none" w="med" len="med"/>
              <a:tailEnd type="none" w="med" len="med"/>
            </a:ln>
          </p:spPr>
        </p:sp>
        <p:sp>
          <p:nvSpPr>
            <p:cNvPr id="32370" name="Line 623"/>
            <p:cNvSpPr/>
            <p:nvPr/>
          </p:nvSpPr>
          <p:spPr>
            <a:xfrm>
              <a:off x="2088" y="2333"/>
              <a:ext cx="1" cy="22"/>
            </a:xfrm>
            <a:prstGeom prst="line">
              <a:avLst/>
            </a:prstGeom>
            <a:ln w="7938" cap="flat" cmpd="sng">
              <a:solidFill>
                <a:srgbClr val="000000"/>
              </a:solidFill>
              <a:prstDash val="solid"/>
              <a:headEnd type="none" w="med" len="med"/>
              <a:tailEnd type="none" w="med" len="med"/>
            </a:ln>
          </p:spPr>
        </p:sp>
        <p:sp>
          <p:nvSpPr>
            <p:cNvPr id="32371" name="Line 624"/>
            <p:cNvSpPr/>
            <p:nvPr/>
          </p:nvSpPr>
          <p:spPr>
            <a:xfrm>
              <a:off x="2088" y="2376"/>
              <a:ext cx="1" cy="21"/>
            </a:xfrm>
            <a:prstGeom prst="line">
              <a:avLst/>
            </a:prstGeom>
            <a:ln w="7938" cap="flat" cmpd="sng">
              <a:solidFill>
                <a:srgbClr val="000000"/>
              </a:solidFill>
              <a:prstDash val="solid"/>
              <a:headEnd type="none" w="med" len="med"/>
              <a:tailEnd type="none" w="med" len="med"/>
            </a:ln>
          </p:spPr>
        </p:sp>
        <p:sp>
          <p:nvSpPr>
            <p:cNvPr id="32372" name="Line 625"/>
            <p:cNvSpPr/>
            <p:nvPr/>
          </p:nvSpPr>
          <p:spPr>
            <a:xfrm>
              <a:off x="2088" y="2418"/>
              <a:ext cx="1" cy="22"/>
            </a:xfrm>
            <a:prstGeom prst="line">
              <a:avLst/>
            </a:prstGeom>
            <a:ln w="7938" cap="flat" cmpd="sng">
              <a:solidFill>
                <a:srgbClr val="000000"/>
              </a:solidFill>
              <a:prstDash val="solid"/>
              <a:headEnd type="none" w="med" len="med"/>
              <a:tailEnd type="none" w="med" len="med"/>
            </a:ln>
          </p:spPr>
        </p:sp>
        <p:sp>
          <p:nvSpPr>
            <p:cNvPr id="32373" name="Line 626"/>
            <p:cNvSpPr/>
            <p:nvPr/>
          </p:nvSpPr>
          <p:spPr>
            <a:xfrm>
              <a:off x="2088" y="2461"/>
              <a:ext cx="1" cy="21"/>
            </a:xfrm>
            <a:prstGeom prst="line">
              <a:avLst/>
            </a:prstGeom>
            <a:ln w="7938" cap="flat" cmpd="sng">
              <a:solidFill>
                <a:srgbClr val="000000"/>
              </a:solidFill>
              <a:prstDash val="solid"/>
              <a:headEnd type="none" w="med" len="med"/>
              <a:tailEnd type="none" w="med" len="med"/>
            </a:ln>
          </p:spPr>
        </p:sp>
        <p:sp>
          <p:nvSpPr>
            <p:cNvPr id="32374" name="Line 627"/>
            <p:cNvSpPr/>
            <p:nvPr/>
          </p:nvSpPr>
          <p:spPr>
            <a:xfrm>
              <a:off x="2088" y="2504"/>
              <a:ext cx="1" cy="21"/>
            </a:xfrm>
            <a:prstGeom prst="line">
              <a:avLst/>
            </a:prstGeom>
            <a:ln w="7938" cap="flat" cmpd="sng">
              <a:solidFill>
                <a:srgbClr val="000000"/>
              </a:solidFill>
              <a:prstDash val="solid"/>
              <a:headEnd type="none" w="med" len="med"/>
              <a:tailEnd type="none" w="med" len="med"/>
            </a:ln>
          </p:spPr>
        </p:sp>
        <p:sp>
          <p:nvSpPr>
            <p:cNvPr id="32375" name="Line 628"/>
            <p:cNvSpPr/>
            <p:nvPr/>
          </p:nvSpPr>
          <p:spPr>
            <a:xfrm>
              <a:off x="2088" y="2546"/>
              <a:ext cx="1" cy="22"/>
            </a:xfrm>
            <a:prstGeom prst="line">
              <a:avLst/>
            </a:prstGeom>
            <a:ln w="7938" cap="flat" cmpd="sng">
              <a:solidFill>
                <a:srgbClr val="000000"/>
              </a:solidFill>
              <a:prstDash val="solid"/>
              <a:headEnd type="none" w="med" len="med"/>
              <a:tailEnd type="none" w="med" len="med"/>
            </a:ln>
          </p:spPr>
        </p:sp>
        <p:sp>
          <p:nvSpPr>
            <p:cNvPr id="32376" name="Line 629"/>
            <p:cNvSpPr/>
            <p:nvPr/>
          </p:nvSpPr>
          <p:spPr>
            <a:xfrm>
              <a:off x="2088" y="2589"/>
              <a:ext cx="1" cy="21"/>
            </a:xfrm>
            <a:prstGeom prst="line">
              <a:avLst/>
            </a:prstGeom>
            <a:ln w="7938" cap="flat" cmpd="sng">
              <a:solidFill>
                <a:srgbClr val="000000"/>
              </a:solidFill>
              <a:prstDash val="solid"/>
              <a:headEnd type="none" w="med" len="med"/>
              <a:tailEnd type="none" w="med" len="med"/>
            </a:ln>
          </p:spPr>
        </p:sp>
        <p:sp>
          <p:nvSpPr>
            <p:cNvPr id="32377" name="Line 630"/>
            <p:cNvSpPr/>
            <p:nvPr/>
          </p:nvSpPr>
          <p:spPr>
            <a:xfrm>
              <a:off x="822" y="2627"/>
              <a:ext cx="1" cy="21"/>
            </a:xfrm>
            <a:prstGeom prst="line">
              <a:avLst/>
            </a:prstGeom>
            <a:ln w="7938" cap="flat" cmpd="sng">
              <a:solidFill>
                <a:srgbClr val="000000"/>
              </a:solidFill>
              <a:prstDash val="solid"/>
              <a:headEnd type="none" w="med" len="med"/>
              <a:tailEnd type="none" w="med" len="med"/>
            </a:ln>
          </p:spPr>
        </p:sp>
        <p:sp>
          <p:nvSpPr>
            <p:cNvPr id="32378" name="Line 631"/>
            <p:cNvSpPr/>
            <p:nvPr/>
          </p:nvSpPr>
          <p:spPr>
            <a:xfrm>
              <a:off x="822" y="2669"/>
              <a:ext cx="1" cy="22"/>
            </a:xfrm>
            <a:prstGeom prst="line">
              <a:avLst/>
            </a:prstGeom>
            <a:ln w="7938" cap="flat" cmpd="sng">
              <a:solidFill>
                <a:srgbClr val="000000"/>
              </a:solidFill>
              <a:prstDash val="solid"/>
              <a:headEnd type="none" w="med" len="med"/>
              <a:tailEnd type="none" w="med" len="med"/>
            </a:ln>
          </p:spPr>
        </p:sp>
        <p:sp>
          <p:nvSpPr>
            <p:cNvPr id="32379" name="Line 632"/>
            <p:cNvSpPr/>
            <p:nvPr/>
          </p:nvSpPr>
          <p:spPr>
            <a:xfrm>
              <a:off x="822" y="2712"/>
              <a:ext cx="1" cy="21"/>
            </a:xfrm>
            <a:prstGeom prst="line">
              <a:avLst/>
            </a:prstGeom>
            <a:ln w="7938" cap="flat" cmpd="sng">
              <a:solidFill>
                <a:srgbClr val="000000"/>
              </a:solidFill>
              <a:prstDash val="solid"/>
              <a:headEnd type="none" w="med" len="med"/>
              <a:tailEnd type="none" w="med" len="med"/>
            </a:ln>
          </p:spPr>
        </p:sp>
        <p:sp>
          <p:nvSpPr>
            <p:cNvPr id="32380" name="Line 633"/>
            <p:cNvSpPr/>
            <p:nvPr/>
          </p:nvSpPr>
          <p:spPr>
            <a:xfrm>
              <a:off x="1244" y="2631"/>
              <a:ext cx="1" cy="22"/>
            </a:xfrm>
            <a:prstGeom prst="line">
              <a:avLst/>
            </a:prstGeom>
            <a:ln w="7938" cap="flat" cmpd="sng">
              <a:solidFill>
                <a:srgbClr val="000000"/>
              </a:solidFill>
              <a:prstDash val="solid"/>
              <a:headEnd type="none" w="med" len="med"/>
              <a:tailEnd type="none" w="med" len="med"/>
            </a:ln>
          </p:spPr>
        </p:sp>
        <p:sp>
          <p:nvSpPr>
            <p:cNvPr id="32381" name="Line 634"/>
            <p:cNvSpPr/>
            <p:nvPr/>
          </p:nvSpPr>
          <p:spPr>
            <a:xfrm>
              <a:off x="1244" y="2674"/>
              <a:ext cx="1" cy="21"/>
            </a:xfrm>
            <a:prstGeom prst="line">
              <a:avLst/>
            </a:prstGeom>
            <a:ln w="7938" cap="flat" cmpd="sng">
              <a:solidFill>
                <a:srgbClr val="000000"/>
              </a:solidFill>
              <a:prstDash val="solid"/>
              <a:headEnd type="none" w="med" len="med"/>
              <a:tailEnd type="none" w="med" len="med"/>
            </a:ln>
          </p:spPr>
        </p:sp>
        <p:sp>
          <p:nvSpPr>
            <p:cNvPr id="32382" name="Line 635"/>
            <p:cNvSpPr/>
            <p:nvPr/>
          </p:nvSpPr>
          <p:spPr>
            <a:xfrm>
              <a:off x="1244" y="2717"/>
              <a:ext cx="1" cy="11"/>
            </a:xfrm>
            <a:prstGeom prst="line">
              <a:avLst/>
            </a:prstGeom>
            <a:ln w="7938" cap="flat" cmpd="sng">
              <a:solidFill>
                <a:srgbClr val="000000"/>
              </a:solidFill>
              <a:prstDash val="solid"/>
              <a:headEnd type="none" w="med" len="med"/>
              <a:tailEnd type="none" w="med" len="med"/>
            </a:ln>
          </p:spPr>
        </p:sp>
        <p:sp>
          <p:nvSpPr>
            <p:cNvPr id="32383" name="Line 636"/>
            <p:cNvSpPr/>
            <p:nvPr/>
          </p:nvSpPr>
          <p:spPr>
            <a:xfrm>
              <a:off x="1671" y="2631"/>
              <a:ext cx="1" cy="22"/>
            </a:xfrm>
            <a:prstGeom prst="line">
              <a:avLst/>
            </a:prstGeom>
            <a:ln w="7938" cap="flat" cmpd="sng">
              <a:solidFill>
                <a:srgbClr val="000000"/>
              </a:solidFill>
              <a:prstDash val="solid"/>
              <a:headEnd type="none" w="med" len="med"/>
              <a:tailEnd type="none" w="med" len="med"/>
            </a:ln>
          </p:spPr>
        </p:sp>
        <p:sp>
          <p:nvSpPr>
            <p:cNvPr id="32384" name="Line 637"/>
            <p:cNvSpPr/>
            <p:nvPr/>
          </p:nvSpPr>
          <p:spPr>
            <a:xfrm>
              <a:off x="1671" y="2674"/>
              <a:ext cx="1" cy="21"/>
            </a:xfrm>
            <a:prstGeom prst="line">
              <a:avLst/>
            </a:prstGeom>
            <a:ln w="7938" cap="flat" cmpd="sng">
              <a:solidFill>
                <a:srgbClr val="000000"/>
              </a:solidFill>
              <a:prstDash val="solid"/>
              <a:headEnd type="none" w="med" len="med"/>
              <a:tailEnd type="none" w="med" len="med"/>
            </a:ln>
          </p:spPr>
        </p:sp>
        <p:sp>
          <p:nvSpPr>
            <p:cNvPr id="32385" name="Line 638"/>
            <p:cNvSpPr/>
            <p:nvPr/>
          </p:nvSpPr>
          <p:spPr>
            <a:xfrm>
              <a:off x="1671" y="2717"/>
              <a:ext cx="1" cy="11"/>
            </a:xfrm>
            <a:prstGeom prst="line">
              <a:avLst/>
            </a:prstGeom>
            <a:ln w="7938" cap="flat" cmpd="sng">
              <a:solidFill>
                <a:srgbClr val="000000"/>
              </a:solidFill>
              <a:prstDash val="solid"/>
              <a:headEnd type="none" w="med" len="med"/>
              <a:tailEnd type="none" w="med" len="med"/>
            </a:ln>
          </p:spPr>
        </p:sp>
        <p:sp>
          <p:nvSpPr>
            <p:cNvPr id="32386" name="Line 639"/>
            <p:cNvSpPr/>
            <p:nvPr/>
          </p:nvSpPr>
          <p:spPr>
            <a:xfrm>
              <a:off x="2088" y="2631"/>
              <a:ext cx="1" cy="22"/>
            </a:xfrm>
            <a:prstGeom prst="line">
              <a:avLst/>
            </a:prstGeom>
            <a:ln w="7938" cap="flat" cmpd="sng">
              <a:solidFill>
                <a:srgbClr val="000000"/>
              </a:solidFill>
              <a:prstDash val="solid"/>
              <a:headEnd type="none" w="med" len="med"/>
              <a:tailEnd type="none" w="med" len="med"/>
            </a:ln>
          </p:spPr>
        </p:sp>
        <p:sp>
          <p:nvSpPr>
            <p:cNvPr id="32387" name="Line 640"/>
            <p:cNvSpPr/>
            <p:nvPr/>
          </p:nvSpPr>
          <p:spPr>
            <a:xfrm>
              <a:off x="2088" y="2674"/>
              <a:ext cx="1" cy="21"/>
            </a:xfrm>
            <a:prstGeom prst="line">
              <a:avLst/>
            </a:prstGeom>
            <a:ln w="7938" cap="flat" cmpd="sng">
              <a:solidFill>
                <a:srgbClr val="000000"/>
              </a:solidFill>
              <a:prstDash val="solid"/>
              <a:headEnd type="none" w="med" len="med"/>
              <a:tailEnd type="none" w="med" len="med"/>
            </a:ln>
          </p:spPr>
        </p:sp>
        <p:sp>
          <p:nvSpPr>
            <p:cNvPr id="32388" name="Line 641"/>
            <p:cNvSpPr/>
            <p:nvPr/>
          </p:nvSpPr>
          <p:spPr>
            <a:xfrm>
              <a:off x="2088" y="2717"/>
              <a:ext cx="1" cy="11"/>
            </a:xfrm>
            <a:prstGeom prst="line">
              <a:avLst/>
            </a:prstGeom>
            <a:ln w="7938" cap="flat" cmpd="sng">
              <a:solidFill>
                <a:srgbClr val="000000"/>
              </a:solidFill>
              <a:prstDash val="solid"/>
              <a:headEnd type="none" w="med" len="med"/>
              <a:tailEnd type="none" w="med" len="med"/>
            </a:ln>
          </p:spPr>
        </p:sp>
        <p:sp>
          <p:nvSpPr>
            <p:cNvPr id="32389" name="Freeform 642"/>
            <p:cNvSpPr/>
            <p:nvPr/>
          </p:nvSpPr>
          <p:spPr>
            <a:xfrm>
              <a:off x="827" y="2653"/>
              <a:ext cx="417" cy="75"/>
            </a:xfrm>
            <a:custGeom>
              <a:avLst/>
              <a:gdLst>
                <a:gd name="txL" fmla="*/ 0 w 417"/>
                <a:gd name="txT" fmla="*/ 0 h 75"/>
                <a:gd name="txR" fmla="*/ 417 w 417"/>
                <a:gd name="txB" fmla="*/ 75 h 75"/>
              </a:gdLst>
              <a:ahLst/>
              <a:cxnLst>
                <a:cxn ang="0">
                  <a:pos x="0" y="75"/>
                </a:cxn>
                <a:cxn ang="0">
                  <a:pos x="13" y="68"/>
                </a:cxn>
                <a:cxn ang="0">
                  <a:pos x="26" y="61"/>
                </a:cxn>
                <a:cxn ang="0">
                  <a:pos x="42" y="54"/>
                </a:cxn>
                <a:cxn ang="0">
                  <a:pos x="55" y="47"/>
                </a:cxn>
                <a:cxn ang="0">
                  <a:pos x="67" y="40"/>
                </a:cxn>
                <a:cxn ang="0">
                  <a:pos x="80" y="33"/>
                </a:cxn>
                <a:cxn ang="0">
                  <a:pos x="93" y="26"/>
                </a:cxn>
                <a:cxn ang="0">
                  <a:pos x="106" y="21"/>
                </a:cxn>
                <a:cxn ang="0">
                  <a:pos x="119" y="16"/>
                </a:cxn>
                <a:cxn ang="0">
                  <a:pos x="135" y="12"/>
                </a:cxn>
                <a:cxn ang="0">
                  <a:pos x="148" y="9"/>
                </a:cxn>
                <a:cxn ang="0">
                  <a:pos x="161" y="4"/>
                </a:cxn>
                <a:cxn ang="0">
                  <a:pos x="174" y="2"/>
                </a:cxn>
                <a:cxn ang="0">
                  <a:pos x="187" y="2"/>
                </a:cxn>
                <a:cxn ang="0">
                  <a:pos x="202" y="0"/>
                </a:cxn>
                <a:cxn ang="0">
                  <a:pos x="215" y="0"/>
                </a:cxn>
                <a:cxn ang="0">
                  <a:pos x="228" y="0"/>
                </a:cxn>
                <a:cxn ang="0">
                  <a:pos x="241" y="2"/>
                </a:cxn>
                <a:cxn ang="0">
                  <a:pos x="254" y="4"/>
                </a:cxn>
                <a:cxn ang="0">
                  <a:pos x="267" y="7"/>
                </a:cxn>
                <a:cxn ang="0">
                  <a:pos x="282" y="12"/>
                </a:cxn>
                <a:cxn ang="0">
                  <a:pos x="295" y="14"/>
                </a:cxn>
                <a:cxn ang="0">
                  <a:pos x="308" y="19"/>
                </a:cxn>
                <a:cxn ang="0">
                  <a:pos x="321" y="26"/>
                </a:cxn>
                <a:cxn ang="0">
                  <a:pos x="334" y="30"/>
                </a:cxn>
                <a:cxn ang="0">
                  <a:pos x="350" y="38"/>
                </a:cxn>
                <a:cxn ang="0">
                  <a:pos x="363" y="42"/>
                </a:cxn>
                <a:cxn ang="0">
                  <a:pos x="376" y="49"/>
                </a:cxn>
                <a:cxn ang="0">
                  <a:pos x="389" y="56"/>
                </a:cxn>
                <a:cxn ang="0">
                  <a:pos x="402" y="66"/>
                </a:cxn>
                <a:cxn ang="0">
                  <a:pos x="417" y="73"/>
                </a:cxn>
              </a:cxnLst>
              <a:rect l="txL" t="txT" r="txR" b="txB"/>
              <a:pathLst>
                <a:path w="417" h="75">
                  <a:moveTo>
                    <a:pt x="0" y="75"/>
                  </a:moveTo>
                  <a:lnTo>
                    <a:pt x="13" y="68"/>
                  </a:lnTo>
                  <a:lnTo>
                    <a:pt x="26" y="61"/>
                  </a:lnTo>
                  <a:lnTo>
                    <a:pt x="42" y="54"/>
                  </a:lnTo>
                  <a:lnTo>
                    <a:pt x="55" y="47"/>
                  </a:lnTo>
                  <a:lnTo>
                    <a:pt x="67" y="40"/>
                  </a:lnTo>
                  <a:lnTo>
                    <a:pt x="80" y="33"/>
                  </a:lnTo>
                  <a:lnTo>
                    <a:pt x="93" y="26"/>
                  </a:lnTo>
                  <a:lnTo>
                    <a:pt x="106" y="21"/>
                  </a:lnTo>
                  <a:lnTo>
                    <a:pt x="119" y="16"/>
                  </a:lnTo>
                  <a:lnTo>
                    <a:pt x="135" y="12"/>
                  </a:lnTo>
                  <a:lnTo>
                    <a:pt x="148" y="9"/>
                  </a:lnTo>
                  <a:lnTo>
                    <a:pt x="161" y="4"/>
                  </a:lnTo>
                  <a:lnTo>
                    <a:pt x="174" y="2"/>
                  </a:lnTo>
                  <a:lnTo>
                    <a:pt x="187" y="2"/>
                  </a:lnTo>
                  <a:lnTo>
                    <a:pt x="202" y="0"/>
                  </a:lnTo>
                  <a:lnTo>
                    <a:pt x="215" y="0"/>
                  </a:lnTo>
                  <a:lnTo>
                    <a:pt x="228" y="0"/>
                  </a:lnTo>
                  <a:lnTo>
                    <a:pt x="241" y="2"/>
                  </a:lnTo>
                  <a:lnTo>
                    <a:pt x="254" y="4"/>
                  </a:lnTo>
                  <a:lnTo>
                    <a:pt x="267" y="7"/>
                  </a:lnTo>
                  <a:lnTo>
                    <a:pt x="282" y="12"/>
                  </a:lnTo>
                  <a:lnTo>
                    <a:pt x="295" y="14"/>
                  </a:lnTo>
                  <a:lnTo>
                    <a:pt x="308" y="19"/>
                  </a:lnTo>
                  <a:lnTo>
                    <a:pt x="321" y="26"/>
                  </a:lnTo>
                  <a:lnTo>
                    <a:pt x="334" y="30"/>
                  </a:lnTo>
                  <a:lnTo>
                    <a:pt x="350" y="38"/>
                  </a:lnTo>
                  <a:lnTo>
                    <a:pt x="363" y="42"/>
                  </a:lnTo>
                  <a:lnTo>
                    <a:pt x="376" y="49"/>
                  </a:lnTo>
                  <a:lnTo>
                    <a:pt x="389" y="56"/>
                  </a:lnTo>
                  <a:lnTo>
                    <a:pt x="402"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0" name="Freeform 643"/>
            <p:cNvSpPr/>
            <p:nvPr/>
          </p:nvSpPr>
          <p:spPr>
            <a:xfrm>
              <a:off x="1244" y="2653"/>
              <a:ext cx="427" cy="75"/>
            </a:xfrm>
            <a:custGeom>
              <a:avLst/>
              <a:gdLst>
                <a:gd name="txL" fmla="*/ 0 w 427"/>
                <a:gd name="txT" fmla="*/ 0 h 75"/>
                <a:gd name="txR" fmla="*/ 427 w 427"/>
                <a:gd name="txB" fmla="*/ 75 h 75"/>
              </a:gdLst>
              <a:ahLst/>
              <a:cxnLst>
                <a:cxn ang="0">
                  <a:pos x="0" y="75"/>
                </a:cxn>
                <a:cxn ang="0">
                  <a:pos x="13" y="68"/>
                </a:cxn>
                <a:cxn ang="0">
                  <a:pos x="26" y="61"/>
                </a:cxn>
                <a:cxn ang="0">
                  <a:pos x="41" y="54"/>
                </a:cxn>
                <a:cxn ang="0">
                  <a:pos x="54" y="47"/>
                </a:cxn>
                <a:cxn ang="0">
                  <a:pos x="67" y="40"/>
                </a:cxn>
                <a:cxn ang="0">
                  <a:pos x="80" y="33"/>
                </a:cxn>
                <a:cxn ang="0">
                  <a:pos x="96" y="26"/>
                </a:cxn>
                <a:cxn ang="0">
                  <a:pos x="109" y="21"/>
                </a:cxn>
                <a:cxn ang="0">
                  <a:pos x="122" y="16"/>
                </a:cxn>
                <a:cxn ang="0">
                  <a:pos x="137" y="12"/>
                </a:cxn>
                <a:cxn ang="0">
                  <a:pos x="150" y="9"/>
                </a:cxn>
                <a:cxn ang="0">
                  <a:pos x="163" y="4"/>
                </a:cxn>
                <a:cxn ang="0">
                  <a:pos x="179" y="2"/>
                </a:cxn>
                <a:cxn ang="0">
                  <a:pos x="192" y="2"/>
                </a:cxn>
                <a:cxn ang="0">
                  <a:pos x="207" y="0"/>
                </a:cxn>
                <a:cxn ang="0">
                  <a:pos x="220" y="0"/>
                </a:cxn>
                <a:cxn ang="0">
                  <a:pos x="233" y="0"/>
                </a:cxn>
                <a:cxn ang="0">
                  <a:pos x="249" y="2"/>
                </a:cxn>
                <a:cxn ang="0">
                  <a:pos x="262" y="4"/>
                </a:cxn>
                <a:cxn ang="0">
                  <a:pos x="275" y="7"/>
                </a:cxn>
                <a:cxn ang="0">
                  <a:pos x="287" y="12"/>
                </a:cxn>
                <a:cxn ang="0">
                  <a:pos x="303" y="14"/>
                </a:cxn>
                <a:cxn ang="0">
                  <a:pos x="316" y="19"/>
                </a:cxn>
                <a:cxn ang="0">
                  <a:pos x="329" y="26"/>
                </a:cxn>
                <a:cxn ang="0">
                  <a:pos x="344" y="30"/>
                </a:cxn>
                <a:cxn ang="0">
                  <a:pos x="357" y="38"/>
                </a:cxn>
                <a:cxn ang="0">
                  <a:pos x="370" y="42"/>
                </a:cxn>
                <a:cxn ang="0">
                  <a:pos x="383" y="49"/>
                </a:cxn>
                <a:cxn ang="0">
                  <a:pos x="399" y="56"/>
                </a:cxn>
                <a:cxn ang="0">
                  <a:pos x="412" y="66"/>
                </a:cxn>
                <a:cxn ang="0">
                  <a:pos x="427" y="73"/>
                </a:cxn>
              </a:cxnLst>
              <a:rect l="txL" t="txT" r="txR" b="txB"/>
              <a:pathLst>
                <a:path w="427" h="75">
                  <a:moveTo>
                    <a:pt x="0" y="75"/>
                  </a:moveTo>
                  <a:lnTo>
                    <a:pt x="13" y="68"/>
                  </a:lnTo>
                  <a:lnTo>
                    <a:pt x="26" y="61"/>
                  </a:lnTo>
                  <a:lnTo>
                    <a:pt x="41" y="54"/>
                  </a:lnTo>
                  <a:lnTo>
                    <a:pt x="54" y="47"/>
                  </a:lnTo>
                  <a:lnTo>
                    <a:pt x="67" y="40"/>
                  </a:lnTo>
                  <a:lnTo>
                    <a:pt x="80" y="33"/>
                  </a:lnTo>
                  <a:lnTo>
                    <a:pt x="96" y="26"/>
                  </a:lnTo>
                  <a:lnTo>
                    <a:pt x="109" y="21"/>
                  </a:lnTo>
                  <a:lnTo>
                    <a:pt x="122" y="16"/>
                  </a:lnTo>
                  <a:lnTo>
                    <a:pt x="137" y="12"/>
                  </a:lnTo>
                  <a:lnTo>
                    <a:pt x="150" y="9"/>
                  </a:lnTo>
                  <a:lnTo>
                    <a:pt x="163" y="4"/>
                  </a:lnTo>
                  <a:lnTo>
                    <a:pt x="179" y="2"/>
                  </a:lnTo>
                  <a:lnTo>
                    <a:pt x="192" y="2"/>
                  </a:lnTo>
                  <a:lnTo>
                    <a:pt x="207" y="0"/>
                  </a:lnTo>
                  <a:lnTo>
                    <a:pt x="220" y="0"/>
                  </a:lnTo>
                  <a:lnTo>
                    <a:pt x="233" y="0"/>
                  </a:lnTo>
                  <a:lnTo>
                    <a:pt x="249" y="2"/>
                  </a:lnTo>
                  <a:lnTo>
                    <a:pt x="262" y="4"/>
                  </a:lnTo>
                  <a:lnTo>
                    <a:pt x="275" y="7"/>
                  </a:lnTo>
                  <a:lnTo>
                    <a:pt x="287" y="12"/>
                  </a:lnTo>
                  <a:lnTo>
                    <a:pt x="303" y="14"/>
                  </a:lnTo>
                  <a:lnTo>
                    <a:pt x="316" y="19"/>
                  </a:lnTo>
                  <a:lnTo>
                    <a:pt x="329" y="26"/>
                  </a:lnTo>
                  <a:lnTo>
                    <a:pt x="344" y="30"/>
                  </a:lnTo>
                  <a:lnTo>
                    <a:pt x="357" y="38"/>
                  </a:lnTo>
                  <a:lnTo>
                    <a:pt x="370" y="42"/>
                  </a:lnTo>
                  <a:lnTo>
                    <a:pt x="383" y="49"/>
                  </a:lnTo>
                  <a:lnTo>
                    <a:pt x="399" y="56"/>
                  </a:lnTo>
                  <a:lnTo>
                    <a:pt x="412" y="66"/>
                  </a:lnTo>
                  <a:lnTo>
                    <a:pt x="42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1" name="Freeform 644"/>
            <p:cNvSpPr/>
            <p:nvPr/>
          </p:nvSpPr>
          <p:spPr>
            <a:xfrm>
              <a:off x="1671" y="2653"/>
              <a:ext cx="417" cy="75"/>
            </a:xfrm>
            <a:custGeom>
              <a:avLst/>
              <a:gdLst>
                <a:gd name="txL" fmla="*/ 0 w 417"/>
                <a:gd name="txT" fmla="*/ 0 h 75"/>
                <a:gd name="txR" fmla="*/ 417 w 417"/>
                <a:gd name="txB" fmla="*/ 75 h 75"/>
              </a:gdLst>
              <a:ahLst/>
              <a:cxnLst>
                <a:cxn ang="0">
                  <a:pos x="0" y="75"/>
                </a:cxn>
                <a:cxn ang="0">
                  <a:pos x="13" y="68"/>
                </a:cxn>
                <a:cxn ang="0">
                  <a:pos x="26" y="61"/>
                </a:cxn>
                <a:cxn ang="0">
                  <a:pos x="39" y="54"/>
                </a:cxn>
                <a:cxn ang="0">
                  <a:pos x="52" y="47"/>
                </a:cxn>
                <a:cxn ang="0">
                  <a:pos x="68" y="40"/>
                </a:cxn>
                <a:cxn ang="0">
                  <a:pos x="81" y="33"/>
                </a:cxn>
                <a:cxn ang="0">
                  <a:pos x="94" y="26"/>
                </a:cxn>
                <a:cxn ang="0">
                  <a:pos x="107" y="21"/>
                </a:cxn>
                <a:cxn ang="0">
                  <a:pos x="122" y="16"/>
                </a:cxn>
                <a:cxn ang="0">
                  <a:pos x="135" y="12"/>
                </a:cxn>
                <a:cxn ang="0">
                  <a:pos x="148" y="9"/>
                </a:cxn>
                <a:cxn ang="0">
                  <a:pos x="161" y="4"/>
                </a:cxn>
                <a:cxn ang="0">
                  <a:pos x="176" y="2"/>
                </a:cxn>
                <a:cxn ang="0">
                  <a:pos x="189" y="2"/>
                </a:cxn>
                <a:cxn ang="0">
                  <a:pos x="202" y="0"/>
                </a:cxn>
                <a:cxn ang="0">
                  <a:pos x="215" y="0"/>
                </a:cxn>
                <a:cxn ang="0">
                  <a:pos x="228" y="0"/>
                </a:cxn>
                <a:cxn ang="0">
                  <a:pos x="244" y="2"/>
                </a:cxn>
                <a:cxn ang="0">
                  <a:pos x="257" y="4"/>
                </a:cxn>
                <a:cxn ang="0">
                  <a:pos x="270" y="7"/>
                </a:cxn>
                <a:cxn ang="0">
                  <a:pos x="283" y="12"/>
                </a:cxn>
                <a:cxn ang="0">
                  <a:pos x="296" y="14"/>
                </a:cxn>
                <a:cxn ang="0">
                  <a:pos x="311" y="19"/>
                </a:cxn>
                <a:cxn ang="0">
                  <a:pos x="324" y="26"/>
                </a:cxn>
                <a:cxn ang="0">
                  <a:pos x="337" y="30"/>
                </a:cxn>
                <a:cxn ang="0">
                  <a:pos x="350" y="38"/>
                </a:cxn>
                <a:cxn ang="0">
                  <a:pos x="363" y="42"/>
                </a:cxn>
                <a:cxn ang="0">
                  <a:pos x="376" y="49"/>
                </a:cxn>
                <a:cxn ang="0">
                  <a:pos x="391" y="56"/>
                </a:cxn>
                <a:cxn ang="0">
                  <a:pos x="404" y="66"/>
                </a:cxn>
                <a:cxn ang="0">
                  <a:pos x="417" y="73"/>
                </a:cxn>
              </a:cxnLst>
              <a:rect l="txL" t="txT" r="txR" b="txB"/>
              <a:pathLst>
                <a:path w="417" h="75">
                  <a:moveTo>
                    <a:pt x="0" y="75"/>
                  </a:moveTo>
                  <a:lnTo>
                    <a:pt x="13" y="68"/>
                  </a:lnTo>
                  <a:lnTo>
                    <a:pt x="26" y="61"/>
                  </a:lnTo>
                  <a:lnTo>
                    <a:pt x="39" y="54"/>
                  </a:lnTo>
                  <a:lnTo>
                    <a:pt x="52" y="47"/>
                  </a:lnTo>
                  <a:lnTo>
                    <a:pt x="68" y="40"/>
                  </a:lnTo>
                  <a:lnTo>
                    <a:pt x="81" y="33"/>
                  </a:lnTo>
                  <a:lnTo>
                    <a:pt x="94" y="26"/>
                  </a:lnTo>
                  <a:lnTo>
                    <a:pt x="107" y="21"/>
                  </a:lnTo>
                  <a:lnTo>
                    <a:pt x="122" y="16"/>
                  </a:lnTo>
                  <a:lnTo>
                    <a:pt x="135" y="12"/>
                  </a:lnTo>
                  <a:lnTo>
                    <a:pt x="148" y="9"/>
                  </a:lnTo>
                  <a:lnTo>
                    <a:pt x="161" y="4"/>
                  </a:lnTo>
                  <a:lnTo>
                    <a:pt x="176" y="2"/>
                  </a:lnTo>
                  <a:lnTo>
                    <a:pt x="189" y="2"/>
                  </a:lnTo>
                  <a:lnTo>
                    <a:pt x="202" y="0"/>
                  </a:lnTo>
                  <a:lnTo>
                    <a:pt x="215" y="0"/>
                  </a:lnTo>
                  <a:lnTo>
                    <a:pt x="228" y="0"/>
                  </a:lnTo>
                  <a:lnTo>
                    <a:pt x="244" y="2"/>
                  </a:lnTo>
                  <a:lnTo>
                    <a:pt x="257" y="4"/>
                  </a:lnTo>
                  <a:lnTo>
                    <a:pt x="270" y="7"/>
                  </a:lnTo>
                  <a:lnTo>
                    <a:pt x="283" y="12"/>
                  </a:lnTo>
                  <a:lnTo>
                    <a:pt x="296" y="14"/>
                  </a:lnTo>
                  <a:lnTo>
                    <a:pt x="311" y="19"/>
                  </a:lnTo>
                  <a:lnTo>
                    <a:pt x="324" y="26"/>
                  </a:lnTo>
                  <a:lnTo>
                    <a:pt x="337" y="30"/>
                  </a:lnTo>
                  <a:lnTo>
                    <a:pt x="350" y="38"/>
                  </a:lnTo>
                  <a:lnTo>
                    <a:pt x="363" y="42"/>
                  </a:lnTo>
                  <a:lnTo>
                    <a:pt x="376" y="49"/>
                  </a:lnTo>
                  <a:lnTo>
                    <a:pt x="391" y="56"/>
                  </a:lnTo>
                  <a:lnTo>
                    <a:pt x="404"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2" name="Freeform 645"/>
            <p:cNvSpPr/>
            <p:nvPr/>
          </p:nvSpPr>
          <p:spPr>
            <a:xfrm>
              <a:off x="506" y="2653"/>
              <a:ext cx="321" cy="75"/>
            </a:xfrm>
            <a:custGeom>
              <a:avLst/>
              <a:gdLst>
                <a:gd name="txL" fmla="*/ 0 w 321"/>
                <a:gd name="txT" fmla="*/ 0 h 75"/>
                <a:gd name="txR" fmla="*/ 321 w 321"/>
                <a:gd name="txB" fmla="*/ 75 h 75"/>
              </a:gdLst>
              <a:ahLst/>
              <a:cxnLst>
                <a:cxn ang="0">
                  <a:pos x="0" y="38"/>
                </a:cxn>
                <a:cxn ang="0">
                  <a:pos x="13" y="33"/>
                </a:cxn>
                <a:cxn ang="0">
                  <a:pos x="26" y="26"/>
                </a:cxn>
                <a:cxn ang="0">
                  <a:pos x="39" y="21"/>
                </a:cxn>
                <a:cxn ang="0">
                  <a:pos x="49" y="16"/>
                </a:cxn>
                <a:cxn ang="0">
                  <a:pos x="62" y="12"/>
                </a:cxn>
                <a:cxn ang="0">
                  <a:pos x="75" y="7"/>
                </a:cxn>
                <a:cxn ang="0">
                  <a:pos x="86" y="4"/>
                </a:cxn>
                <a:cxn ang="0">
                  <a:pos x="98" y="2"/>
                </a:cxn>
                <a:cxn ang="0">
                  <a:pos x="111" y="0"/>
                </a:cxn>
                <a:cxn ang="0">
                  <a:pos x="124" y="0"/>
                </a:cxn>
                <a:cxn ang="0">
                  <a:pos x="137" y="0"/>
                </a:cxn>
                <a:cxn ang="0">
                  <a:pos x="148" y="0"/>
                </a:cxn>
                <a:cxn ang="0">
                  <a:pos x="161" y="2"/>
                </a:cxn>
                <a:cxn ang="0">
                  <a:pos x="174" y="4"/>
                </a:cxn>
                <a:cxn ang="0">
                  <a:pos x="186" y="7"/>
                </a:cxn>
                <a:cxn ang="0">
                  <a:pos x="197" y="12"/>
                </a:cxn>
                <a:cxn ang="0">
                  <a:pos x="210" y="16"/>
                </a:cxn>
                <a:cxn ang="0">
                  <a:pos x="223" y="21"/>
                </a:cxn>
                <a:cxn ang="0">
                  <a:pos x="236" y="26"/>
                </a:cxn>
                <a:cxn ang="0">
                  <a:pos x="246" y="33"/>
                </a:cxn>
                <a:cxn ang="0">
                  <a:pos x="259" y="40"/>
                </a:cxn>
                <a:cxn ang="0">
                  <a:pos x="272" y="47"/>
                </a:cxn>
                <a:cxn ang="0">
                  <a:pos x="285" y="54"/>
                </a:cxn>
                <a:cxn ang="0">
                  <a:pos x="295" y="61"/>
                </a:cxn>
                <a:cxn ang="0">
                  <a:pos x="308" y="68"/>
                </a:cxn>
                <a:cxn ang="0">
                  <a:pos x="321" y="75"/>
                </a:cxn>
              </a:cxnLst>
              <a:rect l="txL" t="txT" r="txR" b="txB"/>
              <a:pathLst>
                <a:path w="321" h="75">
                  <a:moveTo>
                    <a:pt x="0" y="38"/>
                  </a:moveTo>
                  <a:lnTo>
                    <a:pt x="13" y="33"/>
                  </a:lnTo>
                  <a:lnTo>
                    <a:pt x="26" y="26"/>
                  </a:lnTo>
                  <a:lnTo>
                    <a:pt x="39" y="21"/>
                  </a:lnTo>
                  <a:lnTo>
                    <a:pt x="49" y="16"/>
                  </a:lnTo>
                  <a:lnTo>
                    <a:pt x="62" y="12"/>
                  </a:lnTo>
                  <a:lnTo>
                    <a:pt x="75" y="7"/>
                  </a:lnTo>
                  <a:lnTo>
                    <a:pt x="86" y="4"/>
                  </a:lnTo>
                  <a:lnTo>
                    <a:pt x="98" y="2"/>
                  </a:lnTo>
                  <a:lnTo>
                    <a:pt x="111" y="0"/>
                  </a:lnTo>
                  <a:lnTo>
                    <a:pt x="124" y="0"/>
                  </a:lnTo>
                  <a:lnTo>
                    <a:pt x="137" y="0"/>
                  </a:lnTo>
                  <a:lnTo>
                    <a:pt x="148" y="0"/>
                  </a:lnTo>
                  <a:lnTo>
                    <a:pt x="161" y="2"/>
                  </a:lnTo>
                  <a:lnTo>
                    <a:pt x="174" y="4"/>
                  </a:lnTo>
                  <a:lnTo>
                    <a:pt x="186" y="7"/>
                  </a:lnTo>
                  <a:lnTo>
                    <a:pt x="197" y="12"/>
                  </a:lnTo>
                  <a:lnTo>
                    <a:pt x="210" y="16"/>
                  </a:lnTo>
                  <a:lnTo>
                    <a:pt x="223" y="21"/>
                  </a:lnTo>
                  <a:lnTo>
                    <a:pt x="236" y="26"/>
                  </a:lnTo>
                  <a:lnTo>
                    <a:pt x="246" y="33"/>
                  </a:lnTo>
                  <a:lnTo>
                    <a:pt x="259" y="40"/>
                  </a:lnTo>
                  <a:lnTo>
                    <a:pt x="272" y="47"/>
                  </a:lnTo>
                  <a:lnTo>
                    <a:pt x="285" y="54"/>
                  </a:lnTo>
                  <a:lnTo>
                    <a:pt x="295" y="61"/>
                  </a:lnTo>
                  <a:lnTo>
                    <a:pt x="308" y="68"/>
                  </a:lnTo>
                  <a:lnTo>
                    <a:pt x="321" y="75"/>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3" name="Freeform 646"/>
            <p:cNvSpPr/>
            <p:nvPr/>
          </p:nvSpPr>
          <p:spPr>
            <a:xfrm>
              <a:off x="827" y="1605"/>
              <a:ext cx="417" cy="75"/>
            </a:xfrm>
            <a:custGeom>
              <a:avLst/>
              <a:gdLst>
                <a:gd name="txL" fmla="*/ 0 w 417"/>
                <a:gd name="txT" fmla="*/ 0 h 75"/>
                <a:gd name="txR" fmla="*/ 417 w 417"/>
                <a:gd name="txB" fmla="*/ 75 h 75"/>
              </a:gdLst>
              <a:ahLst/>
              <a:cxnLst>
                <a:cxn ang="0">
                  <a:pos x="0" y="75"/>
                </a:cxn>
                <a:cxn ang="0">
                  <a:pos x="13" y="68"/>
                </a:cxn>
                <a:cxn ang="0">
                  <a:pos x="26" y="61"/>
                </a:cxn>
                <a:cxn ang="0">
                  <a:pos x="42" y="54"/>
                </a:cxn>
                <a:cxn ang="0">
                  <a:pos x="55" y="47"/>
                </a:cxn>
                <a:cxn ang="0">
                  <a:pos x="67" y="40"/>
                </a:cxn>
                <a:cxn ang="0">
                  <a:pos x="80" y="33"/>
                </a:cxn>
                <a:cxn ang="0">
                  <a:pos x="93" y="28"/>
                </a:cxn>
                <a:cxn ang="0">
                  <a:pos x="106" y="21"/>
                </a:cxn>
                <a:cxn ang="0">
                  <a:pos x="119" y="16"/>
                </a:cxn>
                <a:cxn ang="0">
                  <a:pos x="135" y="11"/>
                </a:cxn>
                <a:cxn ang="0">
                  <a:pos x="148" y="9"/>
                </a:cxn>
                <a:cxn ang="0">
                  <a:pos x="161" y="4"/>
                </a:cxn>
                <a:cxn ang="0">
                  <a:pos x="174" y="2"/>
                </a:cxn>
                <a:cxn ang="0">
                  <a:pos x="187" y="2"/>
                </a:cxn>
                <a:cxn ang="0">
                  <a:pos x="202" y="0"/>
                </a:cxn>
                <a:cxn ang="0">
                  <a:pos x="215" y="0"/>
                </a:cxn>
                <a:cxn ang="0">
                  <a:pos x="228" y="2"/>
                </a:cxn>
                <a:cxn ang="0">
                  <a:pos x="241" y="2"/>
                </a:cxn>
                <a:cxn ang="0">
                  <a:pos x="254" y="4"/>
                </a:cxn>
                <a:cxn ang="0">
                  <a:pos x="267" y="7"/>
                </a:cxn>
                <a:cxn ang="0">
                  <a:pos x="282" y="11"/>
                </a:cxn>
                <a:cxn ang="0">
                  <a:pos x="295" y="14"/>
                </a:cxn>
                <a:cxn ang="0">
                  <a:pos x="308" y="19"/>
                </a:cxn>
                <a:cxn ang="0">
                  <a:pos x="321" y="26"/>
                </a:cxn>
                <a:cxn ang="0">
                  <a:pos x="334" y="30"/>
                </a:cxn>
                <a:cxn ang="0">
                  <a:pos x="350" y="37"/>
                </a:cxn>
                <a:cxn ang="0">
                  <a:pos x="363" y="45"/>
                </a:cxn>
                <a:cxn ang="0">
                  <a:pos x="376" y="52"/>
                </a:cxn>
                <a:cxn ang="0">
                  <a:pos x="389" y="59"/>
                </a:cxn>
                <a:cxn ang="0">
                  <a:pos x="402" y="66"/>
                </a:cxn>
                <a:cxn ang="0">
                  <a:pos x="417" y="73"/>
                </a:cxn>
              </a:cxnLst>
              <a:rect l="txL" t="txT" r="txR" b="txB"/>
              <a:pathLst>
                <a:path w="417" h="75">
                  <a:moveTo>
                    <a:pt x="0" y="75"/>
                  </a:moveTo>
                  <a:lnTo>
                    <a:pt x="13" y="68"/>
                  </a:lnTo>
                  <a:lnTo>
                    <a:pt x="26" y="61"/>
                  </a:lnTo>
                  <a:lnTo>
                    <a:pt x="42" y="54"/>
                  </a:lnTo>
                  <a:lnTo>
                    <a:pt x="55" y="47"/>
                  </a:lnTo>
                  <a:lnTo>
                    <a:pt x="67" y="40"/>
                  </a:lnTo>
                  <a:lnTo>
                    <a:pt x="80" y="33"/>
                  </a:lnTo>
                  <a:lnTo>
                    <a:pt x="93" y="28"/>
                  </a:lnTo>
                  <a:lnTo>
                    <a:pt x="106" y="21"/>
                  </a:lnTo>
                  <a:lnTo>
                    <a:pt x="119" y="16"/>
                  </a:lnTo>
                  <a:lnTo>
                    <a:pt x="135" y="11"/>
                  </a:lnTo>
                  <a:lnTo>
                    <a:pt x="148" y="9"/>
                  </a:lnTo>
                  <a:lnTo>
                    <a:pt x="161" y="4"/>
                  </a:lnTo>
                  <a:lnTo>
                    <a:pt x="174" y="2"/>
                  </a:lnTo>
                  <a:lnTo>
                    <a:pt x="187" y="2"/>
                  </a:lnTo>
                  <a:lnTo>
                    <a:pt x="202" y="0"/>
                  </a:lnTo>
                  <a:lnTo>
                    <a:pt x="215" y="0"/>
                  </a:lnTo>
                  <a:lnTo>
                    <a:pt x="228" y="2"/>
                  </a:lnTo>
                  <a:lnTo>
                    <a:pt x="241" y="2"/>
                  </a:lnTo>
                  <a:lnTo>
                    <a:pt x="254" y="4"/>
                  </a:lnTo>
                  <a:lnTo>
                    <a:pt x="267" y="7"/>
                  </a:lnTo>
                  <a:lnTo>
                    <a:pt x="282" y="11"/>
                  </a:lnTo>
                  <a:lnTo>
                    <a:pt x="295" y="14"/>
                  </a:lnTo>
                  <a:lnTo>
                    <a:pt x="308" y="19"/>
                  </a:lnTo>
                  <a:lnTo>
                    <a:pt x="321" y="26"/>
                  </a:lnTo>
                  <a:lnTo>
                    <a:pt x="334" y="30"/>
                  </a:lnTo>
                  <a:lnTo>
                    <a:pt x="350" y="37"/>
                  </a:lnTo>
                  <a:lnTo>
                    <a:pt x="363" y="45"/>
                  </a:lnTo>
                  <a:lnTo>
                    <a:pt x="376" y="52"/>
                  </a:lnTo>
                  <a:lnTo>
                    <a:pt x="389" y="59"/>
                  </a:lnTo>
                  <a:lnTo>
                    <a:pt x="402"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4" name="Freeform 647"/>
            <p:cNvSpPr/>
            <p:nvPr/>
          </p:nvSpPr>
          <p:spPr>
            <a:xfrm>
              <a:off x="1244" y="1605"/>
              <a:ext cx="427" cy="75"/>
            </a:xfrm>
            <a:custGeom>
              <a:avLst/>
              <a:gdLst>
                <a:gd name="txL" fmla="*/ 0 w 427"/>
                <a:gd name="txT" fmla="*/ 0 h 75"/>
                <a:gd name="txR" fmla="*/ 427 w 427"/>
                <a:gd name="txB" fmla="*/ 75 h 75"/>
              </a:gdLst>
              <a:ahLst/>
              <a:cxnLst>
                <a:cxn ang="0">
                  <a:pos x="0" y="75"/>
                </a:cxn>
                <a:cxn ang="0">
                  <a:pos x="13" y="68"/>
                </a:cxn>
                <a:cxn ang="0">
                  <a:pos x="26" y="61"/>
                </a:cxn>
                <a:cxn ang="0">
                  <a:pos x="41" y="54"/>
                </a:cxn>
                <a:cxn ang="0">
                  <a:pos x="54" y="47"/>
                </a:cxn>
                <a:cxn ang="0">
                  <a:pos x="67" y="40"/>
                </a:cxn>
                <a:cxn ang="0">
                  <a:pos x="80" y="33"/>
                </a:cxn>
                <a:cxn ang="0">
                  <a:pos x="96" y="28"/>
                </a:cxn>
                <a:cxn ang="0">
                  <a:pos x="109" y="21"/>
                </a:cxn>
                <a:cxn ang="0">
                  <a:pos x="122" y="16"/>
                </a:cxn>
                <a:cxn ang="0">
                  <a:pos x="137" y="11"/>
                </a:cxn>
                <a:cxn ang="0">
                  <a:pos x="150" y="9"/>
                </a:cxn>
                <a:cxn ang="0">
                  <a:pos x="163" y="4"/>
                </a:cxn>
                <a:cxn ang="0">
                  <a:pos x="179" y="2"/>
                </a:cxn>
                <a:cxn ang="0">
                  <a:pos x="192" y="2"/>
                </a:cxn>
                <a:cxn ang="0">
                  <a:pos x="207" y="0"/>
                </a:cxn>
                <a:cxn ang="0">
                  <a:pos x="220" y="0"/>
                </a:cxn>
                <a:cxn ang="0">
                  <a:pos x="233" y="2"/>
                </a:cxn>
                <a:cxn ang="0">
                  <a:pos x="249" y="2"/>
                </a:cxn>
                <a:cxn ang="0">
                  <a:pos x="262" y="4"/>
                </a:cxn>
                <a:cxn ang="0">
                  <a:pos x="275" y="7"/>
                </a:cxn>
                <a:cxn ang="0">
                  <a:pos x="287" y="11"/>
                </a:cxn>
                <a:cxn ang="0">
                  <a:pos x="303" y="14"/>
                </a:cxn>
                <a:cxn ang="0">
                  <a:pos x="316" y="19"/>
                </a:cxn>
                <a:cxn ang="0">
                  <a:pos x="329" y="26"/>
                </a:cxn>
                <a:cxn ang="0">
                  <a:pos x="344" y="30"/>
                </a:cxn>
                <a:cxn ang="0">
                  <a:pos x="357" y="37"/>
                </a:cxn>
                <a:cxn ang="0">
                  <a:pos x="370" y="45"/>
                </a:cxn>
                <a:cxn ang="0">
                  <a:pos x="383" y="52"/>
                </a:cxn>
                <a:cxn ang="0">
                  <a:pos x="399" y="59"/>
                </a:cxn>
                <a:cxn ang="0">
                  <a:pos x="412" y="66"/>
                </a:cxn>
                <a:cxn ang="0">
                  <a:pos x="427" y="73"/>
                </a:cxn>
              </a:cxnLst>
              <a:rect l="txL" t="txT" r="txR" b="txB"/>
              <a:pathLst>
                <a:path w="427" h="75">
                  <a:moveTo>
                    <a:pt x="0" y="75"/>
                  </a:moveTo>
                  <a:lnTo>
                    <a:pt x="13" y="68"/>
                  </a:lnTo>
                  <a:lnTo>
                    <a:pt x="26" y="61"/>
                  </a:lnTo>
                  <a:lnTo>
                    <a:pt x="41" y="54"/>
                  </a:lnTo>
                  <a:lnTo>
                    <a:pt x="54" y="47"/>
                  </a:lnTo>
                  <a:lnTo>
                    <a:pt x="67" y="40"/>
                  </a:lnTo>
                  <a:lnTo>
                    <a:pt x="80" y="33"/>
                  </a:lnTo>
                  <a:lnTo>
                    <a:pt x="96" y="28"/>
                  </a:lnTo>
                  <a:lnTo>
                    <a:pt x="109" y="21"/>
                  </a:lnTo>
                  <a:lnTo>
                    <a:pt x="122" y="16"/>
                  </a:lnTo>
                  <a:lnTo>
                    <a:pt x="137" y="11"/>
                  </a:lnTo>
                  <a:lnTo>
                    <a:pt x="150" y="9"/>
                  </a:lnTo>
                  <a:lnTo>
                    <a:pt x="163" y="4"/>
                  </a:lnTo>
                  <a:lnTo>
                    <a:pt x="179" y="2"/>
                  </a:lnTo>
                  <a:lnTo>
                    <a:pt x="192" y="2"/>
                  </a:lnTo>
                  <a:lnTo>
                    <a:pt x="207" y="0"/>
                  </a:lnTo>
                  <a:lnTo>
                    <a:pt x="220" y="0"/>
                  </a:lnTo>
                  <a:lnTo>
                    <a:pt x="233" y="2"/>
                  </a:lnTo>
                  <a:lnTo>
                    <a:pt x="249" y="2"/>
                  </a:lnTo>
                  <a:lnTo>
                    <a:pt x="262" y="4"/>
                  </a:lnTo>
                  <a:lnTo>
                    <a:pt x="275" y="7"/>
                  </a:lnTo>
                  <a:lnTo>
                    <a:pt x="287" y="11"/>
                  </a:lnTo>
                  <a:lnTo>
                    <a:pt x="303" y="14"/>
                  </a:lnTo>
                  <a:lnTo>
                    <a:pt x="316" y="19"/>
                  </a:lnTo>
                  <a:lnTo>
                    <a:pt x="329" y="26"/>
                  </a:lnTo>
                  <a:lnTo>
                    <a:pt x="344" y="30"/>
                  </a:lnTo>
                  <a:lnTo>
                    <a:pt x="357" y="37"/>
                  </a:lnTo>
                  <a:lnTo>
                    <a:pt x="370" y="45"/>
                  </a:lnTo>
                  <a:lnTo>
                    <a:pt x="383" y="52"/>
                  </a:lnTo>
                  <a:lnTo>
                    <a:pt x="399" y="59"/>
                  </a:lnTo>
                  <a:lnTo>
                    <a:pt x="412" y="66"/>
                  </a:lnTo>
                  <a:lnTo>
                    <a:pt x="42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5" name="Freeform 648"/>
            <p:cNvSpPr/>
            <p:nvPr/>
          </p:nvSpPr>
          <p:spPr>
            <a:xfrm>
              <a:off x="1671" y="1605"/>
              <a:ext cx="417" cy="75"/>
            </a:xfrm>
            <a:custGeom>
              <a:avLst/>
              <a:gdLst>
                <a:gd name="txL" fmla="*/ 0 w 417"/>
                <a:gd name="txT" fmla="*/ 0 h 75"/>
                <a:gd name="txR" fmla="*/ 417 w 417"/>
                <a:gd name="txB" fmla="*/ 75 h 75"/>
              </a:gdLst>
              <a:ahLst/>
              <a:cxnLst>
                <a:cxn ang="0">
                  <a:pos x="0" y="75"/>
                </a:cxn>
                <a:cxn ang="0">
                  <a:pos x="13" y="68"/>
                </a:cxn>
                <a:cxn ang="0">
                  <a:pos x="26" y="61"/>
                </a:cxn>
                <a:cxn ang="0">
                  <a:pos x="39" y="54"/>
                </a:cxn>
                <a:cxn ang="0">
                  <a:pos x="52" y="47"/>
                </a:cxn>
                <a:cxn ang="0">
                  <a:pos x="68" y="40"/>
                </a:cxn>
                <a:cxn ang="0">
                  <a:pos x="81" y="33"/>
                </a:cxn>
                <a:cxn ang="0">
                  <a:pos x="94" y="28"/>
                </a:cxn>
                <a:cxn ang="0">
                  <a:pos x="107" y="21"/>
                </a:cxn>
                <a:cxn ang="0">
                  <a:pos x="122" y="16"/>
                </a:cxn>
                <a:cxn ang="0">
                  <a:pos x="135" y="11"/>
                </a:cxn>
                <a:cxn ang="0">
                  <a:pos x="148" y="9"/>
                </a:cxn>
                <a:cxn ang="0">
                  <a:pos x="161" y="4"/>
                </a:cxn>
                <a:cxn ang="0">
                  <a:pos x="176" y="2"/>
                </a:cxn>
                <a:cxn ang="0">
                  <a:pos x="189" y="2"/>
                </a:cxn>
                <a:cxn ang="0">
                  <a:pos x="202" y="0"/>
                </a:cxn>
                <a:cxn ang="0">
                  <a:pos x="215" y="0"/>
                </a:cxn>
                <a:cxn ang="0">
                  <a:pos x="228" y="2"/>
                </a:cxn>
                <a:cxn ang="0">
                  <a:pos x="244" y="2"/>
                </a:cxn>
                <a:cxn ang="0">
                  <a:pos x="257" y="4"/>
                </a:cxn>
                <a:cxn ang="0">
                  <a:pos x="270" y="7"/>
                </a:cxn>
                <a:cxn ang="0">
                  <a:pos x="283" y="11"/>
                </a:cxn>
                <a:cxn ang="0">
                  <a:pos x="296" y="14"/>
                </a:cxn>
                <a:cxn ang="0">
                  <a:pos x="311" y="19"/>
                </a:cxn>
                <a:cxn ang="0">
                  <a:pos x="324" y="26"/>
                </a:cxn>
                <a:cxn ang="0">
                  <a:pos x="337" y="30"/>
                </a:cxn>
                <a:cxn ang="0">
                  <a:pos x="350" y="37"/>
                </a:cxn>
                <a:cxn ang="0">
                  <a:pos x="363" y="45"/>
                </a:cxn>
                <a:cxn ang="0">
                  <a:pos x="376" y="52"/>
                </a:cxn>
                <a:cxn ang="0">
                  <a:pos x="391" y="59"/>
                </a:cxn>
                <a:cxn ang="0">
                  <a:pos x="404" y="66"/>
                </a:cxn>
                <a:cxn ang="0">
                  <a:pos x="417" y="73"/>
                </a:cxn>
              </a:cxnLst>
              <a:rect l="txL" t="txT" r="txR" b="txB"/>
              <a:pathLst>
                <a:path w="417" h="75">
                  <a:moveTo>
                    <a:pt x="0" y="75"/>
                  </a:moveTo>
                  <a:lnTo>
                    <a:pt x="13" y="68"/>
                  </a:lnTo>
                  <a:lnTo>
                    <a:pt x="26" y="61"/>
                  </a:lnTo>
                  <a:lnTo>
                    <a:pt x="39" y="54"/>
                  </a:lnTo>
                  <a:lnTo>
                    <a:pt x="52" y="47"/>
                  </a:lnTo>
                  <a:lnTo>
                    <a:pt x="68" y="40"/>
                  </a:lnTo>
                  <a:lnTo>
                    <a:pt x="81" y="33"/>
                  </a:lnTo>
                  <a:lnTo>
                    <a:pt x="94" y="28"/>
                  </a:lnTo>
                  <a:lnTo>
                    <a:pt x="107" y="21"/>
                  </a:lnTo>
                  <a:lnTo>
                    <a:pt x="122" y="16"/>
                  </a:lnTo>
                  <a:lnTo>
                    <a:pt x="135" y="11"/>
                  </a:lnTo>
                  <a:lnTo>
                    <a:pt x="148" y="9"/>
                  </a:lnTo>
                  <a:lnTo>
                    <a:pt x="161" y="4"/>
                  </a:lnTo>
                  <a:lnTo>
                    <a:pt x="176" y="2"/>
                  </a:lnTo>
                  <a:lnTo>
                    <a:pt x="189" y="2"/>
                  </a:lnTo>
                  <a:lnTo>
                    <a:pt x="202" y="0"/>
                  </a:lnTo>
                  <a:lnTo>
                    <a:pt x="215" y="0"/>
                  </a:lnTo>
                  <a:lnTo>
                    <a:pt x="228" y="2"/>
                  </a:lnTo>
                  <a:lnTo>
                    <a:pt x="244" y="2"/>
                  </a:lnTo>
                  <a:lnTo>
                    <a:pt x="257" y="4"/>
                  </a:lnTo>
                  <a:lnTo>
                    <a:pt x="270" y="7"/>
                  </a:lnTo>
                  <a:lnTo>
                    <a:pt x="283" y="11"/>
                  </a:lnTo>
                  <a:lnTo>
                    <a:pt x="296" y="14"/>
                  </a:lnTo>
                  <a:lnTo>
                    <a:pt x="311" y="19"/>
                  </a:lnTo>
                  <a:lnTo>
                    <a:pt x="324" y="26"/>
                  </a:lnTo>
                  <a:lnTo>
                    <a:pt x="337" y="30"/>
                  </a:lnTo>
                  <a:lnTo>
                    <a:pt x="350" y="37"/>
                  </a:lnTo>
                  <a:lnTo>
                    <a:pt x="363" y="45"/>
                  </a:lnTo>
                  <a:lnTo>
                    <a:pt x="376" y="52"/>
                  </a:lnTo>
                  <a:lnTo>
                    <a:pt x="391" y="59"/>
                  </a:lnTo>
                  <a:lnTo>
                    <a:pt x="404"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6" name="Freeform 649"/>
            <p:cNvSpPr/>
            <p:nvPr/>
          </p:nvSpPr>
          <p:spPr>
            <a:xfrm>
              <a:off x="506" y="1605"/>
              <a:ext cx="321" cy="75"/>
            </a:xfrm>
            <a:custGeom>
              <a:avLst/>
              <a:gdLst>
                <a:gd name="txL" fmla="*/ 0 w 321"/>
                <a:gd name="txT" fmla="*/ 0 h 75"/>
                <a:gd name="txR" fmla="*/ 321 w 321"/>
                <a:gd name="txB" fmla="*/ 75 h 75"/>
              </a:gdLst>
              <a:ahLst/>
              <a:cxnLst>
                <a:cxn ang="0">
                  <a:pos x="0" y="40"/>
                </a:cxn>
                <a:cxn ang="0">
                  <a:pos x="13" y="33"/>
                </a:cxn>
                <a:cxn ang="0">
                  <a:pos x="26" y="26"/>
                </a:cxn>
                <a:cxn ang="0">
                  <a:pos x="39" y="21"/>
                </a:cxn>
                <a:cxn ang="0">
                  <a:pos x="49" y="16"/>
                </a:cxn>
                <a:cxn ang="0">
                  <a:pos x="62" y="11"/>
                </a:cxn>
                <a:cxn ang="0">
                  <a:pos x="75" y="9"/>
                </a:cxn>
                <a:cxn ang="0">
                  <a:pos x="86" y="4"/>
                </a:cxn>
                <a:cxn ang="0">
                  <a:pos x="98" y="2"/>
                </a:cxn>
                <a:cxn ang="0">
                  <a:pos x="111" y="2"/>
                </a:cxn>
                <a:cxn ang="0">
                  <a:pos x="124" y="0"/>
                </a:cxn>
                <a:cxn ang="0">
                  <a:pos x="137" y="0"/>
                </a:cxn>
                <a:cxn ang="0">
                  <a:pos x="148" y="2"/>
                </a:cxn>
                <a:cxn ang="0">
                  <a:pos x="161" y="2"/>
                </a:cxn>
                <a:cxn ang="0">
                  <a:pos x="174" y="4"/>
                </a:cxn>
                <a:cxn ang="0">
                  <a:pos x="186" y="9"/>
                </a:cxn>
                <a:cxn ang="0">
                  <a:pos x="197" y="11"/>
                </a:cxn>
                <a:cxn ang="0">
                  <a:pos x="210" y="16"/>
                </a:cxn>
                <a:cxn ang="0">
                  <a:pos x="223" y="21"/>
                </a:cxn>
                <a:cxn ang="0">
                  <a:pos x="236" y="28"/>
                </a:cxn>
                <a:cxn ang="0">
                  <a:pos x="246" y="33"/>
                </a:cxn>
                <a:cxn ang="0">
                  <a:pos x="259" y="40"/>
                </a:cxn>
                <a:cxn ang="0">
                  <a:pos x="272" y="47"/>
                </a:cxn>
                <a:cxn ang="0">
                  <a:pos x="285" y="54"/>
                </a:cxn>
                <a:cxn ang="0">
                  <a:pos x="295" y="61"/>
                </a:cxn>
                <a:cxn ang="0">
                  <a:pos x="308" y="68"/>
                </a:cxn>
                <a:cxn ang="0">
                  <a:pos x="321" y="75"/>
                </a:cxn>
              </a:cxnLst>
              <a:rect l="txL" t="txT" r="txR" b="txB"/>
              <a:pathLst>
                <a:path w="321" h="75">
                  <a:moveTo>
                    <a:pt x="0" y="40"/>
                  </a:moveTo>
                  <a:lnTo>
                    <a:pt x="13" y="33"/>
                  </a:lnTo>
                  <a:lnTo>
                    <a:pt x="26" y="26"/>
                  </a:lnTo>
                  <a:lnTo>
                    <a:pt x="39" y="21"/>
                  </a:lnTo>
                  <a:lnTo>
                    <a:pt x="49" y="16"/>
                  </a:lnTo>
                  <a:lnTo>
                    <a:pt x="62" y="11"/>
                  </a:lnTo>
                  <a:lnTo>
                    <a:pt x="75" y="9"/>
                  </a:lnTo>
                  <a:lnTo>
                    <a:pt x="86" y="4"/>
                  </a:lnTo>
                  <a:lnTo>
                    <a:pt x="98" y="2"/>
                  </a:lnTo>
                  <a:lnTo>
                    <a:pt x="111" y="2"/>
                  </a:lnTo>
                  <a:lnTo>
                    <a:pt x="124" y="0"/>
                  </a:lnTo>
                  <a:lnTo>
                    <a:pt x="137" y="0"/>
                  </a:lnTo>
                  <a:lnTo>
                    <a:pt x="148" y="2"/>
                  </a:lnTo>
                  <a:lnTo>
                    <a:pt x="161" y="2"/>
                  </a:lnTo>
                  <a:lnTo>
                    <a:pt x="174" y="4"/>
                  </a:lnTo>
                  <a:lnTo>
                    <a:pt x="186" y="9"/>
                  </a:lnTo>
                  <a:lnTo>
                    <a:pt x="197" y="11"/>
                  </a:lnTo>
                  <a:lnTo>
                    <a:pt x="210" y="16"/>
                  </a:lnTo>
                  <a:lnTo>
                    <a:pt x="223" y="21"/>
                  </a:lnTo>
                  <a:lnTo>
                    <a:pt x="236" y="28"/>
                  </a:lnTo>
                  <a:lnTo>
                    <a:pt x="246" y="33"/>
                  </a:lnTo>
                  <a:lnTo>
                    <a:pt x="259" y="40"/>
                  </a:lnTo>
                  <a:lnTo>
                    <a:pt x="272" y="47"/>
                  </a:lnTo>
                  <a:lnTo>
                    <a:pt x="285" y="54"/>
                  </a:lnTo>
                  <a:lnTo>
                    <a:pt x="295" y="61"/>
                  </a:lnTo>
                  <a:lnTo>
                    <a:pt x="308" y="68"/>
                  </a:lnTo>
                  <a:lnTo>
                    <a:pt x="321" y="75"/>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397" name="Line 650"/>
            <p:cNvSpPr/>
            <p:nvPr/>
          </p:nvSpPr>
          <p:spPr>
            <a:xfrm>
              <a:off x="506" y="1642"/>
              <a:ext cx="47" cy="1"/>
            </a:xfrm>
            <a:prstGeom prst="line">
              <a:avLst/>
            </a:prstGeom>
            <a:ln w="7938" cap="flat" cmpd="sng">
              <a:solidFill>
                <a:srgbClr val="000000"/>
              </a:solidFill>
              <a:prstDash val="solid"/>
              <a:headEnd type="none" w="med" len="med"/>
              <a:tailEnd type="none" w="med" len="med"/>
            </a:ln>
          </p:spPr>
        </p:sp>
        <p:sp>
          <p:nvSpPr>
            <p:cNvPr id="32398" name="Line 651"/>
            <p:cNvSpPr/>
            <p:nvPr/>
          </p:nvSpPr>
          <p:spPr>
            <a:xfrm>
              <a:off x="581" y="1642"/>
              <a:ext cx="47" cy="1"/>
            </a:xfrm>
            <a:prstGeom prst="line">
              <a:avLst/>
            </a:prstGeom>
            <a:ln w="7938" cap="flat" cmpd="sng">
              <a:solidFill>
                <a:srgbClr val="000000"/>
              </a:solidFill>
              <a:prstDash val="solid"/>
              <a:headEnd type="none" w="med" len="med"/>
              <a:tailEnd type="none" w="med" len="med"/>
            </a:ln>
          </p:spPr>
        </p:sp>
        <p:sp>
          <p:nvSpPr>
            <p:cNvPr id="32399" name="Line 652"/>
            <p:cNvSpPr/>
            <p:nvPr/>
          </p:nvSpPr>
          <p:spPr>
            <a:xfrm>
              <a:off x="656" y="1642"/>
              <a:ext cx="47" cy="1"/>
            </a:xfrm>
            <a:prstGeom prst="line">
              <a:avLst/>
            </a:prstGeom>
            <a:ln w="7938" cap="flat" cmpd="sng">
              <a:solidFill>
                <a:srgbClr val="000000"/>
              </a:solidFill>
              <a:prstDash val="solid"/>
              <a:headEnd type="none" w="med" len="med"/>
              <a:tailEnd type="none" w="med" len="med"/>
            </a:ln>
          </p:spPr>
        </p:sp>
        <p:sp>
          <p:nvSpPr>
            <p:cNvPr id="32400" name="Line 653"/>
            <p:cNvSpPr/>
            <p:nvPr/>
          </p:nvSpPr>
          <p:spPr>
            <a:xfrm>
              <a:off x="731" y="1642"/>
              <a:ext cx="47" cy="1"/>
            </a:xfrm>
            <a:prstGeom prst="line">
              <a:avLst/>
            </a:prstGeom>
            <a:ln w="7938" cap="flat" cmpd="sng">
              <a:solidFill>
                <a:srgbClr val="000000"/>
              </a:solidFill>
              <a:prstDash val="solid"/>
              <a:headEnd type="none" w="med" len="med"/>
              <a:tailEnd type="none" w="med" len="med"/>
            </a:ln>
          </p:spPr>
        </p:sp>
        <p:sp>
          <p:nvSpPr>
            <p:cNvPr id="32401" name="Line 654"/>
            <p:cNvSpPr/>
            <p:nvPr/>
          </p:nvSpPr>
          <p:spPr>
            <a:xfrm>
              <a:off x="806" y="1642"/>
              <a:ext cx="47" cy="1"/>
            </a:xfrm>
            <a:prstGeom prst="line">
              <a:avLst/>
            </a:prstGeom>
            <a:ln w="7938" cap="flat" cmpd="sng">
              <a:solidFill>
                <a:srgbClr val="000000"/>
              </a:solidFill>
              <a:prstDash val="solid"/>
              <a:headEnd type="none" w="med" len="med"/>
              <a:tailEnd type="none" w="med" len="med"/>
            </a:ln>
          </p:spPr>
        </p:sp>
        <p:sp>
          <p:nvSpPr>
            <p:cNvPr id="32402" name="Line 655"/>
            <p:cNvSpPr/>
            <p:nvPr/>
          </p:nvSpPr>
          <p:spPr>
            <a:xfrm>
              <a:off x="882" y="1642"/>
              <a:ext cx="46" cy="1"/>
            </a:xfrm>
            <a:prstGeom prst="line">
              <a:avLst/>
            </a:prstGeom>
            <a:ln w="7938" cap="flat" cmpd="sng">
              <a:solidFill>
                <a:srgbClr val="000000"/>
              </a:solidFill>
              <a:prstDash val="solid"/>
              <a:headEnd type="none" w="med" len="med"/>
              <a:tailEnd type="none" w="med" len="med"/>
            </a:ln>
          </p:spPr>
        </p:sp>
        <p:sp>
          <p:nvSpPr>
            <p:cNvPr id="32403" name="Line 656"/>
            <p:cNvSpPr/>
            <p:nvPr/>
          </p:nvSpPr>
          <p:spPr>
            <a:xfrm>
              <a:off x="957" y="1642"/>
              <a:ext cx="46" cy="1"/>
            </a:xfrm>
            <a:prstGeom prst="line">
              <a:avLst/>
            </a:prstGeom>
            <a:ln w="7938" cap="flat" cmpd="sng">
              <a:solidFill>
                <a:srgbClr val="000000"/>
              </a:solidFill>
              <a:prstDash val="solid"/>
              <a:headEnd type="none" w="med" len="med"/>
              <a:tailEnd type="none" w="med" len="med"/>
            </a:ln>
          </p:spPr>
        </p:sp>
        <p:sp>
          <p:nvSpPr>
            <p:cNvPr id="32404" name="Line 657"/>
            <p:cNvSpPr/>
            <p:nvPr/>
          </p:nvSpPr>
          <p:spPr>
            <a:xfrm>
              <a:off x="1032" y="1642"/>
              <a:ext cx="46" cy="1"/>
            </a:xfrm>
            <a:prstGeom prst="line">
              <a:avLst/>
            </a:prstGeom>
            <a:ln w="7938" cap="flat" cmpd="sng">
              <a:solidFill>
                <a:srgbClr val="000000"/>
              </a:solidFill>
              <a:prstDash val="solid"/>
              <a:headEnd type="none" w="med" len="med"/>
              <a:tailEnd type="none" w="med" len="med"/>
            </a:ln>
          </p:spPr>
        </p:sp>
        <p:sp>
          <p:nvSpPr>
            <p:cNvPr id="32405" name="Line 658"/>
            <p:cNvSpPr/>
            <p:nvPr/>
          </p:nvSpPr>
          <p:spPr>
            <a:xfrm>
              <a:off x="1107" y="1642"/>
              <a:ext cx="46" cy="1"/>
            </a:xfrm>
            <a:prstGeom prst="line">
              <a:avLst/>
            </a:prstGeom>
            <a:ln w="7938" cap="flat" cmpd="sng">
              <a:solidFill>
                <a:srgbClr val="000000"/>
              </a:solidFill>
              <a:prstDash val="solid"/>
              <a:headEnd type="none" w="med" len="med"/>
              <a:tailEnd type="none" w="med" len="med"/>
            </a:ln>
          </p:spPr>
        </p:sp>
        <p:sp>
          <p:nvSpPr>
            <p:cNvPr id="32406" name="Line 659"/>
            <p:cNvSpPr/>
            <p:nvPr/>
          </p:nvSpPr>
          <p:spPr>
            <a:xfrm>
              <a:off x="1182" y="1642"/>
              <a:ext cx="47" cy="1"/>
            </a:xfrm>
            <a:prstGeom prst="line">
              <a:avLst/>
            </a:prstGeom>
            <a:ln w="7938" cap="flat" cmpd="sng">
              <a:solidFill>
                <a:srgbClr val="000000"/>
              </a:solidFill>
              <a:prstDash val="solid"/>
              <a:headEnd type="none" w="med" len="med"/>
              <a:tailEnd type="none" w="med" len="med"/>
            </a:ln>
          </p:spPr>
        </p:sp>
        <p:sp>
          <p:nvSpPr>
            <p:cNvPr id="32407" name="Line 660"/>
            <p:cNvSpPr/>
            <p:nvPr/>
          </p:nvSpPr>
          <p:spPr>
            <a:xfrm>
              <a:off x="1257" y="1642"/>
              <a:ext cx="47" cy="1"/>
            </a:xfrm>
            <a:prstGeom prst="line">
              <a:avLst/>
            </a:prstGeom>
            <a:ln w="7938" cap="flat" cmpd="sng">
              <a:solidFill>
                <a:srgbClr val="000000"/>
              </a:solidFill>
              <a:prstDash val="solid"/>
              <a:headEnd type="none" w="med" len="med"/>
              <a:tailEnd type="none" w="med" len="med"/>
            </a:ln>
          </p:spPr>
        </p:sp>
        <p:sp>
          <p:nvSpPr>
            <p:cNvPr id="32408" name="Line 661"/>
            <p:cNvSpPr/>
            <p:nvPr/>
          </p:nvSpPr>
          <p:spPr>
            <a:xfrm>
              <a:off x="1332" y="1642"/>
              <a:ext cx="47" cy="1"/>
            </a:xfrm>
            <a:prstGeom prst="line">
              <a:avLst/>
            </a:prstGeom>
            <a:ln w="7938" cap="flat" cmpd="sng">
              <a:solidFill>
                <a:srgbClr val="000000"/>
              </a:solidFill>
              <a:prstDash val="solid"/>
              <a:headEnd type="none" w="med" len="med"/>
              <a:tailEnd type="none" w="med" len="med"/>
            </a:ln>
          </p:spPr>
        </p:sp>
        <p:sp>
          <p:nvSpPr>
            <p:cNvPr id="32409" name="Line 662"/>
            <p:cNvSpPr/>
            <p:nvPr/>
          </p:nvSpPr>
          <p:spPr>
            <a:xfrm>
              <a:off x="1407" y="1642"/>
              <a:ext cx="47" cy="1"/>
            </a:xfrm>
            <a:prstGeom prst="line">
              <a:avLst/>
            </a:prstGeom>
            <a:ln w="7938" cap="flat" cmpd="sng">
              <a:solidFill>
                <a:srgbClr val="000000"/>
              </a:solidFill>
              <a:prstDash val="solid"/>
              <a:headEnd type="none" w="med" len="med"/>
              <a:tailEnd type="none" w="med" len="med"/>
            </a:ln>
          </p:spPr>
        </p:sp>
        <p:sp>
          <p:nvSpPr>
            <p:cNvPr id="32410" name="Line 663"/>
            <p:cNvSpPr/>
            <p:nvPr/>
          </p:nvSpPr>
          <p:spPr>
            <a:xfrm>
              <a:off x="1482" y="1642"/>
              <a:ext cx="47" cy="1"/>
            </a:xfrm>
            <a:prstGeom prst="line">
              <a:avLst/>
            </a:prstGeom>
            <a:ln w="7938" cap="flat" cmpd="sng">
              <a:solidFill>
                <a:srgbClr val="000000"/>
              </a:solidFill>
              <a:prstDash val="solid"/>
              <a:headEnd type="none" w="med" len="med"/>
              <a:tailEnd type="none" w="med" len="med"/>
            </a:ln>
          </p:spPr>
        </p:sp>
        <p:sp>
          <p:nvSpPr>
            <p:cNvPr id="32411" name="Line 664"/>
            <p:cNvSpPr/>
            <p:nvPr/>
          </p:nvSpPr>
          <p:spPr>
            <a:xfrm>
              <a:off x="1557" y="1642"/>
              <a:ext cx="47" cy="1"/>
            </a:xfrm>
            <a:prstGeom prst="line">
              <a:avLst/>
            </a:prstGeom>
            <a:ln w="7938" cap="flat" cmpd="sng">
              <a:solidFill>
                <a:srgbClr val="000000"/>
              </a:solidFill>
              <a:prstDash val="solid"/>
              <a:headEnd type="none" w="med" len="med"/>
              <a:tailEnd type="none" w="med" len="med"/>
            </a:ln>
          </p:spPr>
        </p:sp>
        <p:sp>
          <p:nvSpPr>
            <p:cNvPr id="32412" name="Line 665"/>
            <p:cNvSpPr/>
            <p:nvPr/>
          </p:nvSpPr>
          <p:spPr>
            <a:xfrm>
              <a:off x="1632" y="1642"/>
              <a:ext cx="47" cy="1"/>
            </a:xfrm>
            <a:prstGeom prst="line">
              <a:avLst/>
            </a:prstGeom>
            <a:ln w="7938" cap="flat" cmpd="sng">
              <a:solidFill>
                <a:srgbClr val="000000"/>
              </a:solidFill>
              <a:prstDash val="solid"/>
              <a:headEnd type="none" w="med" len="med"/>
              <a:tailEnd type="none" w="med" len="med"/>
            </a:ln>
          </p:spPr>
        </p:sp>
        <p:sp>
          <p:nvSpPr>
            <p:cNvPr id="32413" name="Line 666"/>
            <p:cNvSpPr/>
            <p:nvPr/>
          </p:nvSpPr>
          <p:spPr>
            <a:xfrm>
              <a:off x="1708" y="1642"/>
              <a:ext cx="46" cy="1"/>
            </a:xfrm>
            <a:prstGeom prst="line">
              <a:avLst/>
            </a:prstGeom>
            <a:ln w="7938" cap="flat" cmpd="sng">
              <a:solidFill>
                <a:srgbClr val="000000"/>
              </a:solidFill>
              <a:prstDash val="solid"/>
              <a:headEnd type="none" w="med" len="med"/>
              <a:tailEnd type="none" w="med" len="med"/>
            </a:ln>
          </p:spPr>
        </p:sp>
        <p:sp>
          <p:nvSpPr>
            <p:cNvPr id="32414" name="Line 667"/>
            <p:cNvSpPr/>
            <p:nvPr/>
          </p:nvSpPr>
          <p:spPr>
            <a:xfrm>
              <a:off x="1783" y="1642"/>
              <a:ext cx="46" cy="1"/>
            </a:xfrm>
            <a:prstGeom prst="line">
              <a:avLst/>
            </a:prstGeom>
            <a:ln w="7938" cap="flat" cmpd="sng">
              <a:solidFill>
                <a:srgbClr val="000000"/>
              </a:solidFill>
              <a:prstDash val="solid"/>
              <a:headEnd type="none" w="med" len="med"/>
              <a:tailEnd type="none" w="med" len="med"/>
            </a:ln>
          </p:spPr>
        </p:sp>
        <p:sp>
          <p:nvSpPr>
            <p:cNvPr id="32415" name="Line 668"/>
            <p:cNvSpPr/>
            <p:nvPr/>
          </p:nvSpPr>
          <p:spPr>
            <a:xfrm>
              <a:off x="1858" y="1642"/>
              <a:ext cx="46" cy="1"/>
            </a:xfrm>
            <a:prstGeom prst="line">
              <a:avLst/>
            </a:prstGeom>
            <a:ln w="7938" cap="flat" cmpd="sng">
              <a:solidFill>
                <a:srgbClr val="000000"/>
              </a:solidFill>
              <a:prstDash val="solid"/>
              <a:headEnd type="none" w="med" len="med"/>
              <a:tailEnd type="none" w="med" len="med"/>
            </a:ln>
          </p:spPr>
        </p:sp>
        <p:sp>
          <p:nvSpPr>
            <p:cNvPr id="32416" name="Line 669"/>
            <p:cNvSpPr/>
            <p:nvPr/>
          </p:nvSpPr>
          <p:spPr>
            <a:xfrm>
              <a:off x="1933" y="1642"/>
              <a:ext cx="46" cy="1"/>
            </a:xfrm>
            <a:prstGeom prst="line">
              <a:avLst/>
            </a:prstGeom>
            <a:ln w="7938" cap="flat" cmpd="sng">
              <a:solidFill>
                <a:srgbClr val="000000"/>
              </a:solidFill>
              <a:prstDash val="solid"/>
              <a:headEnd type="none" w="med" len="med"/>
              <a:tailEnd type="none" w="med" len="med"/>
            </a:ln>
          </p:spPr>
        </p:sp>
        <p:sp>
          <p:nvSpPr>
            <p:cNvPr id="32417" name="Line 670"/>
            <p:cNvSpPr/>
            <p:nvPr/>
          </p:nvSpPr>
          <p:spPr>
            <a:xfrm>
              <a:off x="2008" y="1642"/>
              <a:ext cx="47" cy="1"/>
            </a:xfrm>
            <a:prstGeom prst="line">
              <a:avLst/>
            </a:prstGeom>
            <a:ln w="7938" cap="flat" cmpd="sng">
              <a:solidFill>
                <a:srgbClr val="000000"/>
              </a:solidFill>
              <a:prstDash val="solid"/>
              <a:headEnd type="none" w="med" len="med"/>
              <a:tailEnd type="none" w="med" len="med"/>
            </a:ln>
          </p:spPr>
        </p:sp>
        <p:sp>
          <p:nvSpPr>
            <p:cNvPr id="32418" name="Line 671"/>
            <p:cNvSpPr/>
            <p:nvPr/>
          </p:nvSpPr>
          <p:spPr>
            <a:xfrm>
              <a:off x="2083" y="1642"/>
              <a:ext cx="47" cy="1"/>
            </a:xfrm>
            <a:prstGeom prst="line">
              <a:avLst/>
            </a:prstGeom>
            <a:ln w="7938" cap="flat" cmpd="sng">
              <a:solidFill>
                <a:srgbClr val="000000"/>
              </a:solidFill>
              <a:prstDash val="solid"/>
              <a:headEnd type="none" w="med" len="med"/>
              <a:tailEnd type="none" w="med" len="med"/>
            </a:ln>
          </p:spPr>
        </p:sp>
        <p:sp>
          <p:nvSpPr>
            <p:cNvPr id="32419" name="Line 672"/>
            <p:cNvSpPr/>
            <p:nvPr/>
          </p:nvSpPr>
          <p:spPr>
            <a:xfrm>
              <a:off x="2158" y="1642"/>
              <a:ext cx="47" cy="1"/>
            </a:xfrm>
            <a:prstGeom prst="line">
              <a:avLst/>
            </a:prstGeom>
            <a:ln w="7938" cap="flat" cmpd="sng">
              <a:solidFill>
                <a:srgbClr val="000000"/>
              </a:solidFill>
              <a:prstDash val="solid"/>
              <a:headEnd type="none" w="med" len="med"/>
              <a:tailEnd type="none" w="med" len="med"/>
            </a:ln>
          </p:spPr>
        </p:sp>
        <p:sp>
          <p:nvSpPr>
            <p:cNvPr id="32420" name="Line 673"/>
            <p:cNvSpPr/>
            <p:nvPr/>
          </p:nvSpPr>
          <p:spPr>
            <a:xfrm>
              <a:off x="2233" y="1642"/>
              <a:ext cx="47" cy="1"/>
            </a:xfrm>
            <a:prstGeom prst="line">
              <a:avLst/>
            </a:prstGeom>
            <a:ln w="7938" cap="flat" cmpd="sng">
              <a:solidFill>
                <a:srgbClr val="000000"/>
              </a:solidFill>
              <a:prstDash val="solid"/>
              <a:headEnd type="none" w="med" len="med"/>
              <a:tailEnd type="none" w="med" len="med"/>
            </a:ln>
          </p:spPr>
        </p:sp>
        <p:sp>
          <p:nvSpPr>
            <p:cNvPr id="32421" name="Line 674"/>
            <p:cNvSpPr/>
            <p:nvPr/>
          </p:nvSpPr>
          <p:spPr>
            <a:xfrm>
              <a:off x="2308" y="1642"/>
              <a:ext cx="47" cy="1"/>
            </a:xfrm>
            <a:prstGeom prst="line">
              <a:avLst/>
            </a:prstGeom>
            <a:ln w="7938" cap="flat" cmpd="sng">
              <a:solidFill>
                <a:srgbClr val="000000"/>
              </a:solidFill>
              <a:prstDash val="solid"/>
              <a:headEnd type="none" w="med" len="med"/>
              <a:tailEnd type="none" w="med" len="med"/>
            </a:ln>
          </p:spPr>
        </p:sp>
        <p:sp>
          <p:nvSpPr>
            <p:cNvPr id="32422" name="Line 675"/>
            <p:cNvSpPr/>
            <p:nvPr/>
          </p:nvSpPr>
          <p:spPr>
            <a:xfrm>
              <a:off x="2383" y="1642"/>
              <a:ext cx="24" cy="1"/>
            </a:xfrm>
            <a:prstGeom prst="line">
              <a:avLst/>
            </a:prstGeom>
            <a:ln w="7938" cap="flat" cmpd="sng">
              <a:solidFill>
                <a:srgbClr val="000000"/>
              </a:solidFill>
              <a:prstDash val="solid"/>
              <a:headEnd type="none" w="med" len="med"/>
              <a:tailEnd type="none" w="med" len="med"/>
            </a:ln>
          </p:spPr>
        </p:sp>
        <p:sp>
          <p:nvSpPr>
            <p:cNvPr id="32423" name="Line 676"/>
            <p:cNvSpPr/>
            <p:nvPr/>
          </p:nvSpPr>
          <p:spPr>
            <a:xfrm>
              <a:off x="506" y="1730"/>
              <a:ext cx="1901" cy="1"/>
            </a:xfrm>
            <a:prstGeom prst="line">
              <a:avLst/>
            </a:prstGeom>
            <a:ln w="38100" cap="flat" cmpd="sng">
              <a:solidFill>
                <a:srgbClr val="00FF00"/>
              </a:solidFill>
              <a:prstDash val="solid"/>
              <a:headEnd type="none" w="med" len="med"/>
              <a:tailEnd type="none" w="med" len="med"/>
            </a:ln>
          </p:spPr>
        </p:sp>
        <p:sp>
          <p:nvSpPr>
            <p:cNvPr id="32424" name="Line 677"/>
            <p:cNvSpPr/>
            <p:nvPr/>
          </p:nvSpPr>
          <p:spPr>
            <a:xfrm>
              <a:off x="612" y="1545"/>
              <a:ext cx="1" cy="663"/>
            </a:xfrm>
            <a:prstGeom prst="line">
              <a:avLst/>
            </a:prstGeom>
            <a:ln w="7938" cap="flat" cmpd="sng">
              <a:solidFill>
                <a:srgbClr val="000000"/>
              </a:solidFill>
              <a:prstDash val="solid"/>
              <a:headEnd type="none" w="med" len="med"/>
              <a:tailEnd type="none" w="med" len="med"/>
            </a:ln>
          </p:spPr>
        </p:sp>
        <p:sp>
          <p:nvSpPr>
            <p:cNvPr id="32425" name="Line 678"/>
            <p:cNvSpPr/>
            <p:nvPr/>
          </p:nvSpPr>
          <p:spPr>
            <a:xfrm flipH="1" flipV="1">
              <a:off x="1953" y="1296"/>
              <a:ext cx="133" cy="152"/>
            </a:xfrm>
            <a:prstGeom prst="line">
              <a:avLst/>
            </a:prstGeom>
            <a:ln w="7938" cap="flat" cmpd="sng">
              <a:solidFill>
                <a:srgbClr val="000000"/>
              </a:solidFill>
              <a:prstDash val="solid"/>
              <a:headEnd type="none" w="med" len="med"/>
              <a:tailEnd type="none" w="med" len="med"/>
            </a:ln>
          </p:spPr>
        </p:sp>
        <p:sp>
          <p:nvSpPr>
            <p:cNvPr id="32426" name="Rectangle 679"/>
            <p:cNvSpPr/>
            <p:nvPr/>
          </p:nvSpPr>
          <p:spPr>
            <a:xfrm>
              <a:off x="374" y="1852"/>
              <a:ext cx="104" cy="173"/>
            </a:xfrm>
            <a:prstGeom prst="rect">
              <a:avLst/>
            </a:prstGeom>
            <a:noFill/>
            <a:ln w="9525">
              <a:noFill/>
            </a:ln>
          </p:spPr>
          <p:txBody>
            <a:bodyPr wrap="none" lIns="0" tIns="0" rIns="0" bIns="0">
              <a:spAutoFit/>
            </a:bodyPr>
            <a:p>
              <a:pPr algn="l"/>
              <a:r>
                <a:rPr lang="en-US" altLang="zh-CN" sz="1800" i="1" dirty="0">
                  <a:solidFill>
                    <a:srgbClr val="000000"/>
                  </a:solidFill>
                  <a:latin typeface="Times New Roman" panose="02020603050405020304" pitchFamily="18" charset="0"/>
                </a:rPr>
                <a:t>O</a:t>
              </a:r>
              <a:endParaRPr lang="en-US" altLang="zh-CN" i="1" dirty="0">
                <a:solidFill>
                  <a:schemeClr val="tx1"/>
                </a:solidFill>
                <a:latin typeface="Times New Roman" panose="02020603050405020304" pitchFamily="18" charset="0"/>
              </a:endParaRPr>
            </a:p>
          </p:txBody>
        </p:sp>
        <p:sp>
          <p:nvSpPr>
            <p:cNvPr id="32427" name="Rectangle 680"/>
            <p:cNvSpPr/>
            <p:nvPr/>
          </p:nvSpPr>
          <p:spPr>
            <a:xfrm>
              <a:off x="720" y="120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a</a:t>
              </a:r>
              <a:endParaRPr lang="en-US" altLang="zh-CN" b="1" i="1" dirty="0">
                <a:solidFill>
                  <a:schemeClr val="tx1"/>
                </a:solidFill>
                <a:latin typeface="Times New Roman" panose="02020603050405020304" pitchFamily="18" charset="0"/>
              </a:endParaRPr>
            </a:p>
          </p:txBody>
        </p:sp>
        <p:sp>
          <p:nvSpPr>
            <p:cNvPr id="32428" name="Rectangle 681"/>
            <p:cNvSpPr/>
            <p:nvPr/>
          </p:nvSpPr>
          <p:spPr>
            <a:xfrm>
              <a:off x="640" y="1905"/>
              <a:ext cx="121" cy="230"/>
            </a:xfrm>
            <a:prstGeom prst="rect">
              <a:avLst/>
            </a:prstGeom>
            <a:noFill/>
            <a:ln w="9525">
              <a:noFill/>
            </a:ln>
          </p:spPr>
          <p:txBody>
            <a:bodyPr wrap="none" lIns="0" tIns="0" rIns="0" bIns="0">
              <a:spAutoFit/>
            </a:bodyPr>
            <a:p>
              <a:pPr algn="l"/>
              <a:r>
                <a:rPr lang="en-US" altLang="zh-CN" b="1" i="1" dirty="0">
                  <a:solidFill>
                    <a:srgbClr val="000000"/>
                  </a:solidFill>
                  <a:latin typeface="Symbol" panose="05050102010706020507" pitchFamily="18" charset="2"/>
                </a:rPr>
                <a:t>a</a:t>
              </a:r>
              <a:endParaRPr lang="en-US" altLang="zh-CN" b="1" dirty="0">
                <a:solidFill>
                  <a:schemeClr val="tx1"/>
                </a:solidFill>
                <a:latin typeface="Times New Roman" panose="02020603050405020304" pitchFamily="18" charset="0"/>
              </a:endParaRPr>
            </a:p>
          </p:txBody>
        </p:sp>
        <p:sp>
          <p:nvSpPr>
            <p:cNvPr id="32429" name="Rectangle 682"/>
            <p:cNvSpPr/>
            <p:nvPr/>
          </p:nvSpPr>
          <p:spPr>
            <a:xfrm>
              <a:off x="374" y="3047"/>
              <a:ext cx="104" cy="173"/>
            </a:xfrm>
            <a:prstGeom prst="rect">
              <a:avLst/>
            </a:prstGeom>
            <a:noFill/>
            <a:ln w="9525">
              <a:noFill/>
            </a:ln>
          </p:spPr>
          <p:txBody>
            <a:bodyPr wrap="none" lIns="0" tIns="0" rIns="0" bIns="0">
              <a:spAutoFit/>
            </a:bodyPr>
            <a:p>
              <a:pPr algn="l"/>
              <a:r>
                <a:rPr lang="en-US" altLang="zh-CN" sz="1800" i="1" dirty="0">
                  <a:solidFill>
                    <a:srgbClr val="000000"/>
                  </a:solidFill>
                  <a:latin typeface="Times New Roman" panose="02020603050405020304" pitchFamily="18" charset="0"/>
                </a:rPr>
                <a:t>O</a:t>
              </a:r>
              <a:endParaRPr lang="en-US" altLang="zh-CN" i="1" dirty="0">
                <a:solidFill>
                  <a:schemeClr val="tx1"/>
                </a:solidFill>
                <a:latin typeface="Times New Roman" panose="02020603050405020304" pitchFamily="18" charset="0"/>
              </a:endParaRPr>
            </a:p>
          </p:txBody>
        </p:sp>
        <p:sp>
          <p:nvSpPr>
            <p:cNvPr id="32430" name="Rectangle 683"/>
            <p:cNvSpPr/>
            <p:nvPr/>
          </p:nvSpPr>
          <p:spPr>
            <a:xfrm>
              <a:off x="1001" y="2506"/>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431" name="Rectangle 684"/>
            <p:cNvSpPr/>
            <p:nvPr/>
          </p:nvSpPr>
          <p:spPr>
            <a:xfrm>
              <a:off x="1029" y="2565"/>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a</a:t>
              </a:r>
              <a:endParaRPr lang="en-US" altLang="zh-CN" dirty="0">
                <a:solidFill>
                  <a:schemeClr val="tx1"/>
                </a:solidFill>
                <a:latin typeface="Times New Roman" panose="02020603050405020304" pitchFamily="18" charset="0"/>
              </a:endParaRPr>
            </a:p>
          </p:txBody>
        </p:sp>
        <p:sp>
          <p:nvSpPr>
            <p:cNvPr id="32432" name="Rectangle 685"/>
            <p:cNvSpPr/>
            <p:nvPr/>
          </p:nvSpPr>
          <p:spPr>
            <a:xfrm>
              <a:off x="1420" y="2506"/>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433" name="Rectangle 686"/>
            <p:cNvSpPr/>
            <p:nvPr/>
          </p:nvSpPr>
          <p:spPr>
            <a:xfrm>
              <a:off x="1449" y="2565"/>
              <a:ext cx="32"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b</a:t>
              </a:r>
              <a:endParaRPr lang="en-US" altLang="zh-CN" dirty="0">
                <a:solidFill>
                  <a:schemeClr val="tx1"/>
                </a:solidFill>
                <a:latin typeface="Times New Roman" panose="02020603050405020304" pitchFamily="18" charset="0"/>
              </a:endParaRPr>
            </a:p>
          </p:txBody>
        </p:sp>
        <p:sp>
          <p:nvSpPr>
            <p:cNvPr id="32434" name="Rectangle 687"/>
            <p:cNvSpPr/>
            <p:nvPr/>
          </p:nvSpPr>
          <p:spPr>
            <a:xfrm>
              <a:off x="1845" y="2506"/>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435" name="Rectangle 688"/>
            <p:cNvSpPr/>
            <p:nvPr/>
          </p:nvSpPr>
          <p:spPr>
            <a:xfrm>
              <a:off x="1873" y="2565"/>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32436" name="Rectangle 689"/>
            <p:cNvSpPr/>
            <p:nvPr/>
          </p:nvSpPr>
          <p:spPr>
            <a:xfrm>
              <a:off x="617" y="2506"/>
              <a:ext cx="27" cy="115"/>
            </a:xfrm>
            <a:prstGeom prst="rect">
              <a:avLst/>
            </a:prstGeom>
            <a:noFill/>
            <a:ln w="9525">
              <a:noFill/>
            </a:ln>
          </p:spPr>
          <p:txBody>
            <a:bodyPr wrap="none" lIns="0" tIns="0" rIns="0" bIns="0">
              <a:spAutoFit/>
            </a:bodyPr>
            <a:p>
              <a:pPr algn="l"/>
              <a:r>
                <a:rPr lang="en-US" altLang="zh-CN" sz="1200" i="1"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32437" name="Rectangle 690"/>
            <p:cNvSpPr/>
            <p:nvPr/>
          </p:nvSpPr>
          <p:spPr>
            <a:xfrm>
              <a:off x="646" y="2565"/>
              <a:ext cx="28" cy="77"/>
            </a:xfrm>
            <a:prstGeom prst="rect">
              <a:avLst/>
            </a:prstGeom>
            <a:noFill/>
            <a:ln w="9525">
              <a:noFill/>
            </a:ln>
          </p:spPr>
          <p:txBody>
            <a:bodyPr wrap="none" lIns="0" tIns="0" rIns="0" bIns="0">
              <a:spAutoFit/>
            </a:bodyPr>
            <a:p>
              <a:pPr algn="l"/>
              <a:r>
                <a:rPr lang="en-US" altLang="zh-CN" sz="8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32438" name="Rectangle 691"/>
            <p:cNvSpPr/>
            <p:nvPr/>
          </p:nvSpPr>
          <p:spPr>
            <a:xfrm>
              <a:off x="2433" y="1650"/>
              <a:ext cx="128" cy="230"/>
            </a:xfrm>
            <a:prstGeom prst="rect">
              <a:avLst/>
            </a:prstGeom>
            <a:noFill/>
            <a:ln w="9525">
              <a:noFill/>
            </a:ln>
          </p:spPr>
          <p:txBody>
            <a:bodyPr wrap="none" lIns="0" tIns="0" rIns="0" bIns="0">
              <a:spAutoFit/>
            </a:bodyPr>
            <a:p>
              <a:pPr algn="l"/>
              <a:r>
                <a:rPr lang="en-US" altLang="zh-CN" b="1" i="1" dirty="0">
                  <a:solidFill>
                    <a:srgbClr val="000000"/>
                  </a:solidFill>
                  <a:latin typeface="Times New Roman" panose="02020603050405020304" pitchFamily="18" charset="0"/>
                </a:rPr>
                <a:t>E</a:t>
              </a:r>
              <a:endParaRPr lang="en-US" altLang="zh-CN" b="1" dirty="0">
                <a:solidFill>
                  <a:schemeClr val="tx1"/>
                </a:solidFill>
                <a:latin typeface="Times New Roman" panose="02020603050405020304" pitchFamily="18" charset="0"/>
              </a:endParaRPr>
            </a:p>
          </p:txBody>
        </p:sp>
        <p:sp>
          <p:nvSpPr>
            <p:cNvPr id="32439" name="Rectangle 692"/>
            <p:cNvSpPr/>
            <p:nvPr/>
          </p:nvSpPr>
          <p:spPr>
            <a:xfrm>
              <a:off x="329" y="1286"/>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u</a:t>
              </a:r>
              <a:r>
                <a:rPr lang="en-US" altLang="zh-CN" b="1" baseline="-25000" dirty="0">
                  <a:solidFill>
                    <a:schemeClr val="tx1"/>
                  </a:solidFill>
                  <a:latin typeface="Times New Roman" panose="02020603050405020304" pitchFamily="18" charset="0"/>
                  <a:sym typeface="Symbol" panose="05050102010706020507" pitchFamily="18" charset="2"/>
                </a:rPr>
                <a:t>d</a:t>
              </a:r>
              <a:endParaRPr lang="en-US" altLang="zh-CN" b="1" baseline="-25000" dirty="0">
                <a:solidFill>
                  <a:schemeClr val="tx1"/>
                </a:solidFill>
                <a:latin typeface="Times New Roman" panose="02020603050405020304" pitchFamily="18" charset="0"/>
              </a:endParaRPr>
            </a:p>
          </p:txBody>
        </p:sp>
        <p:sp>
          <p:nvSpPr>
            <p:cNvPr id="32440" name="Rectangle 693"/>
            <p:cNvSpPr/>
            <p:nvPr/>
          </p:nvSpPr>
          <p:spPr>
            <a:xfrm>
              <a:off x="2585" y="1869"/>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t</a:t>
              </a:r>
              <a:endParaRPr lang="en-US" altLang="zh-CN" b="1" i="1" dirty="0">
                <a:solidFill>
                  <a:schemeClr val="tx1"/>
                </a:solidFill>
                <a:latin typeface="Times New Roman" panose="02020603050405020304" pitchFamily="18" charset="0"/>
                <a:sym typeface="Symbol" panose="05050102010706020507" pitchFamily="18" charset="2"/>
              </a:endParaRPr>
            </a:p>
          </p:txBody>
        </p:sp>
        <p:sp>
          <p:nvSpPr>
            <p:cNvPr id="32441" name="Rectangle 694"/>
            <p:cNvSpPr/>
            <p:nvPr/>
          </p:nvSpPr>
          <p:spPr>
            <a:xfrm>
              <a:off x="2593" y="3053"/>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t</a:t>
              </a:r>
              <a:endParaRPr lang="en-US" altLang="zh-CN" b="1" i="1" dirty="0">
                <a:solidFill>
                  <a:schemeClr val="tx1"/>
                </a:solidFill>
                <a:latin typeface="Times New Roman" panose="02020603050405020304" pitchFamily="18" charset="0"/>
                <a:sym typeface="Symbol" panose="05050102010706020507" pitchFamily="18" charset="2"/>
              </a:endParaRPr>
            </a:p>
          </p:txBody>
        </p:sp>
        <p:sp>
          <p:nvSpPr>
            <p:cNvPr id="32442" name="Line 695"/>
            <p:cNvSpPr/>
            <p:nvPr/>
          </p:nvSpPr>
          <p:spPr>
            <a:xfrm>
              <a:off x="3066" y="1732"/>
              <a:ext cx="1905" cy="0"/>
            </a:xfrm>
            <a:prstGeom prst="line">
              <a:avLst/>
            </a:prstGeom>
            <a:ln w="38100" cap="flat" cmpd="sng">
              <a:solidFill>
                <a:srgbClr val="00FF00"/>
              </a:solidFill>
              <a:prstDash val="solid"/>
              <a:miter/>
              <a:headEnd type="none" w="med" len="med"/>
              <a:tailEnd type="none" w="med" len="med"/>
            </a:ln>
          </p:spPr>
        </p:sp>
        <p:sp>
          <p:nvSpPr>
            <p:cNvPr id="32443" name="Line 696"/>
            <p:cNvSpPr/>
            <p:nvPr/>
          </p:nvSpPr>
          <p:spPr>
            <a:xfrm>
              <a:off x="3432" y="2989"/>
              <a:ext cx="1" cy="21"/>
            </a:xfrm>
            <a:prstGeom prst="line">
              <a:avLst/>
            </a:prstGeom>
            <a:ln w="7938" cap="flat" cmpd="sng">
              <a:solidFill>
                <a:srgbClr val="000000"/>
              </a:solidFill>
              <a:prstDash val="solid"/>
              <a:headEnd type="none" w="med" len="med"/>
              <a:tailEnd type="none" w="med" len="med"/>
            </a:ln>
          </p:spPr>
        </p:sp>
        <p:sp>
          <p:nvSpPr>
            <p:cNvPr id="32444" name="Line 697"/>
            <p:cNvSpPr/>
            <p:nvPr/>
          </p:nvSpPr>
          <p:spPr>
            <a:xfrm>
              <a:off x="3432" y="3031"/>
              <a:ext cx="1" cy="22"/>
            </a:xfrm>
            <a:prstGeom prst="line">
              <a:avLst/>
            </a:prstGeom>
            <a:ln w="7938" cap="flat" cmpd="sng">
              <a:solidFill>
                <a:srgbClr val="000000"/>
              </a:solidFill>
              <a:prstDash val="solid"/>
              <a:headEnd type="none" w="med" len="med"/>
              <a:tailEnd type="none" w="med" len="med"/>
            </a:ln>
          </p:spPr>
        </p:sp>
        <p:sp>
          <p:nvSpPr>
            <p:cNvPr id="32445" name="Line 698"/>
            <p:cNvSpPr/>
            <p:nvPr/>
          </p:nvSpPr>
          <p:spPr>
            <a:xfrm>
              <a:off x="3432" y="3074"/>
              <a:ext cx="1" cy="21"/>
            </a:xfrm>
            <a:prstGeom prst="line">
              <a:avLst/>
            </a:prstGeom>
            <a:ln w="7938" cap="flat" cmpd="sng">
              <a:solidFill>
                <a:srgbClr val="000000"/>
              </a:solidFill>
              <a:prstDash val="solid"/>
              <a:headEnd type="none" w="med" len="med"/>
              <a:tailEnd type="none" w="med" len="med"/>
            </a:ln>
          </p:spPr>
        </p:sp>
        <p:sp>
          <p:nvSpPr>
            <p:cNvPr id="32446" name="Line 699"/>
            <p:cNvSpPr/>
            <p:nvPr/>
          </p:nvSpPr>
          <p:spPr>
            <a:xfrm>
              <a:off x="3854" y="2993"/>
              <a:ext cx="1" cy="22"/>
            </a:xfrm>
            <a:prstGeom prst="line">
              <a:avLst/>
            </a:prstGeom>
            <a:ln w="7938" cap="flat" cmpd="sng">
              <a:solidFill>
                <a:srgbClr val="000000"/>
              </a:solidFill>
              <a:prstDash val="solid"/>
              <a:headEnd type="none" w="med" len="med"/>
              <a:tailEnd type="none" w="med" len="med"/>
            </a:ln>
          </p:spPr>
        </p:sp>
        <p:sp>
          <p:nvSpPr>
            <p:cNvPr id="32447" name="Line 700"/>
            <p:cNvSpPr/>
            <p:nvPr/>
          </p:nvSpPr>
          <p:spPr>
            <a:xfrm>
              <a:off x="3854" y="3036"/>
              <a:ext cx="1" cy="21"/>
            </a:xfrm>
            <a:prstGeom prst="line">
              <a:avLst/>
            </a:prstGeom>
            <a:ln w="7938" cap="flat" cmpd="sng">
              <a:solidFill>
                <a:srgbClr val="000000"/>
              </a:solidFill>
              <a:prstDash val="solid"/>
              <a:headEnd type="none" w="med" len="med"/>
              <a:tailEnd type="none" w="med" len="med"/>
            </a:ln>
          </p:spPr>
        </p:sp>
        <p:sp>
          <p:nvSpPr>
            <p:cNvPr id="32448" name="Line 701"/>
            <p:cNvSpPr/>
            <p:nvPr/>
          </p:nvSpPr>
          <p:spPr>
            <a:xfrm>
              <a:off x="3854" y="3079"/>
              <a:ext cx="1" cy="11"/>
            </a:xfrm>
            <a:prstGeom prst="line">
              <a:avLst/>
            </a:prstGeom>
            <a:ln w="7938" cap="flat" cmpd="sng">
              <a:solidFill>
                <a:srgbClr val="000000"/>
              </a:solidFill>
              <a:prstDash val="solid"/>
              <a:headEnd type="none" w="med" len="med"/>
              <a:tailEnd type="none" w="med" len="med"/>
            </a:ln>
          </p:spPr>
        </p:sp>
        <p:sp>
          <p:nvSpPr>
            <p:cNvPr id="32449" name="Line 702"/>
            <p:cNvSpPr/>
            <p:nvPr/>
          </p:nvSpPr>
          <p:spPr>
            <a:xfrm>
              <a:off x="4281" y="2993"/>
              <a:ext cx="1" cy="22"/>
            </a:xfrm>
            <a:prstGeom prst="line">
              <a:avLst/>
            </a:prstGeom>
            <a:ln w="7938" cap="flat" cmpd="sng">
              <a:solidFill>
                <a:srgbClr val="000000"/>
              </a:solidFill>
              <a:prstDash val="solid"/>
              <a:headEnd type="none" w="med" len="med"/>
              <a:tailEnd type="none" w="med" len="med"/>
            </a:ln>
          </p:spPr>
        </p:sp>
        <p:sp>
          <p:nvSpPr>
            <p:cNvPr id="32450" name="Line 703"/>
            <p:cNvSpPr/>
            <p:nvPr/>
          </p:nvSpPr>
          <p:spPr>
            <a:xfrm>
              <a:off x="4281" y="3036"/>
              <a:ext cx="1" cy="21"/>
            </a:xfrm>
            <a:prstGeom prst="line">
              <a:avLst/>
            </a:prstGeom>
            <a:ln w="7938" cap="flat" cmpd="sng">
              <a:solidFill>
                <a:srgbClr val="000000"/>
              </a:solidFill>
              <a:prstDash val="solid"/>
              <a:headEnd type="none" w="med" len="med"/>
              <a:tailEnd type="none" w="med" len="med"/>
            </a:ln>
          </p:spPr>
        </p:sp>
        <p:sp>
          <p:nvSpPr>
            <p:cNvPr id="32451" name="Line 704"/>
            <p:cNvSpPr/>
            <p:nvPr/>
          </p:nvSpPr>
          <p:spPr>
            <a:xfrm>
              <a:off x="4281" y="3079"/>
              <a:ext cx="1" cy="11"/>
            </a:xfrm>
            <a:prstGeom prst="line">
              <a:avLst/>
            </a:prstGeom>
            <a:ln w="7938" cap="flat" cmpd="sng">
              <a:solidFill>
                <a:srgbClr val="000000"/>
              </a:solidFill>
              <a:prstDash val="solid"/>
              <a:headEnd type="none" w="med" len="med"/>
              <a:tailEnd type="none" w="med" len="med"/>
            </a:ln>
          </p:spPr>
        </p:sp>
        <p:sp>
          <p:nvSpPr>
            <p:cNvPr id="32452" name="Line 705"/>
            <p:cNvSpPr/>
            <p:nvPr/>
          </p:nvSpPr>
          <p:spPr>
            <a:xfrm>
              <a:off x="4698" y="2993"/>
              <a:ext cx="1" cy="22"/>
            </a:xfrm>
            <a:prstGeom prst="line">
              <a:avLst/>
            </a:prstGeom>
            <a:ln w="7938" cap="flat" cmpd="sng">
              <a:solidFill>
                <a:srgbClr val="000000"/>
              </a:solidFill>
              <a:prstDash val="solid"/>
              <a:headEnd type="none" w="med" len="med"/>
              <a:tailEnd type="none" w="med" len="med"/>
            </a:ln>
          </p:spPr>
        </p:sp>
        <p:sp>
          <p:nvSpPr>
            <p:cNvPr id="32453" name="Line 706"/>
            <p:cNvSpPr/>
            <p:nvPr/>
          </p:nvSpPr>
          <p:spPr>
            <a:xfrm>
              <a:off x="4698" y="3036"/>
              <a:ext cx="1" cy="21"/>
            </a:xfrm>
            <a:prstGeom prst="line">
              <a:avLst/>
            </a:prstGeom>
            <a:ln w="7938" cap="flat" cmpd="sng">
              <a:solidFill>
                <a:srgbClr val="000000"/>
              </a:solidFill>
              <a:prstDash val="solid"/>
              <a:headEnd type="none" w="med" len="med"/>
              <a:tailEnd type="none" w="med" len="med"/>
            </a:ln>
          </p:spPr>
        </p:sp>
        <p:sp>
          <p:nvSpPr>
            <p:cNvPr id="32454" name="Line 707"/>
            <p:cNvSpPr/>
            <p:nvPr/>
          </p:nvSpPr>
          <p:spPr>
            <a:xfrm>
              <a:off x="4698" y="3079"/>
              <a:ext cx="1" cy="11"/>
            </a:xfrm>
            <a:prstGeom prst="line">
              <a:avLst/>
            </a:prstGeom>
            <a:ln w="7938" cap="flat" cmpd="sng">
              <a:solidFill>
                <a:srgbClr val="000000"/>
              </a:solidFill>
              <a:prstDash val="solid"/>
              <a:headEnd type="none" w="med" len="med"/>
              <a:tailEnd type="none" w="med" len="med"/>
            </a:ln>
          </p:spPr>
        </p:sp>
        <p:sp>
          <p:nvSpPr>
            <p:cNvPr id="32455" name="Freeform 708"/>
            <p:cNvSpPr/>
            <p:nvPr/>
          </p:nvSpPr>
          <p:spPr>
            <a:xfrm>
              <a:off x="3485" y="3007"/>
              <a:ext cx="293" cy="44"/>
            </a:xfrm>
            <a:custGeom>
              <a:avLst/>
              <a:gdLst>
                <a:gd name="txL" fmla="*/ 0 w 417"/>
                <a:gd name="txT" fmla="*/ 0 h 75"/>
                <a:gd name="txR" fmla="*/ 417 w 417"/>
                <a:gd name="txB" fmla="*/ 75 h 75"/>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417" h="75">
                  <a:moveTo>
                    <a:pt x="0" y="75"/>
                  </a:moveTo>
                  <a:lnTo>
                    <a:pt x="13" y="68"/>
                  </a:lnTo>
                  <a:lnTo>
                    <a:pt x="26" y="61"/>
                  </a:lnTo>
                  <a:lnTo>
                    <a:pt x="42" y="54"/>
                  </a:lnTo>
                  <a:lnTo>
                    <a:pt x="55" y="47"/>
                  </a:lnTo>
                  <a:lnTo>
                    <a:pt x="67" y="40"/>
                  </a:lnTo>
                  <a:lnTo>
                    <a:pt x="80" y="33"/>
                  </a:lnTo>
                  <a:lnTo>
                    <a:pt x="93" y="26"/>
                  </a:lnTo>
                  <a:lnTo>
                    <a:pt x="106" y="21"/>
                  </a:lnTo>
                  <a:lnTo>
                    <a:pt x="119" y="16"/>
                  </a:lnTo>
                  <a:lnTo>
                    <a:pt x="135" y="12"/>
                  </a:lnTo>
                  <a:lnTo>
                    <a:pt x="148" y="9"/>
                  </a:lnTo>
                  <a:lnTo>
                    <a:pt x="161" y="4"/>
                  </a:lnTo>
                  <a:lnTo>
                    <a:pt x="174" y="2"/>
                  </a:lnTo>
                  <a:lnTo>
                    <a:pt x="187" y="2"/>
                  </a:lnTo>
                  <a:lnTo>
                    <a:pt x="202" y="0"/>
                  </a:lnTo>
                  <a:lnTo>
                    <a:pt x="215" y="0"/>
                  </a:lnTo>
                  <a:lnTo>
                    <a:pt x="228" y="0"/>
                  </a:lnTo>
                  <a:lnTo>
                    <a:pt x="241" y="2"/>
                  </a:lnTo>
                  <a:lnTo>
                    <a:pt x="254" y="4"/>
                  </a:lnTo>
                  <a:lnTo>
                    <a:pt x="267" y="7"/>
                  </a:lnTo>
                  <a:lnTo>
                    <a:pt x="282" y="12"/>
                  </a:lnTo>
                  <a:lnTo>
                    <a:pt x="295" y="14"/>
                  </a:lnTo>
                  <a:lnTo>
                    <a:pt x="308" y="19"/>
                  </a:lnTo>
                  <a:lnTo>
                    <a:pt x="321" y="26"/>
                  </a:lnTo>
                  <a:lnTo>
                    <a:pt x="334" y="30"/>
                  </a:lnTo>
                  <a:lnTo>
                    <a:pt x="350" y="38"/>
                  </a:lnTo>
                  <a:lnTo>
                    <a:pt x="363" y="42"/>
                  </a:lnTo>
                  <a:lnTo>
                    <a:pt x="376" y="49"/>
                  </a:lnTo>
                  <a:lnTo>
                    <a:pt x="389" y="56"/>
                  </a:lnTo>
                  <a:lnTo>
                    <a:pt x="402"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456" name="Freeform 709"/>
            <p:cNvSpPr/>
            <p:nvPr/>
          </p:nvSpPr>
          <p:spPr>
            <a:xfrm>
              <a:off x="3920" y="3007"/>
              <a:ext cx="272" cy="44"/>
            </a:xfrm>
            <a:custGeom>
              <a:avLst/>
              <a:gdLst>
                <a:gd name="txL" fmla="*/ 0 w 427"/>
                <a:gd name="txT" fmla="*/ 0 h 75"/>
                <a:gd name="txR" fmla="*/ 427 w 427"/>
                <a:gd name="txB" fmla="*/ 75 h 75"/>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427" h="75">
                  <a:moveTo>
                    <a:pt x="0" y="75"/>
                  </a:moveTo>
                  <a:lnTo>
                    <a:pt x="13" y="68"/>
                  </a:lnTo>
                  <a:lnTo>
                    <a:pt x="26" y="61"/>
                  </a:lnTo>
                  <a:lnTo>
                    <a:pt x="41" y="54"/>
                  </a:lnTo>
                  <a:lnTo>
                    <a:pt x="54" y="47"/>
                  </a:lnTo>
                  <a:lnTo>
                    <a:pt x="67" y="40"/>
                  </a:lnTo>
                  <a:lnTo>
                    <a:pt x="80" y="33"/>
                  </a:lnTo>
                  <a:lnTo>
                    <a:pt x="96" y="26"/>
                  </a:lnTo>
                  <a:lnTo>
                    <a:pt x="109" y="21"/>
                  </a:lnTo>
                  <a:lnTo>
                    <a:pt x="122" y="16"/>
                  </a:lnTo>
                  <a:lnTo>
                    <a:pt x="137" y="12"/>
                  </a:lnTo>
                  <a:lnTo>
                    <a:pt x="150" y="9"/>
                  </a:lnTo>
                  <a:lnTo>
                    <a:pt x="163" y="4"/>
                  </a:lnTo>
                  <a:lnTo>
                    <a:pt x="179" y="2"/>
                  </a:lnTo>
                  <a:lnTo>
                    <a:pt x="192" y="2"/>
                  </a:lnTo>
                  <a:lnTo>
                    <a:pt x="207" y="0"/>
                  </a:lnTo>
                  <a:lnTo>
                    <a:pt x="220" y="0"/>
                  </a:lnTo>
                  <a:lnTo>
                    <a:pt x="233" y="0"/>
                  </a:lnTo>
                  <a:lnTo>
                    <a:pt x="249" y="2"/>
                  </a:lnTo>
                  <a:lnTo>
                    <a:pt x="262" y="4"/>
                  </a:lnTo>
                  <a:lnTo>
                    <a:pt x="275" y="7"/>
                  </a:lnTo>
                  <a:lnTo>
                    <a:pt x="287" y="12"/>
                  </a:lnTo>
                  <a:lnTo>
                    <a:pt x="303" y="14"/>
                  </a:lnTo>
                  <a:lnTo>
                    <a:pt x="316" y="19"/>
                  </a:lnTo>
                  <a:lnTo>
                    <a:pt x="329" y="26"/>
                  </a:lnTo>
                  <a:lnTo>
                    <a:pt x="344" y="30"/>
                  </a:lnTo>
                  <a:lnTo>
                    <a:pt x="357" y="38"/>
                  </a:lnTo>
                  <a:lnTo>
                    <a:pt x="370" y="42"/>
                  </a:lnTo>
                  <a:lnTo>
                    <a:pt x="383" y="49"/>
                  </a:lnTo>
                  <a:lnTo>
                    <a:pt x="399" y="56"/>
                  </a:lnTo>
                  <a:lnTo>
                    <a:pt x="412" y="66"/>
                  </a:lnTo>
                  <a:lnTo>
                    <a:pt x="42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457" name="Freeform 710"/>
            <p:cNvSpPr/>
            <p:nvPr/>
          </p:nvSpPr>
          <p:spPr>
            <a:xfrm>
              <a:off x="4336" y="3007"/>
              <a:ext cx="272" cy="44"/>
            </a:xfrm>
            <a:custGeom>
              <a:avLst/>
              <a:gdLst>
                <a:gd name="txL" fmla="*/ 0 w 417"/>
                <a:gd name="txT" fmla="*/ 0 h 75"/>
                <a:gd name="txR" fmla="*/ 417 w 417"/>
                <a:gd name="txB" fmla="*/ 75 h 75"/>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417" h="75">
                  <a:moveTo>
                    <a:pt x="0" y="75"/>
                  </a:moveTo>
                  <a:lnTo>
                    <a:pt x="13" y="68"/>
                  </a:lnTo>
                  <a:lnTo>
                    <a:pt x="26" y="61"/>
                  </a:lnTo>
                  <a:lnTo>
                    <a:pt x="39" y="54"/>
                  </a:lnTo>
                  <a:lnTo>
                    <a:pt x="52" y="47"/>
                  </a:lnTo>
                  <a:lnTo>
                    <a:pt x="68" y="40"/>
                  </a:lnTo>
                  <a:lnTo>
                    <a:pt x="81" y="33"/>
                  </a:lnTo>
                  <a:lnTo>
                    <a:pt x="94" y="26"/>
                  </a:lnTo>
                  <a:lnTo>
                    <a:pt x="107" y="21"/>
                  </a:lnTo>
                  <a:lnTo>
                    <a:pt x="122" y="16"/>
                  </a:lnTo>
                  <a:lnTo>
                    <a:pt x="135" y="12"/>
                  </a:lnTo>
                  <a:lnTo>
                    <a:pt x="148" y="9"/>
                  </a:lnTo>
                  <a:lnTo>
                    <a:pt x="161" y="4"/>
                  </a:lnTo>
                  <a:lnTo>
                    <a:pt x="176" y="2"/>
                  </a:lnTo>
                  <a:lnTo>
                    <a:pt x="189" y="2"/>
                  </a:lnTo>
                  <a:lnTo>
                    <a:pt x="202" y="0"/>
                  </a:lnTo>
                  <a:lnTo>
                    <a:pt x="215" y="0"/>
                  </a:lnTo>
                  <a:lnTo>
                    <a:pt x="228" y="0"/>
                  </a:lnTo>
                  <a:lnTo>
                    <a:pt x="244" y="2"/>
                  </a:lnTo>
                  <a:lnTo>
                    <a:pt x="257" y="4"/>
                  </a:lnTo>
                  <a:lnTo>
                    <a:pt x="270" y="7"/>
                  </a:lnTo>
                  <a:lnTo>
                    <a:pt x="283" y="12"/>
                  </a:lnTo>
                  <a:lnTo>
                    <a:pt x="296" y="14"/>
                  </a:lnTo>
                  <a:lnTo>
                    <a:pt x="311" y="19"/>
                  </a:lnTo>
                  <a:lnTo>
                    <a:pt x="324" y="26"/>
                  </a:lnTo>
                  <a:lnTo>
                    <a:pt x="337" y="30"/>
                  </a:lnTo>
                  <a:lnTo>
                    <a:pt x="350" y="38"/>
                  </a:lnTo>
                  <a:lnTo>
                    <a:pt x="363" y="42"/>
                  </a:lnTo>
                  <a:lnTo>
                    <a:pt x="376" y="49"/>
                  </a:lnTo>
                  <a:lnTo>
                    <a:pt x="391" y="56"/>
                  </a:lnTo>
                  <a:lnTo>
                    <a:pt x="404"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458" name="Freeform 711"/>
            <p:cNvSpPr/>
            <p:nvPr/>
          </p:nvSpPr>
          <p:spPr>
            <a:xfrm>
              <a:off x="3087" y="3002"/>
              <a:ext cx="293" cy="44"/>
            </a:xfrm>
            <a:custGeom>
              <a:avLst/>
              <a:gdLst>
                <a:gd name="txL" fmla="*/ 0 w 417"/>
                <a:gd name="txT" fmla="*/ 0 h 75"/>
                <a:gd name="txR" fmla="*/ 417 w 417"/>
                <a:gd name="txB" fmla="*/ 75 h 75"/>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417" h="75">
                  <a:moveTo>
                    <a:pt x="0" y="75"/>
                  </a:moveTo>
                  <a:lnTo>
                    <a:pt x="13" y="68"/>
                  </a:lnTo>
                  <a:lnTo>
                    <a:pt x="26" y="61"/>
                  </a:lnTo>
                  <a:lnTo>
                    <a:pt x="42" y="54"/>
                  </a:lnTo>
                  <a:lnTo>
                    <a:pt x="55" y="47"/>
                  </a:lnTo>
                  <a:lnTo>
                    <a:pt x="67" y="40"/>
                  </a:lnTo>
                  <a:lnTo>
                    <a:pt x="80" y="33"/>
                  </a:lnTo>
                  <a:lnTo>
                    <a:pt x="93" y="26"/>
                  </a:lnTo>
                  <a:lnTo>
                    <a:pt x="106" y="21"/>
                  </a:lnTo>
                  <a:lnTo>
                    <a:pt x="119" y="16"/>
                  </a:lnTo>
                  <a:lnTo>
                    <a:pt x="135" y="12"/>
                  </a:lnTo>
                  <a:lnTo>
                    <a:pt x="148" y="9"/>
                  </a:lnTo>
                  <a:lnTo>
                    <a:pt x="161" y="4"/>
                  </a:lnTo>
                  <a:lnTo>
                    <a:pt x="174" y="2"/>
                  </a:lnTo>
                  <a:lnTo>
                    <a:pt x="187" y="2"/>
                  </a:lnTo>
                  <a:lnTo>
                    <a:pt x="202" y="0"/>
                  </a:lnTo>
                  <a:lnTo>
                    <a:pt x="215" y="0"/>
                  </a:lnTo>
                  <a:lnTo>
                    <a:pt x="228" y="0"/>
                  </a:lnTo>
                  <a:lnTo>
                    <a:pt x="241" y="2"/>
                  </a:lnTo>
                  <a:lnTo>
                    <a:pt x="254" y="4"/>
                  </a:lnTo>
                  <a:lnTo>
                    <a:pt x="267" y="7"/>
                  </a:lnTo>
                  <a:lnTo>
                    <a:pt x="282" y="12"/>
                  </a:lnTo>
                  <a:lnTo>
                    <a:pt x="295" y="14"/>
                  </a:lnTo>
                  <a:lnTo>
                    <a:pt x="308" y="19"/>
                  </a:lnTo>
                  <a:lnTo>
                    <a:pt x="321" y="26"/>
                  </a:lnTo>
                  <a:lnTo>
                    <a:pt x="334" y="30"/>
                  </a:lnTo>
                  <a:lnTo>
                    <a:pt x="350" y="38"/>
                  </a:lnTo>
                  <a:lnTo>
                    <a:pt x="363" y="42"/>
                  </a:lnTo>
                  <a:lnTo>
                    <a:pt x="376" y="49"/>
                  </a:lnTo>
                  <a:lnTo>
                    <a:pt x="389" y="56"/>
                  </a:lnTo>
                  <a:lnTo>
                    <a:pt x="402" y="66"/>
                  </a:lnTo>
                  <a:lnTo>
                    <a:pt x="417" y="73"/>
                  </a:lnTo>
                </a:path>
              </a:pathLst>
            </a:custGeom>
            <a:noFill/>
            <a:ln w="20638" cap="flat" cmpd="sng">
              <a:solidFill>
                <a:srgbClr val="FF0000">
                  <a:alpha val="100000"/>
                </a:srgbClr>
              </a:solidFill>
              <a:prstDash val="solid"/>
              <a:round/>
              <a:headEnd type="none" w="med" len="med"/>
              <a:tailEnd type="none" w="med" len="med"/>
            </a:ln>
          </p:spPr>
          <p:txBody>
            <a:bodyPr/>
            <a:p>
              <a:endParaRPr lang="zh-CN" altLang="en-US"/>
            </a:p>
          </p:txBody>
        </p:sp>
        <p:sp>
          <p:nvSpPr>
            <p:cNvPr id="32459" name="Rectangle 712"/>
            <p:cNvSpPr/>
            <p:nvPr/>
          </p:nvSpPr>
          <p:spPr>
            <a:xfrm>
              <a:off x="2901" y="1278"/>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u</a:t>
              </a:r>
              <a:r>
                <a:rPr lang="en-US" altLang="zh-CN" b="1" baseline="-25000" dirty="0">
                  <a:solidFill>
                    <a:schemeClr val="tx1"/>
                  </a:solidFill>
                  <a:latin typeface="Times New Roman" panose="02020603050405020304" pitchFamily="18" charset="0"/>
                  <a:sym typeface="Symbol" panose="05050102010706020507" pitchFamily="18" charset="2"/>
                </a:rPr>
                <a:t>d</a:t>
              </a:r>
              <a:endParaRPr lang="en-US" altLang="zh-CN" b="1" baseline="-25000" dirty="0">
                <a:solidFill>
                  <a:schemeClr val="tx1"/>
                </a:solidFill>
                <a:latin typeface="Times New Roman" panose="02020603050405020304" pitchFamily="18" charset="0"/>
              </a:endParaRPr>
            </a:p>
          </p:txBody>
        </p:sp>
        <p:sp>
          <p:nvSpPr>
            <p:cNvPr id="32460" name="Rectangle 713"/>
            <p:cNvSpPr/>
            <p:nvPr/>
          </p:nvSpPr>
          <p:spPr>
            <a:xfrm>
              <a:off x="353" y="2444"/>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i</a:t>
              </a:r>
              <a:r>
                <a:rPr lang="en-US" altLang="zh-CN" b="1" baseline="-25000" dirty="0">
                  <a:solidFill>
                    <a:schemeClr val="tx1"/>
                  </a:solidFill>
                  <a:latin typeface="Times New Roman" panose="02020603050405020304" pitchFamily="18" charset="0"/>
                  <a:sym typeface="Symbol" panose="05050102010706020507" pitchFamily="18" charset="2"/>
                </a:rPr>
                <a:t>d</a:t>
              </a:r>
              <a:endParaRPr lang="en-US" altLang="zh-CN" b="1" baseline="-25000" dirty="0">
                <a:solidFill>
                  <a:schemeClr val="tx1"/>
                </a:solidFill>
                <a:latin typeface="Times New Roman" panose="02020603050405020304" pitchFamily="18" charset="0"/>
              </a:endParaRPr>
            </a:p>
          </p:txBody>
        </p:sp>
        <p:sp>
          <p:nvSpPr>
            <p:cNvPr id="32461" name="Rectangle 714"/>
            <p:cNvSpPr/>
            <p:nvPr/>
          </p:nvSpPr>
          <p:spPr>
            <a:xfrm>
              <a:off x="2909" y="2460"/>
              <a:ext cx="240" cy="230"/>
            </a:xfrm>
            <a:prstGeom prst="rect">
              <a:avLst/>
            </a:prstGeom>
            <a:noFill/>
            <a:ln w="9525">
              <a:noFill/>
            </a:ln>
          </p:spPr>
          <p:txBody>
            <a:bodyPr lIns="0" tIns="0" rIns="0" bIns="0">
              <a:spAutoFit/>
            </a:bodyPr>
            <a:p>
              <a:pPr algn="l"/>
              <a:r>
                <a:rPr lang="en-US" altLang="zh-CN" b="1" i="1" dirty="0">
                  <a:solidFill>
                    <a:schemeClr val="tx1"/>
                  </a:solidFill>
                  <a:latin typeface="Times New Roman" panose="02020603050405020304" pitchFamily="18" charset="0"/>
                  <a:sym typeface="Symbol" panose="05050102010706020507" pitchFamily="18" charset="2"/>
                </a:rPr>
                <a:t>i</a:t>
              </a:r>
              <a:r>
                <a:rPr lang="en-US" altLang="zh-CN" b="1" baseline="-25000" dirty="0">
                  <a:solidFill>
                    <a:schemeClr val="tx1"/>
                  </a:solidFill>
                  <a:latin typeface="Times New Roman" panose="02020603050405020304" pitchFamily="18" charset="0"/>
                  <a:sym typeface="Symbol" panose="05050102010706020507" pitchFamily="18" charset="2"/>
                </a:rPr>
                <a:t>d</a:t>
              </a:r>
              <a:endParaRPr lang="en-US" altLang="zh-CN" b="1" baseline="-25000" dirty="0">
                <a:solidFill>
                  <a:schemeClr val="tx1"/>
                </a:solidFill>
                <a:latin typeface="Times New Roman" panose="02020603050405020304" pitchFamily="18" charset="0"/>
              </a:endParaRPr>
            </a:p>
          </p:txBody>
        </p:sp>
        <p:sp>
          <p:nvSpPr>
            <p:cNvPr id="32462" name="Rectangle 715"/>
            <p:cNvSpPr/>
            <p:nvPr/>
          </p:nvSpPr>
          <p:spPr>
            <a:xfrm>
              <a:off x="1152" y="120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b</a:t>
              </a:r>
              <a:endParaRPr lang="en-US" altLang="zh-CN" b="1" i="1" dirty="0">
                <a:solidFill>
                  <a:schemeClr val="tx1"/>
                </a:solidFill>
                <a:latin typeface="Times New Roman" panose="02020603050405020304" pitchFamily="18" charset="0"/>
              </a:endParaRPr>
            </a:p>
          </p:txBody>
        </p:sp>
        <p:sp>
          <p:nvSpPr>
            <p:cNvPr id="32463" name="Rectangle 716"/>
            <p:cNvSpPr/>
            <p:nvPr/>
          </p:nvSpPr>
          <p:spPr>
            <a:xfrm>
              <a:off x="1637" y="121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c</a:t>
              </a:r>
              <a:endParaRPr lang="en-US" altLang="zh-CN" b="1" i="1" dirty="0">
                <a:solidFill>
                  <a:schemeClr val="tx1"/>
                </a:solidFill>
                <a:latin typeface="Times New Roman" panose="02020603050405020304" pitchFamily="18" charset="0"/>
              </a:endParaRPr>
            </a:p>
          </p:txBody>
        </p:sp>
        <p:sp>
          <p:nvSpPr>
            <p:cNvPr id="32464" name="Rectangle 717"/>
            <p:cNvSpPr/>
            <p:nvPr/>
          </p:nvSpPr>
          <p:spPr>
            <a:xfrm>
              <a:off x="1920" y="1104"/>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d</a:t>
              </a:r>
              <a:endParaRPr lang="en-US" altLang="zh-CN" b="1" i="1" dirty="0">
                <a:solidFill>
                  <a:schemeClr val="tx1"/>
                </a:solidFill>
                <a:latin typeface="Times New Roman" panose="02020603050405020304" pitchFamily="18" charset="0"/>
              </a:endParaRPr>
            </a:p>
          </p:txBody>
        </p:sp>
        <p:sp>
          <p:nvSpPr>
            <p:cNvPr id="32465" name="Rectangle 718"/>
            <p:cNvSpPr/>
            <p:nvPr/>
          </p:nvSpPr>
          <p:spPr>
            <a:xfrm>
              <a:off x="3365" y="120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a</a:t>
              </a:r>
              <a:endParaRPr lang="en-US" altLang="zh-CN" b="1" i="1" dirty="0">
                <a:solidFill>
                  <a:schemeClr val="tx1"/>
                </a:solidFill>
                <a:latin typeface="Times New Roman" panose="02020603050405020304" pitchFamily="18" charset="0"/>
              </a:endParaRPr>
            </a:p>
          </p:txBody>
        </p:sp>
        <p:sp>
          <p:nvSpPr>
            <p:cNvPr id="32466" name="Rectangle 719"/>
            <p:cNvSpPr/>
            <p:nvPr/>
          </p:nvSpPr>
          <p:spPr>
            <a:xfrm>
              <a:off x="3797" y="120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b</a:t>
              </a:r>
              <a:endParaRPr lang="en-US" altLang="zh-CN" b="1" i="1" dirty="0">
                <a:solidFill>
                  <a:schemeClr val="tx1"/>
                </a:solidFill>
                <a:latin typeface="Times New Roman" panose="02020603050405020304" pitchFamily="18" charset="0"/>
              </a:endParaRPr>
            </a:p>
          </p:txBody>
        </p:sp>
        <p:sp>
          <p:nvSpPr>
            <p:cNvPr id="32467" name="Rectangle 720"/>
            <p:cNvSpPr/>
            <p:nvPr/>
          </p:nvSpPr>
          <p:spPr>
            <a:xfrm>
              <a:off x="4176" y="1200"/>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c</a:t>
              </a:r>
              <a:endParaRPr lang="en-US" altLang="zh-CN" b="1" i="1" dirty="0">
                <a:solidFill>
                  <a:schemeClr val="tx1"/>
                </a:solidFill>
                <a:latin typeface="Times New Roman" panose="02020603050405020304" pitchFamily="18" charset="0"/>
              </a:endParaRPr>
            </a:p>
          </p:txBody>
        </p:sp>
        <p:sp>
          <p:nvSpPr>
            <p:cNvPr id="32468" name="Rectangle 721"/>
            <p:cNvSpPr/>
            <p:nvPr/>
          </p:nvSpPr>
          <p:spPr>
            <a:xfrm>
              <a:off x="4512" y="1104"/>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d</a:t>
              </a:r>
              <a:endParaRPr lang="en-US" altLang="zh-CN" b="1" i="1" dirty="0">
                <a:solidFill>
                  <a:schemeClr val="tx1"/>
                </a:solidFill>
                <a:latin typeface="Times New Roman" panose="02020603050405020304" pitchFamily="18" charset="0"/>
              </a:endParaRPr>
            </a:p>
          </p:txBody>
        </p:sp>
        <p:sp>
          <p:nvSpPr>
            <p:cNvPr id="32469" name="Line 722"/>
            <p:cNvSpPr/>
            <p:nvPr/>
          </p:nvSpPr>
          <p:spPr>
            <a:xfrm>
              <a:off x="528" y="1650"/>
              <a:ext cx="1920" cy="0"/>
            </a:xfrm>
            <a:prstGeom prst="line">
              <a:avLst/>
            </a:prstGeom>
            <a:ln w="38100" cap="flat" cmpd="sng">
              <a:solidFill>
                <a:schemeClr val="tx1"/>
              </a:solidFill>
              <a:prstDash val="dash"/>
              <a:headEnd type="none" w="med" len="med"/>
              <a:tailEnd type="none" w="med" len="med"/>
            </a:ln>
          </p:spPr>
        </p:sp>
        <p:sp>
          <p:nvSpPr>
            <p:cNvPr id="32470" name="Rectangle 723"/>
            <p:cNvSpPr/>
            <p:nvPr/>
          </p:nvSpPr>
          <p:spPr>
            <a:xfrm>
              <a:off x="2455" y="1451"/>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d</a:t>
              </a:r>
              <a:endParaRPr lang="en-US" altLang="zh-CN" b="1" i="1" dirty="0">
                <a:solidFill>
                  <a:schemeClr val="tx1"/>
                </a:solidFill>
                <a:latin typeface="Times New Roman" panose="02020603050405020304" pitchFamily="18" charset="0"/>
              </a:endParaRPr>
            </a:p>
          </p:txBody>
        </p:sp>
        <p:sp>
          <p:nvSpPr>
            <p:cNvPr id="32471" name="Rectangle 724"/>
            <p:cNvSpPr/>
            <p:nvPr/>
          </p:nvSpPr>
          <p:spPr>
            <a:xfrm>
              <a:off x="4978" y="1423"/>
              <a:ext cx="235" cy="230"/>
            </a:xfrm>
            <a:prstGeom prst="rect">
              <a:avLst/>
            </a:prstGeom>
            <a:noFill/>
            <a:ln w="9525">
              <a:noFill/>
            </a:ln>
          </p:spPr>
          <p:txBody>
            <a:bodyPr lIns="0" tIns="0" rIns="0" bIns="0">
              <a:spAutoFit/>
            </a:bodyPr>
            <a:p>
              <a:pPr algn="l"/>
              <a:r>
                <a:rPr lang="en-US" altLang="zh-CN" b="1" i="1" dirty="0">
                  <a:solidFill>
                    <a:srgbClr val="000000"/>
                  </a:solidFill>
                  <a:latin typeface="Times New Roman" panose="02020603050405020304" pitchFamily="18" charset="0"/>
                </a:rPr>
                <a:t>U</a:t>
              </a:r>
              <a:r>
                <a:rPr lang="en-US" altLang="zh-CN" b="1" i="1" baseline="-25000" dirty="0">
                  <a:solidFill>
                    <a:srgbClr val="000000"/>
                  </a:solidFill>
                  <a:latin typeface="Times New Roman" panose="02020603050405020304" pitchFamily="18" charset="0"/>
                </a:rPr>
                <a:t>d</a:t>
              </a:r>
              <a:endParaRPr lang="en-US" altLang="zh-CN" b="1" i="1" dirty="0">
                <a:solidFill>
                  <a:schemeClr val="tx1"/>
                </a:solidFill>
                <a:latin typeface="Times New Roman" panose="02020603050405020304" pitchFamily="18" charset="0"/>
              </a:endParaRPr>
            </a:p>
          </p:txBody>
        </p:sp>
      </p:grpSp>
      <p:sp>
        <p:nvSpPr>
          <p:cNvPr id="214741" name="Text Box 725"/>
          <p:cNvSpPr txBox="1"/>
          <p:nvPr/>
        </p:nvSpPr>
        <p:spPr>
          <a:xfrm>
            <a:off x="476250" y="4643438"/>
            <a:ext cx="8147050" cy="1758950"/>
          </a:xfrm>
          <a:prstGeom prst="rect">
            <a:avLst/>
          </a:prstGeom>
          <a:noFill/>
          <a:ln w="9525">
            <a:noFill/>
          </a:ln>
        </p:spPr>
        <p:txBody>
          <a:bodyPr>
            <a:spAutoFit/>
          </a:bodyPr>
          <a:p>
            <a:pPr algn="l"/>
            <a:r>
              <a:rPr lang="zh-CN" altLang="en-US" sz="2800" b="1" dirty="0">
                <a:solidFill>
                  <a:srgbClr val="FF0000"/>
                </a:solidFill>
                <a:latin typeface="Arial" panose="020B0604020202020204" pitchFamily="34" charset="0"/>
                <a:ea typeface="隶书" panose="02010509060101010101" pitchFamily="49" charset="-122"/>
              </a:rPr>
              <a:t>结论：</a:t>
            </a:r>
            <a:r>
              <a:rPr lang="zh-CN" altLang="en-US" sz="2800" b="1" dirty="0">
                <a:solidFill>
                  <a:schemeClr val="tx1"/>
                </a:solidFill>
                <a:latin typeface="Arial" panose="020B0604020202020204" pitchFamily="34" charset="0"/>
                <a:ea typeface="隶书" panose="02010509060101010101" pitchFamily="49" charset="-122"/>
              </a:rPr>
              <a:t>电流波形的断续</a:t>
            </a:r>
            <a:r>
              <a:rPr lang="zh-CN" altLang="en-US" sz="2800" b="1" dirty="0">
                <a:solidFill>
                  <a:srgbClr val="FF0000"/>
                </a:solidFill>
                <a:latin typeface="Arial" panose="020B0604020202020204" pitchFamily="34" charset="0"/>
                <a:ea typeface="隶书" panose="02010509060101010101" pitchFamily="49" charset="-122"/>
              </a:rPr>
              <a:t>→</a:t>
            </a:r>
            <a:r>
              <a:rPr lang="zh-CN" altLang="en-US" sz="2800" b="1" dirty="0">
                <a:solidFill>
                  <a:schemeClr val="tx1"/>
                </a:solidFill>
                <a:latin typeface="Arial" panose="020B0604020202020204" pitchFamily="34" charset="0"/>
                <a:ea typeface="隶书" panose="02010509060101010101" pitchFamily="49" charset="-122"/>
              </a:rPr>
              <a:t>平均值描述的系统带来非</a:t>
            </a:r>
            <a:endParaRPr lang="zh-CN" altLang="en-US" sz="2800" b="1" dirty="0">
              <a:solidFill>
                <a:schemeClr val="tx1"/>
              </a:solidFill>
              <a:latin typeface="Arial" panose="020B0604020202020204" pitchFamily="34" charset="0"/>
              <a:ea typeface="隶书" panose="02010509060101010101" pitchFamily="49" charset="-122"/>
            </a:endParaRPr>
          </a:p>
          <a:p>
            <a:pPr algn="l"/>
            <a:r>
              <a:rPr lang="zh-CN" altLang="en-US" sz="2800" b="1" dirty="0">
                <a:solidFill>
                  <a:schemeClr val="tx1"/>
                </a:solidFill>
                <a:latin typeface="Arial" panose="020B0604020202020204" pitchFamily="34" charset="0"/>
                <a:ea typeface="隶书" panose="02010509060101010101" pitchFamily="49" charset="-122"/>
              </a:rPr>
              <a:t>线性因素</a:t>
            </a:r>
            <a:r>
              <a:rPr lang="zh-CN" altLang="en-US" sz="2800" b="1" dirty="0">
                <a:solidFill>
                  <a:srgbClr val="FF0000"/>
                </a:solidFill>
                <a:latin typeface="Arial" panose="020B0604020202020204" pitchFamily="34" charset="0"/>
                <a:ea typeface="隶书" panose="02010509060101010101" pitchFamily="49" charset="-122"/>
              </a:rPr>
              <a:t>→</a:t>
            </a:r>
            <a:r>
              <a:rPr lang="zh-CN" altLang="en-US" sz="2800" b="1" dirty="0">
                <a:solidFill>
                  <a:schemeClr val="tx1"/>
                </a:solidFill>
                <a:latin typeface="Arial" panose="020B0604020202020204" pitchFamily="34" charset="0"/>
                <a:ea typeface="隶书" panose="02010509060101010101" pitchFamily="49" charset="-122"/>
              </a:rPr>
              <a:t>机械特性的非线性</a:t>
            </a:r>
            <a:r>
              <a:rPr lang="zh-CN" altLang="en-US" sz="2800" b="1" dirty="0">
                <a:solidFill>
                  <a:srgbClr val="FF0000"/>
                </a:solidFill>
                <a:latin typeface="Arial" panose="020B0604020202020204" pitchFamily="34" charset="0"/>
                <a:ea typeface="隶书" panose="02010509060101010101" pitchFamily="49" charset="-122"/>
              </a:rPr>
              <a:t>→</a:t>
            </a:r>
            <a:r>
              <a:rPr lang="zh-CN" altLang="en-US" sz="2800" b="1" dirty="0">
                <a:solidFill>
                  <a:schemeClr val="tx1"/>
                </a:solidFill>
                <a:latin typeface="Arial" panose="020B0604020202020204" pitchFamily="34" charset="0"/>
                <a:ea typeface="隶书" panose="02010509060101010101" pitchFamily="49" charset="-122"/>
              </a:rPr>
              <a:t>影响系统的运行性</a:t>
            </a:r>
            <a:endParaRPr lang="zh-CN" altLang="en-US" sz="2800" b="1" dirty="0">
              <a:solidFill>
                <a:schemeClr val="tx1"/>
              </a:solidFill>
              <a:latin typeface="Arial" panose="020B0604020202020204" pitchFamily="34" charset="0"/>
              <a:ea typeface="隶书" panose="02010509060101010101" pitchFamily="49" charset="-122"/>
            </a:endParaRPr>
          </a:p>
          <a:p>
            <a:pPr algn="l"/>
            <a:r>
              <a:rPr lang="zh-CN" altLang="en-US" sz="2800" b="1" dirty="0">
                <a:solidFill>
                  <a:schemeClr val="tx1"/>
                </a:solidFill>
                <a:latin typeface="Arial" panose="020B0604020202020204" pitchFamily="34" charset="0"/>
                <a:ea typeface="隶书" panose="02010509060101010101" pitchFamily="49" charset="-122"/>
              </a:rPr>
              <a:t>能</a:t>
            </a:r>
            <a:r>
              <a:rPr lang="zh-CN" altLang="en-US" sz="2800" b="1" dirty="0">
                <a:solidFill>
                  <a:srgbClr val="FF0000"/>
                </a:solidFill>
                <a:latin typeface="Arial" panose="020B0604020202020204" pitchFamily="34" charset="0"/>
                <a:ea typeface="隶书" panose="02010509060101010101" pitchFamily="49" charset="-122"/>
              </a:rPr>
              <a:t>→</a:t>
            </a:r>
            <a:r>
              <a:rPr lang="zh-CN" altLang="en-US" sz="2800" b="1" dirty="0">
                <a:solidFill>
                  <a:schemeClr val="tx1"/>
                </a:solidFill>
                <a:latin typeface="Arial" panose="020B0604020202020204" pitchFamily="34" charset="0"/>
                <a:ea typeface="隶书" panose="02010509060101010101" pitchFamily="49" charset="-122"/>
              </a:rPr>
              <a:t>尽量</a:t>
            </a:r>
            <a:r>
              <a:rPr lang="zh-CN" altLang="en-US" sz="2800" b="1" dirty="0">
                <a:latin typeface="Arial" panose="020B0604020202020204" pitchFamily="34" charset="0"/>
                <a:ea typeface="隶书" panose="02010509060101010101" pitchFamily="49" charset="-122"/>
              </a:rPr>
              <a:t>避免电流断续</a:t>
            </a:r>
            <a:endParaRPr lang="zh-CN" altLang="en-US" sz="2800" b="1" dirty="0">
              <a:latin typeface="Arial" panose="020B0604020202020204" pitchFamily="34"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ox(in)">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14741"/>
                                        </p:tgtEl>
                                        <p:attrNameLst>
                                          <p:attrName>style.visibility</p:attrName>
                                        </p:attrNameLst>
                                      </p:cBhvr>
                                      <p:to>
                                        <p:strVal val="visible"/>
                                      </p:to>
                                    </p:set>
                                    <p:anim calcmode="discrete" valueType="clr">
                                      <p:cBhvr override="childStyle">
                                        <p:cTn id="17" dur="80"/>
                                        <p:tgtEl>
                                          <p:spTgt spid="214741"/>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14741"/>
                                        </p:tgtEl>
                                        <p:attrNameLst>
                                          <p:attrName>fillcolor</p:attrName>
                                        </p:attrNameLst>
                                      </p:cBhvr>
                                      <p:tavLst>
                                        <p:tav tm="0">
                                          <p:val>
                                            <p:clrVal>
                                              <a:schemeClr val="accent2"/>
                                            </p:clrVal>
                                          </p:val>
                                        </p:tav>
                                        <p:tav tm="50000">
                                          <p:val>
                                            <p:clrVal>
                                              <a:schemeClr val="hlink"/>
                                            </p:clrVal>
                                          </p:val>
                                        </p:tav>
                                      </p:tavLst>
                                    </p:anim>
                                    <p:set>
                                      <p:cBhvr>
                                        <p:cTn id="19" dur="80"/>
                                        <p:tgtEl>
                                          <p:spTgt spid="2147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7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抑制电流脉动的措施 </a:t>
            </a:r>
            <a:endParaRPr lang="zh-CN" altLang="en-US"/>
          </a:p>
        </p:txBody>
      </p:sp>
      <p:sp>
        <p:nvSpPr>
          <p:cNvPr id="61443" name="Rectangle 3"/>
          <p:cNvSpPr>
            <a:spLocks noGrp="1" noChangeArrowheads="1"/>
          </p:cNvSpPr>
          <p:nvPr>
            <p:ph idx="1"/>
          </p:nvPr>
        </p:nvSpPr>
        <p:spPr>
          <a:xfrm>
            <a:off x="912813" y="1905000"/>
            <a:ext cx="6827837" cy="4191000"/>
          </a:xfrm>
        </p:spPr>
        <p:txBody>
          <a:bodyPr/>
          <a:lstStyle/>
          <a:p>
            <a:pPr>
              <a:buFont typeface="Wingdings" panose="05000000000000000000" pitchFamily="2" charset="2"/>
              <a:buNone/>
            </a:pPr>
            <a:endParaRPr lang="en-US" altLang="zh-CN">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）增加整流电路相数，或采用多重化技术；</a:t>
            </a:r>
            <a:endParaRPr lang="zh-CN" altLang="en-US">
              <a:latin typeface="Times New Roman" panose="02020603050405020304" pitchFamily="18" charset="0"/>
            </a:endParaRPr>
          </a:p>
          <a:p>
            <a:pPr>
              <a:buFont typeface="Wingdings" panose="05000000000000000000" pitchFamily="2" charset="2"/>
              <a:buNone/>
            </a:pP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）设置电感量足够大的平波电抗器。</a:t>
            </a:r>
            <a:endParaRPr lang="zh-CN" altLang="en-US">
              <a:latin typeface="Times New Roman" panose="02020603050405020304" pitchFamily="18"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781050" y="652463"/>
            <a:ext cx="3781425" cy="585787"/>
          </a:xfrm>
        </p:spPr>
        <p:txBody>
          <a:bodyPr/>
          <a:lstStyle/>
          <a:p>
            <a:pPr eaLnBrk="1" hangingPunct="1"/>
            <a:r>
              <a:rPr lang="zh-CN" altLang="en-US" sz="4000">
                <a:latin typeface="Times New Roman" panose="02020603050405020304" pitchFamily="18" charset="0"/>
              </a:rPr>
              <a:t>多重化整流电路</a:t>
            </a:r>
            <a:endParaRPr lang="zh-CN" altLang="en-US" sz="4000">
              <a:latin typeface="Times New Roman" panose="02020603050405020304" pitchFamily="18" charset="0"/>
            </a:endParaRPr>
          </a:p>
        </p:txBody>
      </p:sp>
      <p:sp>
        <p:nvSpPr>
          <p:cNvPr id="217091" name="Rectangle 3"/>
          <p:cNvSpPr>
            <a:spLocks noGrp="1" noChangeArrowheads="1"/>
          </p:cNvSpPr>
          <p:nvPr>
            <p:ph type="body" sz="half" idx="1"/>
          </p:nvPr>
        </p:nvSpPr>
        <p:spPr>
          <a:xfrm>
            <a:off x="620713" y="5011738"/>
            <a:ext cx="7889875" cy="1493837"/>
          </a:xfrm>
        </p:spPr>
        <p:txBody>
          <a:bodyPr/>
          <a:lstStyle/>
          <a:p>
            <a:pPr eaLnBrk="1" hangingPunct="1">
              <a:lnSpc>
                <a:spcPct val="160000"/>
              </a:lnSpc>
              <a:spcBef>
                <a:spcPct val="0"/>
              </a:spcBef>
              <a:buClr>
                <a:schemeClr val="tx1"/>
              </a:buClr>
              <a:buFont typeface="Wingdings" panose="05000000000000000000" pitchFamily="2" charset="2"/>
              <a:buNone/>
            </a:pPr>
            <a:r>
              <a:rPr lang="zh-CN" altLang="zh-CN" sz="2800">
                <a:latin typeface="Times New Roman" panose="02020603050405020304" pitchFamily="18" charset="0"/>
              </a:rPr>
              <a:t>2</a:t>
            </a:r>
            <a:r>
              <a:rPr lang="zh-CN" altLang="en-US" sz="2800">
                <a:latin typeface="Times New Roman" panose="02020603050405020304" pitchFamily="18" charset="0"/>
              </a:rPr>
              <a:t>个三相桥式整流电路并联而成的</a:t>
            </a:r>
            <a:r>
              <a:rPr lang="en-US" altLang="zh-CN" sz="2800">
                <a:latin typeface="Times New Roman" panose="02020603050405020304" pitchFamily="18" charset="0"/>
              </a:rPr>
              <a:t>12</a:t>
            </a:r>
            <a:r>
              <a:rPr lang="zh-CN" altLang="en-US" sz="2800">
                <a:latin typeface="Times New Roman" panose="02020603050405020304" pitchFamily="18" charset="0"/>
              </a:rPr>
              <a:t>相脉波整流电</a:t>
            </a:r>
            <a:endParaRPr lang="zh-CN" altLang="en-US" sz="2800">
              <a:latin typeface="Times New Roman" panose="02020603050405020304" pitchFamily="18" charset="0"/>
            </a:endParaRPr>
          </a:p>
          <a:p>
            <a:pPr eaLnBrk="1" hangingPunct="1">
              <a:lnSpc>
                <a:spcPct val="160000"/>
              </a:lnSpc>
              <a:spcBef>
                <a:spcPct val="0"/>
              </a:spcBef>
              <a:buClr>
                <a:schemeClr val="tx1"/>
              </a:buClr>
              <a:buFont typeface="Wingdings" panose="05000000000000000000" pitchFamily="2" charset="2"/>
              <a:buNone/>
            </a:pPr>
            <a:r>
              <a:rPr lang="zh-CN" altLang="en-US" sz="2800">
                <a:latin typeface="Times New Roman" panose="02020603050405020304" pitchFamily="18" charset="0"/>
              </a:rPr>
              <a:t>路</a:t>
            </a:r>
            <a:r>
              <a:rPr lang="en-US" altLang="zh-CN" sz="2800">
                <a:latin typeface="Times New Roman" panose="02020603050405020304" pitchFamily="18" charset="0"/>
              </a:rPr>
              <a:t>,</a:t>
            </a:r>
            <a:r>
              <a:rPr lang="zh-CN" altLang="en-US" sz="2800">
                <a:latin typeface="Times New Roman" panose="02020603050405020304" pitchFamily="18" charset="0"/>
              </a:rPr>
              <a:t>使用了平衡电抗器来平衡</a:t>
            </a:r>
            <a:r>
              <a:rPr lang="en-US" altLang="zh-CN" sz="2800">
                <a:latin typeface="Times New Roman" panose="02020603050405020304" pitchFamily="18" charset="0"/>
              </a:rPr>
              <a:t>2</a:t>
            </a:r>
            <a:r>
              <a:rPr lang="zh-CN" altLang="en-US" sz="2800">
                <a:latin typeface="Times New Roman" panose="02020603050405020304" pitchFamily="18" charset="0"/>
              </a:rPr>
              <a:t>组整流器的电流。</a:t>
            </a:r>
            <a:endParaRPr lang="zh-CN" altLang="en-US" sz="2800">
              <a:latin typeface="Times New Roman" panose="02020603050405020304" pitchFamily="18" charset="0"/>
            </a:endParaRPr>
          </a:p>
        </p:txBody>
      </p:sp>
      <p:graphicFrame>
        <p:nvGraphicFramePr>
          <p:cNvPr id="217092" name="Object 4"/>
          <p:cNvGraphicFramePr>
            <a:graphicFrameLocks noGrp="1" noChangeAspect="1"/>
          </p:cNvGraphicFramePr>
          <p:nvPr>
            <p:ph sz="half" idx="2"/>
          </p:nvPr>
        </p:nvGraphicFramePr>
        <p:xfrm>
          <a:off x="877888" y="1008063"/>
          <a:ext cx="7335837" cy="3949700"/>
        </p:xfrm>
        <a:graphic>
          <a:graphicData uri="http://schemas.openxmlformats.org/presentationml/2006/ole"/>
        </a:graphic>
      </p:graphicFrame>
      <p:sp>
        <p:nvSpPr>
          <p:cNvPr id="9221" name="日期占位符 4"/>
          <p:cNvSpPr>
            <a:spLocks noGrp="1"/>
          </p:cNvSpPr>
          <p:nvPr>
            <p:ph type="dt" sz="quarter" idx="1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3E265E1-99EF-4613-8777-9A94D4745729}" type="datetime1">
              <a:rPr kumimoji="0" lang="zh-CN" altLang="en-US" sz="14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9222" name="灯片编号占位符 5"/>
          <p:cNvSpPr>
            <a:spLocks noGrp="1"/>
          </p:cNvSpPr>
          <p:nvPr>
            <p:ph type="sldNum" sz="quarter" idx="15"/>
          </p:nvPr>
        </p:nvSpPr>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C9AB631-EEE2-492F-BFA8-C880B389811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aphicFrame>
        <p:nvGraphicFramePr>
          <p:cNvPr id="2" name="Object 4"/>
          <p:cNvGraphicFramePr>
            <a:graphicFrameLocks noChangeAspect="1"/>
          </p:cNvGraphicFramePr>
          <p:nvPr/>
        </p:nvGraphicFramePr>
        <p:xfrm>
          <a:off x="1004888" y="1135063"/>
          <a:ext cx="7335837" cy="3949700"/>
        </p:xfrm>
        <a:graphic>
          <a:graphicData uri="http://schemas.openxmlformats.org/presentationml/2006/ole">
            <mc:AlternateContent xmlns:mc="http://schemas.openxmlformats.org/markup-compatibility/2006">
              <mc:Choice xmlns:v="urn:schemas-microsoft-com:vml" Requires="v">
                <p:oleObj spid="_x0000_s3095" name="" r:id="rId2" imgW="2807335" imgH="1511935" progId="Visio.Drawing.6">
                  <p:embed/>
                </p:oleObj>
              </mc:Choice>
              <mc:Fallback>
                <p:oleObj name="" r:id="rId2" imgW="2807335" imgH="1511935" progId="Visio.Drawing.6">
                  <p:embed/>
                  <p:pic>
                    <p:nvPicPr>
                      <p:cNvPr id="0" name="图片 3094"/>
                      <p:cNvPicPr/>
                      <p:nvPr/>
                    </p:nvPicPr>
                    <p:blipFill>
                      <a:blip r:embed="rId3"/>
                      <a:srcRect t="2336" r="7010"/>
                      <a:stretch>
                        <a:fillRect/>
                      </a:stretch>
                    </p:blipFill>
                    <p:spPr>
                      <a:xfrm>
                        <a:off x="1004888" y="1135063"/>
                        <a:ext cx="7335837" cy="3949700"/>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blinds(horizontal)">
                                      <p:cBhvr>
                                        <p:cTn id="7" dur="500"/>
                                        <p:tgtEl>
                                          <p:spTgt spid="217090"/>
                                        </p:tgtEl>
                                      </p:cBhvr>
                                    </p:animEffect>
                                  </p:childTnLst>
                                </p:cTn>
                              </p:par>
                              <p:par>
                                <p:cTn id="8" presetID="23" presetClass="entr" presetSubtype="16" fill="hold" nodeType="withEffect">
                                  <p:stCondLst>
                                    <p:cond delay="0"/>
                                  </p:stCondLst>
                                  <p:childTnLst>
                                    <p:set>
                                      <p:cBhvr>
                                        <p:cTn id="9" dur="1" fill="hold">
                                          <p:stCondLst>
                                            <p:cond delay="0"/>
                                          </p:stCondLst>
                                        </p:cTn>
                                        <p:tgtEl>
                                          <p:spTgt spid="217092"/>
                                        </p:tgtEl>
                                        <p:attrNameLst>
                                          <p:attrName>style.visibility</p:attrName>
                                        </p:attrNameLst>
                                      </p:cBhvr>
                                      <p:to>
                                        <p:strVal val="visible"/>
                                      </p:to>
                                    </p:set>
                                    <p:anim calcmode="lin" valueType="num">
                                      <p:cBhvr>
                                        <p:cTn id="10" dur="500" fill="hold"/>
                                        <p:tgtEl>
                                          <p:spTgt spid="217092"/>
                                        </p:tgtEl>
                                        <p:attrNameLst>
                                          <p:attrName>ppt_w</p:attrName>
                                        </p:attrNameLst>
                                      </p:cBhvr>
                                      <p:tavLst>
                                        <p:tav tm="0">
                                          <p:val>
                                            <p:fltVal val="0"/>
                                          </p:val>
                                        </p:tav>
                                        <p:tav tm="100000">
                                          <p:val>
                                            <p:strVal val="#ppt_w"/>
                                          </p:val>
                                        </p:tav>
                                      </p:tavLst>
                                    </p:anim>
                                    <p:anim calcmode="lin" valueType="num">
                                      <p:cBhvr>
                                        <p:cTn id="11" dur="500" fill="hold"/>
                                        <p:tgtEl>
                                          <p:spTgt spid="217092"/>
                                        </p:tgtEl>
                                        <p:attrNameLst>
                                          <p:attrName>ppt_h</p:attrName>
                                        </p:attrNameLst>
                                      </p:cBhvr>
                                      <p:tavLst>
                                        <p:tav tm="0">
                                          <p:val>
                                            <p:flt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7091">
                                            <p:txEl>
                                              <p:pRg st="0" end="0"/>
                                            </p:txEl>
                                          </p:spTgt>
                                        </p:tgtEl>
                                        <p:attrNameLst>
                                          <p:attrName>style.visibility</p:attrName>
                                        </p:attrNameLst>
                                      </p:cBhvr>
                                      <p:to>
                                        <p:strVal val="visible"/>
                                      </p:to>
                                    </p:set>
                                    <p:animEffect transition="in" filter="wipe(left)">
                                      <p:cBhvr>
                                        <p:cTn id="16" dur="500"/>
                                        <p:tgtEl>
                                          <p:spTgt spid="217091">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7091">
                                            <p:txEl>
                                              <p:pRg st="1" end="1"/>
                                            </p:txEl>
                                          </p:spTgt>
                                        </p:tgtEl>
                                        <p:attrNameLst>
                                          <p:attrName>style.visibility</p:attrName>
                                        </p:attrNameLst>
                                      </p:cBhvr>
                                      <p:to>
                                        <p:strVal val="visible"/>
                                      </p:to>
                                    </p:set>
                                    <p:animEffect transition="in" filter="wipe(left)">
                                      <p:cBhvr>
                                        <p:cTn id="20" dur="500"/>
                                        <p:tgtEl>
                                          <p:spTgt spid="217091">
                                            <p:txEl>
                                              <p:pRg st="1" end="1"/>
                                            </p:txEl>
                                          </p:spTgt>
                                        </p:tgtEl>
                                      </p:cBhvr>
                                    </p:animEffect>
                                  </p:childTnLst>
                                </p:cTn>
                              </p:par>
                              <p:par>
                                <p:cTn id="21" presetID="23" presetClass="entr" presetSubtype="16"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000000"/>
                                          </p:val>
                                        </p:tav>
                                        <p:tav tm="100000">
                                          <p:val>
                                            <p:strVal val="#ppt_w"/>
                                          </p:val>
                                        </p:tav>
                                      </p:tavLst>
                                    </p:anim>
                                    <p:anim calcmode="lin" valueType="num">
                                      <p:cBhvr>
                                        <p:cTn id="2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554038" y="528638"/>
            <a:ext cx="4481512" cy="604837"/>
          </a:xfrm>
        </p:spPr>
        <p:txBody>
          <a:bodyPr/>
          <a:lstStyle/>
          <a:p>
            <a:pPr eaLnBrk="1" hangingPunct="1"/>
            <a:r>
              <a:rPr lang="zh-CN" altLang="en-US" sz="3600">
                <a:latin typeface="Times New Roman" panose="02020603050405020304" pitchFamily="18" charset="0"/>
              </a:rPr>
              <a:t>平波电抗器的电感量</a:t>
            </a:r>
            <a:endParaRPr lang="zh-CN" altLang="en-US" sz="3600">
              <a:latin typeface="Times New Roman" panose="02020603050405020304" pitchFamily="18" charset="0"/>
            </a:endParaRPr>
          </a:p>
        </p:txBody>
      </p:sp>
      <p:sp>
        <p:nvSpPr>
          <p:cNvPr id="216067" name="Rectangle 3"/>
          <p:cNvSpPr>
            <a:spLocks noGrp="1" noChangeArrowheads="1"/>
          </p:cNvSpPr>
          <p:nvPr>
            <p:ph type="body" sz="half" idx="1"/>
          </p:nvPr>
        </p:nvSpPr>
        <p:spPr>
          <a:xfrm>
            <a:off x="534988" y="869950"/>
            <a:ext cx="8208962" cy="5381625"/>
          </a:xfrm>
        </p:spPr>
        <p:txBody>
          <a:bodyPr/>
          <a:lstStyle/>
          <a:p>
            <a:pPr eaLnBrk="1" hangingPunct="1">
              <a:lnSpc>
                <a:spcPct val="160000"/>
              </a:lnSpc>
              <a:spcBef>
                <a:spcPct val="0"/>
              </a:spcBef>
              <a:buFont typeface="Wingdings" panose="05000000000000000000" pitchFamily="2" charset="2"/>
              <a:buNone/>
            </a:pPr>
            <a:r>
              <a:rPr lang="zh-CN" altLang="en-US" sz="2800">
                <a:solidFill>
                  <a:srgbClr val="FF0000"/>
                </a:solidFill>
                <a:latin typeface="Times New Roman" panose="02020603050405020304" pitchFamily="18" charset="0"/>
              </a:rPr>
              <a:t>选择原则</a:t>
            </a:r>
            <a:r>
              <a:rPr lang="zh-CN" altLang="en-US" sz="2800">
                <a:latin typeface="Times New Roman" panose="02020603050405020304" pitchFamily="18" charset="0"/>
              </a:rPr>
              <a:t>：按照</a:t>
            </a:r>
            <a:r>
              <a:rPr lang="zh-CN" altLang="en-US" sz="2800">
                <a:solidFill>
                  <a:srgbClr val="FF3300"/>
                </a:solidFill>
                <a:latin typeface="Times New Roman" panose="02020603050405020304" pitchFamily="18" charset="0"/>
              </a:rPr>
              <a:t>低速轻载</a:t>
            </a:r>
            <a:r>
              <a:rPr lang="zh-CN" altLang="en-US" sz="2800">
                <a:latin typeface="Times New Roman" panose="02020603050405020304" pitchFamily="18" charset="0"/>
              </a:rPr>
              <a:t>时保证电流连续的条件，</a:t>
            </a:r>
            <a:endParaRPr lang="zh-CN" altLang="en-US" sz="2800">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sz="2800">
                <a:latin typeface="Times New Roman" panose="02020603050405020304" pitchFamily="18" charset="0"/>
              </a:rPr>
              <a:t>一般取最小电流</a:t>
            </a:r>
            <a:r>
              <a:rPr lang="en-US" altLang="zh-CN" sz="2800">
                <a:latin typeface="Times New Roman" panose="02020603050405020304" pitchFamily="18" charset="0"/>
              </a:rPr>
              <a:t>I</a:t>
            </a:r>
            <a:r>
              <a:rPr lang="en-US" altLang="zh-CN" sz="2800" baseline="-25000">
                <a:latin typeface="Times New Roman" panose="02020603050405020304" pitchFamily="18" charset="0"/>
              </a:rPr>
              <a:t>dmin</a:t>
            </a:r>
            <a:r>
              <a:rPr lang="zh-CN" altLang="en-US" sz="2800">
                <a:latin typeface="Times New Roman" panose="02020603050405020304" pitchFamily="18" charset="0"/>
              </a:rPr>
              <a:t>为电动机</a:t>
            </a:r>
            <a:r>
              <a:rPr lang="zh-CN" altLang="en-US" sz="2800">
                <a:solidFill>
                  <a:srgbClr val="FF0000"/>
                </a:solidFill>
                <a:latin typeface="Times New Roman" panose="02020603050405020304" pitchFamily="18" charset="0"/>
              </a:rPr>
              <a:t>额定电流的</a:t>
            </a:r>
            <a:r>
              <a:rPr lang="en-US" altLang="zh-CN" sz="2800">
                <a:solidFill>
                  <a:srgbClr val="FF0000"/>
                </a:solidFill>
                <a:latin typeface="Times New Roman" panose="02020603050405020304" pitchFamily="18" charset="0"/>
              </a:rPr>
              <a:t>5%~10%,</a:t>
            </a:r>
            <a:endParaRPr lang="en-US" altLang="zh-CN" sz="2800">
              <a:solidFill>
                <a:srgbClr val="FF0000"/>
              </a:solidFill>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sz="2800">
                <a:latin typeface="Times New Roman" panose="02020603050405020304" pitchFamily="18" charset="0"/>
              </a:rPr>
              <a:t>再利用它计算所需的总电感量，减去电枢电感→平</a:t>
            </a:r>
            <a:endParaRPr lang="zh-CN" altLang="en-US" sz="2800">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sz="2800">
                <a:latin typeface="Times New Roman" panose="02020603050405020304" pitchFamily="18" charset="0"/>
              </a:rPr>
              <a:t>波电抗的电感值。</a:t>
            </a:r>
            <a:endParaRPr lang="zh-CN" altLang="en-US" sz="2800">
              <a:latin typeface="Times New Roman" panose="02020603050405020304" pitchFamily="18" charset="0"/>
            </a:endParaRPr>
          </a:p>
          <a:p>
            <a:pPr eaLnBrk="1" hangingPunct="1">
              <a:lnSpc>
                <a:spcPct val="190000"/>
              </a:lnSpc>
              <a:spcBef>
                <a:spcPct val="0"/>
              </a:spcBef>
              <a:buFont typeface="Wingdings" panose="05000000000000000000" pitchFamily="2" charset="2"/>
              <a:buNone/>
            </a:pPr>
            <a:r>
              <a:rPr lang="zh-CN" altLang="en-US" sz="2800">
                <a:solidFill>
                  <a:schemeClr val="tx2"/>
                </a:solidFill>
                <a:latin typeface="Times New Roman" panose="02020603050405020304" pitchFamily="18" charset="0"/>
              </a:rPr>
              <a:t>单相桥式全控整流电路：                           </a:t>
            </a:r>
            <a:endParaRPr lang="zh-CN" altLang="en-US" sz="2800">
              <a:solidFill>
                <a:schemeClr val="tx2"/>
              </a:solidFill>
              <a:latin typeface="Times New Roman" panose="02020603050405020304" pitchFamily="18" charset="0"/>
            </a:endParaRPr>
          </a:p>
          <a:p>
            <a:pPr eaLnBrk="1" hangingPunct="1">
              <a:lnSpc>
                <a:spcPct val="190000"/>
              </a:lnSpc>
              <a:spcBef>
                <a:spcPct val="0"/>
              </a:spcBef>
              <a:buFont typeface="Wingdings" panose="05000000000000000000" pitchFamily="2" charset="2"/>
              <a:buNone/>
            </a:pPr>
            <a:r>
              <a:rPr lang="zh-CN" altLang="en-US" sz="2800">
                <a:solidFill>
                  <a:schemeClr val="tx2"/>
                </a:solidFill>
                <a:latin typeface="Times New Roman" panose="02020603050405020304" pitchFamily="18" charset="0"/>
              </a:rPr>
              <a:t>三相半波整流电路：                               </a:t>
            </a:r>
            <a:endParaRPr lang="zh-CN" altLang="en-US" sz="2800">
              <a:solidFill>
                <a:schemeClr val="tx2"/>
              </a:solidFill>
              <a:latin typeface="Times New Roman" panose="02020603050405020304" pitchFamily="18" charset="0"/>
            </a:endParaRPr>
          </a:p>
          <a:p>
            <a:pPr eaLnBrk="1" hangingPunct="1">
              <a:lnSpc>
                <a:spcPct val="190000"/>
              </a:lnSpc>
              <a:spcBef>
                <a:spcPct val="0"/>
              </a:spcBef>
              <a:buFont typeface="Wingdings" panose="05000000000000000000" pitchFamily="2" charset="2"/>
              <a:buNone/>
            </a:pPr>
            <a:r>
              <a:rPr lang="zh-CN" altLang="en-US" sz="2800">
                <a:solidFill>
                  <a:schemeClr val="tx2"/>
                </a:solidFill>
                <a:latin typeface="黑体" panose="02010609060101010101" pitchFamily="49" charset="-122"/>
              </a:rPr>
              <a:t>三相桥式整流电路：</a:t>
            </a:r>
            <a:r>
              <a:rPr lang="zh-CN" altLang="en-US" sz="2800">
                <a:latin typeface="黑体" panose="02010609060101010101" pitchFamily="49" charset="-122"/>
              </a:rPr>
              <a:t>                          </a:t>
            </a:r>
            <a:endParaRPr lang="zh-CN" altLang="en-US" sz="2800">
              <a:latin typeface="黑体" panose="02010609060101010101" pitchFamily="49" charset="-122"/>
            </a:endParaRPr>
          </a:p>
        </p:txBody>
      </p:sp>
      <p:graphicFrame>
        <p:nvGraphicFramePr>
          <p:cNvPr id="216068" name="Object 4"/>
          <p:cNvGraphicFramePr>
            <a:graphicFrameLocks noGrp="1" noChangeAspect="1"/>
          </p:cNvGraphicFramePr>
          <p:nvPr>
            <p:ph sz="quarter" idx="2"/>
          </p:nvPr>
        </p:nvGraphicFramePr>
        <p:xfrm>
          <a:off x="4522788" y="3498850"/>
          <a:ext cx="2108200" cy="995363"/>
        </p:xfrm>
        <a:graphic>
          <a:graphicData uri="http://schemas.openxmlformats.org/presentationml/2006/ole"/>
        </a:graphic>
      </p:graphicFrame>
      <p:graphicFrame>
        <p:nvGraphicFramePr>
          <p:cNvPr id="216069" name="Object 5"/>
          <p:cNvGraphicFramePr>
            <a:graphicFrameLocks noGrp="1" noChangeAspect="1"/>
          </p:cNvGraphicFramePr>
          <p:nvPr>
            <p:ph sz="quarter" idx="3"/>
          </p:nvPr>
        </p:nvGraphicFramePr>
        <p:xfrm>
          <a:off x="4424363" y="4502150"/>
          <a:ext cx="2035175" cy="974725"/>
        </p:xfrm>
        <a:graphic>
          <a:graphicData uri="http://schemas.openxmlformats.org/presentationml/2006/ole"/>
        </a:graphic>
      </p:graphicFrame>
      <p:sp>
        <p:nvSpPr>
          <p:cNvPr id="8199" name="日期占位符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055BE5-2520-4643-BE7A-6D2830C78047}" type="datetime1">
              <a:rPr kumimoji="0" lang="zh-CN" altLang="en-US" sz="14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8200" name="灯片编号占位符 6"/>
          <p:cNvSpPr>
            <a:spLocks noGrp="1"/>
          </p:cNvSpPr>
          <p:nvPr>
            <p:ph type="sldNum" sz="quarter" idx="11"/>
          </p:nvPr>
        </p:nvSpPr>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6D0F57-315D-435F-87A5-1F58EAC8A45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aphicFrame>
        <p:nvGraphicFramePr>
          <p:cNvPr id="216070" name="Object 6"/>
          <p:cNvGraphicFramePr>
            <a:graphicFrameLocks noChangeAspect="1"/>
          </p:cNvGraphicFramePr>
          <p:nvPr/>
        </p:nvGraphicFramePr>
        <p:xfrm>
          <a:off x="4287838" y="5500688"/>
          <a:ext cx="2078037" cy="1036637"/>
        </p:xfrm>
        <a:graphic>
          <a:graphicData uri="http://schemas.openxmlformats.org/presentationml/2006/ole"/>
        </a:graphic>
      </p:graphicFrame>
      <p:sp>
        <p:nvSpPr>
          <p:cNvPr id="33801" name="Rectangle 7"/>
          <p:cNvSpPr>
            <a:spLocks noChangeArrowheads="1"/>
          </p:cNvSpPr>
          <p:nvPr/>
        </p:nvSpPr>
        <p:spPr bwMode="auto">
          <a:xfrm>
            <a:off x="539750" y="80963"/>
            <a:ext cx="43878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CC00"/>
              </a:solidFill>
              <a:effectLst/>
              <a:uLnTx/>
              <a:uFillTx/>
              <a:latin typeface="Times New Roman" panose="02020603050405020304" pitchFamily="18" charset="0"/>
              <a:ea typeface="宋体" panose="02010600030101010101" pitchFamily="2" charset="-122"/>
              <a:cs typeface="+mn-cs"/>
            </a:endParaRPr>
          </a:p>
        </p:txBody>
      </p:sp>
      <p:graphicFrame>
        <p:nvGraphicFramePr>
          <p:cNvPr id="2" name="Object 6"/>
          <p:cNvGraphicFramePr>
            <a:graphicFrameLocks noChangeAspect="1"/>
          </p:cNvGraphicFramePr>
          <p:nvPr/>
        </p:nvGraphicFramePr>
        <p:xfrm>
          <a:off x="4405948" y="5725478"/>
          <a:ext cx="2078037" cy="1036637"/>
        </p:xfrm>
        <a:graphic>
          <a:graphicData uri="http://schemas.openxmlformats.org/presentationml/2006/ole">
            <mc:AlternateContent xmlns:mc="http://schemas.openxmlformats.org/markup-compatibility/2006">
              <mc:Choice xmlns:v="urn:schemas-microsoft-com:vml" Requires="v">
                <p:oleObj spid="_x0000_s3093" name="" r:id="rId4" imgW="965200" imgH="431800" progId="Equation.3">
                  <p:embed/>
                </p:oleObj>
              </mc:Choice>
              <mc:Fallback>
                <p:oleObj name="" r:id="rId4" imgW="965200" imgH="431800" progId="Equation.3">
                  <p:embed/>
                  <p:pic>
                    <p:nvPicPr>
                      <p:cNvPr id="0" name="图片 3092"/>
                      <p:cNvPicPr/>
                      <p:nvPr/>
                    </p:nvPicPr>
                    <p:blipFill>
                      <a:blip r:embed="rId5"/>
                      <a:stretch>
                        <a:fillRect/>
                      </a:stretch>
                    </p:blipFill>
                    <p:spPr>
                      <a:xfrm>
                        <a:off x="4405948" y="5725478"/>
                        <a:ext cx="2078037" cy="1036637"/>
                      </a:xfrm>
                      <a:prstGeom prst="rect">
                        <a:avLst/>
                      </a:prstGeom>
                      <a:solidFill>
                        <a:schemeClr val="accent1"/>
                      </a:solidFill>
                      <a:ln w="38100">
                        <a:noFill/>
                        <a:miter/>
                      </a:ln>
                    </p:spPr>
                  </p:pic>
                </p:oleObj>
              </mc:Fallback>
            </mc:AlternateContent>
          </a:graphicData>
        </a:graphic>
      </p:graphicFrame>
      <p:graphicFrame>
        <p:nvGraphicFramePr>
          <p:cNvPr id="3" name="Object 4"/>
          <p:cNvGraphicFramePr>
            <a:graphicFrameLocks noChangeAspect="1"/>
          </p:cNvGraphicFramePr>
          <p:nvPr/>
        </p:nvGraphicFramePr>
        <p:xfrm>
          <a:off x="4522788" y="3620770"/>
          <a:ext cx="2108200" cy="995363"/>
        </p:xfrm>
        <a:graphic>
          <a:graphicData uri="http://schemas.openxmlformats.org/presentationml/2006/ole">
            <mc:AlternateContent xmlns:mc="http://schemas.openxmlformats.org/markup-compatibility/2006">
              <mc:Choice xmlns:v="urn:schemas-microsoft-com:vml" Requires="v">
                <p:oleObj spid="_x0000_s4" name="" r:id="rId6" imgW="914400" imgH="431800" progId="Equation.3">
                  <p:embed/>
                </p:oleObj>
              </mc:Choice>
              <mc:Fallback>
                <p:oleObj name="" r:id="rId6" imgW="914400" imgH="431800" progId="Equation.3">
                  <p:embed/>
                  <p:pic>
                    <p:nvPicPr>
                      <p:cNvPr id="0" name="图片 3091"/>
                      <p:cNvPicPr/>
                      <p:nvPr/>
                    </p:nvPicPr>
                    <p:blipFill>
                      <a:blip r:embed="rId7"/>
                      <a:srcRect/>
                      <a:stretch>
                        <a:fillRect/>
                      </a:stretch>
                    </p:blipFill>
                    <p:spPr>
                      <a:xfrm>
                        <a:off x="4522788" y="3620770"/>
                        <a:ext cx="2108200" cy="995363"/>
                      </a:xfrm>
                      <a:prstGeom prst="rect">
                        <a:avLst/>
                      </a:prstGeom>
                      <a:solidFill>
                        <a:schemeClr val="accent1">
                          <a:alpha val="100000"/>
                        </a:schemeClr>
                      </a:solidFill>
                      <a:ln w="38100">
                        <a:miter/>
                      </a:ln>
                    </p:spPr>
                  </p:pic>
                </p:oleObj>
              </mc:Fallback>
            </mc:AlternateContent>
          </a:graphicData>
        </a:graphic>
      </p:graphicFrame>
      <p:graphicFrame>
        <p:nvGraphicFramePr>
          <p:cNvPr id="5" name="Object 5"/>
          <p:cNvGraphicFramePr>
            <a:graphicFrameLocks noChangeAspect="1"/>
          </p:cNvGraphicFramePr>
          <p:nvPr/>
        </p:nvGraphicFramePr>
        <p:xfrm>
          <a:off x="4424363" y="4624070"/>
          <a:ext cx="2035175" cy="974725"/>
        </p:xfrm>
        <a:graphic>
          <a:graphicData uri="http://schemas.openxmlformats.org/presentationml/2006/ole">
            <mc:AlternateContent xmlns:mc="http://schemas.openxmlformats.org/markup-compatibility/2006">
              <mc:Choice xmlns:v="urn:schemas-microsoft-com:vml" Requires="v">
                <p:oleObj spid="_x0000_s6" name="" r:id="rId8" imgW="901065" imgH="431800" progId="Equation.3">
                  <p:embed/>
                </p:oleObj>
              </mc:Choice>
              <mc:Fallback>
                <p:oleObj name="" r:id="rId8" imgW="901065" imgH="431800" progId="Equation.3">
                  <p:embed/>
                  <p:pic>
                    <p:nvPicPr>
                      <p:cNvPr id="0" name="图片 3093"/>
                      <p:cNvPicPr/>
                      <p:nvPr/>
                    </p:nvPicPr>
                    <p:blipFill>
                      <a:blip r:embed="rId9"/>
                      <a:srcRect/>
                      <a:stretch>
                        <a:fillRect/>
                      </a:stretch>
                    </p:blipFill>
                    <p:spPr>
                      <a:xfrm>
                        <a:off x="4424363" y="4624070"/>
                        <a:ext cx="2035175" cy="974725"/>
                      </a:xfrm>
                      <a:prstGeom prst="rect">
                        <a:avLst/>
                      </a:prstGeom>
                      <a:solidFill>
                        <a:schemeClr val="accent1">
                          <a:alpha val="100000"/>
                        </a:schemeClr>
                      </a:solid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vertical)">
                                      <p:cBhvr>
                                        <p:cTn id="7" dur="500"/>
                                        <p:tgtEl>
                                          <p:spTgt spid="216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7">
                                            <p:txEl>
                                              <p:pRg st="0" end="0"/>
                                            </p:txEl>
                                          </p:spTgt>
                                        </p:tgtEl>
                                        <p:attrNameLst>
                                          <p:attrName>style.visibility</p:attrName>
                                        </p:attrNameLst>
                                      </p:cBhvr>
                                      <p:to>
                                        <p:strVal val="visible"/>
                                      </p:to>
                                    </p:set>
                                    <p:animEffect transition="in" filter="wipe(left)">
                                      <p:cBhvr>
                                        <p:cTn id="12" dur="500"/>
                                        <p:tgtEl>
                                          <p:spTgt spid="216067">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6067">
                                            <p:txEl>
                                              <p:pRg st="1" end="1"/>
                                            </p:txEl>
                                          </p:spTgt>
                                        </p:tgtEl>
                                        <p:attrNameLst>
                                          <p:attrName>style.visibility</p:attrName>
                                        </p:attrNameLst>
                                      </p:cBhvr>
                                      <p:to>
                                        <p:strVal val="visible"/>
                                      </p:to>
                                    </p:set>
                                    <p:animEffect transition="in" filter="wipe(left)">
                                      <p:cBhvr>
                                        <p:cTn id="16" dur="500"/>
                                        <p:tgtEl>
                                          <p:spTgt spid="216067">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6067">
                                            <p:txEl>
                                              <p:pRg st="2" end="2"/>
                                            </p:txEl>
                                          </p:spTgt>
                                        </p:tgtEl>
                                        <p:attrNameLst>
                                          <p:attrName>style.visibility</p:attrName>
                                        </p:attrNameLst>
                                      </p:cBhvr>
                                      <p:to>
                                        <p:strVal val="visible"/>
                                      </p:to>
                                    </p:set>
                                    <p:animEffect transition="in" filter="wipe(left)">
                                      <p:cBhvr>
                                        <p:cTn id="20" dur="500"/>
                                        <p:tgtEl>
                                          <p:spTgt spid="216067">
                                            <p:txEl>
                                              <p:pRg st="2" end="2"/>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16067">
                                            <p:txEl>
                                              <p:pRg st="3" end="3"/>
                                            </p:txEl>
                                          </p:spTgt>
                                        </p:tgtEl>
                                        <p:attrNameLst>
                                          <p:attrName>style.visibility</p:attrName>
                                        </p:attrNameLst>
                                      </p:cBhvr>
                                      <p:to>
                                        <p:strVal val="visible"/>
                                      </p:to>
                                    </p:set>
                                    <p:animEffect transition="in" filter="wipe(left)">
                                      <p:cBhvr>
                                        <p:cTn id="24" dur="500"/>
                                        <p:tgtEl>
                                          <p:spTgt spid="21606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6067">
                                            <p:txEl>
                                              <p:pRg st="4" end="4"/>
                                            </p:txEl>
                                          </p:spTgt>
                                        </p:tgtEl>
                                        <p:attrNameLst>
                                          <p:attrName>style.visibility</p:attrName>
                                        </p:attrNameLst>
                                      </p:cBhvr>
                                      <p:to>
                                        <p:strVal val="visible"/>
                                      </p:to>
                                    </p:set>
                                    <p:animEffect transition="in" filter="wipe(left)">
                                      <p:cBhvr>
                                        <p:cTn id="29" dur="500"/>
                                        <p:tgtEl>
                                          <p:spTgt spid="216067">
                                            <p:txEl>
                                              <p:pRg st="4" end="4"/>
                                            </p:txEl>
                                          </p:spTgt>
                                        </p:tgtEl>
                                      </p:cBhvr>
                                    </p:animEffect>
                                  </p:childTnLst>
                                </p:cTn>
                              </p:par>
                            </p:childTnLst>
                          </p:cTn>
                        </p:par>
                        <p:par>
                          <p:cTn id="30" fill="hold">
                            <p:stCondLst>
                              <p:cond delay="500"/>
                            </p:stCondLst>
                            <p:childTnLst>
                              <p:par>
                                <p:cTn id="31" presetID="8" presetClass="entr" presetSubtype="16" fill="hold" nodeType="afterEffect">
                                  <p:stCondLst>
                                    <p:cond delay="0"/>
                                  </p:stCondLst>
                                  <p:childTnLst>
                                    <p:set>
                                      <p:cBhvr>
                                        <p:cTn id="32" dur="1" fill="hold">
                                          <p:stCondLst>
                                            <p:cond delay="0"/>
                                          </p:stCondLst>
                                        </p:cTn>
                                        <p:tgtEl>
                                          <p:spTgt spid="216068"/>
                                        </p:tgtEl>
                                        <p:attrNameLst>
                                          <p:attrName>style.visibility</p:attrName>
                                        </p:attrNameLst>
                                      </p:cBhvr>
                                      <p:to>
                                        <p:strVal val="visible"/>
                                      </p:to>
                                    </p:set>
                                    <p:animEffect transition="in" filter="diamond(in)">
                                      <p:cBhvr>
                                        <p:cTn id="33" dur="1000"/>
                                        <p:tgtEl>
                                          <p:spTgt spid="2160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6067">
                                            <p:txEl>
                                              <p:pRg st="5" end="5"/>
                                            </p:txEl>
                                          </p:spTgt>
                                        </p:tgtEl>
                                        <p:attrNameLst>
                                          <p:attrName>style.visibility</p:attrName>
                                        </p:attrNameLst>
                                      </p:cBhvr>
                                      <p:to>
                                        <p:strVal val="visible"/>
                                      </p:to>
                                    </p:set>
                                    <p:animEffect transition="in" filter="wipe(left)">
                                      <p:cBhvr>
                                        <p:cTn id="38" dur="500"/>
                                        <p:tgtEl>
                                          <p:spTgt spid="216067">
                                            <p:txEl>
                                              <p:pRg st="5" end="5"/>
                                            </p:txEl>
                                          </p:spTgt>
                                        </p:tgtEl>
                                      </p:cBhvr>
                                    </p:animEffect>
                                  </p:childTnLst>
                                </p:cTn>
                              </p:par>
                            </p:childTnLst>
                          </p:cTn>
                        </p:par>
                        <p:par>
                          <p:cTn id="39" fill="hold">
                            <p:stCondLst>
                              <p:cond delay="500"/>
                            </p:stCondLst>
                            <p:childTnLst>
                              <p:par>
                                <p:cTn id="40" presetID="5" presetClass="entr" presetSubtype="10" fill="hold" nodeType="afterEffect">
                                  <p:stCondLst>
                                    <p:cond delay="0"/>
                                  </p:stCondLst>
                                  <p:childTnLst>
                                    <p:set>
                                      <p:cBhvr>
                                        <p:cTn id="41" dur="1" fill="hold">
                                          <p:stCondLst>
                                            <p:cond delay="0"/>
                                          </p:stCondLst>
                                        </p:cTn>
                                        <p:tgtEl>
                                          <p:spTgt spid="216069"/>
                                        </p:tgtEl>
                                        <p:attrNameLst>
                                          <p:attrName>style.visibility</p:attrName>
                                        </p:attrNameLst>
                                      </p:cBhvr>
                                      <p:to>
                                        <p:strVal val="visible"/>
                                      </p:to>
                                    </p:set>
                                    <p:animEffect transition="in" filter="checkerboard(across)">
                                      <p:cBhvr>
                                        <p:cTn id="42" dur="500"/>
                                        <p:tgtEl>
                                          <p:spTgt spid="2160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6067">
                                            <p:txEl>
                                              <p:pRg st="6" end="6"/>
                                            </p:txEl>
                                          </p:spTgt>
                                        </p:tgtEl>
                                        <p:attrNameLst>
                                          <p:attrName>style.visibility</p:attrName>
                                        </p:attrNameLst>
                                      </p:cBhvr>
                                      <p:to>
                                        <p:strVal val="visible"/>
                                      </p:to>
                                    </p:set>
                                    <p:animEffect transition="in" filter="wipe(left)">
                                      <p:cBhvr>
                                        <p:cTn id="47" dur="500"/>
                                        <p:tgtEl>
                                          <p:spTgt spid="216067">
                                            <p:txEl>
                                              <p:pRg st="6" end="6"/>
                                            </p:txEl>
                                          </p:spTgt>
                                        </p:tgtEl>
                                      </p:cBhvr>
                                    </p:animEffect>
                                  </p:childTnLst>
                                </p:cTn>
                              </p:par>
                            </p:childTnLst>
                          </p:cTn>
                        </p:par>
                        <p:par>
                          <p:cTn id="48" fill="hold">
                            <p:stCondLst>
                              <p:cond delay="500"/>
                            </p:stCondLst>
                            <p:childTnLst>
                              <p:par>
                                <p:cTn id="49" presetID="4" presetClass="entr" presetSubtype="16" fill="hold" nodeType="afterEffect">
                                  <p:stCondLst>
                                    <p:cond delay="0"/>
                                  </p:stCondLst>
                                  <p:childTnLst>
                                    <p:set>
                                      <p:cBhvr>
                                        <p:cTn id="50" dur="1" fill="hold">
                                          <p:stCondLst>
                                            <p:cond delay="0"/>
                                          </p:stCondLst>
                                        </p:cTn>
                                        <p:tgtEl>
                                          <p:spTgt spid="216070"/>
                                        </p:tgtEl>
                                        <p:attrNameLst>
                                          <p:attrName>style.visibility</p:attrName>
                                        </p:attrNameLst>
                                      </p:cBhvr>
                                      <p:to>
                                        <p:strVal val="visible"/>
                                      </p:to>
                                    </p:set>
                                    <p:animEffect transition="in" filter="box(in)">
                                      <p:cBhvr>
                                        <p:cTn id="51" dur="500"/>
                                        <p:tgtEl>
                                          <p:spTgt spid="216070"/>
                                        </p:tgtEl>
                                      </p:cBhvr>
                                    </p:animEffect>
                                  </p:childTnLst>
                                </p:cTn>
                              </p:par>
                            </p:childTnLst>
                          </p:cTn>
                        </p:par>
                        <p:par>
                          <p:cTn id="52" fill="hold">
                            <p:stCondLst>
                              <p:cond delay="1000"/>
                            </p:stCondLst>
                            <p:childTnLst>
                              <p:par>
                                <p:cTn id="53" presetID="4" presetClass="entr" presetSubtype="16"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ox(in)">
                                      <p:cBhvr>
                                        <p:cTn id="55" dur="500"/>
                                        <p:tgtEl>
                                          <p:spTgt spid="2"/>
                                        </p:tgtEl>
                                      </p:cBhvr>
                                    </p:animEffect>
                                  </p:childTnLst>
                                </p:cTn>
                              </p:par>
                            </p:childTnLst>
                          </p:cTn>
                        </p:par>
                        <p:par>
                          <p:cTn id="56" fill="hold">
                            <p:stCondLst>
                              <p:cond delay="1500"/>
                            </p:stCondLst>
                            <p:childTnLst>
                              <p:par>
                                <p:cTn id="57" presetID="8" presetClass="entr" presetSubtype="16"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amond(in)">
                                      <p:cBhvr>
                                        <p:cTn id="59" dur="1000"/>
                                        <p:tgtEl>
                                          <p:spTgt spid="3"/>
                                        </p:tgtEl>
                                      </p:cBhvr>
                                    </p:animEffect>
                                  </p:childTnLst>
                                </p:cTn>
                              </p:par>
                            </p:childTnLst>
                          </p:cTn>
                        </p:par>
                        <p:par>
                          <p:cTn id="60" fill="hold">
                            <p:stCondLst>
                              <p:cond delay="2500"/>
                            </p:stCondLst>
                            <p:childTnLst>
                              <p:par>
                                <p:cTn id="61" presetID="5" presetClass="entr" presetSubtype="1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checkerboard(across)">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a:t>调节直流电动机转速的方法</a:t>
            </a:r>
            <a:r>
              <a:rPr lang="zh-CN" altLang="en-US"/>
              <a:t> </a:t>
            </a:r>
            <a:endParaRPr lang="zh-CN" altLang="en-US"/>
          </a:p>
        </p:txBody>
      </p:sp>
      <p:sp>
        <p:nvSpPr>
          <p:cNvPr id="46083" name="Rectangle 3"/>
          <p:cNvSpPr>
            <a:spLocks noGrp="1" noChangeArrowheads="1"/>
          </p:cNvSpPr>
          <p:nvPr>
            <p:ph idx="1"/>
          </p:nvPr>
        </p:nvSpPr>
        <p:spPr>
          <a:xfrm>
            <a:off x="755576" y="1628800"/>
            <a:ext cx="8110537" cy="4191000"/>
          </a:xfrm>
        </p:spPr>
        <p:txBody>
          <a:bodyPr/>
          <a:lstStyle/>
          <a:p>
            <a:pP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）调节电枢供电电压；</a:t>
            </a: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）减弱励磁磁通；</a:t>
            </a: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3</a:t>
            </a:r>
            <a:r>
              <a:rPr lang="zh-CN" altLang="en-US" dirty="0">
                <a:latin typeface="Times New Roman" panose="02020603050405020304" pitchFamily="18" charset="0"/>
              </a:rPr>
              <a:t>）改变电枢回路电阻。</a:t>
            </a:r>
            <a:endParaRPr lang="zh-CN" altLang="en-US" dirty="0">
              <a:latin typeface="Times New Roman" panose="02020603050405020304" pitchFamily="18" charset="0"/>
            </a:endParaRPr>
          </a:p>
          <a:p>
            <a:pPr>
              <a:buFont typeface="Wingdings" panose="05000000000000000000" pitchFamily="2" charset="2"/>
              <a:buNone/>
            </a:pPr>
            <a:r>
              <a:rPr lang="zh-CN" altLang="en-US" dirty="0"/>
              <a:t>		自动控制的直流调速系统往往以变压调速为主。</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5288" y="982663"/>
            <a:ext cx="8639175" cy="641350"/>
          </a:xfrm>
        </p:spPr>
        <p:txBody>
          <a:bodyPr/>
          <a:lstStyle/>
          <a:p>
            <a:r>
              <a:rPr lang="en-US" altLang="zh-CN" sz="3600">
                <a:latin typeface="Times New Roman" panose="02020603050405020304" pitchFamily="18" charset="0"/>
              </a:rPr>
              <a:t>3</a:t>
            </a:r>
            <a:r>
              <a:rPr lang="zh-CN" altLang="en-US" sz="3600">
                <a:latin typeface="Times New Roman" panose="02020603050405020304" pitchFamily="18" charset="0"/>
              </a:rPr>
              <a:t>．晶闸管整流器</a:t>
            </a:r>
            <a:r>
              <a:rPr lang="en-US" altLang="zh-CN" sz="3600">
                <a:latin typeface="Times New Roman" panose="02020603050405020304" pitchFamily="18" charset="0"/>
              </a:rPr>
              <a:t>-</a:t>
            </a:r>
            <a:r>
              <a:rPr lang="zh-CN" altLang="en-US" sz="3600">
                <a:latin typeface="Times New Roman" panose="02020603050405020304" pitchFamily="18" charset="0"/>
              </a:rPr>
              <a:t>电动机系统的机械特性</a:t>
            </a:r>
            <a:endParaRPr lang="zh-CN" altLang="en-US" sz="3600">
              <a:latin typeface="Times New Roman" panose="02020603050405020304" pitchFamily="18" charset="0"/>
            </a:endParaRPr>
          </a:p>
        </p:txBody>
      </p:sp>
      <p:sp>
        <p:nvSpPr>
          <p:cNvPr id="62467" name="Rectangle 3"/>
          <p:cNvSpPr>
            <a:spLocks noGrp="1" noChangeArrowheads="1"/>
          </p:cNvSpPr>
          <p:nvPr>
            <p:ph idx="1"/>
          </p:nvPr>
        </p:nvSpPr>
        <p:spPr>
          <a:xfrm>
            <a:off x="912813" y="1905000"/>
            <a:ext cx="8110537" cy="3540125"/>
          </a:xfrm>
        </p:spPr>
        <p:txBody>
          <a:bodyPr/>
          <a:lstStyle/>
          <a:p>
            <a:r>
              <a:rPr lang="zh-CN" altLang="en-US">
                <a:latin typeface="Times New Roman" panose="02020603050405020304" pitchFamily="18" charset="0"/>
              </a:rPr>
              <a:t>当电流波形连续时，</a:t>
            </a:r>
            <a:r>
              <a:rPr lang="en-US" altLang="zh-CN">
                <a:latin typeface="Times New Roman" panose="02020603050405020304" pitchFamily="18" charset="0"/>
              </a:rPr>
              <a:t>V-M</a:t>
            </a:r>
            <a:r>
              <a:rPr lang="zh-CN" altLang="en-US">
                <a:latin typeface="Times New Roman" panose="02020603050405020304" pitchFamily="18" charset="0"/>
              </a:rPr>
              <a:t>系统的机械特性方程式为</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2-7</a:t>
            </a:r>
            <a:r>
              <a:rPr lang="zh-CN" altLang="en-US">
                <a:latin typeface="Times New Roman" panose="02020603050405020304" pitchFamily="18" charset="0"/>
              </a:rPr>
              <a:t>）</a:t>
            </a:r>
            <a:endParaRPr lang="zh-CN" altLang="en-US">
              <a:latin typeface="Times New Roman" panose="02020603050405020304" pitchFamily="18" charset="0"/>
            </a:endParaRPr>
          </a:p>
          <a:p>
            <a:pPr>
              <a:buFont typeface="Wingdings" panose="05000000000000000000" pitchFamily="2" charset="2"/>
              <a:buNone/>
            </a:pP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式中，</a:t>
            </a:r>
            <a:r>
              <a:rPr lang="en-US" altLang="zh-CN" i="1">
                <a:latin typeface="Times New Roman" panose="02020603050405020304" pitchFamily="18" charset="0"/>
              </a:rPr>
              <a:t>C</a:t>
            </a:r>
            <a:r>
              <a:rPr lang="en-US" altLang="zh-CN" i="1" baseline="-25000">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电动机在额定磁通下的电动势               </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系数</a:t>
            </a:r>
            <a:endParaRPr lang="zh-CN" altLang="en-US">
              <a:latin typeface="Times New Roman" panose="02020603050405020304" pitchFamily="18" charset="0"/>
            </a:endParaRPr>
          </a:p>
        </p:txBody>
      </p:sp>
      <p:sp>
        <p:nvSpPr>
          <p:cNvPr id="62468"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69" name="Object 4"/>
          <p:cNvGraphicFramePr>
            <a:graphicFrameLocks noChangeAspect="1"/>
          </p:cNvGraphicFramePr>
          <p:nvPr/>
        </p:nvGraphicFramePr>
        <p:xfrm>
          <a:off x="1907704" y="2586831"/>
          <a:ext cx="3600450" cy="1255713"/>
        </p:xfrm>
        <a:graphic>
          <a:graphicData uri="http://schemas.openxmlformats.org/presentationml/2006/ole"/>
        </a:graphic>
      </p:graphicFrame>
      <p:sp>
        <p:nvSpPr>
          <p:cNvPr id="62470"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71" name="Object 6"/>
          <p:cNvGraphicFramePr>
            <a:graphicFrameLocks noChangeAspect="1"/>
          </p:cNvGraphicFramePr>
          <p:nvPr/>
        </p:nvGraphicFramePr>
        <p:xfrm>
          <a:off x="2484438" y="5300663"/>
          <a:ext cx="2232025" cy="776287"/>
        </p:xfrm>
        <a:graphic>
          <a:graphicData uri="http://schemas.openxmlformats.org/presentationml/2006/ole"/>
        </a:graphic>
      </p:graphicFrame>
      <p:graphicFrame>
        <p:nvGraphicFramePr>
          <p:cNvPr id="35845" name="Object 4"/>
          <p:cNvGraphicFramePr>
            <a:graphicFrameLocks noChangeAspect="1"/>
          </p:cNvGraphicFramePr>
          <p:nvPr/>
        </p:nvGraphicFramePr>
        <p:xfrm>
          <a:off x="2213928" y="2586990"/>
          <a:ext cx="3600450" cy="1255713"/>
        </p:xfrm>
        <a:graphic>
          <a:graphicData uri="http://schemas.openxmlformats.org/presentationml/2006/ole">
            <mc:AlternateContent xmlns:mc="http://schemas.openxmlformats.org/markup-compatibility/2006">
              <mc:Choice xmlns:v="urn:schemas-microsoft-com:vml" Requires="v">
                <p:oleObj spid="_x0000_s3096" name="" r:id="rId3" imgW="1231265" imgH="431800" progId="Equation.3">
                  <p:embed/>
                </p:oleObj>
              </mc:Choice>
              <mc:Fallback>
                <p:oleObj name="" r:id="rId3" imgW="1231265" imgH="431800" progId="Equation.3">
                  <p:embed/>
                  <p:pic>
                    <p:nvPicPr>
                      <p:cNvPr id="0" name="图片 3095"/>
                      <p:cNvPicPr/>
                      <p:nvPr/>
                    </p:nvPicPr>
                    <p:blipFill>
                      <a:blip r:embed="rId4"/>
                      <a:stretch>
                        <a:fillRect/>
                      </a:stretch>
                    </p:blipFill>
                    <p:spPr>
                      <a:xfrm>
                        <a:off x="2213928" y="2586990"/>
                        <a:ext cx="3600450" cy="1255713"/>
                      </a:xfrm>
                      <a:prstGeom prst="rect">
                        <a:avLst/>
                      </a:prstGeom>
                      <a:noFill/>
                      <a:ln w="38100">
                        <a:noFill/>
                        <a:miter/>
                      </a:ln>
                    </p:spPr>
                  </p:pic>
                </p:oleObj>
              </mc:Fallback>
            </mc:AlternateContent>
          </a:graphicData>
        </a:graphic>
      </p:graphicFrame>
      <p:graphicFrame>
        <p:nvGraphicFramePr>
          <p:cNvPr id="35847" name="Object 6"/>
          <p:cNvGraphicFramePr>
            <a:graphicFrameLocks noChangeAspect="1"/>
          </p:cNvGraphicFramePr>
          <p:nvPr/>
        </p:nvGraphicFramePr>
        <p:xfrm>
          <a:off x="2591118" y="5089208"/>
          <a:ext cx="2232025" cy="776287"/>
        </p:xfrm>
        <a:graphic>
          <a:graphicData uri="http://schemas.openxmlformats.org/presentationml/2006/ole">
            <mc:AlternateContent xmlns:mc="http://schemas.openxmlformats.org/markup-compatibility/2006">
              <mc:Choice xmlns:v="urn:schemas-microsoft-com:vml" Requires="v">
                <p:oleObj spid="_x0000_s3100" name="" r:id="rId5" imgW="660400" imgH="228600" progId="Equation.3">
                  <p:embed/>
                </p:oleObj>
              </mc:Choice>
              <mc:Fallback>
                <p:oleObj name="" r:id="rId5" imgW="660400" imgH="228600" progId="Equation.3">
                  <p:embed/>
                  <p:pic>
                    <p:nvPicPr>
                      <p:cNvPr id="0" name="图片 3099"/>
                      <p:cNvPicPr/>
                      <p:nvPr/>
                    </p:nvPicPr>
                    <p:blipFill>
                      <a:blip r:embed="rId6"/>
                      <a:stretch>
                        <a:fillRect/>
                      </a:stretch>
                    </p:blipFill>
                    <p:spPr>
                      <a:xfrm>
                        <a:off x="2591118" y="5089208"/>
                        <a:ext cx="2232025" cy="776287"/>
                      </a:xfrm>
                      <a:prstGeom prst="rect">
                        <a:avLst/>
                      </a:prstGeom>
                      <a:noFill/>
                      <a:ln w="38100">
                        <a:noFill/>
                        <a:miter/>
                      </a:ln>
                    </p:spPr>
                  </p:pic>
                </p:oleObj>
              </mc:Fallback>
            </mc:AlternateContent>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491" name="Text Box 6"/>
          <p:cNvSpPr txBox="1">
            <a:spLocks noChangeArrowheads="1"/>
          </p:cNvSpPr>
          <p:nvPr/>
        </p:nvSpPr>
        <p:spPr bwMode="auto">
          <a:xfrm>
            <a:off x="755576" y="5513858"/>
            <a:ext cx="7488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2-5    </a:t>
            </a:r>
            <a:r>
              <a:rPr lang="zh-CN" altLang="en-US" sz="3200" dirty="0">
                <a:solidFill>
                  <a:schemeClr val="tx1"/>
                </a:solidFill>
              </a:rPr>
              <a:t>电流连续时</a:t>
            </a:r>
            <a:r>
              <a:rPr lang="en-US" altLang="zh-CN" sz="3200" dirty="0">
                <a:solidFill>
                  <a:schemeClr val="tx1"/>
                </a:solidFill>
              </a:rPr>
              <a:t>V-M</a:t>
            </a:r>
            <a:r>
              <a:rPr lang="zh-CN" altLang="en-US" sz="3200" dirty="0">
                <a:solidFill>
                  <a:schemeClr val="tx1"/>
                </a:solidFill>
              </a:rPr>
              <a:t>系统的机械特性</a:t>
            </a:r>
            <a:endParaRPr lang="zh-CN" altLang="en-US" sz="3200"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971600" y="687959"/>
          <a:ext cx="7128792" cy="4757264"/>
        </p:xfrm>
        <a:graphic>
          <a:graphicData uri="http://schemas.openxmlformats.org/presentationml/2006/ole"/>
        </a:graphic>
      </p:graphicFrame>
      <p:pic>
        <p:nvPicPr>
          <p:cNvPr id="36868" name="Picture 7" descr="0205"/>
          <p:cNvPicPr>
            <a:picLocks noChangeAspect="1"/>
          </p:cNvPicPr>
          <p:nvPr/>
        </p:nvPicPr>
        <p:blipFill>
          <a:blip r:embed="rId2"/>
          <a:stretch>
            <a:fillRect/>
          </a:stretch>
        </p:blipFill>
        <p:spPr>
          <a:xfrm>
            <a:off x="827088" y="215900"/>
            <a:ext cx="7416800" cy="5297488"/>
          </a:xfrm>
          <a:prstGeom prst="rect">
            <a:avLst/>
          </a:prstGeom>
          <a:noFill/>
          <a:ln w="9525">
            <a:noFill/>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515" name="Text Box 6"/>
          <p:cNvSpPr txBox="1">
            <a:spLocks noChangeArrowheads="1"/>
          </p:cNvSpPr>
          <p:nvPr/>
        </p:nvSpPr>
        <p:spPr bwMode="auto">
          <a:xfrm>
            <a:off x="179388" y="5570538"/>
            <a:ext cx="5329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a:t>
            </a:r>
            <a:r>
              <a:rPr lang="zh-CN" altLang="en-US" sz="3200" dirty="0">
                <a:solidFill>
                  <a:schemeClr val="tx1"/>
                </a:solidFill>
              </a:rPr>
              <a:t>－</a:t>
            </a:r>
            <a:r>
              <a:rPr lang="en-US" altLang="zh-CN" sz="3200" dirty="0">
                <a:solidFill>
                  <a:schemeClr val="tx1"/>
                </a:solidFill>
              </a:rPr>
              <a:t>6  V-M</a:t>
            </a:r>
            <a:r>
              <a:rPr lang="zh-CN" altLang="en-US" sz="3200" dirty="0">
                <a:solidFill>
                  <a:schemeClr val="tx1"/>
                </a:solidFill>
              </a:rPr>
              <a:t>系统机械特性</a:t>
            </a:r>
            <a:endParaRPr lang="zh-CN" altLang="en-US" sz="3200" dirty="0">
              <a:solidFill>
                <a:schemeClr val="tx1"/>
              </a:solidFill>
            </a:endParaRPr>
          </a:p>
        </p:txBody>
      </p:sp>
      <p:sp>
        <p:nvSpPr>
          <p:cNvPr id="64516" name="Rectangle 7"/>
          <p:cNvSpPr>
            <a:spLocks noChangeArrowheads="1"/>
          </p:cNvSpPr>
          <p:nvPr/>
        </p:nvSpPr>
        <p:spPr bwMode="auto">
          <a:xfrm>
            <a:off x="5292725" y="1196975"/>
            <a:ext cx="35274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在电流连续区，显示出较硬的机械特性；</a:t>
            </a:r>
            <a:endParaRPr kumimoji="0" lang="zh-CN" altLang="en-US" sz="3600">
              <a:solidFill>
                <a:schemeClr val="tx1"/>
              </a:solidFill>
              <a:latin typeface="Arial" panose="020B0604020202020204" pitchFamily="34" charset="0"/>
            </a:endParaRPr>
          </a:p>
        </p:txBody>
      </p:sp>
      <p:sp>
        <p:nvSpPr>
          <p:cNvPr id="64517" name="Rectangle 8"/>
          <p:cNvSpPr>
            <a:spLocks noChangeArrowheads="1"/>
          </p:cNvSpPr>
          <p:nvPr/>
        </p:nvSpPr>
        <p:spPr bwMode="auto">
          <a:xfrm>
            <a:off x="5435600" y="3860800"/>
            <a:ext cx="34194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在电流断续区，机械特性很软，理想空载转速翘得很高。 </a:t>
            </a:r>
            <a:endParaRPr kumimoji="0" lang="zh-CN" altLang="en-US" sz="3600">
              <a:solidFill>
                <a:schemeClr val="tx1"/>
              </a:solidFill>
              <a:latin typeface="Arial" panose="020B0604020202020204" pitchFamily="34" charset="0"/>
            </a:endParaRPr>
          </a:p>
        </p:txBody>
      </p:sp>
      <p:pic>
        <p:nvPicPr>
          <p:cNvPr id="64518" name="Picture 9" descr="02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9100" y="692149"/>
            <a:ext cx="4656956" cy="498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457200" y="1916113"/>
            <a:ext cx="7643813" cy="5289550"/>
          </a:xfrm>
        </p:spPr>
        <p:txBody>
          <a:bodyPr/>
          <a:lstStyle/>
          <a:p>
            <a:r>
              <a:rPr lang="zh-CN" altLang="en-US" sz="3600"/>
              <a:t>当电流断续时，由于非线性因素，机械特性方程要复杂得多。 </a:t>
            </a:r>
            <a:endParaRPr lang="zh-CN" altLang="en-US" sz="3600"/>
          </a:p>
          <a:p>
            <a:r>
              <a:rPr lang="zh-CN" altLang="en-US" sz="3600"/>
              <a:t>电流断续区与电流连续区的分界线是        的曲线，当         时，电流便开始连续了。</a:t>
            </a:r>
            <a:endParaRPr lang="zh-CN" altLang="en-US" sz="3600"/>
          </a:p>
          <a:p>
            <a:pPr>
              <a:buFont typeface="Wingdings" panose="05000000000000000000" pitchFamily="2" charset="2"/>
              <a:buNone/>
            </a:pPr>
            <a:r>
              <a:rPr lang="zh-CN" altLang="en-US" sz="3600"/>
              <a:t>		   </a:t>
            </a:r>
            <a:r>
              <a:rPr lang="en-US" altLang="zh-CN" sz="3600">
                <a:latin typeface="Times New Roman" panose="02020603050405020304" pitchFamily="18" charset="0"/>
              </a:rPr>
              <a:t>——</a:t>
            </a:r>
            <a:r>
              <a:rPr lang="zh-CN" altLang="en-US" sz="3600"/>
              <a:t>一个电流脉波的导通角。  </a:t>
            </a:r>
            <a:endParaRPr lang="zh-CN" altLang="en-US" sz="3600"/>
          </a:p>
        </p:txBody>
      </p:sp>
      <p:sp>
        <p:nvSpPr>
          <p:cNvPr id="65539" name="Rectangle 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0" name="Object 4"/>
          <p:cNvGraphicFramePr>
            <a:graphicFrameLocks noChangeAspect="1"/>
          </p:cNvGraphicFramePr>
          <p:nvPr/>
        </p:nvGraphicFramePr>
        <p:xfrm>
          <a:off x="1187624" y="3573016"/>
          <a:ext cx="1081088" cy="852488"/>
        </p:xfrm>
        <a:graphic>
          <a:graphicData uri="http://schemas.openxmlformats.org/presentationml/2006/ole"/>
        </a:graphic>
      </p:graphicFrame>
      <p:sp>
        <p:nvSpPr>
          <p:cNvPr id="65541"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2" name="Object 6"/>
          <p:cNvGraphicFramePr>
            <a:graphicFrameLocks noChangeAspect="1"/>
          </p:cNvGraphicFramePr>
          <p:nvPr/>
        </p:nvGraphicFramePr>
        <p:xfrm>
          <a:off x="4576812" y="3645024"/>
          <a:ext cx="1081088" cy="852488"/>
        </p:xfrm>
        <a:graphic>
          <a:graphicData uri="http://schemas.openxmlformats.org/presentationml/2006/ole"/>
        </a:graphic>
      </p:graphicFrame>
      <p:sp>
        <p:nvSpPr>
          <p:cNvPr id="65543" name="Rectangle 7"/>
          <p:cNvSpPr>
            <a:spLocks noChangeArrowheads="1"/>
          </p:cNvSpPr>
          <p:nvPr/>
        </p:nvSpPr>
        <p:spPr bwMode="auto">
          <a:xfrm>
            <a:off x="0" y="344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4" name="Object 8"/>
          <p:cNvGraphicFramePr>
            <a:graphicFrameLocks noChangeAspect="1"/>
          </p:cNvGraphicFramePr>
          <p:nvPr/>
        </p:nvGraphicFramePr>
        <p:xfrm>
          <a:off x="1403350" y="4941888"/>
          <a:ext cx="395288" cy="577850"/>
        </p:xfrm>
        <a:graphic>
          <a:graphicData uri="http://schemas.openxmlformats.org/presentationml/2006/ole"/>
        </a:graphic>
      </p:graphicFrame>
      <p:graphicFrame>
        <p:nvGraphicFramePr>
          <p:cNvPr id="38916" name="Object 4"/>
          <p:cNvGraphicFramePr>
            <a:graphicFrameLocks noChangeAspect="1"/>
          </p:cNvGraphicFramePr>
          <p:nvPr/>
        </p:nvGraphicFramePr>
        <p:xfrm>
          <a:off x="1300480" y="3573145"/>
          <a:ext cx="1081088" cy="852488"/>
        </p:xfrm>
        <a:graphic>
          <a:graphicData uri="http://schemas.openxmlformats.org/presentationml/2006/ole">
            <mc:AlternateContent xmlns:mc="http://schemas.openxmlformats.org/markup-compatibility/2006">
              <mc:Choice xmlns:v="urn:schemas-microsoft-com:vml" Requires="v">
                <p:oleObj spid="_x0000_s3097" name="" r:id="rId4" imgW="495300" imgH="393700" progId="Equation.3">
                  <p:embed/>
                </p:oleObj>
              </mc:Choice>
              <mc:Fallback>
                <p:oleObj name="" r:id="rId4" imgW="495300" imgH="393700" progId="Equation.3">
                  <p:embed/>
                  <p:pic>
                    <p:nvPicPr>
                      <p:cNvPr id="0" name="图片 3096"/>
                      <p:cNvPicPr/>
                      <p:nvPr/>
                    </p:nvPicPr>
                    <p:blipFill>
                      <a:blip r:embed="rId5"/>
                      <a:stretch>
                        <a:fillRect/>
                      </a:stretch>
                    </p:blipFill>
                    <p:spPr>
                      <a:xfrm>
                        <a:off x="1300480" y="3573145"/>
                        <a:ext cx="1081088" cy="852488"/>
                      </a:xfrm>
                      <a:prstGeom prst="rect">
                        <a:avLst/>
                      </a:prstGeom>
                      <a:noFill/>
                      <a:ln w="38100">
                        <a:noFill/>
                        <a:miter/>
                      </a:ln>
                    </p:spPr>
                  </p:pic>
                </p:oleObj>
              </mc:Fallback>
            </mc:AlternateContent>
          </a:graphicData>
        </a:graphic>
      </p:graphicFrame>
      <p:graphicFrame>
        <p:nvGraphicFramePr>
          <p:cNvPr id="2" name="Object 4"/>
          <p:cNvGraphicFramePr>
            <a:graphicFrameLocks noChangeAspect="1"/>
          </p:cNvGraphicFramePr>
          <p:nvPr/>
        </p:nvGraphicFramePr>
        <p:xfrm>
          <a:off x="4485005" y="3644900"/>
          <a:ext cx="1081088" cy="852488"/>
        </p:xfrm>
        <a:graphic>
          <a:graphicData uri="http://schemas.openxmlformats.org/presentationml/2006/ole">
            <mc:AlternateContent xmlns:mc="http://schemas.openxmlformats.org/markup-compatibility/2006">
              <mc:Choice xmlns:v="urn:schemas-microsoft-com:vml" Requires="v">
                <p:oleObj spid="_x0000_s3" name="" r:id="rId6" imgW="495300" imgH="393700" progId="Equation.3">
                  <p:embed/>
                </p:oleObj>
              </mc:Choice>
              <mc:Fallback>
                <p:oleObj name="" r:id="rId6" imgW="495300" imgH="393700" progId="Equation.3">
                  <p:embed/>
                  <p:pic>
                    <p:nvPicPr>
                      <p:cNvPr id="0" name="图片 3096"/>
                      <p:cNvPicPr/>
                      <p:nvPr/>
                    </p:nvPicPr>
                    <p:blipFill>
                      <a:blip r:embed="rId5"/>
                      <a:stretch>
                        <a:fillRect/>
                      </a:stretch>
                    </p:blipFill>
                    <p:spPr>
                      <a:xfrm>
                        <a:off x="4485005" y="3644900"/>
                        <a:ext cx="1081088" cy="852488"/>
                      </a:xfrm>
                      <a:prstGeom prst="rect">
                        <a:avLst/>
                      </a:prstGeom>
                      <a:noFill/>
                      <a:ln w="38100">
                        <a:noFill/>
                        <a:miter/>
                      </a:ln>
                    </p:spPr>
                  </p:pic>
                </p:oleObj>
              </mc:Fallback>
            </mc:AlternateContent>
          </a:graphicData>
        </a:graphic>
      </p:graphicFrame>
      <p:graphicFrame>
        <p:nvGraphicFramePr>
          <p:cNvPr id="38920" name="Object 8"/>
          <p:cNvGraphicFramePr>
            <a:graphicFrameLocks noChangeAspect="1"/>
          </p:cNvGraphicFramePr>
          <p:nvPr/>
        </p:nvGraphicFramePr>
        <p:xfrm>
          <a:off x="1300480" y="4871403"/>
          <a:ext cx="395288" cy="577850"/>
        </p:xfrm>
        <a:graphic>
          <a:graphicData uri="http://schemas.openxmlformats.org/presentationml/2006/ole">
            <mc:AlternateContent xmlns:mc="http://schemas.openxmlformats.org/markup-compatibility/2006">
              <mc:Choice xmlns:v="urn:schemas-microsoft-com:vml" Requires="v">
                <p:oleObj spid="_x0000_s3098" name="" r:id="rId7" imgW="127000" imgH="177165" progId="Equation.3">
                  <p:embed/>
                </p:oleObj>
              </mc:Choice>
              <mc:Fallback>
                <p:oleObj name="" r:id="rId7" imgW="127000" imgH="177165" progId="Equation.3">
                  <p:embed/>
                  <p:pic>
                    <p:nvPicPr>
                      <p:cNvPr id="0" name="图片 3097"/>
                      <p:cNvPicPr/>
                      <p:nvPr/>
                    </p:nvPicPr>
                    <p:blipFill>
                      <a:blip r:embed="rId8"/>
                      <a:stretch>
                        <a:fillRect/>
                      </a:stretch>
                    </p:blipFill>
                    <p:spPr>
                      <a:xfrm>
                        <a:off x="1300480" y="4871403"/>
                        <a:ext cx="395288" cy="577850"/>
                      </a:xfrm>
                      <a:prstGeom prst="rect">
                        <a:avLst/>
                      </a:prstGeom>
                      <a:noFill/>
                      <a:ln w="38100">
                        <a:noFill/>
                        <a:miter/>
                      </a:ln>
                    </p:spPr>
                  </p:pic>
                </p:oleObj>
              </mc:Fallback>
            </mc:AlternateContent>
          </a:graphicData>
        </a:graphic>
      </p:graphicFrame>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1188" y="557213"/>
            <a:ext cx="7056437" cy="1066800"/>
          </a:xfrm>
        </p:spPr>
        <p:txBody>
          <a:bodyPr/>
          <a:lstStyle/>
          <a:p>
            <a:r>
              <a:rPr lang="en-US" altLang="zh-CN" sz="3200" dirty="0">
                <a:latin typeface="Times New Roman" panose="02020603050405020304" pitchFamily="18" charset="0"/>
              </a:rPr>
              <a:t> 4</a:t>
            </a:r>
            <a:r>
              <a:rPr lang="zh-CN" altLang="en-US" sz="3200" dirty="0">
                <a:latin typeface="Times New Roman" panose="02020603050405020304" pitchFamily="18" charset="0"/>
              </a:rPr>
              <a:t>．晶闸管触发和整流装置的放大系数    </a:t>
            </a:r>
            <a:br>
              <a:rPr lang="zh-CN" altLang="en-US" sz="3200" dirty="0">
                <a:latin typeface="Times New Roman" panose="02020603050405020304" pitchFamily="18" charset="0"/>
              </a:rPr>
            </a:br>
            <a:r>
              <a:rPr lang="zh-CN" altLang="en-US" sz="3200" dirty="0">
                <a:latin typeface="Times New Roman" panose="02020603050405020304" pitchFamily="18" charset="0"/>
              </a:rPr>
              <a:t>       和传递函数</a:t>
            </a:r>
            <a:endParaRPr lang="zh-CN" altLang="en-US" sz="3200" dirty="0">
              <a:latin typeface="Times New Roman" panose="02020603050405020304" pitchFamily="18" charset="0"/>
            </a:endParaRPr>
          </a:p>
        </p:txBody>
      </p:sp>
      <p:sp>
        <p:nvSpPr>
          <p:cNvPr id="66563" name="Rectangle 3"/>
          <p:cNvSpPr>
            <a:spLocks noGrp="1" noChangeArrowheads="1"/>
          </p:cNvSpPr>
          <p:nvPr>
            <p:ph idx="1"/>
          </p:nvPr>
        </p:nvSpPr>
        <p:spPr>
          <a:xfrm>
            <a:off x="611560" y="2028825"/>
            <a:ext cx="7848600" cy="4829175"/>
          </a:xfrm>
        </p:spPr>
        <p:txBody>
          <a:bodyPr/>
          <a:lstStyle/>
          <a:p>
            <a:r>
              <a:rPr lang="zh-CN" altLang="en-US" dirty="0">
                <a:solidFill>
                  <a:schemeClr val="tx1"/>
                </a:solidFill>
              </a:rPr>
              <a:t>晶闸管触发电路和整流电路的特性是非线性的。</a:t>
            </a:r>
            <a:endParaRPr lang="zh-CN" altLang="en-US" dirty="0">
              <a:solidFill>
                <a:schemeClr val="tx1"/>
              </a:solidFill>
            </a:endParaRPr>
          </a:p>
          <a:p>
            <a:r>
              <a:rPr lang="zh-CN" altLang="en-US" dirty="0">
                <a:solidFill>
                  <a:schemeClr val="tx1"/>
                </a:solidFill>
              </a:rPr>
              <a:t>在设计调速系统时，只能在一定的工作范围内近似地看成线性环节，</a:t>
            </a:r>
            <a:endParaRPr lang="zh-CN" altLang="en-US" dirty="0">
              <a:solidFill>
                <a:schemeClr val="tx1"/>
              </a:solidFill>
            </a:endParaRPr>
          </a:p>
          <a:p>
            <a:r>
              <a:rPr lang="zh-CN" altLang="en-US" dirty="0">
                <a:solidFill>
                  <a:schemeClr val="tx1"/>
                </a:solidFill>
              </a:rPr>
              <a:t>得到了它的放大系数和传递函数后，用线性控制理论分析整个调速系统。</a:t>
            </a:r>
            <a:endParaRPr lang="zh-CN" altLang="en-US" dirty="0">
              <a:solidFill>
                <a:schemeClr val="tx1"/>
              </a:solidFill>
            </a:endParaRPr>
          </a:p>
          <a:p>
            <a:pPr>
              <a:buFont typeface="Wingdings" panose="05000000000000000000" pitchFamily="2" charset="2"/>
              <a:buNone/>
            </a:pPr>
            <a:endParaRPr lang="en-US" altLang="zh-CN"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90538" y="765175"/>
            <a:ext cx="8162925" cy="762000"/>
          </a:xfrm>
        </p:spPr>
        <p:txBody>
          <a:bodyPr/>
          <a:lstStyle/>
          <a:p>
            <a:r>
              <a:rPr lang="zh-CN" altLang="en-US">
                <a:latin typeface="Times New Roman" panose="02020603050405020304" pitchFamily="18" charset="0"/>
              </a:rPr>
              <a:t>放大系数的计算</a:t>
            </a:r>
            <a:endParaRPr lang="zh-CN" altLang="en-US">
              <a:latin typeface="Times New Roman" panose="02020603050405020304" pitchFamily="18" charset="0"/>
            </a:endParaRPr>
          </a:p>
        </p:txBody>
      </p:sp>
      <p:sp>
        <p:nvSpPr>
          <p:cNvPr id="67587" name="Rectangle 3"/>
          <p:cNvSpPr>
            <a:spLocks noChangeArrowheads="1"/>
          </p:cNvSpPr>
          <p:nvPr/>
        </p:nvSpPr>
        <p:spPr bwMode="auto">
          <a:xfrm>
            <a:off x="0" y="2333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588" name="Rectangle 5"/>
          <p:cNvSpPr>
            <a:spLocks noChangeArrowheads="1"/>
          </p:cNvSpPr>
          <p:nvPr/>
        </p:nvSpPr>
        <p:spPr bwMode="auto">
          <a:xfrm>
            <a:off x="339725" y="5722938"/>
            <a:ext cx="846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tx1"/>
                </a:solidFill>
              </a:rPr>
              <a:t>图</a:t>
            </a:r>
            <a:r>
              <a:rPr kumimoji="0" lang="en-US" altLang="zh-CN">
                <a:solidFill>
                  <a:schemeClr val="tx1"/>
                </a:solidFill>
                <a:cs typeface="Times New Roman" panose="02020603050405020304" pitchFamily="18" charset="0"/>
              </a:rPr>
              <a:t>2-7  </a:t>
            </a:r>
            <a:r>
              <a:rPr kumimoji="0" lang="zh-CN" altLang="en-US">
                <a:solidFill>
                  <a:schemeClr val="tx1"/>
                </a:solidFill>
              </a:rPr>
              <a:t>晶闸管触发与整流装置的输入输出特性和</a:t>
            </a:r>
            <a:r>
              <a:rPr kumimoji="0" lang="en-US" altLang="zh-CN" i="1">
                <a:solidFill>
                  <a:schemeClr val="tx1"/>
                </a:solidFill>
              </a:rPr>
              <a:t>K</a:t>
            </a:r>
            <a:r>
              <a:rPr kumimoji="0" lang="en-US" altLang="zh-CN" baseline="-25000">
                <a:solidFill>
                  <a:schemeClr val="tx1"/>
                </a:solidFill>
              </a:rPr>
              <a:t>s</a:t>
            </a:r>
            <a:r>
              <a:rPr kumimoji="0" lang="zh-CN" altLang="en-US">
                <a:solidFill>
                  <a:schemeClr val="tx1"/>
                </a:solidFill>
                <a:latin typeface="Arial" panose="020B0604020202020204" pitchFamily="34" charset="0"/>
              </a:rPr>
              <a:t>的测定</a:t>
            </a:r>
            <a:endParaRPr kumimoji="0" lang="zh-CN" altLang="en-US">
              <a:solidFill>
                <a:schemeClr val="tx1"/>
              </a:solidFill>
              <a:latin typeface="Arial" panose="020B0604020202020204" pitchFamily="34" charset="0"/>
            </a:endParaRPr>
          </a:p>
        </p:txBody>
      </p:sp>
      <p:sp>
        <p:nvSpPr>
          <p:cNvPr id="67589" name="Rectangle 6"/>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7590" name="Object 7"/>
          <p:cNvGraphicFramePr>
            <a:graphicFrameLocks noChangeAspect="1"/>
          </p:cNvGraphicFramePr>
          <p:nvPr/>
        </p:nvGraphicFramePr>
        <p:xfrm>
          <a:off x="468313" y="2420938"/>
          <a:ext cx="2305050" cy="1420812"/>
        </p:xfrm>
        <a:graphic>
          <a:graphicData uri="http://schemas.openxmlformats.org/presentationml/2006/ole"/>
        </a:graphic>
      </p:graphicFrame>
      <p:sp>
        <p:nvSpPr>
          <p:cNvPr id="67591" name="Rectangle 8"/>
          <p:cNvSpPr>
            <a:spLocks noChangeArrowheads="1"/>
          </p:cNvSpPr>
          <p:nvPr/>
        </p:nvSpPr>
        <p:spPr bwMode="auto">
          <a:xfrm>
            <a:off x="1835150" y="3644900"/>
            <a:ext cx="205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600">
                <a:solidFill>
                  <a:schemeClr val="tx1"/>
                </a:solidFill>
              </a:rPr>
              <a:t>（</a:t>
            </a:r>
            <a:r>
              <a:rPr lang="en-US" altLang="zh-CN" sz="3600">
                <a:solidFill>
                  <a:schemeClr val="tx1"/>
                </a:solidFill>
              </a:rPr>
              <a:t>2-12</a:t>
            </a:r>
            <a:r>
              <a:rPr lang="zh-CN" altLang="en-US" sz="3600">
                <a:solidFill>
                  <a:schemeClr val="tx1"/>
                </a:solidFill>
              </a:rPr>
              <a:t>）</a:t>
            </a:r>
            <a:r>
              <a:rPr lang="zh-CN" altLang="en-US" sz="3600" b="1">
                <a:solidFill>
                  <a:schemeClr val="tx1"/>
                </a:solidFill>
              </a:rPr>
              <a:t> </a:t>
            </a:r>
            <a:endParaRPr lang="zh-CN" altLang="en-US" sz="3600" b="1">
              <a:solidFill>
                <a:schemeClr val="tx1"/>
              </a:solidFill>
            </a:endParaRPr>
          </a:p>
        </p:txBody>
      </p:sp>
      <p:sp>
        <p:nvSpPr>
          <p:cNvPr id="67592" name="Rectangle 10"/>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7593" name="Picture 12" descr="02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838" y="1765300"/>
            <a:ext cx="4537075"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6" name="Object 7"/>
          <p:cNvGraphicFramePr>
            <a:graphicFrameLocks noChangeAspect="1"/>
          </p:cNvGraphicFramePr>
          <p:nvPr/>
        </p:nvGraphicFramePr>
        <p:xfrm>
          <a:off x="914718" y="2008188"/>
          <a:ext cx="2305050" cy="1420812"/>
        </p:xfrm>
        <a:graphic>
          <a:graphicData uri="http://schemas.openxmlformats.org/presentationml/2006/ole">
            <mc:AlternateContent xmlns:mc="http://schemas.openxmlformats.org/markup-compatibility/2006">
              <mc:Choice xmlns:v="urn:schemas-microsoft-com:vml" Requires="v">
                <p:oleObj spid="_x0000_s3101" name="" r:id="rId3" imgW="698500" imgH="431800" progId="Equation.3">
                  <p:embed/>
                </p:oleObj>
              </mc:Choice>
              <mc:Fallback>
                <p:oleObj name="" r:id="rId3" imgW="698500" imgH="431800" progId="Equation.3">
                  <p:embed/>
                  <p:pic>
                    <p:nvPicPr>
                      <p:cNvPr id="0" name="图片 3100"/>
                      <p:cNvPicPr/>
                      <p:nvPr/>
                    </p:nvPicPr>
                    <p:blipFill>
                      <a:blip r:embed="rId4"/>
                      <a:stretch>
                        <a:fillRect/>
                      </a:stretch>
                    </p:blipFill>
                    <p:spPr>
                      <a:xfrm>
                        <a:off x="914718" y="2008188"/>
                        <a:ext cx="2305050" cy="1420812"/>
                      </a:xfrm>
                      <a:prstGeom prst="rect">
                        <a:avLst/>
                      </a:prstGeom>
                      <a:noFill/>
                      <a:ln w="38100">
                        <a:noFill/>
                        <a:miter/>
                      </a:ln>
                    </p:spPr>
                  </p:pic>
                </p:oleObj>
              </mc:Fallback>
            </mc:AlternateContent>
          </a:graphicData>
        </a:graphic>
      </p:graphicFrame>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zh-CN" altLang="zh-CN"/>
          </a:p>
        </p:txBody>
      </p:sp>
      <p:sp>
        <p:nvSpPr>
          <p:cNvPr id="68611" name="Rectangle 4"/>
          <p:cNvSpPr>
            <a:spLocks noChangeArrowheads="1"/>
          </p:cNvSpPr>
          <p:nvPr/>
        </p:nvSpPr>
        <p:spPr bwMode="auto">
          <a:xfrm>
            <a:off x="900113" y="1916113"/>
            <a:ext cx="6972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Char char="n"/>
            </a:pPr>
            <a:r>
              <a:rPr lang="zh-CN" altLang="en-US" sz="3600" dirty="0">
                <a:solidFill>
                  <a:schemeClr val="tx1"/>
                </a:solidFill>
              </a:rPr>
              <a:t>晶闸管触发和整流装置的输入量是</a:t>
            </a:r>
            <a:r>
              <a:rPr lang="en-US" altLang="zh-CN" sz="3600" dirty="0" err="1">
                <a:solidFill>
                  <a:schemeClr val="tx1"/>
                </a:solidFill>
              </a:rPr>
              <a:t>Δ</a:t>
            </a:r>
            <a:r>
              <a:rPr lang="en-US" altLang="zh-CN" sz="3600" i="1" dirty="0" err="1">
                <a:solidFill>
                  <a:schemeClr val="tx1"/>
                </a:solidFill>
              </a:rPr>
              <a:t>U</a:t>
            </a:r>
            <a:r>
              <a:rPr lang="en-US" altLang="zh-CN" sz="3600" baseline="-25000" dirty="0" err="1">
                <a:solidFill>
                  <a:schemeClr val="tx1"/>
                </a:solidFill>
              </a:rPr>
              <a:t>c</a:t>
            </a:r>
            <a:r>
              <a:rPr lang="zh-CN" altLang="en-US" sz="3600" dirty="0">
                <a:solidFill>
                  <a:schemeClr val="tx1"/>
                </a:solidFill>
              </a:rPr>
              <a:t>，输出量是</a:t>
            </a:r>
            <a:r>
              <a:rPr lang="en-US" altLang="zh-CN" sz="3600" dirty="0" err="1">
                <a:solidFill>
                  <a:schemeClr val="tx1"/>
                </a:solidFill>
              </a:rPr>
              <a:t>Δ</a:t>
            </a:r>
            <a:r>
              <a:rPr lang="en-US" altLang="zh-CN" sz="3600" i="1" dirty="0" err="1">
                <a:solidFill>
                  <a:schemeClr val="tx1"/>
                </a:solidFill>
              </a:rPr>
              <a:t>U</a:t>
            </a:r>
            <a:r>
              <a:rPr lang="en-US" altLang="zh-CN" sz="3600" baseline="-25000" dirty="0" err="1">
                <a:solidFill>
                  <a:schemeClr val="tx1"/>
                </a:solidFill>
              </a:rPr>
              <a:t>d</a:t>
            </a:r>
            <a:r>
              <a:rPr lang="zh-CN" altLang="en-US" sz="3600" dirty="0">
                <a:solidFill>
                  <a:schemeClr val="tx1"/>
                </a:solidFill>
              </a:rPr>
              <a:t>，晶闸管触发和整流装置的放大系数</a:t>
            </a:r>
            <a:r>
              <a:rPr lang="en-US" altLang="zh-CN" sz="3600" i="1" dirty="0">
                <a:solidFill>
                  <a:schemeClr val="tx1"/>
                </a:solidFill>
              </a:rPr>
              <a:t>K</a:t>
            </a:r>
            <a:r>
              <a:rPr lang="en-US" altLang="zh-CN" sz="3600" baseline="-25000" dirty="0">
                <a:solidFill>
                  <a:schemeClr val="tx1"/>
                </a:solidFill>
              </a:rPr>
              <a:t>s</a:t>
            </a:r>
            <a:r>
              <a:rPr lang="zh-CN" altLang="en-US" sz="3600" dirty="0">
                <a:solidFill>
                  <a:schemeClr val="tx1"/>
                </a:solidFill>
              </a:rPr>
              <a:t>可由工作范围内的特性斜率决定</a:t>
            </a:r>
            <a:r>
              <a:rPr lang="zh-CN" altLang="en-US" sz="2800" dirty="0">
                <a:solidFill>
                  <a:schemeClr val="tx1"/>
                </a:solidFill>
                <a:latin typeface="Verdana" panose="020B0604030504040204" pitchFamily="34" charset="0"/>
              </a:rPr>
              <a:t> </a:t>
            </a:r>
            <a:r>
              <a:rPr lang="zh-CN" altLang="en-US" sz="3600" dirty="0">
                <a:solidFill>
                  <a:schemeClr val="tx1"/>
                </a:solidFill>
              </a:rPr>
              <a:t>。</a:t>
            </a:r>
            <a:endParaRPr lang="zh-CN" altLang="en-US" sz="36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r>
              <a:rPr kumimoji="0" lang="zh-CN" altLang="en-US" sz="3600" dirty="0">
                <a:solidFill>
                  <a:schemeClr val="tx1"/>
                </a:solidFill>
              </a:rPr>
              <a:t>如果没有得到实测特性，也可根据装置的参数估算。</a:t>
            </a:r>
            <a:endParaRPr lang="zh-CN" altLang="en-US" sz="36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endParaRPr lang="en-US" altLang="zh-CN" sz="3600" dirty="0">
              <a:solidFill>
                <a:schemeClr val="tx1"/>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90538" y="836613"/>
            <a:ext cx="8162925" cy="762000"/>
          </a:xfrm>
        </p:spPr>
        <p:txBody>
          <a:bodyPr/>
          <a:lstStyle/>
          <a:p>
            <a:r>
              <a:rPr lang="zh-CN" altLang="en-US"/>
              <a:t>失控时间和纯滞后环节 </a:t>
            </a:r>
            <a:endParaRPr lang="zh-CN" altLang="en-US"/>
          </a:p>
        </p:txBody>
      </p:sp>
      <p:sp>
        <p:nvSpPr>
          <p:cNvPr id="69635" name="Rectangle 3"/>
          <p:cNvSpPr>
            <a:spLocks noGrp="1" noChangeArrowheads="1"/>
          </p:cNvSpPr>
          <p:nvPr>
            <p:ph idx="1"/>
          </p:nvPr>
        </p:nvSpPr>
        <p:spPr>
          <a:xfrm>
            <a:off x="539750" y="1905000"/>
            <a:ext cx="7993063" cy="4476750"/>
          </a:xfrm>
        </p:spPr>
        <p:txBody>
          <a:bodyPr/>
          <a:lstStyle/>
          <a:p>
            <a:pPr>
              <a:lnSpc>
                <a:spcPct val="90000"/>
              </a:lnSpc>
            </a:pPr>
            <a:r>
              <a:rPr lang="zh-CN" altLang="en-US" sz="3600" dirty="0"/>
              <a:t>滞后作用是由晶闸管整流装置的失控时间引起的。</a:t>
            </a:r>
            <a:endParaRPr lang="zh-CN" altLang="en-US" sz="3600" dirty="0"/>
          </a:p>
          <a:p>
            <a:pPr>
              <a:lnSpc>
                <a:spcPct val="90000"/>
              </a:lnSpc>
            </a:pPr>
            <a:r>
              <a:rPr lang="zh-CN" altLang="en-US" sz="3600" dirty="0"/>
              <a:t>失控时间是个随机值。</a:t>
            </a:r>
            <a:endParaRPr lang="zh-CN" altLang="en-US" sz="3600" dirty="0"/>
          </a:p>
          <a:p>
            <a:pPr>
              <a:lnSpc>
                <a:spcPct val="90000"/>
              </a:lnSpc>
            </a:pPr>
            <a:r>
              <a:rPr lang="zh-CN" altLang="en-US" sz="3600" dirty="0"/>
              <a:t>最大失控时间是两个相邻自然换相点之间的时间，它与交流电源频率和晶闸管整流器的类型有关。</a:t>
            </a:r>
            <a:endParaRPr lang="zh-CN" altLang="en-US" sz="3600" dirty="0"/>
          </a:p>
        </p:txBody>
      </p:sp>
      <p:sp>
        <p:nvSpPr>
          <p:cNvPr id="69636" name="Rectangle 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659" name="Text Box 6"/>
          <p:cNvSpPr txBox="1">
            <a:spLocks noChangeArrowheads="1"/>
          </p:cNvSpPr>
          <p:nvPr/>
        </p:nvSpPr>
        <p:spPr bwMode="auto">
          <a:xfrm>
            <a:off x="302146" y="5441951"/>
            <a:ext cx="828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a:t>
            </a:r>
            <a:r>
              <a:rPr lang="zh-CN" altLang="en-US" sz="3200" dirty="0">
                <a:solidFill>
                  <a:schemeClr val="tx1"/>
                </a:solidFill>
              </a:rPr>
              <a:t>－</a:t>
            </a:r>
            <a:r>
              <a:rPr lang="en-US" altLang="zh-CN" sz="3200" dirty="0">
                <a:solidFill>
                  <a:schemeClr val="tx1"/>
                </a:solidFill>
              </a:rPr>
              <a:t>8  </a:t>
            </a:r>
            <a:r>
              <a:rPr lang="zh-CN" altLang="en-US" sz="3200" dirty="0">
                <a:solidFill>
                  <a:schemeClr val="tx1"/>
                </a:solidFill>
              </a:rPr>
              <a:t>晶闸管触发与整流装置的失控时间 </a:t>
            </a:r>
            <a:endParaRPr lang="zh-CN" altLang="en-US" sz="3200" dirty="0">
              <a:solidFill>
                <a:schemeClr val="tx1"/>
              </a:solidFill>
            </a:endParaRPr>
          </a:p>
        </p:txBody>
      </p:sp>
      <p:pic>
        <p:nvPicPr>
          <p:cNvPr id="70660" name="Picture 7" descr="02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355601"/>
            <a:ext cx="6624091" cy="479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爆炸形 1 1"/>
          <p:cNvSpPr/>
          <p:nvPr/>
        </p:nvSpPr>
        <p:spPr>
          <a:xfrm>
            <a:off x="5724128" y="2143125"/>
            <a:ext cx="3419872" cy="351812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延时时间是针对特定平均电压的！</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719931" y="1550988"/>
            <a:ext cx="3671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defRPr/>
            </a:pPr>
            <a:r>
              <a:rPr lang="zh-CN" altLang="en-US" sz="4000" dirty="0">
                <a:solidFill>
                  <a:schemeClr val="tx2">
                    <a:lumMod val="40000"/>
                    <a:lumOff val="60000"/>
                  </a:schemeClr>
                </a:solidFill>
              </a:rPr>
              <a:t>最大失控时间 </a:t>
            </a:r>
            <a:endParaRPr lang="zh-CN" altLang="en-US" sz="4000" dirty="0">
              <a:solidFill>
                <a:schemeClr val="tx2">
                  <a:lumMod val="40000"/>
                  <a:lumOff val="60000"/>
                </a:schemeClr>
              </a:solidFill>
            </a:endParaRPr>
          </a:p>
        </p:txBody>
      </p:sp>
      <p:sp>
        <p:nvSpPr>
          <p:cNvPr id="71683" name="Rectangle 6"/>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4" name="Object 5"/>
          <p:cNvGraphicFramePr>
            <a:graphicFrameLocks noChangeAspect="1"/>
          </p:cNvGraphicFramePr>
          <p:nvPr/>
        </p:nvGraphicFramePr>
        <p:xfrm>
          <a:off x="1763688" y="2172494"/>
          <a:ext cx="2087562" cy="1258887"/>
        </p:xfrm>
        <a:graphic>
          <a:graphicData uri="http://schemas.openxmlformats.org/presentationml/2006/ole"/>
        </a:graphic>
      </p:graphicFrame>
      <p:sp>
        <p:nvSpPr>
          <p:cNvPr id="71685" name="Text Box 7"/>
          <p:cNvSpPr txBox="1">
            <a:spLocks noChangeArrowheads="1"/>
          </p:cNvSpPr>
          <p:nvPr/>
        </p:nvSpPr>
        <p:spPr bwMode="auto">
          <a:xfrm>
            <a:off x="5940425" y="3141663"/>
            <a:ext cx="187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chemeClr val="tx1"/>
                </a:solidFill>
              </a:rPr>
              <a:t>(2-13) </a:t>
            </a:r>
            <a:endParaRPr lang="en-US" altLang="zh-CN" sz="3200">
              <a:solidFill>
                <a:schemeClr val="tx1"/>
              </a:solidFill>
            </a:endParaRPr>
          </a:p>
        </p:txBody>
      </p:sp>
      <p:sp>
        <p:nvSpPr>
          <p:cNvPr id="71686" name="Text Box 8"/>
          <p:cNvSpPr txBox="1">
            <a:spLocks noChangeArrowheads="1"/>
          </p:cNvSpPr>
          <p:nvPr/>
        </p:nvSpPr>
        <p:spPr bwMode="auto">
          <a:xfrm>
            <a:off x="719931" y="4056063"/>
            <a:ext cx="3457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4000" dirty="0">
                <a:solidFill>
                  <a:schemeClr val="tx1"/>
                </a:solidFill>
              </a:rPr>
              <a:t>平均失控时间 </a:t>
            </a:r>
            <a:endParaRPr lang="zh-CN" altLang="en-US" sz="4000" dirty="0">
              <a:solidFill>
                <a:schemeClr val="tx1"/>
              </a:solidFill>
            </a:endParaRPr>
          </a:p>
        </p:txBody>
      </p:sp>
      <p:sp>
        <p:nvSpPr>
          <p:cNvPr id="71687" name="Rectangle 10"/>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8" name="Object 9"/>
          <p:cNvGraphicFramePr>
            <a:graphicFrameLocks noChangeAspect="1"/>
          </p:cNvGraphicFramePr>
          <p:nvPr/>
        </p:nvGraphicFramePr>
        <p:xfrm>
          <a:off x="1846064" y="4852987"/>
          <a:ext cx="2305050" cy="1227138"/>
        </p:xfrm>
        <a:graphic>
          <a:graphicData uri="http://schemas.openxmlformats.org/presentationml/2006/ole"/>
        </a:graphic>
      </p:graphicFrame>
      <p:sp>
        <p:nvSpPr>
          <p:cNvPr id="71689" name="Text Box 11"/>
          <p:cNvSpPr txBox="1">
            <a:spLocks noChangeArrowheads="1"/>
          </p:cNvSpPr>
          <p:nvPr/>
        </p:nvSpPr>
        <p:spPr bwMode="auto">
          <a:xfrm>
            <a:off x="4284663" y="4076700"/>
            <a:ext cx="48593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chemeClr val="tx1"/>
                </a:solidFill>
              </a:rPr>
              <a:t>式中，</a:t>
            </a:r>
            <a:r>
              <a:rPr lang="en-US" altLang="zh-CN" i="1">
                <a:solidFill>
                  <a:schemeClr val="tx1"/>
                </a:solidFill>
              </a:rPr>
              <a:t>f </a:t>
            </a:r>
            <a:r>
              <a:rPr lang="en-US" altLang="zh-CN">
                <a:solidFill>
                  <a:schemeClr val="tx1"/>
                </a:solidFill>
              </a:rPr>
              <a:t>——</a:t>
            </a:r>
            <a:r>
              <a:rPr lang="zh-CN" altLang="en-US">
                <a:solidFill>
                  <a:schemeClr val="tx1"/>
                </a:solidFill>
              </a:rPr>
              <a:t>交流电源频率</a:t>
            </a:r>
            <a:r>
              <a:rPr lang="en-US" altLang="zh-CN">
                <a:solidFill>
                  <a:schemeClr val="tx1"/>
                </a:solidFill>
              </a:rPr>
              <a:t>(Hz)</a:t>
            </a:r>
            <a:r>
              <a:rPr lang="zh-CN" altLang="en-US">
                <a:solidFill>
                  <a:schemeClr val="tx1"/>
                </a:solidFill>
              </a:rPr>
              <a:t>，</a:t>
            </a:r>
            <a:endParaRPr lang="zh-CN" altLang="en-US">
              <a:solidFill>
                <a:schemeClr val="tx1"/>
              </a:solidFill>
            </a:endParaRPr>
          </a:p>
          <a:p>
            <a:pPr algn="l" eaLnBrk="1" hangingPunct="1">
              <a:spcBef>
                <a:spcPct val="50000"/>
              </a:spcBef>
            </a:pPr>
            <a:r>
              <a:rPr lang="zh-CN" altLang="en-US">
                <a:solidFill>
                  <a:schemeClr val="tx1"/>
                </a:solidFill>
              </a:rPr>
              <a:t>            </a:t>
            </a:r>
            <a:r>
              <a:rPr lang="en-US" altLang="zh-CN" i="1">
                <a:solidFill>
                  <a:schemeClr val="tx1"/>
                </a:solidFill>
              </a:rPr>
              <a:t>m</a:t>
            </a:r>
            <a:r>
              <a:rPr lang="en-US" altLang="zh-CN">
                <a:solidFill>
                  <a:schemeClr val="tx1"/>
                </a:solidFill>
              </a:rPr>
              <a:t> —— </a:t>
            </a:r>
            <a:r>
              <a:rPr lang="zh-CN" altLang="en-US">
                <a:solidFill>
                  <a:schemeClr val="tx1"/>
                </a:solidFill>
              </a:rPr>
              <a:t>一周内整流电压的脉 </a:t>
            </a:r>
            <a:endParaRPr lang="zh-CN" altLang="en-US">
              <a:solidFill>
                <a:schemeClr val="tx1"/>
              </a:solidFill>
            </a:endParaRPr>
          </a:p>
          <a:p>
            <a:pPr algn="l" eaLnBrk="1" hangingPunct="1">
              <a:spcBef>
                <a:spcPct val="50000"/>
              </a:spcBef>
            </a:pPr>
            <a:r>
              <a:rPr lang="zh-CN" altLang="en-US">
                <a:solidFill>
                  <a:schemeClr val="tx1"/>
                </a:solidFill>
              </a:rPr>
              <a:t>                         波数。</a:t>
            </a:r>
            <a:endParaRPr lang="zh-CN" altLang="en-US">
              <a:solidFill>
                <a:schemeClr val="tx1"/>
              </a:solidFill>
            </a:endParaRPr>
          </a:p>
        </p:txBody>
      </p:sp>
      <p:graphicFrame>
        <p:nvGraphicFramePr>
          <p:cNvPr id="45060" name="Object 5"/>
          <p:cNvGraphicFramePr>
            <a:graphicFrameLocks noChangeAspect="1"/>
          </p:cNvGraphicFramePr>
          <p:nvPr/>
        </p:nvGraphicFramePr>
        <p:xfrm>
          <a:off x="2304098" y="2392363"/>
          <a:ext cx="2087562" cy="1258887"/>
        </p:xfrm>
        <a:graphic>
          <a:graphicData uri="http://schemas.openxmlformats.org/presentationml/2006/ole">
            <mc:AlternateContent xmlns:mc="http://schemas.openxmlformats.org/markup-compatibility/2006">
              <mc:Choice xmlns:v="urn:schemas-microsoft-com:vml" Requires="v">
                <p:oleObj spid="_x0000_s3087" name="" r:id="rId3" imgW="698500" imgH="419100" progId="Equation.3">
                  <p:embed/>
                </p:oleObj>
              </mc:Choice>
              <mc:Fallback>
                <p:oleObj name="" r:id="rId3" imgW="698500" imgH="419100" progId="Equation.3">
                  <p:embed/>
                  <p:pic>
                    <p:nvPicPr>
                      <p:cNvPr id="0" name="图片 3086"/>
                      <p:cNvPicPr/>
                      <p:nvPr/>
                    </p:nvPicPr>
                    <p:blipFill>
                      <a:blip r:embed="rId4"/>
                      <a:stretch>
                        <a:fillRect/>
                      </a:stretch>
                    </p:blipFill>
                    <p:spPr>
                      <a:xfrm>
                        <a:off x="2304098" y="2392363"/>
                        <a:ext cx="2087562" cy="1258887"/>
                      </a:xfrm>
                      <a:prstGeom prst="rect">
                        <a:avLst/>
                      </a:prstGeom>
                      <a:noFill/>
                      <a:ln w="38100">
                        <a:noFill/>
                        <a:miter/>
                      </a:ln>
                    </p:spPr>
                  </p:pic>
                </p:oleObj>
              </mc:Fallback>
            </mc:AlternateContent>
          </a:graphicData>
        </a:graphic>
      </p:graphicFrame>
      <p:graphicFrame>
        <p:nvGraphicFramePr>
          <p:cNvPr id="45064" name="Object 9"/>
          <p:cNvGraphicFramePr>
            <a:graphicFrameLocks noChangeAspect="1"/>
          </p:cNvGraphicFramePr>
          <p:nvPr/>
        </p:nvGraphicFramePr>
        <p:xfrm>
          <a:off x="2195195" y="4852670"/>
          <a:ext cx="2305050" cy="1227138"/>
        </p:xfrm>
        <a:graphic>
          <a:graphicData uri="http://schemas.openxmlformats.org/presentationml/2006/ole">
            <mc:AlternateContent xmlns:mc="http://schemas.openxmlformats.org/markup-compatibility/2006">
              <mc:Choice xmlns:v="urn:schemas-microsoft-com:vml" Requires="v">
                <p:oleObj spid="_x0000_s3086" name="" r:id="rId5" imgW="736600" imgH="393700" progId="Equation.3">
                  <p:embed/>
                </p:oleObj>
              </mc:Choice>
              <mc:Fallback>
                <p:oleObj name="" r:id="rId5" imgW="736600" imgH="393700" progId="Equation.3">
                  <p:embed/>
                  <p:pic>
                    <p:nvPicPr>
                      <p:cNvPr id="0" name="图片 3085"/>
                      <p:cNvPicPr/>
                      <p:nvPr/>
                    </p:nvPicPr>
                    <p:blipFill>
                      <a:blip r:embed="rId6"/>
                      <a:stretch>
                        <a:fillRect/>
                      </a:stretch>
                    </p:blipFill>
                    <p:spPr>
                      <a:xfrm>
                        <a:off x="2195195" y="4852670"/>
                        <a:ext cx="2305050" cy="1227138"/>
                      </a:xfrm>
                      <a:prstGeom prst="rect">
                        <a:avLst/>
                      </a:prstGeom>
                      <a:noFill/>
                      <a:ln w="38100">
                        <a:noFill/>
                        <a:miter/>
                      </a:ln>
                    </p:spPr>
                  </p:pic>
                </p:oleObj>
              </mc:Fallback>
            </mc:AlternateContent>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33400" y="635000"/>
            <a:ext cx="5451475" cy="463550"/>
          </a:xfrm>
        </p:spPr>
        <p:txBody>
          <a:bodyPr/>
          <a:lstStyle/>
          <a:p>
            <a:pPr eaLnBrk="1" hangingPunct="1"/>
            <a:r>
              <a:rPr lang="zh-CN" altLang="en-US" sz="3600">
                <a:solidFill>
                  <a:srgbClr val="561E1F"/>
                </a:solidFill>
                <a:latin typeface="Times New Roman" panose="02020603050405020304" pitchFamily="18" charset="0"/>
              </a:rPr>
              <a:t>调节电枢供电电压调速</a:t>
            </a:r>
            <a:endParaRPr lang="zh-CN" altLang="en-US" sz="3600">
              <a:solidFill>
                <a:srgbClr val="561E1F"/>
              </a:solidFill>
              <a:latin typeface="Times New Roman" panose="02020603050405020304" pitchFamily="18" charset="0"/>
            </a:endParaRPr>
          </a:p>
        </p:txBody>
      </p:sp>
      <p:sp>
        <p:nvSpPr>
          <p:cNvPr id="182275" name="Rectangle 3"/>
          <p:cNvSpPr>
            <a:spLocks noGrp="1" noChangeArrowheads="1"/>
          </p:cNvSpPr>
          <p:nvPr>
            <p:ph idx="1"/>
          </p:nvPr>
        </p:nvSpPr>
        <p:spPr>
          <a:xfrm>
            <a:off x="571500" y="908050"/>
            <a:ext cx="3711575" cy="5776913"/>
          </a:xfrm>
        </p:spPr>
        <p:txBody>
          <a:bodyPr/>
          <a:lstStyle/>
          <a:p>
            <a:pPr eaLnBrk="1" hangingPunct="1">
              <a:lnSpc>
                <a:spcPct val="120000"/>
              </a:lnSpc>
              <a:buFont typeface="Wingdings" panose="05000000000000000000" pitchFamily="2" charset="2"/>
              <a:buBlip>
                <a:blip r:embed="rId1"/>
              </a:buBlip>
            </a:pPr>
            <a:r>
              <a:rPr lang="zh-CN" altLang="en-US" sz="3000">
                <a:solidFill>
                  <a:srgbClr val="FF0000"/>
                </a:solidFill>
                <a:latin typeface="Times New Roman" panose="02020603050405020304" pitchFamily="18" charset="0"/>
              </a:rPr>
              <a:t>工作条件：</a:t>
            </a:r>
            <a:endParaRPr lang="zh-CN" altLang="en-US" sz="3000">
              <a:solidFill>
                <a:srgbClr val="FF0000"/>
              </a:solidFill>
              <a:latin typeface="Times New Roman" panose="02020603050405020304" pitchFamily="18" charset="0"/>
            </a:endParaRPr>
          </a:p>
          <a:p>
            <a:pPr eaLnBrk="1" hangingPunct="1">
              <a:lnSpc>
                <a:spcPct val="120000"/>
              </a:lnSpc>
              <a:buFont typeface="Wingdings" panose="05000000000000000000" pitchFamily="2" charset="2"/>
              <a:buNone/>
            </a:pPr>
            <a:r>
              <a:rPr lang="zh-CN" altLang="en-US" sz="3000">
                <a:latin typeface="Times New Roman" panose="02020603050405020304" pitchFamily="18" charset="0"/>
              </a:rPr>
              <a:t>     保持励磁 </a:t>
            </a:r>
            <a:r>
              <a:rPr lang="zh-CN" altLang="en-US" sz="3000">
                <a:solidFill>
                  <a:schemeClr val="folHlink"/>
                </a:solidFill>
                <a:latin typeface="Times New Roman" panose="02020603050405020304" pitchFamily="18" charset="0"/>
                <a:sym typeface="Symbol" panose="05050102010706020507" pitchFamily="18" charset="2"/>
              </a:rPr>
              <a:t> </a:t>
            </a:r>
            <a:r>
              <a:rPr lang="en-US" altLang="zh-CN" sz="3000">
                <a:solidFill>
                  <a:schemeClr val="folHlink"/>
                </a:solidFill>
                <a:latin typeface="Times New Roman" panose="02020603050405020304" pitchFamily="18" charset="0"/>
                <a:sym typeface="Symbol" panose="05050102010706020507" pitchFamily="18" charset="2"/>
              </a:rPr>
              <a:t>= </a:t>
            </a:r>
            <a:r>
              <a:rPr lang="en-US" altLang="zh-CN" sz="3000" baseline="-25000">
                <a:solidFill>
                  <a:schemeClr val="folHlink"/>
                </a:solidFill>
                <a:latin typeface="Times New Roman" panose="02020603050405020304" pitchFamily="18" charset="0"/>
                <a:sym typeface="Symbol" panose="05050102010706020507" pitchFamily="18" charset="2"/>
              </a:rPr>
              <a:t>N</a:t>
            </a:r>
            <a:endParaRPr lang="en-US" altLang="zh-CN" sz="300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3000">
                <a:latin typeface="Times New Roman" panose="02020603050405020304" pitchFamily="18" charset="0"/>
              </a:rPr>
              <a:t>     </a:t>
            </a:r>
            <a:r>
              <a:rPr lang="zh-CN" altLang="en-US" sz="3000">
                <a:latin typeface="Times New Roman" panose="02020603050405020304" pitchFamily="18" charset="0"/>
              </a:rPr>
              <a:t>保持电阻 </a:t>
            </a:r>
            <a:r>
              <a:rPr lang="en-US" altLang="zh-CN" sz="3000">
                <a:solidFill>
                  <a:schemeClr val="folHlink"/>
                </a:solidFill>
                <a:latin typeface="Times New Roman" panose="02020603050405020304" pitchFamily="18" charset="0"/>
              </a:rPr>
              <a:t>R = R</a:t>
            </a:r>
            <a:r>
              <a:rPr lang="en-US" altLang="zh-CN" sz="3000" baseline="-25000">
                <a:solidFill>
                  <a:schemeClr val="folHlink"/>
                </a:solidFill>
                <a:latin typeface="Times New Roman" panose="02020603050405020304" pitchFamily="18" charset="0"/>
                <a:sym typeface="Symbol" panose="05050102010706020507" pitchFamily="18" charset="2"/>
              </a:rPr>
              <a:t>a</a:t>
            </a:r>
            <a:endParaRPr lang="en-US" altLang="zh-CN" sz="3000">
              <a:latin typeface="Times New Roman" panose="02020603050405020304" pitchFamily="18" charset="0"/>
            </a:endParaRPr>
          </a:p>
          <a:p>
            <a:pPr eaLnBrk="1" hangingPunct="1">
              <a:lnSpc>
                <a:spcPct val="120000"/>
              </a:lnSpc>
              <a:buFont typeface="Wingdings" panose="05000000000000000000" pitchFamily="2" charset="2"/>
              <a:buBlip>
                <a:blip r:embed="rId1"/>
              </a:buBlip>
            </a:pPr>
            <a:r>
              <a:rPr lang="zh-CN" altLang="en-US" sz="3000">
                <a:solidFill>
                  <a:srgbClr val="FF0000"/>
                </a:solidFill>
                <a:latin typeface="Times New Roman" panose="02020603050405020304" pitchFamily="18" charset="0"/>
              </a:rPr>
              <a:t>调节过程：</a:t>
            </a:r>
            <a:endParaRPr lang="zh-CN" altLang="en-US" sz="3000">
              <a:solidFill>
                <a:srgbClr val="FF0000"/>
              </a:solidFill>
              <a:latin typeface="Times New Roman" panose="02020603050405020304" pitchFamily="18" charset="0"/>
            </a:endParaRPr>
          </a:p>
          <a:p>
            <a:pPr eaLnBrk="1" hangingPunct="1">
              <a:lnSpc>
                <a:spcPct val="120000"/>
              </a:lnSpc>
              <a:buFont typeface="Wingdings" panose="05000000000000000000" pitchFamily="2" charset="2"/>
              <a:buNone/>
            </a:pPr>
            <a:r>
              <a:rPr lang="zh-CN" altLang="en-US" sz="3000">
                <a:latin typeface="Times New Roman" panose="02020603050405020304" pitchFamily="18" charset="0"/>
              </a:rPr>
              <a:t>     改变电压 </a:t>
            </a:r>
            <a:r>
              <a:rPr lang="en-US" altLang="zh-CN" sz="3000">
                <a:solidFill>
                  <a:schemeClr val="folHlink"/>
                </a:solidFill>
                <a:latin typeface="Times New Roman" panose="02020603050405020304" pitchFamily="18" charset="0"/>
              </a:rPr>
              <a:t>U</a:t>
            </a:r>
            <a:r>
              <a:rPr lang="en-US" altLang="zh-CN" sz="3000" baseline="-25000">
                <a:solidFill>
                  <a:schemeClr val="folHlink"/>
                </a:solidFill>
                <a:latin typeface="Times New Roman" panose="02020603050405020304" pitchFamily="18" charset="0"/>
                <a:sym typeface="Symbol" panose="05050102010706020507" pitchFamily="18" charset="2"/>
              </a:rPr>
              <a:t>N </a:t>
            </a:r>
            <a:r>
              <a:rPr lang="en-US" altLang="zh-CN" sz="3000">
                <a:solidFill>
                  <a:schemeClr val="folHlink"/>
                </a:solidFill>
                <a:latin typeface="Times New Roman" panose="02020603050405020304" pitchFamily="18" charset="0"/>
                <a:sym typeface="Symbol" panose="05050102010706020507" pitchFamily="18" charset="2"/>
              </a:rPr>
              <a:t> </a:t>
            </a:r>
            <a:r>
              <a:rPr lang="en-US" altLang="zh-CN" sz="3000">
                <a:solidFill>
                  <a:schemeClr val="folHlink"/>
                </a:solidFill>
                <a:latin typeface="Times New Roman" panose="02020603050405020304" pitchFamily="18" charset="0"/>
              </a:rPr>
              <a:t>U</a:t>
            </a:r>
            <a:r>
              <a:rPr lang="en-US" altLang="zh-CN" sz="3000">
                <a:solidFill>
                  <a:schemeClr val="folHlink"/>
                </a:solidFill>
                <a:latin typeface="Times New Roman" panose="02020603050405020304" pitchFamily="18" charset="0"/>
                <a:sym typeface="Symbol" panose="05050102010706020507" pitchFamily="18" charset="2"/>
              </a:rPr>
              <a:t>n  n</a:t>
            </a:r>
            <a:r>
              <a:rPr lang="en-US" altLang="zh-CN" sz="3000" baseline="-25000">
                <a:solidFill>
                  <a:schemeClr val="folHlink"/>
                </a:solidFill>
                <a:latin typeface="Times New Roman" panose="02020603050405020304" pitchFamily="18" charset="0"/>
                <a:sym typeface="Symbol" panose="05050102010706020507" pitchFamily="18" charset="2"/>
              </a:rPr>
              <a:t>0 </a:t>
            </a:r>
            <a:r>
              <a:rPr lang="en-US" altLang="zh-CN" sz="3000">
                <a:solidFill>
                  <a:schemeClr val="folHlink"/>
                </a:solidFill>
                <a:latin typeface="Times New Roman" panose="02020603050405020304" pitchFamily="18" charset="0"/>
                <a:sym typeface="Symbol" panose="05050102010706020507" pitchFamily="18" charset="2"/>
              </a:rPr>
              <a:t></a:t>
            </a:r>
            <a:endParaRPr lang="en-US" altLang="zh-CN" sz="3000">
              <a:solidFill>
                <a:schemeClr val="folHlink"/>
              </a:solidFill>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buBlip>
                <a:blip r:embed="rId1"/>
              </a:buBlip>
            </a:pPr>
            <a:r>
              <a:rPr lang="zh-CN" altLang="en-US" sz="3000">
                <a:solidFill>
                  <a:srgbClr val="FF0000"/>
                </a:solidFill>
                <a:latin typeface="Times New Roman" panose="02020603050405020304" pitchFamily="18" charset="0"/>
                <a:sym typeface="Symbol" panose="05050102010706020507" pitchFamily="18" charset="2"/>
              </a:rPr>
              <a:t>调速特性</a:t>
            </a:r>
            <a:endParaRPr lang="zh-CN" altLang="en-US" sz="3000">
              <a:solidFill>
                <a:srgbClr val="FF0000"/>
              </a:solidFill>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buNone/>
            </a:pPr>
            <a:r>
              <a:rPr lang="zh-CN" altLang="en-US" sz="3000">
                <a:latin typeface="Times New Roman" panose="02020603050405020304" pitchFamily="18" charset="0"/>
                <a:sym typeface="Symbol" panose="05050102010706020507" pitchFamily="18" charset="2"/>
              </a:rPr>
              <a:t>    转速下降</a:t>
            </a:r>
            <a:r>
              <a:rPr lang="en-US" altLang="zh-CN" sz="3000">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sym typeface="Symbol" panose="05050102010706020507" pitchFamily="18" charset="2"/>
              </a:rPr>
              <a:t>机械特</a:t>
            </a:r>
            <a:endParaRPr lang="zh-CN" altLang="en-US" sz="3000">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buNone/>
            </a:pPr>
            <a:r>
              <a:rPr lang="zh-CN" altLang="en-US" sz="3000">
                <a:latin typeface="Times New Roman" panose="02020603050405020304" pitchFamily="18" charset="0"/>
                <a:sym typeface="Symbol" panose="05050102010706020507" pitchFamily="18" charset="2"/>
              </a:rPr>
              <a:t>    性曲线平行下移</a:t>
            </a:r>
            <a:endParaRPr lang="zh-CN" altLang="en-US" sz="3000">
              <a:latin typeface="Times New Roman" panose="02020603050405020304" pitchFamily="18" charset="0"/>
              <a:sym typeface="Symbol" panose="05050102010706020507" pitchFamily="18" charset="2"/>
            </a:endParaRPr>
          </a:p>
        </p:txBody>
      </p:sp>
      <p:sp>
        <p:nvSpPr>
          <p:cNvPr id="101381"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BAC99270-F7FF-4629-A150-20C45138F13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2" name="Group 4"/>
          <p:cNvGrpSpPr/>
          <p:nvPr/>
        </p:nvGrpSpPr>
        <p:grpSpPr bwMode="auto">
          <a:xfrm>
            <a:off x="4246563" y="1898650"/>
            <a:ext cx="4191000" cy="4495800"/>
            <a:chOff x="2965" y="1196"/>
            <a:chExt cx="2640" cy="2832"/>
          </a:xfrm>
        </p:grpSpPr>
        <p:sp>
          <p:nvSpPr>
            <p:cNvPr id="9224" name="Rectangle 5"/>
            <p:cNvSpPr>
              <a:spLocks noChangeArrowheads="1"/>
            </p:cNvSpPr>
            <p:nvPr/>
          </p:nvSpPr>
          <p:spPr bwMode="auto">
            <a:xfrm>
              <a:off x="2965" y="1196"/>
              <a:ext cx="2640" cy="2832"/>
            </a:xfrm>
            <a:prstGeom prst="rect">
              <a:avLst/>
            </a:prstGeom>
            <a:solidFill>
              <a:srgbClr val="DDFF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25" name="Line 6"/>
            <p:cNvSpPr>
              <a:spLocks noChangeShapeType="1"/>
            </p:cNvSpPr>
            <p:nvPr/>
          </p:nvSpPr>
          <p:spPr bwMode="auto">
            <a:xfrm>
              <a:off x="3276" y="1349"/>
              <a:ext cx="0" cy="1906"/>
            </a:xfrm>
            <a:prstGeom prst="line">
              <a:avLst/>
            </a:prstGeom>
            <a:noFill/>
            <a:ln w="25400">
              <a:solidFill>
                <a:schemeClr val="tx1"/>
              </a:solidFill>
              <a:miter lim="800000"/>
              <a:head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26" name="Line 7"/>
            <p:cNvSpPr>
              <a:spLocks noChangeShapeType="1"/>
            </p:cNvSpPr>
            <p:nvPr/>
          </p:nvSpPr>
          <p:spPr bwMode="auto">
            <a:xfrm>
              <a:off x="3276" y="3255"/>
              <a:ext cx="2068" cy="0"/>
            </a:xfrm>
            <a:prstGeom prst="line">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27" name="Line 8"/>
            <p:cNvSpPr>
              <a:spLocks noChangeShapeType="1"/>
            </p:cNvSpPr>
            <p:nvPr/>
          </p:nvSpPr>
          <p:spPr bwMode="auto">
            <a:xfrm>
              <a:off x="3276" y="1825"/>
              <a:ext cx="1765" cy="212"/>
            </a:xfrm>
            <a:prstGeom prst="line">
              <a:avLst/>
            </a:prstGeom>
            <a:noFill/>
            <a:ln w="38100">
              <a:solidFill>
                <a:schemeClr val="fo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28" name="Line 9"/>
            <p:cNvSpPr>
              <a:spLocks noChangeShapeType="1"/>
            </p:cNvSpPr>
            <p:nvPr/>
          </p:nvSpPr>
          <p:spPr bwMode="auto">
            <a:xfrm>
              <a:off x="3276" y="2143"/>
              <a:ext cx="1765" cy="212"/>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29" name="Line 10"/>
            <p:cNvSpPr>
              <a:spLocks noChangeShapeType="1"/>
            </p:cNvSpPr>
            <p:nvPr/>
          </p:nvSpPr>
          <p:spPr bwMode="auto">
            <a:xfrm>
              <a:off x="3276" y="2461"/>
              <a:ext cx="1765" cy="212"/>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30" name="Line 11"/>
            <p:cNvSpPr>
              <a:spLocks noChangeShapeType="1"/>
            </p:cNvSpPr>
            <p:nvPr/>
          </p:nvSpPr>
          <p:spPr bwMode="auto">
            <a:xfrm>
              <a:off x="3276" y="2779"/>
              <a:ext cx="1765" cy="211"/>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31" name="Text Box 12"/>
            <p:cNvSpPr txBox="1">
              <a:spLocks noChangeArrowheads="1"/>
            </p:cNvSpPr>
            <p:nvPr/>
          </p:nvSpPr>
          <p:spPr bwMode="auto">
            <a:xfrm>
              <a:off x="3053"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32" name="Text Box 13"/>
            <p:cNvSpPr txBox="1">
              <a:spLocks noChangeArrowheads="1"/>
            </p:cNvSpPr>
            <p:nvPr/>
          </p:nvSpPr>
          <p:spPr bwMode="auto">
            <a:xfrm>
              <a:off x="3024" y="161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33" name="Text Box 14"/>
            <p:cNvSpPr txBox="1">
              <a:spLocks noChangeArrowheads="1"/>
            </p:cNvSpPr>
            <p:nvPr/>
          </p:nvSpPr>
          <p:spPr bwMode="auto">
            <a:xfrm>
              <a:off x="3074" y="32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34" name="Text Box 15"/>
            <p:cNvSpPr txBox="1">
              <a:spLocks noChangeArrowheads="1"/>
            </p:cNvSpPr>
            <p:nvPr/>
          </p:nvSpPr>
          <p:spPr bwMode="auto">
            <a:xfrm>
              <a:off x="5204" y="3255"/>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35" name="Text Box 16"/>
            <p:cNvSpPr txBox="1">
              <a:spLocks noChangeArrowheads="1"/>
            </p:cNvSpPr>
            <p:nvPr/>
          </p:nvSpPr>
          <p:spPr bwMode="auto">
            <a:xfrm>
              <a:off x="4134" y="3255"/>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L</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36" name="Line 17"/>
            <p:cNvSpPr>
              <a:spLocks noChangeShapeType="1"/>
            </p:cNvSpPr>
            <p:nvPr/>
          </p:nvSpPr>
          <p:spPr bwMode="auto">
            <a:xfrm>
              <a:off x="4234" y="1773"/>
              <a:ext cx="0" cy="1482"/>
            </a:xfrm>
            <a:prstGeom prst="line">
              <a:avLst/>
            </a:prstGeom>
            <a:noFill/>
            <a:ln w="19050">
              <a:solidFill>
                <a:schemeClr va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37" name="Text Box 18"/>
            <p:cNvSpPr txBox="1">
              <a:spLocks noChangeArrowheads="1"/>
            </p:cNvSpPr>
            <p:nvPr/>
          </p:nvSpPr>
          <p:spPr bwMode="auto">
            <a:xfrm>
              <a:off x="5004" y="1878"/>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U</a:t>
              </a:r>
              <a:r>
                <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238" name="Text Box 19"/>
            <p:cNvSpPr txBox="1">
              <a:spLocks noChangeArrowheads="1"/>
            </p:cNvSpPr>
            <p:nvPr/>
          </p:nvSpPr>
          <p:spPr bwMode="auto">
            <a:xfrm>
              <a:off x="4991" y="2196"/>
              <a:ext cx="3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U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239" name="Text Box 20"/>
            <p:cNvSpPr txBox="1">
              <a:spLocks noChangeArrowheads="1"/>
            </p:cNvSpPr>
            <p:nvPr/>
          </p:nvSpPr>
          <p:spPr bwMode="auto">
            <a:xfrm>
              <a:off x="4991" y="255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U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240" name="Text Box 21"/>
            <p:cNvSpPr txBox="1">
              <a:spLocks noChangeArrowheads="1"/>
            </p:cNvSpPr>
            <p:nvPr/>
          </p:nvSpPr>
          <p:spPr bwMode="auto">
            <a:xfrm>
              <a:off x="4991" y="2873"/>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U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241" name="Text Box 22"/>
            <p:cNvSpPr txBox="1">
              <a:spLocks noChangeArrowheads="1"/>
            </p:cNvSpPr>
            <p:nvPr/>
          </p:nvSpPr>
          <p:spPr bwMode="auto">
            <a:xfrm>
              <a:off x="4214" y="1667"/>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4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242" name="Text Box 23"/>
            <p:cNvSpPr txBox="1">
              <a:spLocks noChangeArrowheads="1"/>
            </p:cNvSpPr>
            <p:nvPr/>
          </p:nvSpPr>
          <p:spPr bwMode="auto">
            <a:xfrm>
              <a:off x="4234" y="198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43" name="Text Box 24"/>
            <p:cNvSpPr txBox="1">
              <a:spLocks noChangeArrowheads="1"/>
            </p:cNvSpPr>
            <p:nvPr/>
          </p:nvSpPr>
          <p:spPr bwMode="auto">
            <a:xfrm>
              <a:off x="4234" y="230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44" name="Text Box 25"/>
            <p:cNvSpPr txBox="1">
              <a:spLocks noChangeArrowheads="1"/>
            </p:cNvSpPr>
            <p:nvPr/>
          </p:nvSpPr>
          <p:spPr bwMode="auto">
            <a:xfrm>
              <a:off x="4234" y="262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45" name="Text Box 26"/>
            <p:cNvSpPr txBox="1">
              <a:spLocks noChangeArrowheads="1"/>
            </p:cNvSpPr>
            <p:nvPr/>
          </p:nvSpPr>
          <p:spPr bwMode="auto">
            <a:xfrm>
              <a:off x="3645" y="363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调压调速特性曲线</a:t>
              </a:r>
              <a:endPar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82299" name="AutoShape 27"/>
          <p:cNvSpPr>
            <a:spLocks noChangeArrowheads="1"/>
          </p:cNvSpPr>
          <p:nvPr/>
        </p:nvSpPr>
        <p:spPr bwMode="auto">
          <a:xfrm>
            <a:off x="7181850" y="503238"/>
            <a:ext cx="1709738" cy="1035050"/>
          </a:xfrm>
          <a:prstGeom prst="wedgeRoundRectCallout">
            <a:avLst>
              <a:gd name="adj1" fmla="val -61236"/>
              <a:gd name="adj2" fmla="val 193403"/>
              <a:gd name="adj3" fmla="val 16667"/>
            </a:avLst>
          </a:prstGeom>
          <a:solidFill>
            <a:srgbClr val="CCFFFF"/>
          </a:solidFill>
          <a:ln w="9525">
            <a:solidFill>
              <a:schemeClr val="tx1"/>
            </a:solidFill>
            <a:miter lim="800000"/>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恒转矩</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调速方法</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p:txBody>
      </p:sp>
      <p:sp>
        <p:nvSpPr>
          <p:cNvPr id="182300" name="AutoShape 28"/>
          <p:cNvSpPr>
            <a:spLocks noChangeArrowheads="1"/>
          </p:cNvSpPr>
          <p:nvPr/>
        </p:nvSpPr>
        <p:spPr bwMode="auto">
          <a:xfrm>
            <a:off x="5183188" y="188913"/>
            <a:ext cx="3960812" cy="2349500"/>
          </a:xfrm>
          <a:prstGeom prst="cloudCallout">
            <a:avLst>
              <a:gd name="adj1" fmla="val -34370"/>
              <a:gd name="adj2" fmla="val 88583"/>
            </a:avLst>
          </a:prstGeom>
          <a:solidFill>
            <a:schemeClr val="accent1"/>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响应快，一定范围内无级平滑调速，但需要大容量直流电源</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blinds(vertical)">
                                      <p:cBhvr>
                                        <p:cTn id="7" dur="500"/>
                                        <p:tgtEl>
                                          <p:spTgt spid="1822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18" dur="500"/>
                                        <p:tgtEl>
                                          <p:spTgt spid="18227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2275">
                                            <p:txEl>
                                              <p:pRg st="1" end="1"/>
                                            </p:txEl>
                                          </p:spTgt>
                                        </p:tgtEl>
                                        <p:attrNameLst>
                                          <p:attrName>style.visibility</p:attrName>
                                        </p:attrNameLst>
                                      </p:cBhvr>
                                      <p:to>
                                        <p:strVal val="visible"/>
                                      </p:to>
                                    </p:set>
                                    <p:animEffect transition="in" filter="wipe(left)">
                                      <p:cBhvr>
                                        <p:cTn id="23" dur="500"/>
                                        <p:tgtEl>
                                          <p:spTgt spid="18227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2275">
                                            <p:txEl>
                                              <p:pRg st="2" end="2"/>
                                            </p:txEl>
                                          </p:spTgt>
                                        </p:tgtEl>
                                        <p:attrNameLst>
                                          <p:attrName>style.visibility</p:attrName>
                                        </p:attrNameLst>
                                      </p:cBhvr>
                                      <p:to>
                                        <p:strVal val="visible"/>
                                      </p:to>
                                    </p:set>
                                    <p:animEffect transition="in" filter="wipe(left)">
                                      <p:cBhvr>
                                        <p:cTn id="28" dur="500"/>
                                        <p:tgtEl>
                                          <p:spTgt spid="18227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33" dur="500"/>
                                        <p:tgtEl>
                                          <p:spTgt spid="18227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82275">
                                            <p:txEl>
                                              <p:pRg st="4" end="4"/>
                                            </p:txEl>
                                          </p:spTgt>
                                        </p:tgtEl>
                                        <p:attrNameLst>
                                          <p:attrName>style.visibility</p:attrName>
                                        </p:attrNameLst>
                                      </p:cBhvr>
                                      <p:to>
                                        <p:strVal val="visible"/>
                                      </p:to>
                                    </p:set>
                                    <p:animEffect transition="in" filter="wipe(left)">
                                      <p:cBhvr>
                                        <p:cTn id="38" dur="500"/>
                                        <p:tgtEl>
                                          <p:spTgt spid="182275">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43" dur="500"/>
                                        <p:tgtEl>
                                          <p:spTgt spid="18227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2275">
                                            <p:txEl>
                                              <p:pRg st="6" end="6"/>
                                            </p:txEl>
                                          </p:spTgt>
                                        </p:tgtEl>
                                        <p:attrNameLst>
                                          <p:attrName>style.visibility</p:attrName>
                                        </p:attrNameLst>
                                      </p:cBhvr>
                                      <p:to>
                                        <p:strVal val="visible"/>
                                      </p:to>
                                    </p:set>
                                    <p:animEffect transition="in" filter="wipe(left)">
                                      <p:cBhvr>
                                        <p:cTn id="48" dur="500"/>
                                        <p:tgtEl>
                                          <p:spTgt spid="182275">
                                            <p:txEl>
                                              <p:pRg st="6" end="6"/>
                                            </p:txEl>
                                          </p:spTgt>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82275">
                                            <p:txEl>
                                              <p:pRg st="7" end="7"/>
                                            </p:txEl>
                                          </p:spTgt>
                                        </p:tgtEl>
                                        <p:attrNameLst>
                                          <p:attrName>style.visibility</p:attrName>
                                        </p:attrNameLst>
                                      </p:cBhvr>
                                      <p:to>
                                        <p:strVal val="visible"/>
                                      </p:to>
                                    </p:set>
                                    <p:animEffect transition="in" filter="wipe(left)">
                                      <p:cBhvr>
                                        <p:cTn id="52" dur="500"/>
                                        <p:tgtEl>
                                          <p:spTgt spid="18227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82299"/>
                                        </p:tgtEl>
                                        <p:attrNameLst>
                                          <p:attrName>style.visibility</p:attrName>
                                        </p:attrNameLst>
                                      </p:cBhvr>
                                      <p:to>
                                        <p:strVal val="visible"/>
                                      </p:to>
                                    </p:set>
                                    <p:animEffect transition="in" filter="wipe(right)">
                                      <p:cBhvr>
                                        <p:cTn id="57" dur="500"/>
                                        <p:tgtEl>
                                          <p:spTgt spid="182299"/>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1" nodeType="clickEffect">
                                  <p:stCondLst>
                                    <p:cond delay="0"/>
                                  </p:stCondLst>
                                  <p:childTnLst>
                                    <p:animEffect transition="out" filter="diamond(in)">
                                      <p:cBhvr>
                                        <p:cTn id="61" dur="500"/>
                                        <p:tgtEl>
                                          <p:spTgt spid="182299"/>
                                        </p:tgtEl>
                                      </p:cBhvr>
                                    </p:animEffect>
                                    <p:set>
                                      <p:cBhvr>
                                        <p:cTn id="62" dur="1" fill="hold">
                                          <p:stCondLst>
                                            <p:cond delay="499"/>
                                          </p:stCondLst>
                                        </p:cTn>
                                        <p:tgtEl>
                                          <p:spTgt spid="18229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82300"/>
                                        </p:tgtEl>
                                        <p:attrNameLst>
                                          <p:attrName>style.visibility</p:attrName>
                                        </p:attrNameLst>
                                      </p:cBhvr>
                                      <p:to>
                                        <p:strVal val="visible"/>
                                      </p:to>
                                    </p:set>
                                    <p:animEffect transition="in" filter="wipe(right)">
                                      <p:cBhvr>
                                        <p:cTn id="67" dur="500"/>
                                        <p:tgtEl>
                                          <p:spTgt spid="18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99" grpId="0" animBg="1"/>
      <p:bldP spid="182299" grpId="1" animBg="1"/>
      <p:bldP spid="18230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0061" name="Group 61"/>
          <p:cNvGraphicFramePr>
            <a:graphicFrameLocks noGrp="1"/>
          </p:cNvGraphicFramePr>
          <p:nvPr/>
        </p:nvGraphicFramePr>
        <p:xfrm>
          <a:off x="611188" y="2060575"/>
          <a:ext cx="7921625" cy="3600450"/>
        </p:xfrm>
        <a:graphic>
          <a:graphicData uri="http://schemas.openxmlformats.org/drawingml/2006/table">
            <a:tbl>
              <a:tblPr/>
              <a:tblGrid>
                <a:gridCol w="3673475"/>
                <a:gridCol w="2087562"/>
                <a:gridCol w="2160588"/>
              </a:tblGrid>
              <a:tr h="1214438">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整流电路形式</a:t>
                      </a:r>
                      <a:endPar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最大失控时间</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32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smax</a:t>
                      </a: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(ms)</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平均失控时间</a:t>
                      </a:r>
                      <a:r>
                        <a:rPr kumimoji="1" lang="zh-CN" altLang="en-US" sz="3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32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s</a:t>
                      </a: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(ms)</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6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单相半波</a:t>
                      </a:r>
                      <a:endPar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单相桥式（全波）</a:t>
                      </a:r>
                      <a:endPar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三相半波</a:t>
                      </a:r>
                      <a:endPar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三相桥式</a:t>
                      </a:r>
                      <a:endPar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6.67</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3.33</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3.33</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1.67</a:t>
                      </a:r>
                      <a:endPar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720" name="Text Box 62"/>
          <p:cNvSpPr txBox="1">
            <a:spLocks noChangeArrowheads="1"/>
          </p:cNvSpPr>
          <p:nvPr/>
        </p:nvSpPr>
        <p:spPr bwMode="auto">
          <a:xfrm>
            <a:off x="827088" y="549275"/>
            <a:ext cx="7345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1"/>
                </a:solidFill>
              </a:rPr>
              <a:t>表</a:t>
            </a:r>
            <a:r>
              <a:rPr lang="en-US" altLang="zh-CN" sz="3200">
                <a:solidFill>
                  <a:schemeClr val="tx1"/>
                </a:solidFill>
              </a:rPr>
              <a:t>2-2  </a:t>
            </a:r>
            <a:r>
              <a:rPr lang="zh-CN" altLang="en-US" sz="3200">
                <a:solidFill>
                  <a:schemeClr val="tx1"/>
                </a:solidFill>
              </a:rPr>
              <a:t>晶闸管整流器的失控时间（</a:t>
            </a:r>
            <a:r>
              <a:rPr lang="en-US" altLang="zh-CN" sz="3200" i="1">
                <a:solidFill>
                  <a:schemeClr val="tx1"/>
                </a:solidFill>
              </a:rPr>
              <a:t>f</a:t>
            </a:r>
            <a:r>
              <a:rPr lang="en-US" altLang="zh-CN" sz="3200">
                <a:solidFill>
                  <a:schemeClr val="tx1"/>
                </a:solidFill>
              </a:rPr>
              <a:t>=50Hz</a:t>
            </a:r>
            <a:r>
              <a:rPr lang="zh-CN" altLang="en-US" sz="3200">
                <a:solidFill>
                  <a:schemeClr val="tx1"/>
                </a:solidFill>
              </a:rPr>
              <a:t>）</a:t>
            </a:r>
            <a:endParaRPr lang="zh-CN" altLang="en-US" sz="3200">
              <a:solidFill>
                <a:schemeClr val="tx1"/>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1925" y="957263"/>
            <a:ext cx="8820150" cy="641350"/>
          </a:xfrm>
        </p:spPr>
        <p:txBody>
          <a:bodyPr/>
          <a:lstStyle/>
          <a:p>
            <a:r>
              <a:rPr lang="zh-CN" altLang="en-US" sz="3600"/>
              <a:t>晶闸管触发电路与整流装置的传递函数 </a:t>
            </a:r>
            <a:endParaRPr lang="zh-CN" altLang="en-US" sz="3600"/>
          </a:p>
        </p:txBody>
      </p:sp>
      <p:sp>
        <p:nvSpPr>
          <p:cNvPr id="73731" name="Rectangle 3"/>
          <p:cNvSpPr>
            <a:spLocks noGrp="1" noChangeArrowheads="1"/>
          </p:cNvSpPr>
          <p:nvPr>
            <p:ph idx="1"/>
          </p:nvPr>
        </p:nvSpPr>
        <p:spPr>
          <a:xfrm>
            <a:off x="720408" y="1859915"/>
            <a:ext cx="8339137" cy="2316163"/>
          </a:xfrm>
        </p:spPr>
        <p:txBody>
          <a:bodyPr/>
          <a:lstStyle/>
          <a:p>
            <a:r>
              <a:rPr lang="zh-CN" altLang="en-US" sz="3600">
                <a:latin typeface="Times New Roman" panose="02020603050405020304" pitchFamily="18" charset="0"/>
              </a:rPr>
              <a:t>滞后环节的输入为阶跃信号</a:t>
            </a:r>
            <a:r>
              <a:rPr lang="en-US" altLang="zh-CN" sz="3600">
                <a:latin typeface="Times New Roman" panose="02020603050405020304" pitchFamily="18" charset="0"/>
              </a:rPr>
              <a:t>1(</a:t>
            </a:r>
            <a:r>
              <a:rPr lang="en-US" altLang="zh-CN" sz="3600" i="1">
                <a:latin typeface="Times New Roman" panose="02020603050405020304" pitchFamily="18" charset="0"/>
              </a:rPr>
              <a:t>t</a:t>
            </a:r>
            <a:r>
              <a:rPr lang="en-US" altLang="zh-CN" sz="3600">
                <a:latin typeface="Times New Roman" panose="02020603050405020304" pitchFamily="18" charset="0"/>
              </a:rPr>
              <a:t>)</a:t>
            </a:r>
            <a:r>
              <a:rPr lang="zh-CN" altLang="en-US" sz="3600">
                <a:latin typeface="Times New Roman" panose="02020603050405020304" pitchFamily="18" charset="0"/>
              </a:rPr>
              <a:t>，输出要隔一定时间后才出现响应</a:t>
            </a:r>
            <a:r>
              <a:rPr lang="en-US" altLang="zh-CN" sz="3600">
                <a:latin typeface="Times New Roman" panose="02020603050405020304" pitchFamily="18" charset="0"/>
              </a:rPr>
              <a:t>1(</a:t>
            </a:r>
            <a:r>
              <a:rPr lang="en-US" altLang="zh-CN" sz="3600" i="1">
                <a:latin typeface="Times New Roman" panose="02020603050405020304" pitchFamily="18" charset="0"/>
              </a:rPr>
              <a:t>t-T</a:t>
            </a:r>
            <a:r>
              <a:rPr lang="en-US" altLang="zh-CN" sz="3600" baseline="-25000">
                <a:latin typeface="Times New Roman" panose="02020603050405020304" pitchFamily="18" charset="0"/>
              </a:rPr>
              <a:t>s</a:t>
            </a:r>
            <a:r>
              <a:rPr lang="en-US" altLang="zh-CN" sz="3600">
                <a:latin typeface="Times New Roman" panose="02020603050405020304" pitchFamily="18" charset="0"/>
              </a:rPr>
              <a:t>)</a:t>
            </a:r>
            <a:r>
              <a:rPr lang="zh-CN" altLang="en-US" sz="3600">
                <a:latin typeface="Times New Roman" panose="02020603050405020304" pitchFamily="18" charset="0"/>
              </a:rPr>
              <a:t>。</a:t>
            </a:r>
            <a:endParaRPr lang="zh-CN" altLang="en-US" sz="3600">
              <a:latin typeface="Times New Roman" panose="02020603050405020304" pitchFamily="18" charset="0"/>
            </a:endParaRPr>
          </a:p>
          <a:p>
            <a:r>
              <a:rPr lang="zh-CN" altLang="en-US" sz="3600">
                <a:latin typeface="Times New Roman" panose="02020603050405020304" pitchFamily="18" charset="0"/>
              </a:rPr>
              <a:t>输入输出关系为：</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73732"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33" name="Object 5"/>
          <p:cNvGraphicFramePr>
            <a:graphicFrameLocks noChangeAspect="1"/>
          </p:cNvGraphicFramePr>
          <p:nvPr/>
        </p:nvGraphicFramePr>
        <p:xfrm>
          <a:off x="1476375" y="3789363"/>
          <a:ext cx="4464050" cy="725487"/>
        </p:xfrm>
        <a:graphic>
          <a:graphicData uri="http://schemas.openxmlformats.org/presentationml/2006/ole"/>
        </a:graphic>
      </p:graphicFrame>
      <p:sp>
        <p:nvSpPr>
          <p:cNvPr id="73734" name="Rectangle 6"/>
          <p:cNvSpPr>
            <a:spLocks noChangeArrowheads="1"/>
          </p:cNvSpPr>
          <p:nvPr/>
        </p:nvSpPr>
        <p:spPr bwMode="auto">
          <a:xfrm>
            <a:off x="720725" y="4437063"/>
            <a:ext cx="770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SzPct val="75000"/>
              <a:buFont typeface="Wingdings" panose="05000000000000000000" pitchFamily="2" charset="2"/>
              <a:buChar char="n"/>
            </a:pPr>
            <a:r>
              <a:rPr kumimoji="0" lang="en-US" altLang="zh-CN" sz="3600">
                <a:solidFill>
                  <a:schemeClr val="tx1"/>
                </a:solidFill>
              </a:rPr>
              <a:t> </a:t>
            </a:r>
            <a:r>
              <a:rPr kumimoji="0" lang="zh-CN" altLang="en-US" sz="3600">
                <a:solidFill>
                  <a:schemeClr val="tx1"/>
                </a:solidFill>
              </a:rPr>
              <a:t>传递函数为</a:t>
            </a:r>
            <a:endParaRPr kumimoji="0" lang="zh-CN" altLang="en-US" sz="3600">
              <a:solidFill>
                <a:schemeClr val="tx1"/>
              </a:solidFill>
            </a:endParaRPr>
          </a:p>
        </p:txBody>
      </p:sp>
      <p:sp>
        <p:nvSpPr>
          <p:cNvPr id="73735"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36" name="Object 8"/>
          <p:cNvGraphicFramePr>
            <a:graphicFrameLocks noChangeAspect="1"/>
          </p:cNvGraphicFramePr>
          <p:nvPr/>
        </p:nvGraphicFramePr>
        <p:xfrm>
          <a:off x="1692275" y="5013325"/>
          <a:ext cx="4103688" cy="1169988"/>
        </p:xfrm>
        <a:graphic>
          <a:graphicData uri="http://schemas.openxmlformats.org/presentationml/2006/ole"/>
        </a:graphic>
      </p:graphicFrame>
      <p:sp>
        <p:nvSpPr>
          <p:cNvPr id="73737" name="Rectangle 9"/>
          <p:cNvSpPr>
            <a:spLocks noChangeArrowheads="1"/>
          </p:cNvSpPr>
          <p:nvPr/>
        </p:nvSpPr>
        <p:spPr bwMode="auto">
          <a:xfrm>
            <a:off x="6156325" y="5237163"/>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600">
                <a:solidFill>
                  <a:schemeClr val="tx1"/>
                </a:solidFill>
              </a:rPr>
              <a:t>（</a:t>
            </a:r>
            <a:r>
              <a:rPr lang="en-US" altLang="zh-CN" sz="3600">
                <a:solidFill>
                  <a:schemeClr val="tx1"/>
                </a:solidFill>
              </a:rPr>
              <a:t>2</a:t>
            </a:r>
            <a:r>
              <a:rPr lang="zh-CN" altLang="en-US" sz="3600">
                <a:solidFill>
                  <a:schemeClr val="tx1"/>
                </a:solidFill>
              </a:rPr>
              <a:t>－</a:t>
            </a:r>
            <a:r>
              <a:rPr lang="en-US" altLang="zh-CN" sz="3600">
                <a:solidFill>
                  <a:schemeClr val="tx1"/>
                </a:solidFill>
              </a:rPr>
              <a:t>14</a:t>
            </a:r>
            <a:r>
              <a:rPr lang="zh-CN" altLang="en-US" sz="3600">
                <a:solidFill>
                  <a:schemeClr val="tx1"/>
                </a:solidFill>
              </a:rPr>
              <a:t>）</a:t>
            </a:r>
            <a:r>
              <a:rPr lang="zh-CN" altLang="en-US" sz="3600" b="1">
                <a:solidFill>
                  <a:schemeClr val="tx1"/>
                </a:solidFill>
              </a:rPr>
              <a:t> </a:t>
            </a:r>
            <a:endParaRPr lang="zh-CN" altLang="en-US" sz="3600" b="1">
              <a:solidFill>
                <a:schemeClr val="tx1"/>
              </a:solidFill>
            </a:endParaRPr>
          </a:p>
        </p:txBody>
      </p:sp>
      <p:graphicFrame>
        <p:nvGraphicFramePr>
          <p:cNvPr id="47109" name="Object 5"/>
          <p:cNvGraphicFramePr>
            <a:graphicFrameLocks noChangeAspect="1"/>
          </p:cNvGraphicFramePr>
          <p:nvPr/>
        </p:nvGraphicFramePr>
        <p:xfrm>
          <a:off x="1631315" y="3711893"/>
          <a:ext cx="4464050" cy="725487"/>
        </p:xfrm>
        <a:graphic>
          <a:graphicData uri="http://schemas.openxmlformats.org/presentationml/2006/ole">
            <mc:AlternateContent xmlns:mc="http://schemas.openxmlformats.org/markup-compatibility/2006">
              <mc:Choice xmlns:v="urn:schemas-microsoft-com:vml" Requires="v">
                <p:oleObj spid="_x0000_s3091" name="" r:id="rId3" imgW="1409700" imgH="228600" progId="Equation.3">
                  <p:embed/>
                </p:oleObj>
              </mc:Choice>
              <mc:Fallback>
                <p:oleObj name="" r:id="rId3" imgW="1409700" imgH="228600" progId="Equation.3">
                  <p:embed/>
                  <p:pic>
                    <p:nvPicPr>
                      <p:cNvPr id="0" name="图片 3090"/>
                      <p:cNvPicPr/>
                      <p:nvPr/>
                    </p:nvPicPr>
                    <p:blipFill>
                      <a:blip r:embed="rId4"/>
                      <a:stretch>
                        <a:fillRect/>
                      </a:stretch>
                    </p:blipFill>
                    <p:spPr>
                      <a:xfrm>
                        <a:off x="1631315" y="3711893"/>
                        <a:ext cx="4464050" cy="725487"/>
                      </a:xfrm>
                      <a:prstGeom prst="rect">
                        <a:avLst/>
                      </a:prstGeom>
                      <a:noFill/>
                      <a:ln w="38100">
                        <a:noFill/>
                        <a:miter/>
                      </a:ln>
                    </p:spPr>
                  </p:pic>
                </p:oleObj>
              </mc:Fallback>
            </mc:AlternateContent>
          </a:graphicData>
        </a:graphic>
      </p:graphicFrame>
      <p:graphicFrame>
        <p:nvGraphicFramePr>
          <p:cNvPr id="47112" name="Object 8"/>
          <p:cNvGraphicFramePr>
            <a:graphicFrameLocks noChangeAspect="1"/>
          </p:cNvGraphicFramePr>
          <p:nvPr/>
        </p:nvGraphicFramePr>
        <p:xfrm>
          <a:off x="1819275" y="5140325"/>
          <a:ext cx="4103688" cy="1169988"/>
        </p:xfrm>
        <a:graphic>
          <a:graphicData uri="http://schemas.openxmlformats.org/presentationml/2006/ole">
            <mc:AlternateContent xmlns:mc="http://schemas.openxmlformats.org/markup-compatibility/2006">
              <mc:Choice xmlns:v="urn:schemas-microsoft-com:vml" Requires="v">
                <p:oleObj spid="_x0000_s3090" name="" r:id="rId5" imgW="1574800" imgH="444500" progId="Equation.3">
                  <p:embed/>
                </p:oleObj>
              </mc:Choice>
              <mc:Fallback>
                <p:oleObj name="" r:id="rId5" imgW="1574800" imgH="444500" progId="Equation.3">
                  <p:embed/>
                  <p:pic>
                    <p:nvPicPr>
                      <p:cNvPr id="0" name="图片 3089"/>
                      <p:cNvPicPr/>
                      <p:nvPr/>
                    </p:nvPicPr>
                    <p:blipFill>
                      <a:blip r:embed="rId6"/>
                      <a:stretch>
                        <a:fillRect/>
                      </a:stretch>
                    </p:blipFill>
                    <p:spPr>
                      <a:xfrm>
                        <a:off x="1819275" y="5140325"/>
                        <a:ext cx="4103688" cy="1169988"/>
                      </a:xfrm>
                      <a:prstGeom prst="rect">
                        <a:avLst/>
                      </a:prstGeom>
                      <a:noFill/>
                      <a:ln w="38100">
                        <a:noFill/>
                        <a:miter/>
                      </a:ln>
                    </p:spPr>
                  </p:pic>
                </p:oleObj>
              </mc:Fallback>
            </mc:AlternateContent>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latin typeface="Times New Roman" panose="02020603050405020304" pitchFamily="18" charset="0"/>
              </a:rPr>
              <a:t>传递函数的近似处理</a:t>
            </a:r>
            <a:endParaRPr lang="zh-CN" altLang="en-US">
              <a:latin typeface="Times New Roman" panose="02020603050405020304" pitchFamily="18" charset="0"/>
            </a:endParaRPr>
          </a:p>
        </p:txBody>
      </p:sp>
      <p:sp>
        <p:nvSpPr>
          <p:cNvPr id="74755" name="Rectangle 3"/>
          <p:cNvSpPr>
            <a:spLocks noGrp="1" noChangeArrowheads="1"/>
          </p:cNvSpPr>
          <p:nvPr>
            <p:ph idx="1"/>
          </p:nvPr>
        </p:nvSpPr>
        <p:spPr>
          <a:xfrm>
            <a:off x="827584" y="1700808"/>
            <a:ext cx="8110537" cy="560388"/>
          </a:xfrm>
        </p:spPr>
        <p:txBody>
          <a:bodyPr/>
          <a:lstStyle/>
          <a:p>
            <a:r>
              <a:rPr lang="zh-CN" altLang="en-US" sz="3600" dirty="0"/>
              <a:t>按泰勒级数展开，可得 </a:t>
            </a:r>
            <a:endParaRPr lang="zh-CN" altLang="en-US" sz="3600" dirty="0"/>
          </a:p>
        </p:txBody>
      </p:sp>
      <p:sp>
        <p:nvSpPr>
          <p:cNvPr id="74756" name="Rectangle 4"/>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57" name="Object 5"/>
          <p:cNvGraphicFramePr>
            <a:graphicFrameLocks noChangeAspect="1"/>
          </p:cNvGraphicFramePr>
          <p:nvPr/>
        </p:nvGraphicFramePr>
        <p:xfrm>
          <a:off x="971600" y="2420888"/>
          <a:ext cx="6911975" cy="1168400"/>
        </p:xfrm>
        <a:graphic>
          <a:graphicData uri="http://schemas.openxmlformats.org/presentationml/2006/ole"/>
        </a:graphic>
      </p:graphicFrame>
      <p:sp>
        <p:nvSpPr>
          <p:cNvPr id="74758" name="Rectangle 6"/>
          <p:cNvSpPr>
            <a:spLocks noChangeArrowheads="1"/>
          </p:cNvSpPr>
          <p:nvPr/>
        </p:nvSpPr>
        <p:spPr bwMode="auto">
          <a:xfrm>
            <a:off x="755650" y="3385275"/>
            <a:ext cx="8064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342900" indent="-342900" algn="l" eaLnBrk="1" hangingPunct="1">
              <a:spcBef>
                <a:spcPct val="20000"/>
              </a:spcBef>
              <a:buClr>
                <a:schemeClr val="accent1"/>
              </a:buClr>
              <a:buSzPct val="65000"/>
              <a:buFont typeface="Wingdings" panose="05000000000000000000" pitchFamily="2" charset="2"/>
              <a:buChar char="n"/>
            </a:pPr>
            <a:r>
              <a:rPr kumimoji="0" lang="en-US" altLang="zh-CN" sz="3200" dirty="0">
                <a:solidFill>
                  <a:schemeClr val="tx1"/>
                </a:solidFill>
                <a:latin typeface="Arial" panose="020B0604020202020204" pitchFamily="34" charset="0"/>
              </a:rPr>
              <a:t> </a:t>
            </a:r>
            <a:r>
              <a:rPr lang="zh-CN" altLang="en-US" sz="3600" b="1" dirty="0">
                <a:solidFill>
                  <a:srgbClr val="006699"/>
                </a:solidFill>
                <a:latin typeface="+mn-lt"/>
                <a:ea typeface="+mn-ea"/>
              </a:rPr>
              <a:t>依据工程近似处理的原则，可忽略高次项，把整流装置近似看作一阶惯性环节 </a:t>
            </a:r>
            <a:endParaRPr lang="zh-CN" altLang="en-US" sz="3600" b="1" dirty="0">
              <a:solidFill>
                <a:srgbClr val="006699"/>
              </a:solidFill>
              <a:latin typeface="+mn-lt"/>
              <a:ea typeface="+mn-ea"/>
            </a:endParaRPr>
          </a:p>
        </p:txBody>
      </p:sp>
      <p:sp>
        <p:nvSpPr>
          <p:cNvPr id="74759" name="Rectangle 7"/>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60" name="Object 8"/>
          <p:cNvGraphicFramePr>
            <a:graphicFrameLocks noChangeAspect="1"/>
          </p:cNvGraphicFramePr>
          <p:nvPr/>
        </p:nvGraphicFramePr>
        <p:xfrm>
          <a:off x="2339975" y="4797425"/>
          <a:ext cx="2663825" cy="1163638"/>
        </p:xfrm>
        <a:graphic>
          <a:graphicData uri="http://schemas.openxmlformats.org/presentationml/2006/ole"/>
        </a:graphic>
      </p:graphicFrame>
      <p:sp>
        <p:nvSpPr>
          <p:cNvPr id="74761" name="Rectangle 9"/>
          <p:cNvSpPr>
            <a:spLocks noChangeArrowheads="1"/>
          </p:cNvSpPr>
          <p:nvPr/>
        </p:nvSpPr>
        <p:spPr bwMode="auto">
          <a:xfrm>
            <a:off x="5651500" y="5156200"/>
            <a:ext cx="2016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tx1"/>
                </a:solidFill>
              </a:rPr>
              <a:t>（</a:t>
            </a:r>
            <a:r>
              <a:rPr lang="en-US" altLang="zh-CN" sz="3200">
                <a:solidFill>
                  <a:schemeClr val="tx1"/>
                </a:solidFill>
              </a:rPr>
              <a:t>2-16</a:t>
            </a:r>
            <a:r>
              <a:rPr lang="zh-CN" altLang="en-US" sz="3200">
                <a:solidFill>
                  <a:schemeClr val="tx1"/>
                </a:solidFill>
              </a:rPr>
              <a:t>）</a:t>
            </a:r>
            <a:r>
              <a:rPr lang="zh-CN" altLang="en-US" sz="3200" b="1">
                <a:solidFill>
                  <a:schemeClr val="tx1"/>
                </a:solidFill>
              </a:rPr>
              <a:t> </a:t>
            </a:r>
            <a:endParaRPr lang="zh-CN" altLang="en-US" sz="3200" b="1">
              <a:solidFill>
                <a:schemeClr val="tx1"/>
              </a:solidFill>
            </a:endParaRPr>
          </a:p>
        </p:txBody>
      </p:sp>
      <p:graphicFrame>
        <p:nvGraphicFramePr>
          <p:cNvPr id="48133" name="Object 5"/>
          <p:cNvGraphicFramePr>
            <a:graphicFrameLocks noChangeAspect="1"/>
          </p:cNvGraphicFramePr>
          <p:nvPr/>
        </p:nvGraphicFramePr>
        <p:xfrm>
          <a:off x="755333" y="2260918"/>
          <a:ext cx="7727950" cy="1219200"/>
        </p:xfrm>
        <a:graphic>
          <a:graphicData uri="http://schemas.openxmlformats.org/presentationml/2006/ole">
            <mc:AlternateContent xmlns:mc="http://schemas.openxmlformats.org/markup-compatibility/2006">
              <mc:Choice xmlns:v="urn:schemas-microsoft-com:vml" Requires="v">
                <p:oleObj spid="_x0000_s3089" name="" r:id="rId3" imgW="3848100" imgH="609600" progId="Equation.3">
                  <p:embed/>
                </p:oleObj>
              </mc:Choice>
              <mc:Fallback>
                <p:oleObj name="" r:id="rId3" imgW="3848100" imgH="609600" progId="Equation.3">
                  <p:embed/>
                  <p:pic>
                    <p:nvPicPr>
                      <p:cNvPr id="0" name="图片 3088"/>
                      <p:cNvPicPr/>
                      <p:nvPr/>
                    </p:nvPicPr>
                    <p:blipFill>
                      <a:blip r:embed="rId4"/>
                      <a:stretch>
                        <a:fillRect/>
                      </a:stretch>
                    </p:blipFill>
                    <p:spPr>
                      <a:xfrm>
                        <a:off x="755333" y="2260918"/>
                        <a:ext cx="7727950" cy="1219200"/>
                      </a:xfrm>
                      <a:prstGeom prst="rect">
                        <a:avLst/>
                      </a:prstGeom>
                      <a:noFill/>
                      <a:ln w="38100">
                        <a:noFill/>
                        <a:miter/>
                      </a:ln>
                    </p:spPr>
                  </p:pic>
                </p:oleObj>
              </mc:Fallback>
            </mc:AlternateContent>
          </a:graphicData>
        </a:graphic>
      </p:graphicFrame>
      <p:graphicFrame>
        <p:nvGraphicFramePr>
          <p:cNvPr id="48136" name="Object 8"/>
          <p:cNvGraphicFramePr>
            <a:graphicFrameLocks noChangeAspect="1"/>
          </p:cNvGraphicFramePr>
          <p:nvPr/>
        </p:nvGraphicFramePr>
        <p:xfrm>
          <a:off x="2466975" y="4924425"/>
          <a:ext cx="2663825" cy="1163638"/>
        </p:xfrm>
        <a:graphic>
          <a:graphicData uri="http://schemas.openxmlformats.org/presentationml/2006/ole">
            <mc:AlternateContent xmlns:mc="http://schemas.openxmlformats.org/markup-compatibility/2006">
              <mc:Choice xmlns:v="urn:schemas-microsoft-com:vml" Requires="v">
                <p:oleObj spid="_x0000_s3088" name="" r:id="rId5" imgW="977900" imgH="431800" progId="Equation.3">
                  <p:embed/>
                </p:oleObj>
              </mc:Choice>
              <mc:Fallback>
                <p:oleObj name="" r:id="rId5" imgW="977900" imgH="431800" progId="Equation.3">
                  <p:embed/>
                  <p:pic>
                    <p:nvPicPr>
                      <p:cNvPr id="0" name="图片 3087"/>
                      <p:cNvPicPr/>
                      <p:nvPr/>
                    </p:nvPicPr>
                    <p:blipFill>
                      <a:blip r:embed="rId6"/>
                      <a:stretch>
                        <a:fillRect/>
                      </a:stretch>
                    </p:blipFill>
                    <p:spPr>
                      <a:xfrm>
                        <a:off x="2466975" y="4924425"/>
                        <a:ext cx="2663825" cy="1163638"/>
                      </a:xfrm>
                      <a:prstGeom prst="rect">
                        <a:avLst/>
                      </a:prstGeom>
                      <a:noFill/>
                      <a:ln w="38100">
                        <a:noFill/>
                        <a:miter/>
                      </a:ln>
                    </p:spPr>
                  </p:pic>
                </p:oleObj>
              </mc:Fallback>
            </mc:AlternateContent>
          </a:graphicData>
        </a:graphic>
      </p:graphicFrame>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779" name="Rectangle 5"/>
          <p:cNvSpPr>
            <a:spLocks noChangeArrowheads="1"/>
          </p:cNvSpPr>
          <p:nvPr/>
        </p:nvSpPr>
        <p:spPr bwMode="auto">
          <a:xfrm>
            <a:off x="1357313" y="5916613"/>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tx1"/>
                </a:solidFill>
              </a:rPr>
              <a:t>图</a:t>
            </a:r>
            <a:r>
              <a:rPr kumimoji="0" lang="en-US" altLang="zh-CN">
                <a:solidFill>
                  <a:schemeClr val="tx1"/>
                </a:solidFill>
              </a:rPr>
              <a:t>2</a:t>
            </a:r>
            <a:r>
              <a:rPr kumimoji="0" lang="zh-CN" altLang="en-US">
                <a:solidFill>
                  <a:schemeClr val="tx1"/>
                </a:solidFill>
              </a:rPr>
              <a:t>－</a:t>
            </a:r>
            <a:r>
              <a:rPr kumimoji="0" lang="en-US" altLang="zh-CN">
                <a:solidFill>
                  <a:schemeClr val="tx1"/>
                </a:solidFill>
              </a:rPr>
              <a:t>9  </a:t>
            </a:r>
            <a:r>
              <a:rPr kumimoji="0" lang="zh-CN" altLang="en-US">
                <a:solidFill>
                  <a:schemeClr val="tx1"/>
                </a:solidFill>
              </a:rPr>
              <a:t>晶闸管触发与整流装置动态结构图</a:t>
            </a:r>
            <a:endParaRPr kumimoji="0" lang="zh-CN" altLang="en-US">
              <a:solidFill>
                <a:schemeClr val="tx1"/>
              </a:solidFill>
            </a:endParaRPr>
          </a:p>
        </p:txBody>
      </p:sp>
      <p:pic>
        <p:nvPicPr>
          <p:cNvPr id="75780" name="Picture 9" descr="020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676275"/>
            <a:ext cx="727233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6"/>
          <p:cNvSpPr>
            <a:spLocks noChangeArrowheads="1"/>
          </p:cNvSpPr>
          <p:nvPr/>
        </p:nvSpPr>
        <p:spPr bwMode="auto">
          <a:xfrm>
            <a:off x="4427538" y="227647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准确的</a:t>
            </a:r>
            <a:endParaRPr kumimoji="0" lang="zh-CN" altLang="en-US" sz="2800">
              <a:solidFill>
                <a:schemeClr val="tx1"/>
              </a:solidFill>
              <a:latin typeface="Arial" panose="020B0604020202020204" pitchFamily="34" charset="0"/>
            </a:endParaRPr>
          </a:p>
        </p:txBody>
      </p:sp>
      <p:sp>
        <p:nvSpPr>
          <p:cNvPr id="75782" name="Rectangle 7"/>
          <p:cNvSpPr>
            <a:spLocks noChangeArrowheads="1"/>
          </p:cNvSpPr>
          <p:nvPr/>
        </p:nvSpPr>
        <p:spPr bwMode="auto">
          <a:xfrm>
            <a:off x="4427538" y="47974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近似的</a:t>
            </a:r>
            <a:endParaRPr kumimoji="0" lang="zh-CN" altLang="en-US" sz="2800">
              <a:solidFill>
                <a:schemeClr val="tx1"/>
              </a:solidFill>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71538" y="922338"/>
            <a:ext cx="8162925" cy="701675"/>
          </a:xfrm>
        </p:spPr>
        <p:txBody>
          <a:bodyPr/>
          <a:lstStyle/>
          <a:p>
            <a:r>
              <a:rPr lang="en-US" altLang="zh-CN">
                <a:latin typeface="Times New Roman" panose="02020603050405020304" pitchFamily="18" charset="0"/>
              </a:rPr>
              <a:t>5. </a:t>
            </a:r>
            <a:r>
              <a:rPr lang="zh-CN" altLang="en-US">
                <a:latin typeface="Times New Roman" panose="02020603050405020304" pitchFamily="18" charset="0"/>
              </a:rPr>
              <a:t>晶闸管整流器运行中存在的问题</a:t>
            </a:r>
            <a:endParaRPr lang="zh-CN" altLang="en-US">
              <a:latin typeface="Times New Roman" panose="02020603050405020304" pitchFamily="18" charset="0"/>
            </a:endParaRPr>
          </a:p>
        </p:txBody>
      </p:sp>
      <p:sp>
        <p:nvSpPr>
          <p:cNvPr id="76803" name="Rectangle 3"/>
          <p:cNvSpPr>
            <a:spLocks noGrp="1" noChangeArrowheads="1"/>
          </p:cNvSpPr>
          <p:nvPr>
            <p:ph idx="1"/>
          </p:nvPr>
        </p:nvSpPr>
        <p:spPr>
          <a:xfrm>
            <a:off x="684213" y="1916113"/>
            <a:ext cx="7991475" cy="4191000"/>
          </a:xfrm>
        </p:spPr>
        <p:txBody>
          <a:bodyPr/>
          <a:lstStyle/>
          <a:p>
            <a:pPr>
              <a:lnSpc>
                <a:spcPct val="90000"/>
              </a:lnSpc>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）晶闸管是单向导电的。</a:t>
            </a:r>
            <a:endParaRPr lang="zh-CN" altLang="en-US"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）晶闸管对过电压、过电流和过高的</a:t>
            </a:r>
            <a:r>
              <a:rPr lang="en-US" altLang="zh-CN" dirty="0">
                <a:latin typeface="Times New Roman" panose="02020603050405020304" pitchFamily="18" charset="0"/>
              </a:rPr>
              <a:t>du/dt</a:t>
            </a:r>
            <a:r>
              <a:rPr lang="zh-CN" altLang="en-US" dirty="0">
                <a:latin typeface="Times New Roman" panose="02020603050405020304" pitchFamily="18" charset="0"/>
              </a:rPr>
              <a:t>与</a:t>
            </a:r>
            <a:r>
              <a:rPr lang="en-US" altLang="zh-CN" dirty="0">
                <a:latin typeface="Times New Roman" panose="02020603050405020304" pitchFamily="18" charset="0"/>
              </a:rPr>
              <a:t>di/dt</a:t>
            </a:r>
            <a:r>
              <a:rPr lang="zh-CN" altLang="en-US" dirty="0">
                <a:latin typeface="Times New Roman" panose="02020603050405020304" pitchFamily="18" charset="0"/>
              </a:rPr>
              <a:t>都十分敏感。</a:t>
            </a:r>
            <a:endParaRPr lang="zh-CN" altLang="en-US" dirty="0">
              <a:latin typeface="Times New Roman" panose="02020603050405020304" pitchFamily="18" charset="0"/>
            </a:endParaRPr>
          </a:p>
          <a:p>
            <a:pPr>
              <a:lnSpc>
                <a:spcPct val="90000"/>
              </a:lnSpc>
              <a:buFont typeface="Wingdings" panose="05000000000000000000" pitchFamily="2" charset="2"/>
              <a:buNone/>
            </a:pPr>
            <a:endParaRPr lang="zh-CN" altLang="en-US"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）晶闸管的导通角变小时会使得系统的功率因数也随之减少，</a:t>
            </a:r>
            <a:r>
              <a:rPr lang="zh-CN" altLang="en-US" dirty="0">
                <a:latin typeface="Times New Roman" panose="02020603050405020304" pitchFamily="18" charset="0"/>
                <a:cs typeface="+mn-cs"/>
              </a:rPr>
              <a:t>产生较大的高次谐波</a:t>
            </a:r>
            <a:r>
              <a:rPr lang="en-US" altLang="zh-CN" dirty="0">
                <a:latin typeface="Times New Roman" panose="02020603050405020304" pitchFamily="18" charset="0"/>
                <a:cs typeface="+mn-cs"/>
              </a:rPr>
              <a:t>,</a:t>
            </a:r>
            <a:r>
              <a:rPr lang="zh-CN" altLang="en-US" dirty="0">
                <a:latin typeface="Times New Roman" panose="02020603050405020304" pitchFamily="18" charset="0"/>
                <a:cs typeface="+mn-cs"/>
              </a:rPr>
              <a:t>由谐波与无功功率引起电网电压波形畸变</a:t>
            </a:r>
            <a:r>
              <a:rPr lang="en-US" altLang="zh-CN" dirty="0">
                <a:latin typeface="Times New Roman" panose="02020603050405020304" pitchFamily="18" charset="0"/>
                <a:cs typeface="+mn-cs"/>
              </a:rPr>
              <a:t>,</a:t>
            </a:r>
            <a:r>
              <a:rPr lang="zh-CN" altLang="en-US" dirty="0">
                <a:latin typeface="Times New Roman" panose="02020603050405020304" pitchFamily="18" charset="0"/>
                <a:cs typeface="+mn-cs"/>
              </a:rPr>
              <a:t>殃及附近的用电设备</a:t>
            </a:r>
            <a:r>
              <a:rPr lang="en-US" altLang="zh-CN" dirty="0">
                <a:latin typeface="Times New Roman" panose="02020603050405020304" pitchFamily="18" charset="0"/>
                <a:cs typeface="+mn-cs"/>
              </a:rPr>
              <a:t>,</a:t>
            </a:r>
            <a:r>
              <a:rPr lang="zh-CN" altLang="en-US" dirty="0">
                <a:latin typeface="Times New Roman" panose="02020603050405020304" pitchFamily="18" charset="0"/>
                <a:cs typeface="+mn-cs"/>
              </a:rPr>
              <a:t>造成“电力公害”</a:t>
            </a:r>
            <a:r>
              <a:rPr lang="zh-CN" altLang="en-US" dirty="0">
                <a:latin typeface="Times New Roman" panose="02020603050405020304" pitchFamily="18" charset="0"/>
              </a:rPr>
              <a:t>称之为“电力公害”。  </a:t>
            </a:r>
            <a:endParaRPr lang="zh-CN" altLang="en-US" dirty="0">
              <a:latin typeface="Times New Roman" panose="02020603050405020304" pitchFamily="18"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9552" y="548680"/>
            <a:ext cx="8162925" cy="641350"/>
          </a:xfrm>
        </p:spPr>
        <p:txBody>
          <a:bodyPr/>
          <a:lstStyle/>
          <a:p>
            <a:r>
              <a:rPr lang="en-US" altLang="zh-CN" sz="3600" b="1">
                <a:latin typeface="Times New Roman" panose="02020603050405020304" pitchFamily="18" charset="0"/>
              </a:rPr>
              <a:t>2.1.2 </a:t>
            </a:r>
            <a:r>
              <a:rPr lang="zh-CN" altLang="en-US" sz="3600" b="1">
                <a:latin typeface="Times New Roman" panose="02020603050405020304" pitchFamily="18" charset="0"/>
              </a:rPr>
              <a:t>直流</a:t>
            </a:r>
            <a:r>
              <a:rPr lang="en-US" altLang="zh-CN" sz="3600" b="1">
                <a:latin typeface="Times New Roman" panose="02020603050405020304" pitchFamily="18" charset="0"/>
              </a:rPr>
              <a:t>PWM</a:t>
            </a:r>
            <a:r>
              <a:rPr lang="zh-CN" altLang="en-US" sz="3600" b="1">
                <a:latin typeface="Times New Roman" panose="02020603050405020304" pitchFamily="18" charset="0"/>
              </a:rPr>
              <a:t>变换器</a:t>
            </a:r>
            <a:r>
              <a:rPr lang="en-US" altLang="zh-CN" sz="3600">
                <a:latin typeface="Times New Roman" panose="02020603050405020304" pitchFamily="18" charset="0"/>
              </a:rPr>
              <a:t>-</a:t>
            </a:r>
            <a:r>
              <a:rPr lang="zh-CN" altLang="en-US" sz="3600" b="1">
                <a:latin typeface="Times New Roman" panose="02020603050405020304" pitchFamily="18" charset="0"/>
              </a:rPr>
              <a:t>电动机系统</a:t>
            </a:r>
            <a:endParaRPr lang="zh-CN" altLang="en-US" sz="3600" b="1">
              <a:latin typeface="Times New Roman" panose="02020603050405020304" pitchFamily="18" charset="0"/>
            </a:endParaRPr>
          </a:p>
        </p:txBody>
      </p:sp>
      <p:sp>
        <p:nvSpPr>
          <p:cNvPr id="77827" name="Rectangle 3"/>
          <p:cNvSpPr>
            <a:spLocks noGrp="1" noChangeArrowheads="1"/>
          </p:cNvSpPr>
          <p:nvPr>
            <p:ph idx="1"/>
          </p:nvPr>
        </p:nvSpPr>
        <p:spPr/>
        <p:txBody>
          <a:bodyPr/>
          <a:lstStyle/>
          <a:p>
            <a:r>
              <a:rPr lang="zh-CN" altLang="en-US" dirty="0">
                <a:latin typeface="Times New Roman" panose="02020603050405020304" pitchFamily="18" charset="0"/>
              </a:rPr>
              <a:t>直流</a:t>
            </a:r>
            <a:r>
              <a:rPr lang="en-US" altLang="zh-CN" dirty="0">
                <a:latin typeface="Times New Roman" panose="02020603050405020304" pitchFamily="18" charset="0"/>
              </a:rPr>
              <a:t>PWM</a:t>
            </a:r>
            <a:r>
              <a:rPr lang="zh-CN" altLang="en-US" dirty="0">
                <a:latin typeface="Times New Roman" panose="02020603050405020304" pitchFamily="18" charset="0"/>
              </a:rPr>
              <a:t>变换器由全控型电力电子器件构成，采用脉冲宽度调制控制方式。</a:t>
            </a:r>
            <a:endParaRPr lang="en-US" altLang="zh-CN" dirty="0">
              <a:latin typeface="Times New Roman" panose="02020603050405020304" pitchFamily="18" charset="0"/>
            </a:endParaRPr>
          </a:p>
          <a:p>
            <a:r>
              <a:rPr lang="zh-CN" altLang="en-US" dirty="0">
                <a:latin typeface="Times New Roman" panose="02020603050405020304" pitchFamily="18" charset="0"/>
              </a:rPr>
              <a:t>在中、小容量的高动态性能系统中，直流</a:t>
            </a:r>
            <a:r>
              <a:rPr lang="en-US" altLang="zh-CN" dirty="0">
                <a:latin typeface="Times New Roman" panose="02020603050405020304" pitchFamily="18" charset="0"/>
              </a:rPr>
              <a:t>PWM</a:t>
            </a:r>
            <a:r>
              <a:rPr lang="zh-CN" altLang="en-US" dirty="0">
                <a:latin typeface="Times New Roman" panose="02020603050405020304" pitchFamily="18" charset="0"/>
              </a:rPr>
              <a:t>调速系统已经完全取代了</a:t>
            </a:r>
            <a:r>
              <a:rPr lang="en-US" altLang="zh-CN" dirty="0">
                <a:latin typeface="Times New Roman" panose="02020603050405020304" pitchFamily="18" charset="0"/>
              </a:rPr>
              <a:t>V-M</a:t>
            </a:r>
            <a:r>
              <a:rPr lang="zh-CN" altLang="en-US" dirty="0">
                <a:latin typeface="Times New Roman" panose="02020603050405020304" pitchFamily="18" charset="0"/>
              </a:rPr>
              <a:t>系统</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
        <p:nvSpPr>
          <p:cNvPr id="2" name="爆炸形 1 1"/>
          <p:cNvSpPr/>
          <p:nvPr/>
        </p:nvSpPr>
        <p:spPr>
          <a:xfrm>
            <a:off x="1403648" y="3501008"/>
            <a:ext cx="5832648" cy="25922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2" name="灯片编号占位符 4"/>
          <p:cNvSpPr txBox="1">
            <a:spLocks noGrp="1"/>
          </p:cNvSpPr>
          <p:nvPr>
            <p:ph type="sldNum" sz="quarter" idx="12"/>
          </p:nvPr>
        </p:nvSpPr>
        <p:spPr bwMode="auto">
          <a:xfrm>
            <a:off x="3590925" y="6286500"/>
            <a:ext cx="2895600" cy="457200"/>
          </a:xfrm>
        </p:spPr>
        <p:txBody>
          <a:bodyPr vert="horz" wrap="square" lIns="91440" tIns="45720" rIns="91440" bIns="45720" numCol="1" anchor="b" anchorCtr="0" compatLnSpc="1"/>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3300"/>
                </a:solidFill>
                <a:latin typeface="Times New Roman" panose="02020603050405020304" pitchFamily="18" charset="0"/>
                <a:ea typeface="宋体" panose="02010600030101010101" pitchFamily="2" charset="-122"/>
                <a:cs typeface="+mn-cs"/>
              </a:defRPr>
            </a:lvl5pPr>
          </a:lstStyle>
          <a:p>
            <a:pPr lvl="0" eaLnBrk="1" hangingPunct="1">
              <a:buNone/>
            </a:pPr>
            <a:fld id="{9A0DB2DC-4C9A-4742-B13C-FB6460FD3503}" type="slidenum">
              <a:rPr lang="en-US" altLang="zh-CN" sz="1400" dirty="0">
                <a:solidFill>
                  <a:schemeClr val="tx1"/>
                </a:solidFill>
                <a:latin typeface="Verdana" panose="020B0604030504040204" pitchFamily="34" charset="0"/>
              </a:rPr>
            </a:fld>
            <a:endParaRPr lang="en-US" altLang="zh-CN" sz="1400" dirty="0">
              <a:solidFill>
                <a:schemeClr val="tx1"/>
              </a:solidFill>
              <a:latin typeface="Verdana" panose="020B0604030504040204" pitchFamily="34" charset="0"/>
            </a:endParaRPr>
          </a:p>
        </p:txBody>
      </p:sp>
      <p:sp>
        <p:nvSpPr>
          <p:cNvPr id="53251" name="Rectangle 5"/>
          <p:cNvSpPr/>
          <p:nvPr/>
        </p:nvSpPr>
        <p:spPr>
          <a:xfrm>
            <a:off x="522288" y="2895600"/>
            <a:ext cx="8101012" cy="3330575"/>
          </a:xfrm>
          <a:prstGeom prst="rect">
            <a:avLst/>
          </a:prstGeom>
          <a:solidFill>
            <a:schemeClr val="accent1">
              <a:alpha val="65097"/>
            </a:schemeClr>
          </a:solidFill>
          <a:ln w="9525">
            <a:noFill/>
          </a:ln>
        </p:spPr>
        <p:txBody>
          <a:bodyPr wrap="none" anchor="ctr"/>
          <a:p>
            <a:endParaRPr lang="zh-CN" altLang="en-US" dirty="0">
              <a:latin typeface="Times New Roman" panose="02020603050405020304" pitchFamily="18" charset="0"/>
            </a:endParaRPr>
          </a:p>
        </p:txBody>
      </p:sp>
      <p:grpSp>
        <p:nvGrpSpPr>
          <p:cNvPr id="2" name="Group 45"/>
          <p:cNvGrpSpPr/>
          <p:nvPr/>
        </p:nvGrpSpPr>
        <p:grpSpPr>
          <a:xfrm>
            <a:off x="5299075" y="3776663"/>
            <a:ext cx="2451100" cy="1382712"/>
            <a:chOff x="3338" y="2379"/>
            <a:chExt cx="1544" cy="871"/>
          </a:xfrm>
        </p:grpSpPr>
        <p:sp>
          <p:nvSpPr>
            <p:cNvPr id="53286" name="Line 11"/>
            <p:cNvSpPr/>
            <p:nvPr/>
          </p:nvSpPr>
          <p:spPr>
            <a:xfrm>
              <a:off x="3338" y="2379"/>
              <a:ext cx="355" cy="0"/>
            </a:xfrm>
            <a:prstGeom prst="line">
              <a:avLst/>
            </a:prstGeom>
            <a:ln w="38100" cap="flat" cmpd="sng">
              <a:solidFill>
                <a:srgbClr val="FF7C80"/>
              </a:solidFill>
              <a:prstDash val="solid"/>
              <a:miter/>
              <a:headEnd type="none" w="med" len="med"/>
              <a:tailEnd type="none" w="med" len="med"/>
            </a:ln>
          </p:spPr>
        </p:sp>
        <p:sp>
          <p:nvSpPr>
            <p:cNvPr id="53287" name="Line 12"/>
            <p:cNvSpPr/>
            <p:nvPr/>
          </p:nvSpPr>
          <p:spPr>
            <a:xfrm>
              <a:off x="3931" y="2379"/>
              <a:ext cx="355" cy="0"/>
            </a:xfrm>
            <a:prstGeom prst="line">
              <a:avLst/>
            </a:prstGeom>
            <a:ln w="38100" cap="flat" cmpd="sng">
              <a:solidFill>
                <a:srgbClr val="FF7C80"/>
              </a:solidFill>
              <a:prstDash val="solid"/>
              <a:miter/>
              <a:headEnd type="none" w="med" len="med"/>
              <a:tailEnd type="none" w="med" len="med"/>
            </a:ln>
          </p:spPr>
        </p:sp>
        <p:sp>
          <p:nvSpPr>
            <p:cNvPr id="53288" name="Line 13"/>
            <p:cNvSpPr/>
            <p:nvPr/>
          </p:nvSpPr>
          <p:spPr>
            <a:xfrm>
              <a:off x="4523" y="2379"/>
              <a:ext cx="356" cy="0"/>
            </a:xfrm>
            <a:prstGeom prst="line">
              <a:avLst/>
            </a:prstGeom>
            <a:ln w="38100" cap="flat" cmpd="sng">
              <a:solidFill>
                <a:srgbClr val="FF7C80"/>
              </a:solidFill>
              <a:prstDash val="solid"/>
              <a:miter/>
              <a:headEnd type="none" w="med" len="med"/>
              <a:tailEnd type="none" w="med" len="med"/>
            </a:ln>
          </p:spPr>
        </p:sp>
        <p:sp>
          <p:nvSpPr>
            <p:cNvPr id="53289" name="Line 14"/>
            <p:cNvSpPr/>
            <p:nvPr/>
          </p:nvSpPr>
          <p:spPr>
            <a:xfrm flipV="1">
              <a:off x="3688" y="2379"/>
              <a:ext cx="0" cy="871"/>
            </a:xfrm>
            <a:prstGeom prst="line">
              <a:avLst/>
            </a:prstGeom>
            <a:ln w="38100" cap="flat" cmpd="sng">
              <a:solidFill>
                <a:srgbClr val="FF7C80"/>
              </a:solidFill>
              <a:prstDash val="solid"/>
              <a:miter/>
              <a:headEnd type="none" w="med" len="med"/>
              <a:tailEnd type="none" w="med" len="med"/>
            </a:ln>
          </p:spPr>
        </p:sp>
        <p:sp>
          <p:nvSpPr>
            <p:cNvPr id="53290" name="Line 15"/>
            <p:cNvSpPr/>
            <p:nvPr/>
          </p:nvSpPr>
          <p:spPr>
            <a:xfrm flipV="1">
              <a:off x="3931" y="2379"/>
              <a:ext cx="0" cy="871"/>
            </a:xfrm>
            <a:prstGeom prst="line">
              <a:avLst/>
            </a:prstGeom>
            <a:ln w="38100" cap="flat" cmpd="sng">
              <a:solidFill>
                <a:srgbClr val="FF7C80"/>
              </a:solidFill>
              <a:prstDash val="solid"/>
              <a:miter/>
              <a:headEnd type="none" w="med" len="med"/>
              <a:tailEnd type="none" w="med" len="med"/>
            </a:ln>
          </p:spPr>
        </p:sp>
        <p:sp>
          <p:nvSpPr>
            <p:cNvPr id="53291" name="Line 16"/>
            <p:cNvSpPr/>
            <p:nvPr/>
          </p:nvSpPr>
          <p:spPr>
            <a:xfrm flipV="1">
              <a:off x="4289" y="2379"/>
              <a:ext cx="0" cy="871"/>
            </a:xfrm>
            <a:prstGeom prst="line">
              <a:avLst/>
            </a:prstGeom>
            <a:ln w="38100" cap="flat" cmpd="sng">
              <a:solidFill>
                <a:srgbClr val="FF7C80"/>
              </a:solidFill>
              <a:prstDash val="solid"/>
              <a:miter/>
              <a:headEnd type="none" w="med" len="med"/>
              <a:tailEnd type="none" w="med" len="med"/>
            </a:ln>
          </p:spPr>
        </p:sp>
        <p:sp>
          <p:nvSpPr>
            <p:cNvPr id="53292" name="Line 17"/>
            <p:cNvSpPr/>
            <p:nvPr/>
          </p:nvSpPr>
          <p:spPr>
            <a:xfrm flipV="1">
              <a:off x="4523" y="2379"/>
              <a:ext cx="0" cy="871"/>
            </a:xfrm>
            <a:prstGeom prst="line">
              <a:avLst/>
            </a:prstGeom>
            <a:ln w="38100" cap="flat" cmpd="sng">
              <a:solidFill>
                <a:srgbClr val="FF7C80"/>
              </a:solidFill>
              <a:prstDash val="solid"/>
              <a:miter/>
              <a:headEnd type="none" w="med" len="med"/>
              <a:tailEnd type="none" w="med" len="med"/>
            </a:ln>
          </p:spPr>
        </p:sp>
        <p:sp>
          <p:nvSpPr>
            <p:cNvPr id="53293" name="Line 18"/>
            <p:cNvSpPr/>
            <p:nvPr/>
          </p:nvSpPr>
          <p:spPr>
            <a:xfrm flipV="1">
              <a:off x="4882" y="2379"/>
              <a:ext cx="0" cy="871"/>
            </a:xfrm>
            <a:prstGeom prst="line">
              <a:avLst/>
            </a:prstGeom>
            <a:ln w="38100" cap="flat" cmpd="sng">
              <a:solidFill>
                <a:srgbClr val="FF7C80"/>
              </a:solidFill>
              <a:prstDash val="solid"/>
              <a:miter/>
              <a:headEnd type="none" w="med" len="med"/>
              <a:tailEnd type="none" w="med" len="med"/>
            </a:ln>
          </p:spPr>
        </p:sp>
      </p:grpSp>
      <p:sp>
        <p:nvSpPr>
          <p:cNvPr id="194579" name="Line 19"/>
          <p:cNvSpPr/>
          <p:nvPr/>
        </p:nvSpPr>
        <p:spPr>
          <a:xfrm>
            <a:off x="5299075" y="4202113"/>
            <a:ext cx="2728913" cy="0"/>
          </a:xfrm>
          <a:prstGeom prst="line">
            <a:avLst/>
          </a:prstGeom>
          <a:ln w="38100" cap="flat" cmpd="sng">
            <a:solidFill>
              <a:schemeClr val="hlink"/>
            </a:solidFill>
            <a:prstDash val="solid"/>
            <a:miter/>
            <a:headEnd type="none" w="med" len="med"/>
            <a:tailEnd type="none" w="med" len="med"/>
          </a:ln>
        </p:spPr>
      </p:sp>
      <p:sp>
        <p:nvSpPr>
          <p:cNvPr id="53254" name="Text Box 20"/>
          <p:cNvSpPr txBox="1"/>
          <p:nvPr/>
        </p:nvSpPr>
        <p:spPr>
          <a:xfrm>
            <a:off x="8310563" y="5162550"/>
            <a:ext cx="268287" cy="457200"/>
          </a:xfrm>
          <a:prstGeom prst="rect">
            <a:avLst/>
          </a:prstGeom>
          <a:noFill/>
          <a:ln w="9525">
            <a:noFill/>
          </a:ln>
        </p:spPr>
        <p:txBody>
          <a:bodyPr wrap="none">
            <a:spAutoFit/>
          </a:bodyPr>
          <a:p>
            <a:pPr algn="l">
              <a:spcBef>
                <a:spcPct val="50000"/>
              </a:spcBef>
            </a:pPr>
            <a:r>
              <a:rPr lang="en-US" altLang="zh-CN" i="1" dirty="0">
                <a:solidFill>
                  <a:schemeClr val="tx1"/>
                </a:solidFill>
                <a:latin typeface="Times New Roman" panose="02020603050405020304" pitchFamily="18" charset="0"/>
              </a:rPr>
              <a:t>t</a:t>
            </a:r>
            <a:endParaRPr lang="en-US" altLang="zh-CN" dirty="0">
              <a:solidFill>
                <a:schemeClr val="tx1"/>
              </a:solidFill>
              <a:latin typeface="Times New Roman" panose="02020603050405020304" pitchFamily="18" charset="0"/>
            </a:endParaRPr>
          </a:p>
        </p:txBody>
      </p:sp>
      <p:sp>
        <p:nvSpPr>
          <p:cNvPr id="194584" name="Text Box 24"/>
          <p:cNvSpPr txBox="1"/>
          <p:nvPr/>
        </p:nvSpPr>
        <p:spPr>
          <a:xfrm>
            <a:off x="7994650" y="3776663"/>
            <a:ext cx="625475" cy="519112"/>
          </a:xfrm>
          <a:prstGeom prst="rect">
            <a:avLst/>
          </a:prstGeom>
          <a:noFill/>
          <a:ln w="9525">
            <a:noFill/>
          </a:ln>
        </p:spPr>
        <p:txBody>
          <a:bodyPr>
            <a:spAutoFit/>
          </a:bodyPr>
          <a:p>
            <a:pPr algn="l">
              <a:spcBef>
                <a:spcPct val="50000"/>
              </a:spcBef>
            </a:pPr>
            <a:r>
              <a:rPr lang="en-US" altLang="zh-CN" sz="2800" b="1" i="1" dirty="0">
                <a:latin typeface="Times New Roman" panose="02020603050405020304" pitchFamily="18" charset="0"/>
              </a:rPr>
              <a:t>U</a:t>
            </a:r>
            <a:r>
              <a:rPr lang="en-US" altLang="zh-CN" sz="2800" b="1" baseline="-25000" dirty="0">
                <a:latin typeface="Times New Roman" panose="02020603050405020304" pitchFamily="18" charset="0"/>
              </a:rPr>
              <a:t>d</a:t>
            </a:r>
            <a:endParaRPr lang="en-US" altLang="zh-CN" sz="2800" b="1" dirty="0">
              <a:solidFill>
                <a:schemeClr val="tx1"/>
              </a:solidFill>
              <a:latin typeface="Times New Roman" panose="02020603050405020304" pitchFamily="18" charset="0"/>
            </a:endParaRPr>
          </a:p>
        </p:txBody>
      </p:sp>
      <p:grpSp>
        <p:nvGrpSpPr>
          <p:cNvPr id="3" name="Group 49"/>
          <p:cNvGrpSpPr/>
          <p:nvPr/>
        </p:nvGrpSpPr>
        <p:grpSpPr>
          <a:xfrm>
            <a:off x="5362575" y="5372100"/>
            <a:ext cx="847725" cy="457200"/>
            <a:chOff x="3378" y="3384"/>
            <a:chExt cx="534" cy="288"/>
          </a:xfrm>
        </p:grpSpPr>
        <p:sp>
          <p:nvSpPr>
            <p:cNvPr id="53284" name="Line 26"/>
            <p:cNvSpPr/>
            <p:nvPr/>
          </p:nvSpPr>
          <p:spPr>
            <a:xfrm flipV="1">
              <a:off x="3378" y="3415"/>
              <a:ext cx="534" cy="0"/>
            </a:xfrm>
            <a:prstGeom prst="line">
              <a:avLst/>
            </a:prstGeom>
            <a:ln w="38100" cap="flat" cmpd="sng">
              <a:solidFill>
                <a:srgbClr val="008000"/>
              </a:solidFill>
              <a:prstDash val="solid"/>
              <a:miter/>
              <a:headEnd type="triangle" w="med" len="med"/>
              <a:tailEnd type="triangle" w="med" len="med"/>
            </a:ln>
          </p:spPr>
        </p:sp>
        <p:sp>
          <p:nvSpPr>
            <p:cNvPr id="53285" name="Text Box 27"/>
            <p:cNvSpPr txBox="1"/>
            <p:nvPr/>
          </p:nvSpPr>
          <p:spPr>
            <a:xfrm>
              <a:off x="3544" y="3384"/>
              <a:ext cx="244" cy="288"/>
            </a:xfrm>
            <a:prstGeom prst="rect">
              <a:avLst/>
            </a:prstGeom>
            <a:noFill/>
            <a:ln w="9525">
              <a:noFill/>
            </a:ln>
          </p:spPr>
          <p:txBody>
            <a:bodyPr wrap="none">
              <a:spAutoFit/>
            </a:bodyPr>
            <a:p>
              <a:pPr algn="l">
                <a:spcBef>
                  <a:spcPct val="50000"/>
                </a:spcBef>
              </a:pPr>
              <a:r>
                <a:rPr lang="en-US" altLang="zh-CN" b="1" dirty="0">
                  <a:solidFill>
                    <a:srgbClr val="008000"/>
                  </a:solidFill>
                  <a:latin typeface="Times New Roman" panose="02020603050405020304" pitchFamily="18" charset="0"/>
                </a:rPr>
                <a:t>T</a:t>
              </a:r>
              <a:endParaRPr lang="en-US" altLang="zh-CN" b="1" dirty="0">
                <a:solidFill>
                  <a:srgbClr val="008000"/>
                </a:solidFill>
                <a:latin typeface="Times New Roman" panose="02020603050405020304" pitchFamily="18" charset="0"/>
              </a:endParaRPr>
            </a:p>
          </p:txBody>
        </p:sp>
      </p:grpSp>
      <p:sp>
        <p:nvSpPr>
          <p:cNvPr id="194588" name="Text Box 28"/>
          <p:cNvSpPr txBox="1"/>
          <p:nvPr/>
        </p:nvSpPr>
        <p:spPr>
          <a:xfrm>
            <a:off x="5338763" y="3209925"/>
            <a:ext cx="538162" cy="519113"/>
          </a:xfrm>
          <a:prstGeom prst="rect">
            <a:avLst/>
          </a:prstGeom>
          <a:noFill/>
          <a:ln w="19050">
            <a:noFill/>
          </a:ln>
        </p:spPr>
        <p:txBody>
          <a:bodyPr wrap="none">
            <a:spAutoFit/>
          </a:bodyPr>
          <a:p>
            <a:pPr algn="l">
              <a:spcBef>
                <a:spcPct val="50000"/>
              </a:spcBef>
            </a:pPr>
            <a:r>
              <a:rPr lang="en-US" altLang="zh-CN" sz="2800" b="1" i="1" dirty="0">
                <a:solidFill>
                  <a:srgbClr val="FF0000"/>
                </a:solidFill>
                <a:latin typeface="Times New Roman" panose="02020603050405020304" pitchFamily="18" charset="0"/>
              </a:rPr>
              <a:t>t</a:t>
            </a:r>
            <a:r>
              <a:rPr lang="en-US" altLang="zh-CN" sz="2800" b="1" baseline="-25000" dirty="0">
                <a:solidFill>
                  <a:srgbClr val="FF0000"/>
                </a:solidFill>
                <a:latin typeface="Times New Roman" panose="02020603050405020304" pitchFamily="18" charset="0"/>
              </a:rPr>
              <a:t>on</a:t>
            </a:r>
            <a:endParaRPr lang="en-US" altLang="zh-CN" sz="2800" b="1" dirty="0">
              <a:solidFill>
                <a:srgbClr val="FF0000"/>
              </a:solidFill>
              <a:latin typeface="Times New Roman" panose="02020603050405020304" pitchFamily="18" charset="0"/>
            </a:endParaRPr>
          </a:p>
        </p:txBody>
      </p:sp>
      <p:grpSp>
        <p:nvGrpSpPr>
          <p:cNvPr id="4" name="Group 50"/>
          <p:cNvGrpSpPr/>
          <p:nvPr/>
        </p:nvGrpSpPr>
        <p:grpSpPr>
          <a:xfrm>
            <a:off x="4737100" y="2843213"/>
            <a:ext cx="3856038" cy="3406775"/>
            <a:chOff x="2984" y="1791"/>
            <a:chExt cx="2429" cy="2146"/>
          </a:xfrm>
        </p:grpSpPr>
        <p:sp>
          <p:nvSpPr>
            <p:cNvPr id="53276" name="Line 25"/>
            <p:cNvSpPr/>
            <p:nvPr/>
          </p:nvSpPr>
          <p:spPr>
            <a:xfrm>
              <a:off x="3931" y="3250"/>
              <a:ext cx="0" cy="268"/>
            </a:xfrm>
            <a:prstGeom prst="line">
              <a:avLst/>
            </a:prstGeom>
            <a:ln w="9525" cap="flat" cmpd="sng">
              <a:solidFill>
                <a:schemeClr val="tx1"/>
              </a:solidFill>
              <a:prstDash val="solid"/>
              <a:miter/>
              <a:headEnd type="none" w="med" len="med"/>
              <a:tailEnd type="none" w="med" len="med"/>
            </a:ln>
          </p:spPr>
        </p:sp>
        <p:grpSp>
          <p:nvGrpSpPr>
            <p:cNvPr id="53277" name="Group 47"/>
            <p:cNvGrpSpPr/>
            <p:nvPr/>
          </p:nvGrpSpPr>
          <p:grpSpPr>
            <a:xfrm>
              <a:off x="2984" y="1791"/>
              <a:ext cx="2429" cy="2146"/>
              <a:chOff x="2984" y="1791"/>
              <a:chExt cx="2429" cy="2146"/>
            </a:xfrm>
          </p:grpSpPr>
          <p:sp>
            <p:nvSpPr>
              <p:cNvPr id="53278" name="Text Box 8"/>
              <p:cNvSpPr txBox="1"/>
              <p:nvPr/>
            </p:nvSpPr>
            <p:spPr>
              <a:xfrm>
                <a:off x="3589" y="3610"/>
                <a:ext cx="1585" cy="327"/>
              </a:xfrm>
              <a:prstGeom prst="rect">
                <a:avLst/>
              </a:prstGeom>
              <a:noFill/>
              <a:ln w="9525">
                <a:noFill/>
              </a:ln>
            </p:spPr>
            <p:txBody>
              <a:bodyPr wrap="none">
                <a:spAutoFit/>
              </a:bodyPr>
              <a:p>
                <a:pPr algn="l">
                  <a:spcBef>
                    <a:spcPct val="50000"/>
                  </a:spcBef>
                </a:pPr>
                <a:r>
                  <a:rPr lang="en-US" altLang="zh-CN" sz="2800" b="1" dirty="0">
                    <a:solidFill>
                      <a:schemeClr val="tx1"/>
                    </a:solidFill>
                    <a:latin typeface="Times New Roman" panose="02020603050405020304" pitchFamily="18" charset="0"/>
                  </a:rPr>
                  <a:t>b</a:t>
                </a:r>
                <a:r>
                  <a:rPr lang="zh-CN" altLang="en-US" sz="2800" b="1" dirty="0">
                    <a:solidFill>
                      <a:schemeClr val="tx1"/>
                    </a:solidFill>
                    <a:latin typeface="Times New Roman" panose="02020603050405020304" pitchFamily="18" charset="0"/>
                  </a:rPr>
                  <a:t>）电压波形图</a:t>
                </a:r>
                <a:endParaRPr lang="zh-CN" altLang="en-US" sz="2800" b="1" dirty="0">
                  <a:solidFill>
                    <a:schemeClr val="tx1"/>
                  </a:solidFill>
                  <a:latin typeface="Times New Roman" panose="02020603050405020304" pitchFamily="18" charset="0"/>
                </a:endParaRPr>
              </a:p>
            </p:txBody>
          </p:sp>
          <p:sp>
            <p:nvSpPr>
              <p:cNvPr id="53279" name="Line 9"/>
              <p:cNvSpPr/>
              <p:nvPr/>
            </p:nvSpPr>
            <p:spPr>
              <a:xfrm>
                <a:off x="3338" y="3250"/>
                <a:ext cx="2075" cy="0"/>
              </a:xfrm>
              <a:prstGeom prst="line">
                <a:avLst/>
              </a:prstGeom>
              <a:ln w="38100" cap="flat" cmpd="sng">
                <a:solidFill>
                  <a:schemeClr val="tx1"/>
                </a:solidFill>
                <a:prstDash val="solid"/>
                <a:miter/>
                <a:headEnd type="none" w="med" len="med"/>
                <a:tailEnd type="triangle" w="med" len="med"/>
              </a:ln>
            </p:spPr>
          </p:sp>
          <p:sp>
            <p:nvSpPr>
              <p:cNvPr id="53280" name="Line 10"/>
              <p:cNvSpPr/>
              <p:nvPr/>
            </p:nvSpPr>
            <p:spPr>
              <a:xfrm>
                <a:off x="3338" y="2022"/>
                <a:ext cx="0" cy="1496"/>
              </a:xfrm>
              <a:prstGeom prst="line">
                <a:avLst/>
              </a:prstGeom>
              <a:ln w="38100" cap="flat" cmpd="sng">
                <a:solidFill>
                  <a:schemeClr val="tx1"/>
                </a:solidFill>
                <a:prstDash val="solid"/>
                <a:miter/>
                <a:headEnd type="triangle" w="med" len="med"/>
                <a:tailEnd type="none" w="med" len="med"/>
              </a:ln>
            </p:spPr>
          </p:sp>
          <p:sp>
            <p:nvSpPr>
              <p:cNvPr id="53281" name="Text Box 21"/>
              <p:cNvSpPr txBox="1"/>
              <p:nvPr/>
            </p:nvSpPr>
            <p:spPr>
              <a:xfrm>
                <a:off x="3101" y="3116"/>
                <a:ext cx="243" cy="269"/>
              </a:xfrm>
              <a:prstGeom prst="rect">
                <a:avLst/>
              </a:prstGeom>
              <a:noFill/>
              <a:ln w="9525">
                <a:noFill/>
              </a:ln>
            </p:spPr>
            <p:txBody>
              <a:bodyPr wrap="none">
                <a:spAutoFit/>
              </a:bodyPr>
              <a:p>
                <a:pPr algn="l">
                  <a:spcBef>
                    <a:spcPct val="50000"/>
                  </a:spcBef>
                </a:pPr>
                <a:r>
                  <a:rPr lang="en-US" altLang="zh-CN" sz="2200" i="1" dirty="0">
                    <a:solidFill>
                      <a:schemeClr val="tx1"/>
                    </a:solidFill>
                    <a:latin typeface="Times New Roman" panose="02020603050405020304" pitchFamily="18" charset="0"/>
                  </a:rPr>
                  <a:t>O</a:t>
                </a:r>
                <a:endParaRPr lang="en-US" altLang="zh-CN" sz="2200" i="1" dirty="0">
                  <a:solidFill>
                    <a:schemeClr val="tx1"/>
                  </a:solidFill>
                  <a:latin typeface="Times New Roman" panose="02020603050405020304" pitchFamily="18" charset="0"/>
                </a:endParaRPr>
              </a:p>
            </p:txBody>
          </p:sp>
          <p:sp>
            <p:nvSpPr>
              <p:cNvPr id="53282" name="Text Box 22"/>
              <p:cNvSpPr txBox="1"/>
              <p:nvPr/>
            </p:nvSpPr>
            <p:spPr>
              <a:xfrm>
                <a:off x="3107" y="1791"/>
                <a:ext cx="212" cy="288"/>
              </a:xfrm>
              <a:prstGeom prst="rect">
                <a:avLst/>
              </a:prstGeom>
              <a:noFill/>
              <a:ln w="19050">
                <a:noFill/>
              </a:ln>
            </p:spPr>
            <p:txBody>
              <a:bodyPr wrap="none">
                <a:spAutoFit/>
              </a:bodyPr>
              <a:p>
                <a:pPr algn="l">
                  <a:spcBef>
                    <a:spcPct val="50000"/>
                  </a:spcBef>
                </a:pPr>
                <a:r>
                  <a:rPr lang="en-US" altLang="zh-CN" i="1" dirty="0">
                    <a:solidFill>
                      <a:schemeClr val="tx1"/>
                    </a:solidFill>
                    <a:latin typeface="Times New Roman" panose="02020603050405020304" pitchFamily="18" charset="0"/>
                  </a:rPr>
                  <a:t>u</a:t>
                </a:r>
                <a:endParaRPr lang="en-US" altLang="zh-CN" dirty="0">
                  <a:solidFill>
                    <a:schemeClr val="tx1"/>
                  </a:solidFill>
                  <a:latin typeface="Times New Roman" panose="02020603050405020304" pitchFamily="18" charset="0"/>
                </a:endParaRPr>
              </a:p>
            </p:txBody>
          </p:sp>
          <p:sp>
            <p:nvSpPr>
              <p:cNvPr id="53283" name="Text Box 23"/>
              <p:cNvSpPr txBox="1"/>
              <p:nvPr/>
            </p:nvSpPr>
            <p:spPr>
              <a:xfrm>
                <a:off x="2984" y="2181"/>
                <a:ext cx="337" cy="327"/>
              </a:xfrm>
              <a:prstGeom prst="rect">
                <a:avLst/>
              </a:prstGeom>
              <a:noFill/>
              <a:ln w="19050">
                <a:noFill/>
              </a:ln>
            </p:spPr>
            <p:txBody>
              <a:bodyPr wrap="none">
                <a:spAutoFit/>
              </a:bodyPr>
              <a:p>
                <a:pPr algn="l">
                  <a:spcBef>
                    <a:spcPct val="50000"/>
                  </a:spcBef>
                </a:pPr>
                <a:r>
                  <a:rPr lang="en-US" altLang="zh-CN" sz="2800" b="1" i="1" dirty="0">
                    <a:solidFill>
                      <a:srgbClr val="FF0000"/>
                    </a:solidFill>
                    <a:latin typeface="Times New Roman" panose="02020603050405020304" pitchFamily="18" charset="0"/>
                  </a:rPr>
                  <a:t>U</a:t>
                </a:r>
                <a:r>
                  <a:rPr lang="en-US" altLang="zh-CN" sz="2800" b="1" baseline="-25000" dirty="0">
                    <a:solidFill>
                      <a:srgbClr val="FF0000"/>
                    </a:solidFill>
                    <a:latin typeface="Times New Roman" panose="02020603050405020304" pitchFamily="18" charset="0"/>
                  </a:rPr>
                  <a:t>s</a:t>
                </a:r>
                <a:endParaRPr lang="en-US" altLang="zh-CN" sz="2800" b="1" dirty="0">
                  <a:solidFill>
                    <a:srgbClr val="FF0000"/>
                  </a:solidFill>
                  <a:latin typeface="Times New Roman" panose="02020603050405020304" pitchFamily="18" charset="0"/>
                </a:endParaRPr>
              </a:p>
            </p:txBody>
          </p:sp>
        </p:grpSp>
      </p:grpSp>
      <p:grpSp>
        <p:nvGrpSpPr>
          <p:cNvPr id="6" name="Group 46"/>
          <p:cNvGrpSpPr/>
          <p:nvPr/>
        </p:nvGrpSpPr>
        <p:grpSpPr>
          <a:xfrm>
            <a:off x="522288" y="2895600"/>
            <a:ext cx="4095750" cy="3309938"/>
            <a:chOff x="329" y="1824"/>
            <a:chExt cx="2580" cy="2085"/>
          </a:xfrm>
        </p:grpSpPr>
        <p:graphicFrame>
          <p:nvGraphicFramePr>
            <p:cNvPr id="53265" name="Object 6"/>
            <p:cNvGraphicFramePr>
              <a:graphicFrameLocks noChangeAspect="1"/>
            </p:cNvGraphicFramePr>
            <p:nvPr/>
          </p:nvGraphicFramePr>
          <p:xfrm>
            <a:off x="329" y="1824"/>
            <a:ext cx="2580" cy="1758"/>
          </p:xfrm>
          <a:graphic>
            <a:graphicData uri="http://schemas.openxmlformats.org/presentationml/2006/ole">
              <mc:AlternateContent xmlns:mc="http://schemas.openxmlformats.org/markup-compatibility/2006">
                <mc:Choice xmlns:v="urn:schemas-microsoft-com:vml" Requires="v">
                  <p:oleObj spid="_x0000_s3103" name="" r:id="rId1" imgW="3962400" imgH="3081655" progId="Visio.Drawing.6">
                    <p:embed/>
                  </p:oleObj>
                </mc:Choice>
                <mc:Fallback>
                  <p:oleObj name="" r:id="rId1" imgW="3962400" imgH="3081655" progId="Visio.Drawing.6">
                    <p:embed/>
                    <p:pic>
                      <p:nvPicPr>
                        <p:cNvPr id="0" name="图片 3102"/>
                        <p:cNvPicPr/>
                        <p:nvPr/>
                      </p:nvPicPr>
                      <p:blipFill>
                        <a:blip r:embed="rId2"/>
                        <a:srcRect l="4503" t="7796" r="6807" b="13440"/>
                        <a:stretch>
                          <a:fillRect/>
                        </a:stretch>
                      </p:blipFill>
                      <p:spPr>
                        <a:xfrm>
                          <a:off x="329" y="1824"/>
                          <a:ext cx="2580" cy="1758"/>
                        </a:xfrm>
                        <a:prstGeom prst="rect">
                          <a:avLst/>
                        </a:prstGeom>
                        <a:noFill/>
                        <a:ln w="38100">
                          <a:noFill/>
                          <a:miter/>
                        </a:ln>
                      </p:spPr>
                    </p:pic>
                  </p:oleObj>
                </mc:Fallback>
              </mc:AlternateContent>
            </a:graphicData>
          </a:graphic>
        </p:graphicFrame>
        <p:sp>
          <p:nvSpPr>
            <p:cNvPr id="53266" name="Text Box 7"/>
            <p:cNvSpPr txBox="1"/>
            <p:nvPr/>
          </p:nvSpPr>
          <p:spPr>
            <a:xfrm>
              <a:off x="840" y="3582"/>
              <a:ext cx="1124" cy="327"/>
            </a:xfrm>
            <a:prstGeom prst="rect">
              <a:avLst/>
            </a:prstGeom>
            <a:noFill/>
            <a:ln w="9525">
              <a:noFill/>
            </a:ln>
          </p:spPr>
          <p:txBody>
            <a:bodyPr wrap="none">
              <a:spAutoFit/>
            </a:bodyPr>
            <a:p>
              <a:pPr algn="l">
                <a:spcBef>
                  <a:spcPct val="50000"/>
                </a:spcBef>
              </a:pPr>
              <a:r>
                <a:rPr lang="en-US" altLang="zh-CN" sz="2800" b="1" dirty="0">
                  <a:solidFill>
                    <a:schemeClr val="tx1"/>
                  </a:solidFill>
                  <a:latin typeface="Times New Roman" panose="02020603050405020304" pitchFamily="18" charset="0"/>
                </a:rPr>
                <a:t>a</a:t>
              </a:r>
              <a:r>
                <a:rPr lang="zh-CN" altLang="en-US" sz="2800" b="1" dirty="0">
                  <a:solidFill>
                    <a:schemeClr val="tx1"/>
                  </a:solidFill>
                  <a:latin typeface="Times New Roman" panose="02020603050405020304" pitchFamily="18" charset="0"/>
                </a:rPr>
                <a:t>）原理图</a:t>
              </a:r>
              <a:endParaRPr lang="zh-CN" altLang="en-US" sz="2800" b="1" dirty="0">
                <a:solidFill>
                  <a:schemeClr val="tx1"/>
                </a:solidFill>
                <a:latin typeface="Times New Roman" panose="02020603050405020304" pitchFamily="18" charset="0"/>
              </a:endParaRPr>
            </a:p>
          </p:txBody>
        </p:sp>
        <p:sp>
          <p:nvSpPr>
            <p:cNvPr id="53267" name="Text Box 29"/>
            <p:cNvSpPr txBox="1"/>
            <p:nvPr/>
          </p:nvSpPr>
          <p:spPr>
            <a:xfrm>
              <a:off x="613" y="1909"/>
              <a:ext cx="696" cy="231"/>
            </a:xfrm>
            <a:prstGeom prst="rect">
              <a:avLst/>
            </a:prstGeom>
            <a:noFill/>
            <a:ln w="9525">
              <a:noFill/>
            </a:ln>
          </p:spPr>
          <p:txBody>
            <a:bodyPr wrap="none">
              <a:spAutoFit/>
            </a:bodyPr>
            <a:p>
              <a:pPr algn="l"/>
              <a:r>
                <a:rPr lang="zh-CN" altLang="en-US" sz="1800" b="1" dirty="0">
                  <a:solidFill>
                    <a:schemeClr val="tx1"/>
                  </a:solidFill>
                  <a:latin typeface="Times New Roman" panose="02020603050405020304" pitchFamily="18" charset="0"/>
                </a:rPr>
                <a:t>控制电路</a:t>
              </a:r>
              <a:endParaRPr lang="zh-CN" altLang="en-US" sz="1800" b="1" dirty="0">
                <a:solidFill>
                  <a:schemeClr val="tx1"/>
                </a:solidFill>
                <a:latin typeface="Times New Roman" panose="02020603050405020304" pitchFamily="18" charset="0"/>
              </a:endParaRPr>
            </a:p>
          </p:txBody>
        </p:sp>
        <p:grpSp>
          <p:nvGrpSpPr>
            <p:cNvPr id="53268" name="Group 30"/>
            <p:cNvGrpSpPr/>
            <p:nvPr/>
          </p:nvGrpSpPr>
          <p:grpSpPr>
            <a:xfrm>
              <a:off x="2154" y="2817"/>
              <a:ext cx="319" cy="364"/>
              <a:chOff x="2244" y="2432"/>
              <a:chExt cx="319" cy="364"/>
            </a:xfrm>
          </p:grpSpPr>
          <p:sp>
            <p:nvSpPr>
              <p:cNvPr id="53271" name="Oval 31"/>
              <p:cNvSpPr/>
              <p:nvPr/>
            </p:nvSpPr>
            <p:spPr>
              <a:xfrm>
                <a:off x="2245" y="2478"/>
                <a:ext cx="318" cy="318"/>
              </a:xfrm>
              <a:prstGeom prst="ellipse">
                <a:avLst/>
              </a:prstGeom>
              <a:solidFill>
                <a:srgbClr val="FFFFFF"/>
              </a:solidFill>
              <a:ln w="9525">
                <a:noFill/>
              </a:ln>
            </p:spPr>
            <p:txBody>
              <a:bodyPr wrap="none" anchor="ctr"/>
              <a:p>
                <a:endParaRPr lang="zh-CN" altLang="zh-CN" sz="3600" dirty="0">
                  <a:solidFill>
                    <a:schemeClr val="tx1"/>
                  </a:solidFill>
                  <a:latin typeface="Times New Roman" panose="02020603050405020304" pitchFamily="18" charset="0"/>
                </a:endParaRPr>
              </a:p>
            </p:txBody>
          </p:sp>
          <p:sp>
            <p:nvSpPr>
              <p:cNvPr id="53272" name="Rectangle 32"/>
              <p:cNvSpPr/>
              <p:nvPr/>
            </p:nvSpPr>
            <p:spPr>
              <a:xfrm>
                <a:off x="2244" y="2432"/>
                <a:ext cx="317" cy="317"/>
              </a:xfrm>
              <a:prstGeom prst="rect">
                <a:avLst/>
              </a:prstGeom>
              <a:noFill/>
              <a:ln w="9525">
                <a:noFill/>
              </a:ln>
            </p:spPr>
            <p:txBody>
              <a:bodyPr wrap="none" anchor="ctr"/>
              <a:p>
                <a:r>
                  <a:rPr lang="en-US" altLang="zh-CN" dirty="0">
                    <a:solidFill>
                      <a:schemeClr val="tx1"/>
                    </a:solidFill>
                    <a:latin typeface="Times New Roman" panose="02020603050405020304" pitchFamily="18" charset="0"/>
                  </a:rPr>
                  <a:t>M</a:t>
                </a:r>
                <a:endParaRPr lang="en-US" altLang="zh-CN" dirty="0">
                  <a:solidFill>
                    <a:schemeClr val="tx1"/>
                  </a:solidFill>
                  <a:latin typeface="Times New Roman" panose="02020603050405020304" pitchFamily="18" charset="0"/>
                </a:endParaRPr>
              </a:p>
            </p:txBody>
          </p:sp>
          <p:sp>
            <p:nvSpPr>
              <p:cNvPr id="53273" name="Line 33"/>
              <p:cNvSpPr/>
              <p:nvPr/>
            </p:nvSpPr>
            <p:spPr>
              <a:xfrm>
                <a:off x="2333" y="2686"/>
                <a:ext cx="136" cy="0"/>
              </a:xfrm>
              <a:prstGeom prst="line">
                <a:avLst/>
              </a:prstGeom>
              <a:ln w="15875" cap="flat" cmpd="sng">
                <a:solidFill>
                  <a:schemeClr val="tx1"/>
                </a:solidFill>
                <a:prstDash val="solid"/>
                <a:miter/>
                <a:headEnd type="none" w="med" len="med"/>
                <a:tailEnd type="none" w="med" len="med"/>
              </a:ln>
            </p:spPr>
          </p:sp>
          <p:sp>
            <p:nvSpPr>
              <p:cNvPr id="53274" name="Line 34"/>
              <p:cNvSpPr/>
              <p:nvPr/>
            </p:nvSpPr>
            <p:spPr>
              <a:xfrm>
                <a:off x="2334" y="2717"/>
                <a:ext cx="57" cy="0"/>
              </a:xfrm>
              <a:prstGeom prst="line">
                <a:avLst/>
              </a:prstGeom>
              <a:ln w="15875" cap="flat" cmpd="sng">
                <a:solidFill>
                  <a:schemeClr val="tx1"/>
                </a:solidFill>
                <a:prstDash val="solid"/>
                <a:miter/>
                <a:headEnd type="none" w="med" len="med"/>
                <a:tailEnd type="none" w="med" len="med"/>
              </a:ln>
            </p:spPr>
          </p:sp>
          <p:sp>
            <p:nvSpPr>
              <p:cNvPr id="53275" name="Line 35"/>
              <p:cNvSpPr/>
              <p:nvPr/>
            </p:nvSpPr>
            <p:spPr>
              <a:xfrm>
                <a:off x="2411" y="2717"/>
                <a:ext cx="57" cy="0"/>
              </a:xfrm>
              <a:prstGeom prst="line">
                <a:avLst/>
              </a:prstGeom>
              <a:ln w="15875" cap="flat" cmpd="sng">
                <a:solidFill>
                  <a:schemeClr val="tx1"/>
                </a:solidFill>
                <a:prstDash val="solid"/>
                <a:miter/>
                <a:headEnd type="none" w="med" len="med"/>
                <a:tailEnd type="none" w="med" len="med"/>
              </a:ln>
            </p:spPr>
          </p:sp>
        </p:grpSp>
        <p:sp>
          <p:nvSpPr>
            <p:cNvPr id="53269" name="Line 36"/>
            <p:cNvSpPr/>
            <p:nvPr/>
          </p:nvSpPr>
          <p:spPr>
            <a:xfrm>
              <a:off x="1638" y="2979"/>
              <a:ext cx="0" cy="136"/>
            </a:xfrm>
            <a:prstGeom prst="line">
              <a:avLst/>
            </a:prstGeom>
            <a:ln w="31750" cap="flat" cmpd="sng">
              <a:solidFill>
                <a:schemeClr val="tx1"/>
              </a:solidFill>
              <a:prstDash val="solid"/>
              <a:miter/>
              <a:headEnd type="none" w="med" len="med"/>
              <a:tailEnd type="none" w="med" len="med"/>
            </a:ln>
          </p:spPr>
        </p:sp>
        <p:graphicFrame>
          <p:nvGraphicFramePr>
            <p:cNvPr id="53270" name="Object 37"/>
            <p:cNvGraphicFramePr>
              <a:graphicFrameLocks noChangeAspect="1"/>
            </p:cNvGraphicFramePr>
            <p:nvPr/>
          </p:nvGraphicFramePr>
          <p:xfrm>
            <a:off x="2244" y="2589"/>
            <a:ext cx="84" cy="225"/>
          </p:xfrm>
          <a:graphic>
            <a:graphicData uri="http://schemas.openxmlformats.org/presentationml/2006/ole">
              <mc:AlternateContent xmlns:mc="http://schemas.openxmlformats.org/markup-compatibility/2006">
                <mc:Choice xmlns:v="urn:schemas-microsoft-com:vml" Requires="v">
                  <p:oleObj spid="_x0000_s3105" name="" r:id="rId3" imgW="3962400" imgH="3081655" progId="Visio.Drawing.6">
                    <p:embed/>
                  </p:oleObj>
                </mc:Choice>
                <mc:Fallback>
                  <p:oleObj name="" r:id="rId3" imgW="3962400" imgH="3081655" progId="Visio.Drawing.6">
                    <p:embed/>
                    <p:pic>
                      <p:nvPicPr>
                        <p:cNvPr id="0" name="图片 3104"/>
                        <p:cNvPicPr/>
                        <p:nvPr/>
                      </p:nvPicPr>
                      <p:blipFill>
                        <a:blip r:embed="rId2"/>
                        <a:srcRect l="88083" t="57506" r="9068" b="30420"/>
                        <a:stretch>
                          <a:fillRect/>
                        </a:stretch>
                      </p:blipFill>
                      <p:spPr>
                        <a:xfrm>
                          <a:off x="2244" y="2589"/>
                          <a:ext cx="84" cy="225"/>
                        </a:xfrm>
                        <a:prstGeom prst="rect">
                          <a:avLst/>
                        </a:prstGeom>
                        <a:noFill/>
                        <a:ln w="38100">
                          <a:noFill/>
                          <a:miter/>
                        </a:ln>
                      </p:spPr>
                    </p:pic>
                  </p:oleObj>
                </mc:Fallback>
              </mc:AlternateContent>
            </a:graphicData>
          </a:graphic>
        </p:graphicFrame>
      </p:grpSp>
      <p:sp>
        <p:nvSpPr>
          <p:cNvPr id="194598" name="AutoShape 38"/>
          <p:cNvSpPr/>
          <p:nvPr/>
        </p:nvSpPr>
        <p:spPr>
          <a:xfrm>
            <a:off x="7092950" y="1989138"/>
            <a:ext cx="1800225" cy="1304925"/>
          </a:xfrm>
          <a:prstGeom prst="cloudCallout">
            <a:avLst>
              <a:gd name="adj1" fmla="val -107671"/>
              <a:gd name="adj2" fmla="val 90509"/>
            </a:avLst>
          </a:prstGeom>
          <a:solidFill>
            <a:schemeClr val="bg2">
              <a:alpha val="25882"/>
            </a:schemeClr>
          </a:solidFill>
          <a:ln w="9525" cap="flat" cmpd="sng">
            <a:solidFill>
              <a:schemeClr val="tx1"/>
            </a:solidFill>
            <a:prstDash val="solid"/>
            <a:headEnd type="none" w="med" len="med"/>
            <a:tailEnd type="none" w="med" len="med"/>
          </a:ln>
        </p:spPr>
        <p:txBody>
          <a:bodyPr lIns="0" tIns="0" rIns="0" bIns="0"/>
          <a:p>
            <a:r>
              <a:rPr lang="en-US" altLang="zh-CN" sz="2800" b="1" dirty="0">
                <a:solidFill>
                  <a:srgbClr val="FF0000"/>
                </a:solidFill>
                <a:latin typeface="Times New Roman" panose="02020603050405020304" pitchFamily="18" charset="0"/>
              </a:rPr>
              <a:t>“T-t</a:t>
            </a:r>
            <a:r>
              <a:rPr lang="en-US" altLang="zh-CN" sz="2800" b="1" baseline="-25000" dirty="0">
                <a:solidFill>
                  <a:srgbClr val="FF0000"/>
                </a:solidFill>
                <a:latin typeface="Times New Roman" panose="02020603050405020304" pitchFamily="18" charset="0"/>
              </a:rPr>
              <a:t>on</a:t>
            </a:r>
            <a:r>
              <a:rPr lang="en-US" altLang="zh-CN" sz="2800" b="1" dirty="0">
                <a:solidFill>
                  <a:srgbClr val="FF0000"/>
                </a:solidFill>
                <a:latin typeface="Times New Roman" panose="02020603050405020304" pitchFamily="18" charset="0"/>
              </a:rPr>
              <a:t>”</a:t>
            </a:r>
            <a:endParaRPr lang="en-US" altLang="zh-CN" sz="2800" b="1" dirty="0">
              <a:solidFill>
                <a:srgbClr val="FF0000"/>
              </a:solidFill>
              <a:latin typeface="Times New Roman" panose="02020603050405020304" pitchFamily="18" charset="0"/>
            </a:endParaRPr>
          </a:p>
          <a:p>
            <a:r>
              <a:rPr lang="zh-CN" altLang="en-US" sz="2800" b="1" dirty="0">
                <a:solidFill>
                  <a:srgbClr val="FF0000"/>
                </a:solidFill>
                <a:latin typeface="Arial" panose="020B0604020202020204" pitchFamily="34" charset="0"/>
              </a:rPr>
              <a:t>斩断</a:t>
            </a:r>
            <a:endParaRPr lang="zh-CN" altLang="en-US" sz="2800" b="1" dirty="0">
              <a:solidFill>
                <a:srgbClr val="FF0000"/>
              </a:solidFill>
              <a:latin typeface="Arial" panose="020B0604020202020204" pitchFamily="34" charset="0"/>
            </a:endParaRPr>
          </a:p>
        </p:txBody>
      </p:sp>
      <p:sp>
        <p:nvSpPr>
          <p:cNvPr id="194599" name="AutoShape 39"/>
          <p:cNvSpPr/>
          <p:nvPr/>
        </p:nvSpPr>
        <p:spPr>
          <a:xfrm>
            <a:off x="2141538" y="1538288"/>
            <a:ext cx="1665287" cy="1304925"/>
          </a:xfrm>
          <a:prstGeom prst="cloudCallout">
            <a:avLst>
              <a:gd name="adj1" fmla="val -19306"/>
              <a:gd name="adj2" fmla="val 183940"/>
            </a:avLst>
          </a:prstGeom>
          <a:solidFill>
            <a:srgbClr val="FFFF99">
              <a:alpha val="34117"/>
            </a:srgbClr>
          </a:solidFill>
          <a:ln w="9525" cap="flat" cmpd="sng">
            <a:solidFill>
              <a:schemeClr val="tx1"/>
            </a:solidFill>
            <a:prstDash val="solid"/>
            <a:headEnd type="none" w="med" len="med"/>
            <a:tailEnd type="none" w="med" len="med"/>
          </a:ln>
        </p:spPr>
        <p:txBody>
          <a:bodyPr lIns="0" tIns="0" rIns="0" bIns="0"/>
          <a:p>
            <a:r>
              <a:rPr lang="zh-CN" altLang="en-US" sz="2800" b="1" dirty="0">
                <a:solidFill>
                  <a:srgbClr val="008000"/>
                </a:solidFill>
                <a:latin typeface="Arial" panose="020B0604020202020204" pitchFamily="34" charset="0"/>
              </a:rPr>
              <a:t>续流</a:t>
            </a:r>
            <a:endParaRPr lang="zh-CN" altLang="en-US" sz="2800" b="1" dirty="0">
              <a:solidFill>
                <a:srgbClr val="008000"/>
              </a:solidFill>
              <a:latin typeface="Arial" panose="020B0604020202020204" pitchFamily="34" charset="0"/>
            </a:endParaRPr>
          </a:p>
          <a:p>
            <a:r>
              <a:rPr lang="zh-CN" altLang="en-US" sz="2800" b="1" dirty="0">
                <a:solidFill>
                  <a:srgbClr val="008000"/>
                </a:solidFill>
                <a:latin typeface="Arial" panose="020B0604020202020204" pitchFamily="34" charset="0"/>
              </a:rPr>
              <a:t>二极管</a:t>
            </a:r>
            <a:endParaRPr lang="zh-CN" altLang="en-US" sz="2800" b="1" dirty="0">
              <a:solidFill>
                <a:srgbClr val="008000"/>
              </a:solidFill>
              <a:latin typeface="Arial" panose="020B0604020202020204" pitchFamily="34" charset="0"/>
            </a:endParaRPr>
          </a:p>
        </p:txBody>
      </p:sp>
      <p:sp>
        <p:nvSpPr>
          <p:cNvPr id="194600" name="AutoShape 40"/>
          <p:cNvSpPr/>
          <p:nvPr/>
        </p:nvSpPr>
        <p:spPr>
          <a:xfrm>
            <a:off x="322263" y="1050925"/>
            <a:ext cx="1871662" cy="1665288"/>
          </a:xfrm>
          <a:prstGeom prst="cloudCallout">
            <a:avLst>
              <a:gd name="adj1" fmla="val 17769"/>
              <a:gd name="adj2" fmla="val 123213"/>
            </a:avLst>
          </a:prstGeom>
          <a:solidFill>
            <a:schemeClr val="accent1"/>
          </a:solidFill>
          <a:ln w="9525" cap="flat" cmpd="sng">
            <a:solidFill>
              <a:schemeClr val="tx1"/>
            </a:solidFill>
            <a:prstDash val="solid"/>
            <a:headEnd type="none" w="med" len="med"/>
            <a:tailEnd type="none" w="med" len="med"/>
          </a:ln>
        </p:spPr>
        <p:txBody>
          <a:bodyPr lIns="0" tIns="0" rIns="0" bIns="0"/>
          <a:p>
            <a:r>
              <a:rPr lang="zh-CN" altLang="en-US" sz="2800" b="1" dirty="0">
                <a:solidFill>
                  <a:srgbClr val="FF0000"/>
                </a:solidFill>
                <a:latin typeface="Arial" panose="020B0604020202020204" pitchFamily="34" charset="0"/>
              </a:rPr>
              <a:t>电力电</a:t>
            </a:r>
            <a:endParaRPr lang="zh-CN" altLang="en-US" sz="2800" b="1" dirty="0">
              <a:solidFill>
                <a:srgbClr val="FF0000"/>
              </a:solidFill>
              <a:latin typeface="Arial" panose="020B0604020202020204" pitchFamily="34" charset="0"/>
            </a:endParaRPr>
          </a:p>
          <a:p>
            <a:r>
              <a:rPr lang="zh-CN" altLang="en-US" sz="2800" b="1" dirty="0">
                <a:solidFill>
                  <a:srgbClr val="FF0000"/>
                </a:solidFill>
                <a:latin typeface="Arial" panose="020B0604020202020204" pitchFamily="34" charset="0"/>
              </a:rPr>
              <a:t>子开关器件</a:t>
            </a:r>
            <a:endParaRPr lang="zh-CN" altLang="en-US" sz="2800" b="1" dirty="0">
              <a:solidFill>
                <a:srgbClr val="FF0000"/>
              </a:solidFill>
              <a:latin typeface="Arial" panose="020B0604020202020204" pitchFamily="34" charset="0"/>
            </a:endParaRPr>
          </a:p>
        </p:txBody>
      </p:sp>
      <p:sp>
        <p:nvSpPr>
          <p:cNvPr id="194601" name="Text Box 41"/>
          <p:cNvSpPr txBox="1"/>
          <p:nvPr/>
        </p:nvSpPr>
        <p:spPr>
          <a:xfrm>
            <a:off x="6777038" y="1223963"/>
            <a:ext cx="1981200" cy="519112"/>
          </a:xfrm>
          <a:prstGeom prst="rect">
            <a:avLst/>
          </a:prstGeom>
          <a:solidFill>
            <a:schemeClr val="bg2">
              <a:alpha val="21176"/>
            </a:schemeClr>
          </a:solidFill>
          <a:ln w="9525">
            <a:noFill/>
          </a:ln>
        </p:spPr>
        <p:txBody>
          <a:bodyPr>
            <a:spAutoFit/>
          </a:bodyPr>
          <a:p>
            <a:pPr algn="l">
              <a:spcBef>
                <a:spcPct val="50000"/>
              </a:spcBef>
            </a:pPr>
            <a:r>
              <a:rPr lang="el-GR" altLang="zh-CN" sz="2800" b="1" dirty="0">
                <a:solidFill>
                  <a:schemeClr val="tx1"/>
                </a:solidFill>
                <a:latin typeface="宋体" panose="02010600030101010101" pitchFamily="2" charset="-122"/>
                <a:ea typeface="隶书" panose="02010509060101010101" pitchFamily="49" charset="-122"/>
              </a:rPr>
              <a:t>ρ</a:t>
            </a:r>
            <a:r>
              <a:rPr lang="zh-CN" altLang="en-US" sz="2800" b="1" dirty="0">
                <a:solidFill>
                  <a:schemeClr val="tx1"/>
                </a:solidFill>
                <a:latin typeface="Arial" panose="020B0604020202020204" pitchFamily="34" charset="0"/>
                <a:ea typeface="隶书" panose="02010509060101010101" pitchFamily="49" charset="-122"/>
              </a:rPr>
              <a:t>为占空比</a:t>
            </a:r>
            <a:endParaRPr lang="zh-CN" altLang="en-US" sz="2800" b="1" dirty="0">
              <a:solidFill>
                <a:schemeClr val="tx1"/>
              </a:solidFill>
              <a:latin typeface="Arial" panose="020B0604020202020204" pitchFamily="34" charset="0"/>
              <a:ea typeface="隶书" panose="02010509060101010101" pitchFamily="49" charset="-122"/>
            </a:endParaRPr>
          </a:p>
        </p:txBody>
      </p:sp>
      <p:graphicFrame>
        <p:nvGraphicFramePr>
          <p:cNvPr id="194602" name="Object 42"/>
          <p:cNvGraphicFramePr>
            <a:graphicFrameLocks noChangeAspect="1"/>
          </p:cNvGraphicFramePr>
          <p:nvPr/>
        </p:nvGraphicFramePr>
        <p:xfrm>
          <a:off x="4000500" y="1714500"/>
          <a:ext cx="2789238" cy="1163638"/>
        </p:xfrm>
        <a:graphic>
          <a:graphicData uri="http://schemas.openxmlformats.org/presentationml/2006/ole">
            <mc:AlternateContent xmlns:mc="http://schemas.openxmlformats.org/markup-compatibility/2006">
              <mc:Choice xmlns:v="urn:schemas-microsoft-com:vml" Requires="v">
                <p:oleObj spid="_x0000_s3104" name="" r:id="rId4" imgW="1155700" imgH="393700" progId="Equation.3">
                  <p:embed/>
                </p:oleObj>
              </mc:Choice>
              <mc:Fallback>
                <p:oleObj name="" r:id="rId4" imgW="1155700" imgH="393700" progId="Equation.3">
                  <p:embed/>
                  <p:pic>
                    <p:nvPicPr>
                      <p:cNvPr id="0" name="图片 3103"/>
                      <p:cNvPicPr/>
                      <p:nvPr/>
                    </p:nvPicPr>
                    <p:blipFill>
                      <a:blip r:embed="rId5"/>
                      <a:stretch>
                        <a:fillRect/>
                      </a:stretch>
                    </p:blipFill>
                    <p:spPr>
                      <a:xfrm>
                        <a:off x="4000500" y="1714500"/>
                        <a:ext cx="2789238" cy="1163638"/>
                      </a:xfrm>
                      <a:prstGeom prst="rect">
                        <a:avLst/>
                      </a:prstGeom>
                      <a:solidFill>
                        <a:schemeClr val="bg2">
                          <a:alpha val="16078"/>
                        </a:schemeClr>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00"/>
                                        </p:tgtEl>
                                        <p:attrNameLst>
                                          <p:attrName>style.visibility</p:attrName>
                                        </p:attrNameLst>
                                      </p:cBhvr>
                                      <p:to>
                                        <p:strVal val="visible"/>
                                      </p:to>
                                    </p:set>
                                    <p:animEffect transition="in" filter="wipe(up)">
                                      <p:cBhvr>
                                        <p:cTn id="12" dur="500"/>
                                        <p:tgtEl>
                                          <p:spTgt spid="1946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9"/>
                                        </p:tgtEl>
                                        <p:attrNameLst>
                                          <p:attrName>style.visibility</p:attrName>
                                        </p:attrNameLst>
                                      </p:cBhvr>
                                      <p:to>
                                        <p:strVal val="visible"/>
                                      </p:to>
                                    </p:set>
                                    <p:animEffect transition="in" filter="wipe(up)">
                                      <p:cBhvr>
                                        <p:cTn id="17" dur="500"/>
                                        <p:tgtEl>
                                          <p:spTgt spid="1945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9458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94579"/>
                                        </p:tgtEl>
                                        <p:attrNameLst>
                                          <p:attrName>style.visibility</p:attrName>
                                        </p:attrNameLst>
                                      </p:cBhvr>
                                      <p:to>
                                        <p:strVal val="visible"/>
                                      </p:to>
                                    </p:set>
                                    <p:animEffect transition="in" filter="wipe(left)">
                                      <p:cBhvr>
                                        <p:cTn id="40" dur="500"/>
                                        <p:tgtEl>
                                          <p:spTgt spid="19457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9458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94598"/>
                                        </p:tgtEl>
                                        <p:attrNameLst>
                                          <p:attrName>style.visibility</p:attrName>
                                        </p:attrNameLst>
                                      </p:cBhvr>
                                      <p:to>
                                        <p:strVal val="visible"/>
                                      </p:to>
                                    </p:set>
                                    <p:animEffect transition="in" filter="wipe(up)">
                                      <p:cBhvr>
                                        <p:cTn id="48" dur="500"/>
                                        <p:tgtEl>
                                          <p:spTgt spid="19459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194602"/>
                                        </p:tgtEl>
                                        <p:attrNameLst>
                                          <p:attrName>style.visibility</p:attrName>
                                        </p:attrNameLst>
                                      </p:cBhvr>
                                      <p:to>
                                        <p:strVal val="visible"/>
                                      </p:to>
                                    </p:set>
                                    <p:animEffect transition="in" filter="checkerboard(across)">
                                      <p:cBhvr>
                                        <p:cTn id="53" dur="500"/>
                                        <p:tgtEl>
                                          <p:spTgt spid="19460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194601"/>
                                        </p:tgtEl>
                                        <p:attrNameLst>
                                          <p:attrName>style.visibility</p:attrName>
                                        </p:attrNameLst>
                                      </p:cBhvr>
                                      <p:to>
                                        <p:strVal val="visible"/>
                                      </p:to>
                                    </p:set>
                                    <p:animEffect transition="in" filter="wipe(right)">
                                      <p:cBhvr>
                                        <p:cTn id="58" dur="500"/>
                                        <p:tgtEl>
                                          <p:spTgt spid="194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4" grpId="0"/>
      <p:bldP spid="194588" grpId="0"/>
      <p:bldP spid="194598" grpId="0" bldLvl="0" animBg="1"/>
      <p:bldP spid="194599" grpId="0" bldLvl="0" animBg="1"/>
      <p:bldP spid="194600" grpId="0" bldLvl="0" animBg="1"/>
      <p:bldP spid="19460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57188" y="1000125"/>
            <a:ext cx="7913687" cy="569913"/>
          </a:xfrm>
        </p:spPr>
        <p:txBody>
          <a:bodyPr/>
          <a:lstStyle/>
          <a:p>
            <a:pPr eaLnBrk="1" hangingPunct="1"/>
            <a:r>
              <a:rPr lang="zh-CN" altLang="en-US" sz="4000"/>
              <a:t>三种改变输出平均电压的调制方法</a:t>
            </a:r>
            <a:endParaRPr lang="zh-CN" altLang="en-US" sz="4000"/>
          </a:p>
        </p:txBody>
      </p:sp>
      <p:sp>
        <p:nvSpPr>
          <p:cNvPr id="195587" name="Rectangle 3"/>
          <p:cNvSpPr>
            <a:spLocks noGrp="1" noChangeArrowheads="1"/>
          </p:cNvSpPr>
          <p:nvPr>
            <p:ph idx="1"/>
          </p:nvPr>
        </p:nvSpPr>
        <p:spPr>
          <a:xfrm>
            <a:off x="571500" y="1714500"/>
            <a:ext cx="8285163" cy="4143375"/>
          </a:xfrm>
        </p:spPr>
        <p:txBody>
          <a:bodyPr/>
          <a:lstStyle/>
          <a:p>
            <a:pPr eaLnBrk="1" hangingPunct="1">
              <a:lnSpc>
                <a:spcPct val="180000"/>
              </a:lnSpc>
              <a:spcBef>
                <a:spcPct val="0"/>
              </a:spcBef>
              <a:buFont typeface="Wingdings" panose="05000000000000000000" pitchFamily="2" charset="2"/>
              <a:buBlip>
                <a:blip r:embed="rId1"/>
              </a:buBlip>
            </a:pPr>
            <a:r>
              <a:rPr lang="en-US" altLang="zh-CN" sz="2800" i="1">
                <a:latin typeface="Times New Roman" panose="02020603050405020304" pitchFamily="18" charset="0"/>
              </a:rPr>
              <a:t>T </a:t>
            </a:r>
            <a:r>
              <a:rPr lang="zh-CN" altLang="en-US" sz="2800">
                <a:latin typeface="Times New Roman" panose="02020603050405020304" pitchFamily="18" charset="0"/>
              </a:rPr>
              <a:t>不变，变 </a:t>
            </a:r>
            <a:r>
              <a:rPr lang="en-US" altLang="zh-CN" sz="2800" i="1">
                <a:latin typeface="Times New Roman" panose="02020603050405020304" pitchFamily="18" charset="0"/>
              </a:rPr>
              <a:t>t</a:t>
            </a:r>
            <a:r>
              <a:rPr lang="en-US" altLang="zh-CN" sz="2800" baseline="-30000">
                <a:latin typeface="Times New Roman" panose="02020603050405020304" pitchFamily="18" charset="0"/>
              </a:rPr>
              <a:t>on </a:t>
            </a:r>
            <a:r>
              <a:rPr lang="en-US" altLang="zh-CN" sz="2800">
                <a:latin typeface="Times New Roman" panose="02020603050405020304" pitchFamily="18" charset="0"/>
              </a:rPr>
              <a:t>—</a:t>
            </a:r>
            <a:r>
              <a:rPr lang="zh-CN" altLang="en-US" sz="2800">
                <a:solidFill>
                  <a:srgbClr val="FF0000"/>
                </a:solidFill>
                <a:latin typeface="Times New Roman" panose="02020603050405020304" pitchFamily="18" charset="0"/>
              </a:rPr>
              <a:t>脉冲宽度调制</a:t>
            </a:r>
            <a:r>
              <a:rPr lang="en-US" altLang="zh-CN" sz="2800">
                <a:solidFill>
                  <a:srgbClr val="FF0000"/>
                </a:solidFill>
                <a:latin typeface="Times New Roman" panose="02020603050405020304" pitchFamily="18" charset="0"/>
              </a:rPr>
              <a:t>(PWM)</a:t>
            </a:r>
            <a:endParaRPr lang="en-US" altLang="zh-CN" sz="2800">
              <a:latin typeface="Times New Roman" panose="02020603050405020304" pitchFamily="18" charset="0"/>
            </a:endParaRPr>
          </a:p>
          <a:p>
            <a:pPr eaLnBrk="1" hangingPunct="1">
              <a:lnSpc>
                <a:spcPct val="180000"/>
              </a:lnSpc>
              <a:spcBef>
                <a:spcPct val="0"/>
              </a:spcBef>
              <a:buFont typeface="Wingdings" panose="05000000000000000000" pitchFamily="2" charset="2"/>
              <a:buBlip>
                <a:blip r:embed="rId1"/>
              </a:buBlip>
            </a:pPr>
            <a:r>
              <a:rPr lang="en-US" altLang="zh-CN" sz="2800" i="1">
                <a:latin typeface="Times New Roman" panose="02020603050405020304" pitchFamily="18" charset="0"/>
              </a:rPr>
              <a:t>t</a:t>
            </a:r>
            <a:r>
              <a:rPr lang="en-US" altLang="zh-CN" sz="2800" baseline="-25000">
                <a:latin typeface="Times New Roman" panose="02020603050405020304" pitchFamily="18" charset="0"/>
              </a:rPr>
              <a:t>on</a:t>
            </a:r>
            <a:r>
              <a:rPr lang="zh-CN" altLang="en-US" sz="2800">
                <a:latin typeface="Times New Roman" panose="02020603050405020304" pitchFamily="18" charset="0"/>
              </a:rPr>
              <a:t>不变，变 </a:t>
            </a:r>
            <a:r>
              <a:rPr lang="en-US" altLang="zh-CN" sz="2800">
                <a:latin typeface="Times New Roman" panose="02020603050405020304" pitchFamily="18" charset="0"/>
              </a:rPr>
              <a:t>T —</a:t>
            </a:r>
            <a:r>
              <a:rPr lang="zh-CN" altLang="en-US" sz="2800">
                <a:solidFill>
                  <a:srgbClr val="FF0000"/>
                </a:solidFill>
                <a:latin typeface="Times New Roman" panose="02020603050405020304" pitchFamily="18" charset="0"/>
              </a:rPr>
              <a:t>脉冲频率调制</a:t>
            </a:r>
            <a:r>
              <a:rPr lang="en-US" altLang="zh-CN" sz="2800">
                <a:solidFill>
                  <a:srgbClr val="FF0000"/>
                </a:solidFill>
                <a:latin typeface="Times New Roman" panose="02020603050405020304" pitchFamily="18" charset="0"/>
              </a:rPr>
              <a:t>(PFM)</a:t>
            </a:r>
            <a:endParaRPr lang="en-US" altLang="zh-CN" sz="2800">
              <a:latin typeface="Times New Roman" panose="02020603050405020304" pitchFamily="18" charset="0"/>
            </a:endParaRPr>
          </a:p>
          <a:p>
            <a:pPr eaLnBrk="1" hangingPunct="1">
              <a:lnSpc>
                <a:spcPct val="180000"/>
              </a:lnSpc>
              <a:spcBef>
                <a:spcPct val="0"/>
              </a:spcBef>
              <a:buFont typeface="Wingdings" panose="05000000000000000000" pitchFamily="2" charset="2"/>
              <a:buBlip>
                <a:blip r:embed="rId1"/>
              </a:buBlip>
            </a:pPr>
            <a:r>
              <a:rPr lang="en-US" altLang="zh-CN" sz="2800" i="1">
                <a:latin typeface="Times New Roman" panose="02020603050405020304" pitchFamily="18" charset="0"/>
              </a:rPr>
              <a:t>t</a:t>
            </a:r>
            <a:r>
              <a:rPr lang="en-US" altLang="zh-CN" sz="2800" baseline="-30000">
                <a:latin typeface="Times New Roman" panose="02020603050405020304" pitchFamily="18" charset="0"/>
              </a:rPr>
              <a:t>on</a:t>
            </a:r>
            <a:r>
              <a:rPr lang="zh-CN" altLang="en-US" sz="2800">
                <a:latin typeface="Times New Roman" panose="02020603050405020304" pitchFamily="18" charset="0"/>
              </a:rPr>
              <a:t>和 </a:t>
            </a:r>
            <a:r>
              <a:rPr lang="en-US" altLang="zh-CN" sz="2800" i="1">
                <a:latin typeface="Times New Roman" panose="02020603050405020304" pitchFamily="18" charset="0"/>
              </a:rPr>
              <a:t>T </a:t>
            </a:r>
            <a:r>
              <a:rPr lang="zh-CN" altLang="en-US" sz="2800">
                <a:latin typeface="Times New Roman" panose="02020603050405020304" pitchFamily="18" charset="0"/>
              </a:rPr>
              <a:t>都可调，改变占空比</a:t>
            </a:r>
            <a:r>
              <a:rPr lang="en-US" altLang="zh-CN" sz="2800">
                <a:latin typeface="Times New Roman" panose="02020603050405020304" pitchFamily="18" charset="0"/>
              </a:rPr>
              <a:t>—</a:t>
            </a:r>
            <a:r>
              <a:rPr lang="zh-CN" altLang="en-US" sz="2800">
                <a:solidFill>
                  <a:srgbClr val="FF0000"/>
                </a:solidFill>
                <a:latin typeface="Times New Roman" panose="02020603050405020304" pitchFamily="18" charset="0"/>
              </a:rPr>
              <a:t>混合调制</a:t>
            </a:r>
            <a:r>
              <a:rPr lang="en-US" altLang="zh-CN" sz="2800">
                <a:solidFill>
                  <a:srgbClr val="FF0000"/>
                </a:solidFill>
                <a:latin typeface="Times New Roman" panose="02020603050405020304" pitchFamily="18" charset="0"/>
              </a:rPr>
              <a:t>(</a:t>
            </a:r>
            <a:r>
              <a:rPr lang="zh-CN" altLang="en-US" sz="2800">
                <a:solidFill>
                  <a:srgbClr val="FF0000"/>
                </a:solidFill>
                <a:latin typeface="Times New Roman" panose="02020603050405020304" pitchFamily="18" charset="0"/>
              </a:rPr>
              <a:t>两点式控制</a:t>
            </a:r>
            <a:r>
              <a:rPr lang="en-US" altLang="zh-CN" sz="2800">
                <a:solidFill>
                  <a:srgbClr val="FF0000"/>
                </a:solidFill>
                <a:latin typeface="Times New Roman" panose="02020603050405020304" pitchFamily="18" charset="0"/>
              </a:rPr>
              <a:t>)</a:t>
            </a:r>
            <a:r>
              <a:rPr lang="zh-CN" altLang="en-US" sz="2800">
                <a:latin typeface="Times New Roman" panose="02020603050405020304" pitchFamily="18" charset="0"/>
              </a:rPr>
              <a:t>。当负载电流或电压低于某一最小值，开关器件导通，当高于某一最大值时，使开关器件关断。</a:t>
            </a:r>
            <a:endParaRPr lang="zh-CN" altLang="en-US" sz="2800">
              <a:latin typeface="Times New Roman" panose="02020603050405020304" pitchFamily="18" charset="0"/>
            </a:endParaRPr>
          </a:p>
        </p:txBody>
      </p:sp>
      <p:sp>
        <p:nvSpPr>
          <p:cNvPr id="114693"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7CBCC1D-2B6F-4307-9141-8C9FC52EC05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p:cTn id="7" dur="500" fill="hold"/>
                                        <p:tgtEl>
                                          <p:spTgt spid="195586"/>
                                        </p:tgtEl>
                                        <p:attrNameLst>
                                          <p:attrName>ppt_x</p:attrName>
                                        </p:attrNameLst>
                                      </p:cBhvr>
                                      <p:tavLst>
                                        <p:tav tm="0">
                                          <p:val>
                                            <p:strVal val="#ppt_x-#ppt_w/2"/>
                                          </p:val>
                                        </p:tav>
                                        <p:tav tm="100000">
                                          <p:val>
                                            <p:strVal val="#ppt_x"/>
                                          </p:val>
                                        </p:tav>
                                      </p:tavLst>
                                    </p:anim>
                                    <p:anim calcmode="lin" valueType="num">
                                      <p:cBhvr>
                                        <p:cTn id="8" dur="500" fill="hold"/>
                                        <p:tgtEl>
                                          <p:spTgt spid="195586"/>
                                        </p:tgtEl>
                                        <p:attrNameLst>
                                          <p:attrName>ppt_y</p:attrName>
                                        </p:attrNameLst>
                                      </p:cBhvr>
                                      <p:tavLst>
                                        <p:tav tm="0">
                                          <p:val>
                                            <p:strVal val="#ppt_y"/>
                                          </p:val>
                                        </p:tav>
                                        <p:tav tm="100000">
                                          <p:val>
                                            <p:strVal val="#ppt_y"/>
                                          </p:val>
                                        </p:tav>
                                      </p:tavLst>
                                    </p:anim>
                                    <p:anim calcmode="lin" valueType="num">
                                      <p:cBhvr>
                                        <p:cTn id="9" dur="500" fill="hold"/>
                                        <p:tgtEl>
                                          <p:spTgt spid="195586"/>
                                        </p:tgtEl>
                                        <p:attrNameLst>
                                          <p:attrName>ppt_w</p:attrName>
                                        </p:attrNameLst>
                                      </p:cBhvr>
                                      <p:tavLst>
                                        <p:tav tm="0">
                                          <p:val>
                                            <p:fltVal val="0"/>
                                          </p:val>
                                        </p:tav>
                                        <p:tav tm="100000">
                                          <p:val>
                                            <p:strVal val="#ppt_w"/>
                                          </p:val>
                                        </p:tav>
                                      </p:tavLst>
                                    </p:anim>
                                    <p:anim calcmode="lin" valueType="num">
                                      <p:cBhvr>
                                        <p:cTn id="10" dur="500" fill="hold"/>
                                        <p:tgtEl>
                                          <p:spTgt spid="19558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95587">
                                            <p:txEl>
                                              <p:pRg st="0" end="0"/>
                                            </p:txEl>
                                          </p:spTgt>
                                        </p:tgtEl>
                                        <p:attrNameLst>
                                          <p:attrName>style.visibility</p:attrName>
                                        </p:attrNameLst>
                                      </p:cBhvr>
                                      <p:to>
                                        <p:strVal val="visible"/>
                                      </p:to>
                                    </p:set>
                                    <p:animEffect transition="in" filter="slide(fromLeft)">
                                      <p:cBhvr>
                                        <p:cTn id="15" dur="500"/>
                                        <p:tgtEl>
                                          <p:spTgt spid="19558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5587">
                                            <p:txEl>
                                              <p:pRg st="1" end="1"/>
                                            </p:txEl>
                                          </p:spTgt>
                                        </p:tgtEl>
                                        <p:attrNameLst>
                                          <p:attrName>style.visibility</p:attrName>
                                        </p:attrNameLst>
                                      </p:cBhvr>
                                      <p:to>
                                        <p:strVal val="visible"/>
                                      </p:to>
                                    </p:set>
                                    <p:animEffect transition="in" filter="wipe(left)">
                                      <p:cBhvr>
                                        <p:cTn id="20" dur="500"/>
                                        <p:tgtEl>
                                          <p:spTgt spid="19558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195587">
                                            <p:txEl>
                                              <p:pRg st="2" end="2"/>
                                            </p:txEl>
                                          </p:spTgt>
                                        </p:tgtEl>
                                        <p:attrNameLst>
                                          <p:attrName>style.visibility</p:attrName>
                                        </p:attrNameLst>
                                      </p:cBhvr>
                                      <p:to>
                                        <p:strVal val="visible"/>
                                      </p:to>
                                    </p:set>
                                    <p:anim calcmode="discrete" valueType="clr">
                                      <p:cBhvr override="childStyle">
                                        <p:cTn id="25" dur="80"/>
                                        <p:tgtEl>
                                          <p:spTgt spid="1955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95587">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19558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727075" y="517525"/>
            <a:ext cx="3784600" cy="588963"/>
          </a:xfrm>
        </p:spPr>
        <p:txBody>
          <a:bodyPr/>
          <a:lstStyle/>
          <a:p>
            <a:pPr eaLnBrk="1" hangingPunct="1"/>
            <a:r>
              <a:rPr lang="en-US" altLang="zh-CN" sz="2800">
                <a:latin typeface="Times New Roman" panose="02020603050405020304" pitchFamily="18" charset="0"/>
                <a:ea typeface="黑体" panose="02010609060101010101" pitchFamily="49" charset="-122"/>
              </a:rPr>
              <a:t>PWM</a:t>
            </a:r>
            <a:r>
              <a:rPr lang="zh-CN" altLang="en-US" sz="2800">
                <a:latin typeface="Times New Roman" panose="02020603050405020304" pitchFamily="18" charset="0"/>
                <a:ea typeface="黑体" panose="02010609060101010101" pitchFamily="49" charset="-122"/>
              </a:rPr>
              <a:t>调速系统的优点</a:t>
            </a:r>
            <a:endParaRPr lang="zh-CN" altLang="en-US" sz="2800">
              <a:latin typeface="Times New Roman" panose="02020603050405020304" pitchFamily="18" charset="0"/>
              <a:ea typeface="黑体" panose="02010609060101010101" pitchFamily="49" charset="-122"/>
            </a:endParaRPr>
          </a:p>
        </p:txBody>
      </p:sp>
      <p:sp>
        <p:nvSpPr>
          <p:cNvPr id="196611" name="Rectangle 3"/>
          <p:cNvSpPr>
            <a:spLocks noGrp="1" noChangeArrowheads="1"/>
          </p:cNvSpPr>
          <p:nvPr>
            <p:ph idx="1"/>
          </p:nvPr>
        </p:nvSpPr>
        <p:spPr>
          <a:xfrm>
            <a:off x="195263" y="958850"/>
            <a:ext cx="8358187" cy="5683250"/>
          </a:xfrm>
        </p:spPr>
        <p:txBody>
          <a:bodyPr/>
          <a:lstStyle/>
          <a:p>
            <a:pPr eaLnBrk="1" hangingPunct="1">
              <a:lnSpc>
                <a:spcPct val="130000"/>
              </a:lnSpc>
              <a:spcBef>
                <a:spcPct val="0"/>
              </a:spcBef>
              <a:buFont typeface="Wingdings" panose="05000000000000000000" pitchFamily="2" charset="2"/>
              <a:buBlip>
                <a:blip r:embed="rId1"/>
              </a:buBlip>
            </a:pPr>
            <a:r>
              <a:rPr lang="zh-CN" altLang="en-US" sz="2800">
                <a:latin typeface="Times New Roman" panose="02020603050405020304" pitchFamily="18" charset="0"/>
              </a:rPr>
              <a:t>主电路所需的</a:t>
            </a:r>
            <a:r>
              <a:rPr lang="zh-CN" altLang="en-US" sz="2800">
                <a:solidFill>
                  <a:srgbClr val="FF3300"/>
                </a:solidFill>
                <a:latin typeface="Times New Roman" panose="02020603050405020304" pitchFamily="18" charset="0"/>
              </a:rPr>
              <a:t>功率器件少</a:t>
            </a:r>
            <a:r>
              <a:rPr lang="zh-CN" altLang="en-US" sz="2800">
                <a:latin typeface="Times New Roman" panose="02020603050405020304" pitchFamily="18" charset="0"/>
              </a:rPr>
              <a:t>，线路简单，控制方便</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130000"/>
              </a:lnSpc>
              <a:spcBef>
                <a:spcPct val="0"/>
              </a:spcBef>
              <a:buFont typeface="Wingdings" panose="05000000000000000000" pitchFamily="2" charset="2"/>
              <a:buBlip>
                <a:blip r:embed="rId1"/>
              </a:buBlip>
            </a:pPr>
            <a:r>
              <a:rPr lang="zh-CN" altLang="en-US" sz="2800">
                <a:solidFill>
                  <a:srgbClr val="FF3300"/>
                </a:solidFill>
                <a:latin typeface="Times New Roman" panose="02020603050405020304" pitchFamily="18" charset="0"/>
              </a:rPr>
              <a:t>开关频率高</a:t>
            </a:r>
            <a:r>
              <a:rPr lang="zh-CN" altLang="en-US" sz="2800">
                <a:latin typeface="Times New Roman" panose="02020603050405020304" pitchFamily="18" charset="0"/>
              </a:rPr>
              <a:t>，仅靠电动机电枢电感的滤波作用可以获得脉动很小的直流电流，低速性能好，稳速精度高，调速范围宽，可达</a:t>
            </a:r>
            <a:r>
              <a:rPr lang="en-US" altLang="zh-CN" sz="2800">
                <a:latin typeface="Times New Roman" panose="02020603050405020304" pitchFamily="18" charset="0"/>
              </a:rPr>
              <a:t>1</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rPr>
              <a:t>10000</a:t>
            </a:r>
            <a:r>
              <a:rPr lang="zh-CN" altLang="en-US" sz="2800">
                <a:latin typeface="Times New Roman" panose="02020603050405020304" pitchFamily="18" charset="0"/>
              </a:rPr>
              <a:t>左右，同时电机损耗及发热都较小；</a:t>
            </a:r>
            <a:endParaRPr lang="zh-CN" altLang="en-US" sz="2800">
              <a:latin typeface="Times New Roman" panose="02020603050405020304" pitchFamily="18" charset="0"/>
            </a:endParaRPr>
          </a:p>
          <a:p>
            <a:pPr eaLnBrk="1" hangingPunct="1">
              <a:lnSpc>
                <a:spcPct val="130000"/>
              </a:lnSpc>
              <a:spcBef>
                <a:spcPct val="0"/>
              </a:spcBef>
              <a:buFont typeface="Wingdings" panose="05000000000000000000" pitchFamily="2" charset="2"/>
              <a:buBlip>
                <a:blip r:embed="rId1"/>
              </a:buBlip>
            </a:pPr>
            <a:r>
              <a:rPr lang="zh-CN" altLang="en-US" sz="2800">
                <a:latin typeface="Times New Roman" panose="02020603050405020304" pitchFamily="18" charset="0"/>
              </a:rPr>
              <a:t>功率开关器件工作在开关状态，</a:t>
            </a:r>
            <a:r>
              <a:rPr lang="zh-CN" altLang="en-US" sz="2800">
                <a:solidFill>
                  <a:srgbClr val="FF3300"/>
                </a:solidFill>
                <a:latin typeface="Times New Roman" panose="02020603050405020304" pitchFamily="18" charset="0"/>
              </a:rPr>
              <a:t>损耗小</a:t>
            </a:r>
            <a:r>
              <a:rPr lang="zh-CN" altLang="en-US" sz="2800">
                <a:latin typeface="Times New Roman" panose="02020603050405020304" pitchFamily="18" charset="0"/>
              </a:rPr>
              <a:t>，当开关频率适当时，开关损耗也不大，装置效率较高，对电网的影响小，功率因数高，效率高；</a:t>
            </a:r>
            <a:endParaRPr lang="zh-CN" altLang="en-US" sz="2800">
              <a:latin typeface="Times New Roman" panose="02020603050405020304" pitchFamily="18" charset="0"/>
            </a:endParaRPr>
          </a:p>
          <a:p>
            <a:pPr eaLnBrk="1" hangingPunct="1">
              <a:lnSpc>
                <a:spcPct val="130000"/>
              </a:lnSpc>
              <a:spcBef>
                <a:spcPct val="0"/>
              </a:spcBef>
              <a:buFont typeface="Wingdings" panose="05000000000000000000" pitchFamily="2" charset="2"/>
              <a:buBlip>
                <a:blip r:embed="rId1"/>
              </a:buBlip>
            </a:pPr>
            <a:r>
              <a:rPr lang="zh-CN" altLang="en-US" sz="2800">
                <a:latin typeface="Times New Roman" panose="02020603050405020304" pitchFamily="18" charset="0"/>
              </a:rPr>
              <a:t>开关频率高，一般在几</a:t>
            </a:r>
            <a:r>
              <a:rPr lang="en-US" altLang="zh-CN" sz="2800">
                <a:latin typeface="Times New Roman" panose="02020603050405020304" pitchFamily="18" charset="0"/>
              </a:rPr>
              <a:t>kHz</a:t>
            </a:r>
            <a:r>
              <a:rPr lang="zh-CN" altLang="en-US" sz="2800">
                <a:latin typeface="Times New Roman" panose="02020603050405020304" pitchFamily="18" charset="0"/>
              </a:rPr>
              <a:t>，频带宽，</a:t>
            </a:r>
            <a:r>
              <a:rPr lang="zh-CN" altLang="en-US" sz="2800">
                <a:solidFill>
                  <a:srgbClr val="FF3300"/>
                </a:solidFill>
                <a:latin typeface="Times New Roman" panose="02020603050405020304" pitchFamily="18" charset="0"/>
              </a:rPr>
              <a:t>响应速度快</a:t>
            </a:r>
            <a:r>
              <a:rPr lang="en-US" altLang="zh-CN" sz="2800">
                <a:latin typeface="Times New Roman" panose="02020603050405020304" pitchFamily="18" charset="0"/>
              </a:rPr>
              <a:t>,</a:t>
            </a:r>
            <a:r>
              <a:rPr lang="zh-CN" altLang="en-US" sz="2800">
                <a:latin typeface="Times New Roman" panose="02020603050405020304" pitchFamily="18" charset="0"/>
              </a:rPr>
              <a:t>动态抗干扰能力强。</a:t>
            </a:r>
            <a:endParaRPr lang="zh-CN" altLang="en-US" sz="2800">
              <a:latin typeface="Times New Roman" panose="02020603050405020304" pitchFamily="18" charset="0"/>
            </a:endParaRPr>
          </a:p>
        </p:txBody>
      </p:sp>
      <p:sp>
        <p:nvSpPr>
          <p:cNvPr id="115717"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7076E05F-B5EA-4A08-99CE-66315543ED3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blinds(vertical)">
                                      <p:cBhvr>
                                        <p:cTn id="7" dur="500"/>
                                        <p:tgtEl>
                                          <p:spTgt spid="196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611">
                                            <p:txEl>
                                              <p:pRg st="0" end="0"/>
                                            </p:txEl>
                                          </p:spTgt>
                                        </p:tgtEl>
                                        <p:attrNameLst>
                                          <p:attrName>style.visibility</p:attrName>
                                        </p:attrNameLst>
                                      </p:cBhvr>
                                      <p:to>
                                        <p:strVal val="visible"/>
                                      </p:to>
                                    </p:set>
                                    <p:animEffect transition="in" filter="wipe(left)">
                                      <p:cBhvr>
                                        <p:cTn id="12" dur="500"/>
                                        <p:tgtEl>
                                          <p:spTgt spid="1966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6611">
                                            <p:txEl>
                                              <p:pRg st="1" end="1"/>
                                            </p:txEl>
                                          </p:spTgt>
                                        </p:tgtEl>
                                        <p:attrNameLst>
                                          <p:attrName>style.visibility</p:attrName>
                                        </p:attrNameLst>
                                      </p:cBhvr>
                                      <p:to>
                                        <p:strVal val="visible"/>
                                      </p:to>
                                    </p:set>
                                    <p:animEffect transition="in" filter="wipe(left)">
                                      <p:cBhvr>
                                        <p:cTn id="17" dur="500"/>
                                        <p:tgtEl>
                                          <p:spTgt spid="1966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6611">
                                            <p:txEl>
                                              <p:pRg st="2" end="2"/>
                                            </p:txEl>
                                          </p:spTgt>
                                        </p:tgtEl>
                                        <p:attrNameLst>
                                          <p:attrName>style.visibility</p:attrName>
                                        </p:attrNameLst>
                                      </p:cBhvr>
                                      <p:to>
                                        <p:strVal val="visible"/>
                                      </p:to>
                                    </p:set>
                                    <p:anim calcmode="lin" valueType="num">
                                      <p:cBhvr additive="base">
                                        <p:cTn id="22" dur="500" fill="hold"/>
                                        <p:tgtEl>
                                          <p:spTgt spid="19661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96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6611">
                                            <p:txEl>
                                              <p:pRg st="3" end="3"/>
                                            </p:txEl>
                                          </p:spTgt>
                                        </p:tgtEl>
                                        <p:attrNameLst>
                                          <p:attrName>style.visibility</p:attrName>
                                        </p:attrNameLst>
                                      </p:cBhvr>
                                      <p:to>
                                        <p:strVal val="visible"/>
                                      </p:to>
                                    </p:set>
                                    <p:animEffect transition="in" filter="wipe(left)">
                                      <p:cBhvr>
                                        <p:cTn id="28" dur="500"/>
                                        <p:tgtEl>
                                          <p:spTgt spid="196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5"/>
          <p:cNvSpPr txBox="1">
            <a:spLocks noChangeArrowheads="1"/>
          </p:cNvSpPr>
          <p:nvPr/>
        </p:nvSpPr>
        <p:spPr bwMode="auto">
          <a:xfrm>
            <a:off x="539750" y="765175"/>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图</a:t>
            </a:r>
            <a:r>
              <a:rPr lang="en-US" altLang="zh-CN" sz="2800">
                <a:solidFill>
                  <a:schemeClr val="tx1"/>
                </a:solidFill>
              </a:rPr>
              <a:t>2-10  </a:t>
            </a:r>
            <a:r>
              <a:rPr lang="zh-CN" altLang="en-US" sz="2800">
                <a:solidFill>
                  <a:schemeClr val="tx1"/>
                </a:solidFill>
              </a:rPr>
              <a:t>简单的不可逆</a:t>
            </a:r>
            <a:r>
              <a:rPr lang="en-US" altLang="zh-CN" sz="2800">
                <a:solidFill>
                  <a:schemeClr val="tx1"/>
                </a:solidFill>
              </a:rPr>
              <a:t>PWM</a:t>
            </a:r>
            <a:r>
              <a:rPr lang="zh-CN" altLang="en-US" sz="2800">
                <a:solidFill>
                  <a:schemeClr val="tx1"/>
                </a:solidFill>
              </a:rPr>
              <a:t>变换器</a:t>
            </a:r>
            <a:r>
              <a:rPr lang="en-US" altLang="zh-CN" sz="2800">
                <a:solidFill>
                  <a:schemeClr val="tx1"/>
                </a:solidFill>
              </a:rPr>
              <a:t>-</a:t>
            </a:r>
            <a:r>
              <a:rPr lang="zh-CN" altLang="en-US" sz="2800">
                <a:solidFill>
                  <a:schemeClr val="tx1"/>
                </a:solidFill>
              </a:rPr>
              <a:t>直流电动机系统</a:t>
            </a:r>
            <a:endParaRPr lang="zh-CN" altLang="en-US" sz="2800">
              <a:solidFill>
                <a:schemeClr val="tx1"/>
              </a:solidFill>
            </a:endParaRPr>
          </a:p>
        </p:txBody>
      </p:sp>
      <p:sp>
        <p:nvSpPr>
          <p:cNvPr id="798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7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爆炸形 1 4"/>
          <p:cNvSpPr>
            <a:spLocks noChangeArrowheads="1"/>
          </p:cNvSpPr>
          <p:nvPr/>
        </p:nvSpPr>
        <p:spPr bwMode="auto">
          <a:xfrm>
            <a:off x="5508625" y="3644900"/>
            <a:ext cx="3743325" cy="2016125"/>
          </a:xfrm>
          <a:prstGeom prst="irregularSeal1">
            <a:avLst/>
          </a:prstGeom>
          <a:solidFill>
            <a:schemeClr val="accent1"/>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t>只能正向电动！！</a:t>
            </a:r>
            <a:endParaRPr lang="zh-CN" altLang="en-US"/>
          </a:p>
        </p:txBody>
      </p:sp>
      <p:pic>
        <p:nvPicPr>
          <p:cNvPr id="8" name="图片 7"/>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0659" y="1284288"/>
            <a:ext cx="7573591" cy="5241056"/>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22288" y="644525"/>
            <a:ext cx="3906837" cy="539750"/>
          </a:xfrm>
        </p:spPr>
        <p:txBody>
          <a:bodyPr/>
          <a:lstStyle/>
          <a:p>
            <a:pPr eaLnBrk="1" hangingPunct="1"/>
            <a:r>
              <a:rPr lang="zh-CN" altLang="en-US" sz="3600">
                <a:solidFill>
                  <a:srgbClr val="561E1F"/>
                </a:solidFill>
                <a:latin typeface="Times New Roman" panose="02020603050405020304" pitchFamily="18" charset="0"/>
              </a:rPr>
              <a:t>调节励磁磁通调速</a:t>
            </a:r>
            <a:endParaRPr lang="zh-CN" altLang="en-US" sz="3600">
              <a:solidFill>
                <a:srgbClr val="561E1F"/>
              </a:solidFill>
              <a:latin typeface="Times New Roman" panose="02020603050405020304" pitchFamily="18" charset="0"/>
            </a:endParaRPr>
          </a:p>
        </p:txBody>
      </p:sp>
      <p:sp>
        <p:nvSpPr>
          <p:cNvPr id="183299" name="Rectangle 3"/>
          <p:cNvSpPr>
            <a:spLocks noGrp="1" noChangeArrowheads="1"/>
          </p:cNvSpPr>
          <p:nvPr>
            <p:ph idx="1"/>
          </p:nvPr>
        </p:nvSpPr>
        <p:spPr>
          <a:xfrm>
            <a:off x="538163" y="1089025"/>
            <a:ext cx="4095750" cy="5456238"/>
          </a:xfrm>
        </p:spPr>
        <p:txBody>
          <a:bodyPr/>
          <a:lstStyle/>
          <a:p>
            <a:pPr eaLnBrk="1" hangingPunct="1">
              <a:lnSpc>
                <a:spcPct val="130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rPr>
              <a:t>工作条件：</a:t>
            </a:r>
            <a:endParaRPr lang="zh-CN" altLang="en-US" sz="3000">
              <a:solidFill>
                <a:srgbClr val="FF0000"/>
              </a:solidFill>
              <a:latin typeface="Times New Roman" panose="02020603050405020304" pitchFamily="18" charset="0"/>
            </a:endParaRPr>
          </a:p>
          <a:p>
            <a:pPr eaLnBrk="1" hangingPunct="1">
              <a:lnSpc>
                <a:spcPct val="130000"/>
              </a:lnSpc>
              <a:spcBef>
                <a:spcPct val="0"/>
              </a:spcBef>
              <a:buFont typeface="Wingdings" panose="05000000000000000000" pitchFamily="2" charset="2"/>
              <a:buNone/>
            </a:pPr>
            <a:r>
              <a:rPr lang="zh-CN" altLang="en-US" sz="3000">
                <a:latin typeface="Times New Roman" panose="02020603050405020304" pitchFamily="18" charset="0"/>
              </a:rPr>
              <a:t>      保持电压 </a:t>
            </a:r>
            <a:r>
              <a:rPr lang="en-US" altLang="zh-CN" sz="3000">
                <a:solidFill>
                  <a:schemeClr val="folHlink"/>
                </a:solidFill>
                <a:latin typeface="Times New Roman" panose="02020603050405020304" pitchFamily="18" charset="0"/>
              </a:rPr>
              <a:t>U =U</a:t>
            </a:r>
            <a:r>
              <a:rPr lang="en-US" altLang="zh-CN" sz="3000" baseline="-25000">
                <a:solidFill>
                  <a:schemeClr val="folHlink"/>
                </a:solidFill>
                <a:latin typeface="Times New Roman" panose="02020603050405020304" pitchFamily="18" charset="0"/>
                <a:sym typeface="Symbol" panose="05050102010706020507" pitchFamily="18" charset="2"/>
              </a:rPr>
              <a:t>N </a:t>
            </a:r>
            <a:endParaRPr lang="en-US" altLang="zh-CN" sz="3000">
              <a:latin typeface="Times New Roman" panose="02020603050405020304" pitchFamily="18" charset="0"/>
            </a:endParaRPr>
          </a:p>
          <a:p>
            <a:pPr eaLnBrk="1" hangingPunct="1">
              <a:lnSpc>
                <a:spcPct val="130000"/>
              </a:lnSpc>
              <a:spcBef>
                <a:spcPct val="0"/>
              </a:spcBef>
              <a:buFont typeface="Wingdings" panose="05000000000000000000" pitchFamily="2" charset="2"/>
              <a:buNone/>
            </a:pPr>
            <a:r>
              <a:rPr lang="en-US" altLang="zh-CN" sz="3000">
                <a:latin typeface="Times New Roman" panose="02020603050405020304" pitchFamily="18" charset="0"/>
              </a:rPr>
              <a:t>      </a:t>
            </a:r>
            <a:r>
              <a:rPr lang="zh-CN" altLang="en-US" sz="3000">
                <a:latin typeface="Times New Roman" panose="02020603050405020304" pitchFamily="18" charset="0"/>
              </a:rPr>
              <a:t>保持电阻 </a:t>
            </a:r>
            <a:r>
              <a:rPr lang="en-US" altLang="zh-CN" sz="3000">
                <a:solidFill>
                  <a:schemeClr val="folHlink"/>
                </a:solidFill>
                <a:latin typeface="Times New Roman" panose="02020603050405020304" pitchFamily="18" charset="0"/>
              </a:rPr>
              <a:t>R = R </a:t>
            </a:r>
            <a:r>
              <a:rPr lang="en-US" altLang="zh-CN" sz="3000" baseline="-25000">
                <a:solidFill>
                  <a:schemeClr val="folHlink"/>
                </a:solidFill>
                <a:latin typeface="Times New Roman" panose="02020603050405020304" pitchFamily="18" charset="0"/>
                <a:sym typeface="Symbol" panose="05050102010706020507" pitchFamily="18" charset="2"/>
              </a:rPr>
              <a:t>a </a:t>
            </a:r>
            <a:endParaRPr lang="en-US" altLang="zh-CN" sz="3000">
              <a:latin typeface="Times New Roman" panose="02020603050405020304" pitchFamily="18" charset="0"/>
            </a:endParaRPr>
          </a:p>
          <a:p>
            <a:pPr eaLnBrk="1" hangingPunct="1">
              <a:lnSpc>
                <a:spcPct val="130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rPr>
              <a:t>调节过程：</a:t>
            </a:r>
            <a:endParaRPr lang="zh-CN" altLang="en-US" sz="3000">
              <a:solidFill>
                <a:srgbClr val="FF0000"/>
              </a:solidFill>
              <a:latin typeface="Times New Roman" panose="02020603050405020304" pitchFamily="18" charset="0"/>
            </a:endParaRPr>
          </a:p>
          <a:p>
            <a:pPr eaLnBrk="1" hangingPunct="1">
              <a:lnSpc>
                <a:spcPct val="130000"/>
              </a:lnSpc>
              <a:spcBef>
                <a:spcPct val="0"/>
              </a:spcBef>
              <a:buFont typeface="Wingdings" panose="05000000000000000000" pitchFamily="2" charset="2"/>
              <a:buNone/>
            </a:pPr>
            <a:r>
              <a:rPr lang="zh-CN" altLang="en-US" sz="3000">
                <a:latin typeface="Times New Roman" panose="02020603050405020304" pitchFamily="18" charset="0"/>
              </a:rPr>
              <a:t>      减小励磁 </a:t>
            </a:r>
            <a:r>
              <a:rPr lang="zh-CN" altLang="en-US" sz="3000">
                <a:solidFill>
                  <a:schemeClr val="folHlink"/>
                </a:solidFill>
                <a:latin typeface="Times New Roman" panose="02020603050405020304" pitchFamily="18" charset="0"/>
                <a:sym typeface="Symbol" panose="05050102010706020507" pitchFamily="18" charset="2"/>
              </a:rPr>
              <a:t></a:t>
            </a:r>
            <a:r>
              <a:rPr lang="en-US" altLang="zh-CN" sz="3000" baseline="-25000">
                <a:solidFill>
                  <a:schemeClr val="folHlink"/>
                </a:solidFill>
                <a:latin typeface="Times New Roman" panose="02020603050405020304" pitchFamily="18" charset="0"/>
                <a:sym typeface="Symbol" panose="05050102010706020507" pitchFamily="18" charset="2"/>
              </a:rPr>
              <a:t>N</a:t>
            </a:r>
            <a:r>
              <a:rPr lang="en-US" altLang="zh-CN" sz="3000">
                <a:latin typeface="Times New Roman" panose="02020603050405020304" pitchFamily="18" charset="0"/>
              </a:rPr>
              <a:t> </a:t>
            </a:r>
            <a:r>
              <a:rPr lang="en-US" altLang="zh-CN" sz="3000">
                <a:solidFill>
                  <a:schemeClr val="folHlink"/>
                </a:solidFill>
                <a:latin typeface="Times New Roman" panose="02020603050405020304" pitchFamily="18" charset="0"/>
                <a:sym typeface="Symbol" panose="05050102010706020507" pitchFamily="18" charset="2"/>
              </a:rPr>
              <a:t> </a:t>
            </a:r>
            <a:endParaRPr lang="en-US" altLang="zh-CN" sz="3000">
              <a:solidFill>
                <a:schemeClr val="folHlink"/>
              </a:solidFill>
              <a:latin typeface="Times New Roman" panose="02020603050405020304" pitchFamily="18" charset="0"/>
              <a:sym typeface="Symbol" panose="05050102010706020507" pitchFamily="18" charset="2"/>
            </a:endParaRPr>
          </a:p>
          <a:p>
            <a:pPr eaLnBrk="1" hangingPunct="1">
              <a:lnSpc>
                <a:spcPct val="130000"/>
              </a:lnSpc>
              <a:spcBef>
                <a:spcPct val="0"/>
              </a:spcBef>
              <a:buFont typeface="Wingdings" panose="05000000000000000000" pitchFamily="2" charset="2"/>
              <a:buNone/>
            </a:pPr>
            <a:r>
              <a:rPr lang="en-US" altLang="zh-CN" sz="3000">
                <a:solidFill>
                  <a:schemeClr val="folHlink"/>
                </a:solidFill>
                <a:latin typeface="Times New Roman" panose="02020603050405020304" pitchFamily="18" charset="0"/>
                <a:sym typeface="Symbol" panose="05050102010706020507" pitchFamily="18" charset="2"/>
              </a:rPr>
              <a:t>         n   n</a:t>
            </a:r>
            <a:r>
              <a:rPr lang="en-US" altLang="zh-CN" sz="3000" baseline="-25000">
                <a:solidFill>
                  <a:schemeClr val="folHlink"/>
                </a:solidFill>
                <a:latin typeface="Times New Roman" panose="02020603050405020304" pitchFamily="18" charset="0"/>
                <a:sym typeface="Symbol" panose="05050102010706020507" pitchFamily="18" charset="2"/>
              </a:rPr>
              <a:t>0 </a:t>
            </a:r>
            <a:r>
              <a:rPr lang="en-US" altLang="zh-CN" sz="3000">
                <a:solidFill>
                  <a:schemeClr val="folHlink"/>
                </a:solidFill>
                <a:latin typeface="Times New Roman" panose="02020603050405020304" pitchFamily="18" charset="0"/>
                <a:sym typeface="Symbol" panose="05050102010706020507" pitchFamily="18" charset="2"/>
              </a:rPr>
              <a:t></a:t>
            </a:r>
            <a:endParaRPr lang="en-US" altLang="zh-CN" sz="3000">
              <a:solidFill>
                <a:schemeClr val="folHlink"/>
              </a:solidFill>
              <a:latin typeface="Times New Roman" panose="02020603050405020304" pitchFamily="18" charset="0"/>
              <a:sym typeface="Symbol" panose="05050102010706020507" pitchFamily="18" charset="2"/>
            </a:endParaRPr>
          </a:p>
          <a:p>
            <a:pPr eaLnBrk="1" hangingPunct="1">
              <a:lnSpc>
                <a:spcPct val="130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sym typeface="Symbol" panose="05050102010706020507" pitchFamily="18" charset="2"/>
              </a:rPr>
              <a:t>调速特性：</a:t>
            </a:r>
            <a:endParaRPr lang="zh-CN" altLang="en-US" sz="3000">
              <a:solidFill>
                <a:srgbClr val="FF0000"/>
              </a:solidFill>
              <a:latin typeface="Times New Roman" panose="02020603050405020304" pitchFamily="18" charset="0"/>
              <a:sym typeface="Symbol" panose="05050102010706020507" pitchFamily="18" charset="2"/>
            </a:endParaRPr>
          </a:p>
          <a:p>
            <a:pPr eaLnBrk="1" hangingPunct="1">
              <a:lnSpc>
                <a:spcPct val="130000"/>
              </a:lnSpc>
              <a:spcBef>
                <a:spcPct val="0"/>
              </a:spcBef>
              <a:buFont typeface="Wingdings" panose="05000000000000000000" pitchFamily="2" charset="2"/>
              <a:buNone/>
            </a:pPr>
            <a:r>
              <a:rPr lang="zh-CN" altLang="en-US" sz="3000">
                <a:latin typeface="Times New Roman" panose="02020603050405020304" pitchFamily="18" charset="0"/>
                <a:sym typeface="Symbol" panose="05050102010706020507" pitchFamily="18" charset="2"/>
              </a:rPr>
              <a:t>      转速上升，机械特性曲线变软。</a:t>
            </a:r>
            <a:endParaRPr lang="zh-CN" altLang="en-US" sz="3000">
              <a:latin typeface="Times New Roman" panose="02020603050405020304" pitchFamily="18" charset="0"/>
              <a:sym typeface="Symbol" panose="05050102010706020507" pitchFamily="18" charset="2"/>
            </a:endParaRPr>
          </a:p>
        </p:txBody>
      </p:sp>
      <p:sp>
        <p:nvSpPr>
          <p:cNvPr id="10240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99154BA-0463-4085-9290-B92A0CC468F2}"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2405"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474501A5-B81A-4AAF-8936-322FA94DE3C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2" name="Group 4"/>
          <p:cNvGrpSpPr/>
          <p:nvPr/>
        </p:nvGrpSpPr>
        <p:grpSpPr bwMode="auto">
          <a:xfrm>
            <a:off x="4321175" y="1981200"/>
            <a:ext cx="4132263" cy="4238625"/>
            <a:chOff x="2965" y="1248"/>
            <a:chExt cx="2603" cy="2670"/>
          </a:xfrm>
        </p:grpSpPr>
        <p:sp>
          <p:nvSpPr>
            <p:cNvPr id="10249" name="Rectangle 5"/>
            <p:cNvSpPr>
              <a:spLocks noChangeArrowheads="1"/>
            </p:cNvSpPr>
            <p:nvPr/>
          </p:nvSpPr>
          <p:spPr bwMode="auto">
            <a:xfrm>
              <a:off x="2965" y="1310"/>
              <a:ext cx="2557" cy="2608"/>
            </a:xfrm>
            <a:prstGeom prst="rect">
              <a:avLst/>
            </a:prstGeom>
            <a:solidFill>
              <a:srgbClr val="DDFF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10250" name="Group 6"/>
            <p:cNvGrpSpPr/>
            <p:nvPr/>
          </p:nvGrpSpPr>
          <p:grpSpPr bwMode="auto">
            <a:xfrm>
              <a:off x="3024" y="1248"/>
              <a:ext cx="2544" cy="2398"/>
              <a:chOff x="3024" y="1248"/>
              <a:chExt cx="2544" cy="2398"/>
            </a:xfrm>
          </p:grpSpPr>
          <p:sp>
            <p:nvSpPr>
              <p:cNvPr id="10252" name="Text Box 7"/>
              <p:cNvSpPr txBox="1">
                <a:spLocks noChangeArrowheads="1"/>
              </p:cNvSpPr>
              <p:nvPr/>
            </p:nvSpPr>
            <p:spPr bwMode="auto">
              <a:xfrm>
                <a:off x="3054" y="124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53" name="Line 8"/>
              <p:cNvSpPr>
                <a:spLocks noChangeShapeType="1"/>
              </p:cNvSpPr>
              <p:nvPr/>
            </p:nvSpPr>
            <p:spPr bwMode="auto">
              <a:xfrm>
                <a:off x="3284" y="1351"/>
                <a:ext cx="0" cy="2007"/>
              </a:xfrm>
              <a:prstGeom prst="line">
                <a:avLst/>
              </a:prstGeom>
              <a:noFill/>
              <a:ln w="952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4" name="Line 9"/>
              <p:cNvSpPr>
                <a:spLocks noChangeShapeType="1"/>
              </p:cNvSpPr>
              <p:nvPr/>
            </p:nvSpPr>
            <p:spPr bwMode="auto">
              <a:xfrm>
                <a:off x="3284" y="3358"/>
                <a:ext cx="2133"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5" name="Line 10"/>
              <p:cNvSpPr>
                <a:spLocks noChangeShapeType="1"/>
              </p:cNvSpPr>
              <p:nvPr/>
            </p:nvSpPr>
            <p:spPr bwMode="auto">
              <a:xfrm>
                <a:off x="3284" y="2087"/>
                <a:ext cx="1821" cy="206"/>
              </a:xfrm>
              <a:prstGeom prst="line">
                <a:avLst/>
              </a:prstGeom>
              <a:noFill/>
              <a:ln w="38100">
                <a:solidFill>
                  <a:schemeClr val="fo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6" name="Line 11"/>
              <p:cNvSpPr>
                <a:spLocks noChangeShapeType="1"/>
              </p:cNvSpPr>
              <p:nvPr/>
            </p:nvSpPr>
            <p:spPr bwMode="auto">
              <a:xfrm>
                <a:off x="3288" y="1912"/>
                <a:ext cx="1821" cy="668"/>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7" name="Line 12"/>
              <p:cNvSpPr>
                <a:spLocks noChangeShapeType="1"/>
              </p:cNvSpPr>
              <p:nvPr/>
            </p:nvSpPr>
            <p:spPr bwMode="auto">
              <a:xfrm>
                <a:off x="3288" y="1706"/>
                <a:ext cx="1821" cy="1081"/>
              </a:xfrm>
              <a:prstGeom prst="line">
                <a:avLst/>
              </a:prstGeom>
              <a:noFill/>
              <a:ln w="38100">
                <a:solidFill>
                  <a:srgbClr val="FF7C8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8" name="Line 13"/>
              <p:cNvSpPr>
                <a:spLocks noChangeShapeType="1"/>
              </p:cNvSpPr>
              <p:nvPr/>
            </p:nvSpPr>
            <p:spPr bwMode="auto">
              <a:xfrm>
                <a:off x="3288" y="1434"/>
                <a:ext cx="1769" cy="1679"/>
              </a:xfrm>
              <a:prstGeom prst="line">
                <a:avLst/>
              </a:prstGeom>
              <a:noFill/>
              <a:ln w="38100">
                <a:solidFill>
                  <a:srgbClr val="B866EA"/>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59" name="Text Box 14"/>
              <p:cNvSpPr txBox="1">
                <a:spLocks noChangeArrowheads="1"/>
              </p:cNvSpPr>
              <p:nvPr/>
            </p:nvSpPr>
            <p:spPr bwMode="auto">
              <a:xfrm>
                <a:off x="3024" y="186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60" name="Text Box 15"/>
              <p:cNvSpPr txBox="1">
                <a:spLocks noChangeArrowheads="1"/>
              </p:cNvSpPr>
              <p:nvPr/>
            </p:nvSpPr>
            <p:spPr bwMode="auto">
              <a:xfrm>
                <a:off x="3076" y="32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61" name="Text Box 16"/>
              <p:cNvSpPr txBox="1">
                <a:spLocks noChangeArrowheads="1"/>
              </p:cNvSpPr>
              <p:nvPr/>
            </p:nvSpPr>
            <p:spPr bwMode="auto">
              <a:xfrm>
                <a:off x="5274" y="3358"/>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62" name="Text Box 17"/>
              <p:cNvSpPr txBox="1">
                <a:spLocks noChangeArrowheads="1"/>
              </p:cNvSpPr>
              <p:nvPr/>
            </p:nvSpPr>
            <p:spPr bwMode="auto">
              <a:xfrm>
                <a:off x="3596" y="3358"/>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L</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63" name="Line 18"/>
              <p:cNvSpPr>
                <a:spLocks noChangeShapeType="1"/>
              </p:cNvSpPr>
              <p:nvPr/>
            </p:nvSpPr>
            <p:spPr bwMode="auto">
              <a:xfrm>
                <a:off x="3700" y="1660"/>
                <a:ext cx="0" cy="1698"/>
              </a:xfrm>
              <a:prstGeom prst="line">
                <a:avLst/>
              </a:prstGeom>
              <a:noFill/>
              <a:ln w="19050">
                <a:solidFill>
                  <a:schemeClr va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64" name="Text Box 19"/>
              <p:cNvSpPr txBox="1">
                <a:spLocks noChangeArrowheads="1"/>
              </p:cNvSpPr>
              <p:nvPr/>
            </p:nvSpPr>
            <p:spPr bwMode="auto">
              <a:xfrm>
                <a:off x="5066" y="213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4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0265" name="Text Box 20"/>
              <p:cNvSpPr txBox="1">
                <a:spLocks noChangeArrowheads="1"/>
              </p:cNvSpPr>
              <p:nvPr/>
            </p:nvSpPr>
            <p:spPr bwMode="auto">
              <a:xfrm>
                <a:off x="5069" y="2449"/>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en-US" sz="24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4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0266" name="Text Box 21"/>
              <p:cNvSpPr txBox="1">
                <a:spLocks noChangeArrowheads="1"/>
              </p:cNvSpPr>
              <p:nvPr/>
            </p:nvSpPr>
            <p:spPr bwMode="auto">
              <a:xfrm>
                <a:off x="5069" y="2726"/>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7C8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en-US" sz="2400" b="1" i="0" u="none" strike="noStrike" kern="1200" cap="none" spc="0" normalizeH="0" baseline="-25000" noProof="0">
                    <a:ln>
                      <a:noFill/>
                    </a:ln>
                    <a:solidFill>
                      <a:srgbClr val="FF7C8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en-US" altLang="zh-CN" sz="2400" b="1" i="0" u="none" strike="noStrike" kern="1200" cap="none" spc="0" normalizeH="0" baseline="-25000" noProof="0">
                  <a:ln>
                    <a:noFill/>
                  </a:ln>
                  <a:solidFill>
                    <a:srgbClr val="FF7C8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0267" name="Text Box 22"/>
              <p:cNvSpPr txBox="1">
                <a:spLocks noChangeArrowheads="1"/>
              </p:cNvSpPr>
              <p:nvPr/>
            </p:nvSpPr>
            <p:spPr bwMode="auto">
              <a:xfrm>
                <a:off x="5069" y="2987"/>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B866EA"/>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en-US" sz="2400" b="1" i="0" u="none" strike="noStrike" kern="1200" cap="none" spc="0" normalizeH="0" baseline="-25000" noProof="0">
                    <a:ln>
                      <a:noFill/>
                    </a:ln>
                    <a:solidFill>
                      <a:srgbClr val="B866EA"/>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en-US" altLang="zh-CN" sz="2400" b="1" i="0" u="none" strike="noStrike" kern="1200" cap="none" spc="0" normalizeH="0" baseline="-25000" noProof="0">
                  <a:ln>
                    <a:noFill/>
                  </a:ln>
                  <a:solidFill>
                    <a:srgbClr val="B866EA"/>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0268" name="Text Box 23"/>
              <p:cNvSpPr txBox="1">
                <a:spLocks noChangeArrowheads="1"/>
              </p:cNvSpPr>
              <p:nvPr/>
            </p:nvSpPr>
            <p:spPr bwMode="auto">
              <a:xfrm>
                <a:off x="3456" y="202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n</a:t>
                </a:r>
                <a:r>
                  <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0269" name="Text Box 24"/>
              <p:cNvSpPr txBox="1">
                <a:spLocks noChangeArrowheads="1"/>
              </p:cNvSpPr>
              <p:nvPr/>
            </p:nvSpPr>
            <p:spPr bwMode="auto">
              <a:xfrm>
                <a:off x="3464" y="182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70" name="Text Box 25"/>
              <p:cNvSpPr txBox="1">
                <a:spLocks noChangeArrowheads="1"/>
              </p:cNvSpPr>
              <p:nvPr/>
            </p:nvSpPr>
            <p:spPr bwMode="auto">
              <a:xfrm>
                <a:off x="3472" y="165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71" name="Text Box 26"/>
              <p:cNvSpPr txBox="1">
                <a:spLocks noChangeArrowheads="1"/>
              </p:cNvSpPr>
              <p:nvPr/>
            </p:nvSpPr>
            <p:spPr bwMode="auto">
              <a:xfrm>
                <a:off x="3472" y="144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72" name="Oval 27"/>
              <p:cNvSpPr>
                <a:spLocks noChangeArrowheads="1"/>
              </p:cNvSpPr>
              <p:nvPr/>
            </p:nvSpPr>
            <p:spPr bwMode="auto">
              <a:xfrm>
                <a:off x="3675" y="2112"/>
                <a:ext cx="45" cy="45"/>
              </a:xfrm>
              <a:prstGeom prst="ellipse">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73" name="Oval 28"/>
              <p:cNvSpPr>
                <a:spLocks noChangeArrowheads="1"/>
              </p:cNvSpPr>
              <p:nvPr/>
            </p:nvSpPr>
            <p:spPr bwMode="auto">
              <a:xfrm>
                <a:off x="3681" y="2032"/>
                <a:ext cx="45" cy="45"/>
              </a:xfrm>
              <a:prstGeom prst="ellipse">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74" name="Oval 29"/>
              <p:cNvSpPr>
                <a:spLocks noChangeArrowheads="1"/>
              </p:cNvSpPr>
              <p:nvPr/>
            </p:nvSpPr>
            <p:spPr bwMode="auto">
              <a:xfrm>
                <a:off x="3683" y="1925"/>
                <a:ext cx="45" cy="45"/>
              </a:xfrm>
              <a:prstGeom prst="ellipse">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0275" name="Oval 30"/>
              <p:cNvSpPr>
                <a:spLocks noChangeArrowheads="1"/>
              </p:cNvSpPr>
              <p:nvPr/>
            </p:nvSpPr>
            <p:spPr bwMode="auto">
              <a:xfrm>
                <a:off x="3683" y="1794"/>
                <a:ext cx="45" cy="45"/>
              </a:xfrm>
              <a:prstGeom prst="ellipse">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sp>
          <p:nvSpPr>
            <p:cNvPr id="10251" name="Text Box 31"/>
            <p:cNvSpPr txBox="1">
              <a:spLocks noChangeArrowheads="1"/>
            </p:cNvSpPr>
            <p:nvPr/>
          </p:nvSpPr>
          <p:spPr bwMode="auto">
            <a:xfrm>
              <a:off x="3504" y="3606"/>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调磁调速特性曲线</a:t>
              </a:r>
              <a:endPar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83328" name="AutoShape 32"/>
          <p:cNvSpPr>
            <a:spLocks noChangeArrowheads="1"/>
          </p:cNvSpPr>
          <p:nvPr/>
        </p:nvSpPr>
        <p:spPr bwMode="auto">
          <a:xfrm>
            <a:off x="5246688" y="414338"/>
            <a:ext cx="2655887" cy="1393825"/>
          </a:xfrm>
          <a:prstGeom prst="cloudCallout">
            <a:avLst>
              <a:gd name="adj1" fmla="val 4454"/>
              <a:gd name="adj2" fmla="val 156833"/>
            </a:avLst>
          </a:prstGeom>
          <a:solidFill>
            <a:srgbClr val="CCFFFF"/>
          </a:solidFill>
          <a:ln w="9525">
            <a:solidFill>
              <a:schemeClr val="tx1"/>
            </a:solidFill>
            <a:round/>
          </a:ln>
        </p:spPr>
        <p:txBody>
          <a:bodyPr tIns="1080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恒功率</a:t>
            </a:r>
            <a:endParaRPr kumimoji="0" lang="zh-CN" altLang="en-US" sz="30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调速方法</a:t>
            </a:r>
            <a:endParaRPr kumimoji="0" lang="zh-CN" altLang="en-US" sz="30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p:txBody>
      </p:sp>
      <p:sp>
        <p:nvSpPr>
          <p:cNvPr id="183329" name="AutoShape 33"/>
          <p:cNvSpPr>
            <a:spLocks noChangeArrowheads="1"/>
          </p:cNvSpPr>
          <p:nvPr/>
        </p:nvSpPr>
        <p:spPr bwMode="auto">
          <a:xfrm>
            <a:off x="5135563" y="261938"/>
            <a:ext cx="3646487" cy="2160587"/>
          </a:xfrm>
          <a:prstGeom prst="cloudCallout">
            <a:avLst>
              <a:gd name="adj1" fmla="val -18870"/>
              <a:gd name="adj2" fmla="val 99083"/>
            </a:avLst>
          </a:prstGeom>
          <a:solidFill>
            <a:schemeClr val="accent1"/>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响应慢，小范围内的平滑调速，所需电源容量小</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blinds(vertical)">
                                      <p:cBhvr>
                                        <p:cTn id="7" dur="500"/>
                                        <p:tgtEl>
                                          <p:spTgt spid="1832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17" dur="500"/>
                                        <p:tgtEl>
                                          <p:spTgt spid="18329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3299">
                                            <p:txEl>
                                              <p:pRg st="1" end="1"/>
                                            </p:txEl>
                                          </p:spTgt>
                                        </p:tgtEl>
                                        <p:attrNameLst>
                                          <p:attrName>style.visibility</p:attrName>
                                        </p:attrNameLst>
                                      </p:cBhvr>
                                      <p:to>
                                        <p:strVal val="visible"/>
                                      </p:to>
                                    </p:set>
                                    <p:animEffect transition="in" filter="wipe(left)">
                                      <p:cBhvr>
                                        <p:cTn id="22" dur="500"/>
                                        <p:tgtEl>
                                          <p:spTgt spid="183299">
                                            <p:txEl>
                                              <p:pRg st="1" end="1"/>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83299">
                                            <p:txEl>
                                              <p:pRg st="2" end="2"/>
                                            </p:txEl>
                                          </p:spTgt>
                                        </p:tgtEl>
                                        <p:attrNameLst>
                                          <p:attrName>style.visibility</p:attrName>
                                        </p:attrNameLst>
                                      </p:cBhvr>
                                      <p:to>
                                        <p:strVal val="visible"/>
                                      </p:to>
                                    </p:set>
                                    <p:animEffect transition="in" filter="wipe(left)">
                                      <p:cBhvr>
                                        <p:cTn id="26" dur="500"/>
                                        <p:tgtEl>
                                          <p:spTgt spid="18329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3299">
                                            <p:txEl>
                                              <p:pRg st="3" end="3"/>
                                            </p:txEl>
                                          </p:spTgt>
                                        </p:tgtEl>
                                        <p:attrNameLst>
                                          <p:attrName>style.visibility</p:attrName>
                                        </p:attrNameLst>
                                      </p:cBhvr>
                                      <p:to>
                                        <p:strVal val="visible"/>
                                      </p:to>
                                    </p:set>
                                    <p:animEffect transition="in" filter="wipe(left)">
                                      <p:cBhvr>
                                        <p:cTn id="31" dur="500"/>
                                        <p:tgtEl>
                                          <p:spTgt spid="18329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183299">
                                            <p:txEl>
                                              <p:pRg st="4" end="4"/>
                                            </p:txEl>
                                          </p:spTgt>
                                        </p:tgtEl>
                                        <p:attrNameLst>
                                          <p:attrName>style.visibility</p:attrName>
                                        </p:attrNameLst>
                                      </p:cBhvr>
                                      <p:to>
                                        <p:strVal val="visible"/>
                                      </p:to>
                                    </p:set>
                                    <p:anim calcmode="discrete" valueType="clr">
                                      <p:cBhvr override="childStyle">
                                        <p:cTn id="36" dur="80"/>
                                        <p:tgtEl>
                                          <p:spTgt spid="18329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83299">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183299">
                                            <p:txEl>
                                              <p:pRg st="4" end="4"/>
                                            </p:txEl>
                                          </p:spTgt>
                                        </p:tgtEl>
                                        <p:attrNameLst>
                                          <p:attrName>fill.type</p:attrName>
                                        </p:attrNameLst>
                                      </p:cBhvr>
                                      <p:to>
                                        <p:strVal val="solid"/>
                                      </p:to>
                                    </p:set>
                                  </p:childTnLst>
                                </p:cTn>
                              </p:par>
                            </p:childTnLst>
                          </p:cTn>
                        </p:par>
                        <p:par>
                          <p:cTn id="39" fill="hold">
                            <p:stCondLst>
                              <p:cond delay="680"/>
                            </p:stCondLst>
                            <p:childTnLst>
                              <p:par>
                                <p:cTn id="40" presetID="22" presetClass="entr" presetSubtype="8" fill="hold" nodeType="afterEffect">
                                  <p:stCondLst>
                                    <p:cond delay="0"/>
                                  </p:stCondLst>
                                  <p:childTnLst>
                                    <p:set>
                                      <p:cBhvr>
                                        <p:cTn id="41" dur="1" fill="hold">
                                          <p:stCondLst>
                                            <p:cond delay="0"/>
                                          </p:stCondLst>
                                        </p:cTn>
                                        <p:tgtEl>
                                          <p:spTgt spid="183299">
                                            <p:txEl>
                                              <p:pRg st="5" end="5"/>
                                            </p:txEl>
                                          </p:spTgt>
                                        </p:tgtEl>
                                        <p:attrNameLst>
                                          <p:attrName>style.visibility</p:attrName>
                                        </p:attrNameLst>
                                      </p:cBhvr>
                                      <p:to>
                                        <p:strVal val="visible"/>
                                      </p:to>
                                    </p:set>
                                    <p:animEffect transition="in" filter="wipe(left)">
                                      <p:cBhvr>
                                        <p:cTn id="42" dur="500"/>
                                        <p:tgtEl>
                                          <p:spTgt spid="18329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3299">
                                            <p:txEl>
                                              <p:pRg st="6" end="6"/>
                                            </p:txEl>
                                          </p:spTgt>
                                        </p:tgtEl>
                                        <p:attrNameLst>
                                          <p:attrName>style.visibility</p:attrName>
                                        </p:attrNameLst>
                                      </p:cBhvr>
                                      <p:to>
                                        <p:strVal val="visible"/>
                                      </p:to>
                                    </p:set>
                                    <p:animEffect transition="in" filter="wipe(left)">
                                      <p:cBhvr>
                                        <p:cTn id="47" dur="500"/>
                                        <p:tgtEl>
                                          <p:spTgt spid="18329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nodeType="clickEffect">
                                  <p:stCondLst>
                                    <p:cond delay="0"/>
                                  </p:stCondLst>
                                  <p:iterate type="lt">
                                    <p:tmPct val="50000"/>
                                  </p:iterate>
                                  <p:childTnLst>
                                    <p:set>
                                      <p:cBhvr>
                                        <p:cTn id="51" dur="1" fill="hold">
                                          <p:stCondLst>
                                            <p:cond delay="0"/>
                                          </p:stCondLst>
                                        </p:cTn>
                                        <p:tgtEl>
                                          <p:spTgt spid="183299">
                                            <p:txEl>
                                              <p:pRg st="7" end="7"/>
                                            </p:txEl>
                                          </p:spTgt>
                                        </p:tgtEl>
                                        <p:attrNameLst>
                                          <p:attrName>style.visibility</p:attrName>
                                        </p:attrNameLst>
                                      </p:cBhvr>
                                      <p:to>
                                        <p:strVal val="visible"/>
                                      </p:to>
                                    </p:set>
                                    <p:anim calcmode="discrete" valueType="clr">
                                      <p:cBhvr override="childStyle">
                                        <p:cTn id="52" dur="500"/>
                                        <p:tgtEl>
                                          <p:spTgt spid="18329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500"/>
                                        <p:tgtEl>
                                          <p:spTgt spid="183299">
                                            <p:txEl>
                                              <p:pRg st="7" end="7"/>
                                            </p:txEl>
                                          </p:spTgt>
                                        </p:tgtEl>
                                        <p:attrNameLst>
                                          <p:attrName>fillcolor</p:attrName>
                                        </p:attrNameLst>
                                      </p:cBhvr>
                                      <p:tavLst>
                                        <p:tav tm="0">
                                          <p:val>
                                            <p:clrVal>
                                              <a:schemeClr val="accent2"/>
                                            </p:clrVal>
                                          </p:val>
                                        </p:tav>
                                        <p:tav tm="50000">
                                          <p:val>
                                            <p:clrVal>
                                              <a:schemeClr val="hlink"/>
                                            </p:clrVal>
                                          </p:val>
                                        </p:tav>
                                      </p:tavLst>
                                    </p:anim>
                                    <p:set>
                                      <p:cBhvr>
                                        <p:cTn id="54" dur="500"/>
                                        <p:tgtEl>
                                          <p:spTgt spid="183299">
                                            <p:txEl>
                                              <p:pRg st="7" end="7"/>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3328"/>
                                        </p:tgtEl>
                                        <p:attrNameLst>
                                          <p:attrName>style.visibility</p:attrName>
                                        </p:attrNameLst>
                                      </p:cBhvr>
                                      <p:to>
                                        <p:strVal val="visible"/>
                                      </p:to>
                                    </p:set>
                                    <p:animEffect transition="in" filter="wipe(up)">
                                      <p:cBhvr>
                                        <p:cTn id="59" dur="500"/>
                                        <p:tgtEl>
                                          <p:spTgt spid="18332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xit" presetSubtype="1" fill="hold" grpId="1" nodeType="clickEffect">
                                  <p:stCondLst>
                                    <p:cond delay="0"/>
                                  </p:stCondLst>
                                  <p:childTnLst>
                                    <p:anim calcmode="lin" valueType="num">
                                      <p:cBhvr additive="base">
                                        <p:cTn id="63" dur="500"/>
                                        <p:tgtEl>
                                          <p:spTgt spid="183328"/>
                                        </p:tgtEl>
                                        <p:attrNameLst>
                                          <p:attrName>ppt_x</p:attrName>
                                        </p:attrNameLst>
                                      </p:cBhvr>
                                      <p:tavLst>
                                        <p:tav tm="0">
                                          <p:val>
                                            <p:strVal val="ppt_x"/>
                                          </p:val>
                                        </p:tav>
                                        <p:tav tm="100000">
                                          <p:val>
                                            <p:strVal val="ppt_x"/>
                                          </p:val>
                                        </p:tav>
                                      </p:tavLst>
                                    </p:anim>
                                    <p:anim calcmode="lin" valueType="num">
                                      <p:cBhvr additive="base">
                                        <p:cTn id="64" dur="500"/>
                                        <p:tgtEl>
                                          <p:spTgt spid="183328"/>
                                        </p:tgtEl>
                                        <p:attrNameLst>
                                          <p:attrName>ppt_y</p:attrName>
                                        </p:attrNameLst>
                                      </p:cBhvr>
                                      <p:tavLst>
                                        <p:tav tm="0">
                                          <p:val>
                                            <p:strVal val="ppt_y"/>
                                          </p:val>
                                        </p:tav>
                                        <p:tav tm="100000">
                                          <p:val>
                                            <p:strVal val="0-ppt_h/2"/>
                                          </p:val>
                                        </p:tav>
                                      </p:tavLst>
                                    </p:anim>
                                    <p:set>
                                      <p:cBhvr>
                                        <p:cTn id="65" dur="1" fill="hold">
                                          <p:stCondLst>
                                            <p:cond delay="499"/>
                                          </p:stCondLst>
                                        </p:cTn>
                                        <p:tgtEl>
                                          <p:spTgt spid="18332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83329"/>
                                        </p:tgtEl>
                                        <p:attrNameLst>
                                          <p:attrName>style.visibility</p:attrName>
                                        </p:attrNameLst>
                                      </p:cBhvr>
                                      <p:to>
                                        <p:strVal val="visible"/>
                                      </p:to>
                                    </p:set>
                                    <p:animEffect transition="in" filter="wipe(up)">
                                      <p:cBhvr>
                                        <p:cTn id="70" dur="500"/>
                                        <p:tgtEl>
                                          <p:spTgt spid="183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328" grpId="0" animBg="1"/>
      <p:bldP spid="183328" grpId="1" animBg="1"/>
      <p:bldP spid="1833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9750" y="692150"/>
            <a:ext cx="8494713" cy="579438"/>
          </a:xfrm>
        </p:spPr>
        <p:txBody>
          <a:bodyPr/>
          <a:lstStyle/>
          <a:p>
            <a:pPr marL="838200" indent="-838200"/>
            <a:r>
              <a:rPr lang="en-US" altLang="zh-CN" sz="3200">
                <a:latin typeface="Times New Roman" panose="02020603050405020304" pitchFamily="18" charset="0"/>
              </a:rPr>
              <a:t>1</a:t>
            </a:r>
            <a:r>
              <a:rPr lang="zh-CN" altLang="en-US" sz="3200">
                <a:latin typeface="Times New Roman" panose="02020603050405020304" pitchFamily="18" charset="0"/>
              </a:rPr>
              <a:t>．</a:t>
            </a:r>
            <a:r>
              <a:rPr lang="en-US" altLang="zh-CN" sz="3200">
                <a:latin typeface="Times New Roman" panose="02020603050405020304" pitchFamily="18" charset="0"/>
              </a:rPr>
              <a:t>PWM</a:t>
            </a:r>
            <a:r>
              <a:rPr lang="zh-CN" altLang="en-US" sz="3200">
                <a:latin typeface="Times New Roman" panose="02020603050405020304" pitchFamily="18" charset="0"/>
              </a:rPr>
              <a:t>变换器的工作状态和电压、电流波形</a:t>
            </a:r>
            <a:endParaRPr lang="zh-CN" altLang="en-US" sz="3200">
              <a:latin typeface="Times New Roman" panose="02020603050405020304" pitchFamily="18" charset="0"/>
            </a:endParaRPr>
          </a:p>
        </p:txBody>
      </p:sp>
      <p:sp>
        <p:nvSpPr>
          <p:cNvPr id="78851" name="Rectangle 3"/>
          <p:cNvSpPr>
            <a:spLocks noGrp="1" noChangeArrowheads="1"/>
          </p:cNvSpPr>
          <p:nvPr>
            <p:ph idx="1"/>
          </p:nvPr>
        </p:nvSpPr>
        <p:spPr>
          <a:xfrm>
            <a:off x="611560" y="1772816"/>
            <a:ext cx="7848600" cy="4829175"/>
          </a:xfrm>
        </p:spPr>
        <p:txBody>
          <a:bodyPr/>
          <a:lstStyle/>
          <a:p>
            <a:r>
              <a:rPr lang="zh-CN" altLang="en-US" dirty="0">
                <a:latin typeface="Times New Roman" panose="02020603050405020304" pitchFamily="18" charset="0"/>
              </a:rPr>
              <a:t>脉宽调制变换器的作用是：用脉冲宽度调制的方法，把恒定的直流电源电压调制成频率一定、宽度可变的脉冲电压序列，从而可以改变平均输出电压的大小，以调节电动机转速。</a:t>
            </a:r>
            <a:endParaRPr lang="zh-CN" altLang="en-US" dirty="0">
              <a:latin typeface="Times New Roman" panose="02020603050405020304" pitchFamily="18" charset="0"/>
            </a:endParaRPr>
          </a:p>
          <a:p>
            <a:r>
              <a:rPr lang="en-US" altLang="zh-CN" dirty="0">
                <a:latin typeface="Times New Roman" panose="02020603050405020304" pitchFamily="18" charset="0"/>
              </a:rPr>
              <a:t>PWM</a:t>
            </a:r>
            <a:r>
              <a:rPr lang="zh-CN" altLang="en-US" dirty="0">
                <a:latin typeface="Times New Roman" panose="02020603050405020304" pitchFamily="18" charset="0"/>
              </a:rPr>
              <a:t>变换器电路有多种形式，总体上可分为不可逆与可逆两大类。</a:t>
            </a:r>
            <a:endParaRPr lang="zh-CN" altLang="en-US" dirty="0">
              <a:latin typeface="Times New Roman" panose="02020603050405020304" pitchFamily="18"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r>
              <a:rPr lang="zh-CN" altLang="en-US">
                <a:latin typeface="Times New Roman" panose="02020603050405020304" pitchFamily="18" charset="0"/>
              </a:rPr>
              <a:t>在一个开关周期</a:t>
            </a:r>
            <a:r>
              <a:rPr lang="en-US" altLang="zh-CN" i="1">
                <a:latin typeface="Times New Roman" panose="02020603050405020304" pitchFamily="18" charset="0"/>
              </a:rPr>
              <a:t>T</a:t>
            </a:r>
            <a:r>
              <a:rPr lang="zh-CN" altLang="en-US">
                <a:latin typeface="Times New Roman" panose="02020603050405020304" pitchFamily="18" charset="0"/>
              </a:rPr>
              <a:t>内，</a:t>
            </a:r>
            <a:endParaRPr lang="zh-CN" altLang="en-US">
              <a:latin typeface="Times New Roman" panose="02020603050405020304" pitchFamily="18" charset="0"/>
            </a:endParaRPr>
          </a:p>
          <a:p>
            <a:r>
              <a:rPr lang="zh-CN" altLang="en-US">
                <a:latin typeface="Times New Roman" panose="02020603050405020304" pitchFamily="18" charset="0"/>
              </a:rPr>
              <a:t>当                  时，</a:t>
            </a:r>
            <a:r>
              <a:rPr lang="en-US" altLang="zh-CN" i="1">
                <a:latin typeface="Times New Roman" panose="02020603050405020304" pitchFamily="18" charset="0"/>
              </a:rPr>
              <a:t>U</a:t>
            </a:r>
            <a:r>
              <a:rPr lang="en-US" altLang="zh-CN" i="1" baseline="-25000">
                <a:latin typeface="Times New Roman" panose="02020603050405020304" pitchFamily="18" charset="0"/>
              </a:rPr>
              <a:t>g</a:t>
            </a:r>
            <a:r>
              <a:rPr lang="zh-CN" altLang="en-US">
                <a:latin typeface="Times New Roman" panose="02020603050405020304" pitchFamily="18" charset="0"/>
              </a:rPr>
              <a:t>为正，</a:t>
            </a:r>
            <a:r>
              <a:rPr lang="en-US" altLang="zh-CN" i="1">
                <a:latin typeface="Times New Roman" panose="02020603050405020304" pitchFamily="18" charset="0"/>
              </a:rPr>
              <a:t>VT</a:t>
            </a:r>
            <a:r>
              <a:rPr lang="zh-CN" altLang="en-US">
                <a:latin typeface="Times New Roman" panose="02020603050405020304" pitchFamily="18" charset="0"/>
              </a:rPr>
              <a:t>饱和导通，电源电压</a:t>
            </a:r>
            <a:r>
              <a:rPr lang="en-US" altLang="zh-CN" i="1">
                <a:latin typeface="Times New Roman" panose="02020603050405020304" pitchFamily="18" charset="0"/>
              </a:rPr>
              <a:t>U</a:t>
            </a:r>
            <a:r>
              <a:rPr lang="en-US" altLang="zh-CN" i="1" baseline="-25000">
                <a:latin typeface="Times New Roman" panose="02020603050405020304" pitchFamily="18" charset="0"/>
              </a:rPr>
              <a:t>s</a:t>
            </a:r>
            <a:r>
              <a:rPr lang="zh-CN" altLang="en-US">
                <a:latin typeface="Times New Roman" panose="02020603050405020304" pitchFamily="18" charset="0"/>
              </a:rPr>
              <a:t>通过</a:t>
            </a:r>
            <a:r>
              <a:rPr lang="en-US" altLang="zh-CN" i="1">
                <a:latin typeface="Times New Roman" panose="02020603050405020304" pitchFamily="18" charset="0"/>
              </a:rPr>
              <a:t>VT</a:t>
            </a:r>
            <a:r>
              <a:rPr lang="zh-CN" altLang="en-US">
                <a:latin typeface="Times New Roman" panose="02020603050405020304" pitchFamily="18" charset="0"/>
              </a:rPr>
              <a:t>加到直流电动机电枢两端。</a:t>
            </a:r>
            <a:endParaRPr lang="zh-CN" altLang="en-US">
              <a:latin typeface="Times New Roman" panose="02020603050405020304" pitchFamily="18" charset="0"/>
            </a:endParaRPr>
          </a:p>
          <a:p>
            <a:r>
              <a:rPr lang="zh-CN" altLang="en-US">
                <a:latin typeface="Times New Roman" panose="02020603050405020304" pitchFamily="18" charset="0"/>
              </a:rPr>
              <a:t>当                  时， </a:t>
            </a:r>
            <a:r>
              <a:rPr lang="en-US" altLang="zh-CN" i="1">
                <a:latin typeface="Times New Roman" panose="02020603050405020304" pitchFamily="18" charset="0"/>
              </a:rPr>
              <a:t>U</a:t>
            </a:r>
            <a:r>
              <a:rPr lang="en-US" altLang="zh-CN" i="1" baseline="-25000">
                <a:latin typeface="Times New Roman" panose="02020603050405020304" pitchFamily="18" charset="0"/>
              </a:rPr>
              <a:t>g</a:t>
            </a:r>
            <a:r>
              <a:rPr lang="zh-CN" altLang="en-US">
                <a:latin typeface="Times New Roman" panose="02020603050405020304" pitchFamily="18" charset="0"/>
              </a:rPr>
              <a:t>为负， </a:t>
            </a:r>
            <a:r>
              <a:rPr lang="en-US" altLang="zh-CN" i="1">
                <a:latin typeface="Times New Roman" panose="02020603050405020304" pitchFamily="18" charset="0"/>
              </a:rPr>
              <a:t>VT</a:t>
            </a:r>
            <a:r>
              <a:rPr lang="zh-CN" altLang="en-US">
                <a:latin typeface="Times New Roman" panose="02020603050405020304" pitchFamily="18" charset="0"/>
              </a:rPr>
              <a:t>关断，电枢电路中的电流通过续流二极管</a:t>
            </a:r>
            <a:r>
              <a:rPr lang="en-US" altLang="zh-CN" i="1">
                <a:latin typeface="Times New Roman" panose="02020603050405020304" pitchFamily="18" charset="0"/>
              </a:rPr>
              <a:t>VD</a:t>
            </a:r>
            <a:r>
              <a:rPr lang="zh-CN" altLang="en-US">
                <a:latin typeface="Times New Roman" panose="02020603050405020304" pitchFamily="18" charset="0"/>
              </a:rPr>
              <a:t>续流，直流电动机电枢电压近似等于零。 </a:t>
            </a:r>
            <a:endParaRPr lang="zh-CN" altLang="en-US">
              <a:latin typeface="Times New Roman" panose="02020603050405020304" pitchFamily="18" charset="0"/>
            </a:endParaRPr>
          </a:p>
        </p:txBody>
      </p:sp>
      <p:sp>
        <p:nvSpPr>
          <p:cNvPr id="80899"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0" name="Object 4"/>
          <p:cNvGraphicFramePr>
            <a:graphicFrameLocks noChangeAspect="1"/>
          </p:cNvGraphicFramePr>
          <p:nvPr/>
        </p:nvGraphicFramePr>
        <p:xfrm>
          <a:off x="1475656" y="1772816"/>
          <a:ext cx="1728788" cy="638175"/>
        </p:xfrm>
        <a:graphic>
          <a:graphicData uri="http://schemas.openxmlformats.org/presentationml/2006/ole"/>
        </a:graphic>
      </p:graphicFrame>
      <p:sp>
        <p:nvSpPr>
          <p:cNvPr id="80901"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2" name="Object 6"/>
          <p:cNvGraphicFramePr>
            <a:graphicFrameLocks noChangeAspect="1"/>
          </p:cNvGraphicFramePr>
          <p:nvPr/>
        </p:nvGraphicFramePr>
        <p:xfrm>
          <a:off x="1331640" y="2710929"/>
          <a:ext cx="1800225" cy="625475"/>
        </p:xfrm>
        <a:graphic>
          <a:graphicData uri="http://schemas.openxmlformats.org/presentationml/2006/ole"/>
        </a:graphic>
      </p:graphicFrame>
      <p:graphicFrame>
        <p:nvGraphicFramePr>
          <p:cNvPr id="58372" name="Object 4"/>
          <p:cNvGraphicFramePr>
            <a:graphicFrameLocks noChangeAspect="1"/>
          </p:cNvGraphicFramePr>
          <p:nvPr/>
        </p:nvGraphicFramePr>
        <p:xfrm>
          <a:off x="1402715" y="1772920"/>
          <a:ext cx="1728788" cy="638175"/>
        </p:xfrm>
        <a:graphic>
          <a:graphicData uri="http://schemas.openxmlformats.org/presentationml/2006/ole">
            <mc:AlternateContent xmlns:mc="http://schemas.openxmlformats.org/markup-compatibility/2006">
              <mc:Choice xmlns:v="urn:schemas-microsoft-com:vml" Requires="v">
                <p:oleObj spid="_x0000_s3106" name="" r:id="rId3" imgW="622300" imgH="228600" progId="Equation.3">
                  <p:embed/>
                </p:oleObj>
              </mc:Choice>
              <mc:Fallback>
                <p:oleObj name="" r:id="rId3" imgW="622300" imgH="228600" progId="Equation.3">
                  <p:embed/>
                  <p:pic>
                    <p:nvPicPr>
                      <p:cNvPr id="0" name="图片 3105"/>
                      <p:cNvPicPr/>
                      <p:nvPr/>
                    </p:nvPicPr>
                    <p:blipFill>
                      <a:blip r:embed="rId4"/>
                      <a:stretch>
                        <a:fillRect/>
                      </a:stretch>
                    </p:blipFill>
                    <p:spPr>
                      <a:xfrm>
                        <a:off x="1402715" y="1772920"/>
                        <a:ext cx="1728788" cy="638175"/>
                      </a:xfrm>
                      <a:prstGeom prst="rect">
                        <a:avLst/>
                      </a:prstGeom>
                      <a:noFill/>
                      <a:ln w="38100">
                        <a:noFill/>
                        <a:miter/>
                      </a:ln>
                    </p:spPr>
                  </p:pic>
                </p:oleObj>
              </mc:Fallback>
            </mc:AlternateContent>
          </a:graphicData>
        </a:graphic>
      </p:graphicFrame>
      <p:graphicFrame>
        <p:nvGraphicFramePr>
          <p:cNvPr id="58374" name="Object 6"/>
          <p:cNvGraphicFramePr>
            <a:graphicFrameLocks noChangeAspect="1"/>
          </p:cNvGraphicFramePr>
          <p:nvPr/>
        </p:nvGraphicFramePr>
        <p:xfrm>
          <a:off x="1331595" y="2710815"/>
          <a:ext cx="1800225" cy="625475"/>
        </p:xfrm>
        <a:graphic>
          <a:graphicData uri="http://schemas.openxmlformats.org/presentationml/2006/ole">
            <mc:AlternateContent xmlns:mc="http://schemas.openxmlformats.org/markup-compatibility/2006">
              <mc:Choice xmlns:v="urn:schemas-microsoft-com:vml" Requires="v">
                <p:oleObj spid="_x0000_s3110" name="" r:id="rId5" imgW="660400" imgH="228600" progId="Equation.3">
                  <p:embed/>
                </p:oleObj>
              </mc:Choice>
              <mc:Fallback>
                <p:oleObj name="" r:id="rId5" imgW="660400" imgH="228600" progId="Equation.3">
                  <p:embed/>
                  <p:pic>
                    <p:nvPicPr>
                      <p:cNvPr id="0" name="图片 3109"/>
                      <p:cNvPicPr/>
                      <p:nvPr/>
                    </p:nvPicPr>
                    <p:blipFill>
                      <a:blip r:embed="rId6"/>
                      <a:stretch>
                        <a:fillRect/>
                      </a:stretch>
                    </p:blipFill>
                    <p:spPr>
                      <a:xfrm>
                        <a:off x="1331595" y="2710815"/>
                        <a:ext cx="1800225" cy="625475"/>
                      </a:xfrm>
                      <a:prstGeom prst="rect">
                        <a:avLst/>
                      </a:prstGeom>
                      <a:noFill/>
                      <a:ln w="38100">
                        <a:noFill/>
                        <a:miter/>
                      </a:ln>
                    </p:spPr>
                  </p:pic>
                </p:oleObj>
              </mc:Fallback>
            </mc:AlternateContent>
          </a:graphicData>
        </a:graphic>
      </p:graphicFrame>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zh-CN" altLang="zh-CN"/>
          </a:p>
        </p:txBody>
      </p:sp>
      <p:sp>
        <p:nvSpPr>
          <p:cNvPr id="81923" name="Rectangle 3"/>
          <p:cNvSpPr>
            <a:spLocks noGrp="1" noChangeArrowheads="1"/>
          </p:cNvSpPr>
          <p:nvPr>
            <p:ph idx="1"/>
          </p:nvPr>
        </p:nvSpPr>
        <p:spPr>
          <a:xfrm>
            <a:off x="1033463" y="1785938"/>
            <a:ext cx="8110537" cy="4307358"/>
          </a:xfrm>
        </p:spPr>
        <p:txBody>
          <a:bodyPr/>
          <a:lstStyle/>
          <a:p>
            <a:pPr>
              <a:lnSpc>
                <a:spcPct val="90000"/>
              </a:lnSpc>
            </a:pPr>
            <a:r>
              <a:rPr lang="zh-CN" altLang="en-US" dirty="0">
                <a:latin typeface="Times New Roman" panose="02020603050405020304" pitchFamily="18" charset="0"/>
              </a:rPr>
              <a:t>直流电动机电枢两端的平均电压为 </a:t>
            </a:r>
            <a:endParaRPr lang="zh-CN" altLang="en-US"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2-17</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a:lnSpc>
                <a:spcPct val="90000"/>
              </a:lnSpc>
              <a:buFont typeface="Wingdings" panose="05000000000000000000" pitchFamily="2" charset="2"/>
              <a:buNone/>
            </a:pPr>
            <a:endParaRPr lang="zh-CN" altLang="en-US" dirty="0">
              <a:latin typeface="Times New Roman" panose="02020603050405020304" pitchFamily="18" charset="0"/>
            </a:endParaRPr>
          </a:p>
          <a:p>
            <a:pPr>
              <a:lnSpc>
                <a:spcPct val="90000"/>
              </a:lnSpc>
            </a:pPr>
            <a:r>
              <a:rPr lang="zh-CN" altLang="en-US" dirty="0">
                <a:solidFill>
                  <a:srgbClr val="FF3300"/>
                </a:solidFill>
                <a:latin typeface="Times New Roman" panose="02020603050405020304" pitchFamily="18" charset="0"/>
              </a:rPr>
              <a:t>改变占空比                       ，即可实现直流电动机的调压调速。</a:t>
            </a:r>
            <a:endParaRPr lang="zh-CN" altLang="en-US" dirty="0">
              <a:solidFill>
                <a:srgbClr val="FF3300"/>
              </a:solidFill>
              <a:latin typeface="Times New Roman" panose="02020603050405020304" pitchFamily="18" charset="0"/>
            </a:endParaRPr>
          </a:p>
          <a:p>
            <a:pPr>
              <a:lnSpc>
                <a:spcPct val="90000"/>
              </a:lnSpc>
              <a:buFont typeface="Wingdings" panose="05000000000000000000" pitchFamily="2" charset="2"/>
              <a:buNone/>
            </a:pPr>
            <a:endParaRPr lang="en-US" altLang="zh-CN" dirty="0">
              <a:latin typeface="Times New Roman" panose="02020603050405020304" pitchFamily="18" charset="0"/>
            </a:endParaRPr>
          </a:p>
          <a:p>
            <a:pPr>
              <a:lnSpc>
                <a:spcPct val="90000"/>
              </a:lnSpc>
              <a:buFont typeface="Wingdings" panose="05000000000000000000" pitchFamily="2" charset="2"/>
              <a:buNone/>
            </a:pPr>
            <a:endParaRPr lang="zh-CN" altLang="en-US" dirty="0">
              <a:latin typeface="Times New Roman" panose="02020603050405020304" pitchFamily="18" charset="0"/>
            </a:endParaRPr>
          </a:p>
          <a:p>
            <a:pPr>
              <a:lnSpc>
                <a:spcPct val="90000"/>
              </a:lnSpc>
            </a:pPr>
            <a:r>
              <a:rPr lang="zh-CN" altLang="en-US" dirty="0">
                <a:latin typeface="Times New Roman" panose="02020603050405020304" pitchFamily="18" charset="0"/>
              </a:rPr>
              <a:t>令             为</a:t>
            </a:r>
            <a:r>
              <a:rPr lang="en-US" altLang="zh-CN" dirty="0">
                <a:latin typeface="Times New Roman" panose="02020603050405020304" pitchFamily="18" charset="0"/>
              </a:rPr>
              <a:t>PWM</a:t>
            </a:r>
            <a:r>
              <a:rPr lang="zh-CN" altLang="en-US" dirty="0">
                <a:latin typeface="Times New Roman" panose="02020603050405020304" pitchFamily="18" charset="0"/>
              </a:rPr>
              <a:t>电压系数，则在不可逆</a:t>
            </a:r>
            <a:r>
              <a:rPr lang="en-US" altLang="zh-CN" dirty="0">
                <a:latin typeface="Times New Roman" panose="02020603050405020304" pitchFamily="18" charset="0"/>
              </a:rPr>
              <a:t>PWM</a:t>
            </a:r>
            <a:r>
              <a:rPr lang="zh-CN" altLang="en-US" dirty="0">
                <a:latin typeface="Times New Roman" panose="02020603050405020304" pitchFamily="18" charset="0"/>
              </a:rPr>
              <a:t>变换器中</a:t>
            </a:r>
            <a:endParaRPr lang="zh-CN" altLang="en-US"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81924"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5" name="Object 4"/>
          <p:cNvGraphicFramePr>
            <a:graphicFrameLocks noChangeAspect="1"/>
          </p:cNvGraphicFramePr>
          <p:nvPr/>
        </p:nvGraphicFramePr>
        <p:xfrm>
          <a:off x="1928813" y="2071688"/>
          <a:ext cx="2808287" cy="966787"/>
        </p:xfrm>
        <a:graphic>
          <a:graphicData uri="http://schemas.openxmlformats.org/presentationml/2006/ole"/>
        </a:graphic>
      </p:graphicFrame>
      <p:sp>
        <p:nvSpPr>
          <p:cNvPr id="81926"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7" name="Object 6"/>
          <p:cNvGraphicFramePr>
            <a:graphicFrameLocks noChangeAspect="1"/>
          </p:cNvGraphicFramePr>
          <p:nvPr/>
        </p:nvGraphicFramePr>
        <p:xfrm>
          <a:off x="3357563" y="3232150"/>
          <a:ext cx="1500187" cy="411163"/>
        </p:xfrm>
        <a:graphic>
          <a:graphicData uri="http://schemas.openxmlformats.org/presentationml/2006/ole"/>
        </a:graphic>
      </p:graphicFrame>
      <p:sp>
        <p:nvSpPr>
          <p:cNvPr id="81928"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9" name="Object 8"/>
          <p:cNvGraphicFramePr>
            <a:graphicFrameLocks noChangeAspect="1"/>
          </p:cNvGraphicFramePr>
          <p:nvPr/>
        </p:nvGraphicFramePr>
        <p:xfrm>
          <a:off x="2000250" y="4786313"/>
          <a:ext cx="857250" cy="727075"/>
        </p:xfrm>
        <a:graphic>
          <a:graphicData uri="http://schemas.openxmlformats.org/presentationml/2006/ole"/>
        </a:graphic>
      </p:graphicFrame>
      <p:sp>
        <p:nvSpPr>
          <p:cNvPr id="81930" name="Rectangle 11"/>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1" name="Object 10"/>
          <p:cNvGraphicFramePr>
            <a:graphicFrameLocks noChangeAspect="1"/>
          </p:cNvGraphicFramePr>
          <p:nvPr/>
        </p:nvGraphicFramePr>
        <p:xfrm>
          <a:off x="3635896" y="5589240"/>
          <a:ext cx="1585912" cy="657225"/>
        </p:xfrm>
        <a:graphic>
          <a:graphicData uri="http://schemas.openxmlformats.org/presentationml/2006/ole"/>
        </a:graphic>
      </p:graphicFrame>
      <p:sp>
        <p:nvSpPr>
          <p:cNvPr id="8193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3" name="Object 12"/>
          <p:cNvGraphicFramePr>
            <a:graphicFrameLocks noChangeAspect="1"/>
          </p:cNvGraphicFramePr>
          <p:nvPr/>
        </p:nvGraphicFramePr>
        <p:xfrm>
          <a:off x="4143375" y="3929063"/>
          <a:ext cx="2860675" cy="946150"/>
        </p:xfrm>
        <a:graphic>
          <a:graphicData uri="http://schemas.openxmlformats.org/presentationml/2006/ole"/>
        </a:graphic>
      </p:graphicFrame>
      <p:sp>
        <p:nvSpPr>
          <p:cNvPr id="8193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5" name="Object 14"/>
          <p:cNvGraphicFramePr>
            <a:graphicFrameLocks noChangeAspect="1"/>
          </p:cNvGraphicFramePr>
          <p:nvPr/>
        </p:nvGraphicFramePr>
        <p:xfrm>
          <a:off x="1857375" y="3957638"/>
          <a:ext cx="1714500" cy="838200"/>
        </p:xfrm>
        <a:graphic>
          <a:graphicData uri="http://schemas.openxmlformats.org/presentationml/2006/ole"/>
        </a:graphic>
      </p:graphicFrame>
      <p:graphicFrame>
        <p:nvGraphicFramePr>
          <p:cNvPr id="59397" name="Object 4"/>
          <p:cNvGraphicFramePr>
            <a:graphicFrameLocks noChangeAspect="1"/>
          </p:cNvGraphicFramePr>
          <p:nvPr/>
        </p:nvGraphicFramePr>
        <p:xfrm>
          <a:off x="1692275" y="2205038"/>
          <a:ext cx="2808288" cy="966787"/>
        </p:xfrm>
        <a:graphic>
          <a:graphicData uri="http://schemas.openxmlformats.org/presentationml/2006/ole">
            <mc:AlternateContent xmlns:mc="http://schemas.openxmlformats.org/markup-compatibility/2006">
              <mc:Choice xmlns:v="urn:schemas-microsoft-com:vml" Requires="v">
                <p:oleObj spid="_x0000_s3107" name="" r:id="rId7" imgW="1193165" imgH="406400" progId="Equation.3">
                  <p:embed/>
                </p:oleObj>
              </mc:Choice>
              <mc:Fallback>
                <p:oleObj name="" r:id="rId7" imgW="1193165" imgH="406400" progId="Equation.3">
                  <p:embed/>
                  <p:pic>
                    <p:nvPicPr>
                      <p:cNvPr id="0" name="图片 3106"/>
                      <p:cNvPicPr/>
                      <p:nvPr/>
                    </p:nvPicPr>
                    <p:blipFill>
                      <a:blip r:embed="rId8"/>
                      <a:stretch>
                        <a:fillRect/>
                      </a:stretch>
                    </p:blipFill>
                    <p:spPr>
                      <a:xfrm>
                        <a:off x="1692275" y="2205038"/>
                        <a:ext cx="2808288" cy="966787"/>
                      </a:xfrm>
                      <a:prstGeom prst="rect">
                        <a:avLst/>
                      </a:prstGeom>
                      <a:noFill/>
                      <a:ln w="38100">
                        <a:noFill/>
                        <a:miter/>
                      </a:ln>
                    </p:spPr>
                  </p:pic>
                </p:oleObj>
              </mc:Fallback>
            </mc:AlternateContent>
          </a:graphicData>
        </a:graphic>
      </p:graphicFrame>
      <p:graphicFrame>
        <p:nvGraphicFramePr>
          <p:cNvPr id="59399" name="Object 6"/>
          <p:cNvGraphicFramePr>
            <a:graphicFrameLocks noChangeAspect="1"/>
          </p:cNvGraphicFramePr>
          <p:nvPr/>
        </p:nvGraphicFramePr>
        <p:xfrm>
          <a:off x="3357880" y="3130868"/>
          <a:ext cx="1873250" cy="512762"/>
        </p:xfrm>
        <a:graphic>
          <a:graphicData uri="http://schemas.openxmlformats.org/presentationml/2006/ole">
            <mc:AlternateContent xmlns:mc="http://schemas.openxmlformats.org/markup-compatibility/2006">
              <mc:Choice xmlns:v="urn:schemas-microsoft-com:vml" Requires="v">
                <p:oleObj spid="_x0000_s3111" name="" r:id="rId9" imgW="800735" imgH="215900" progId="Equation.3">
                  <p:embed/>
                </p:oleObj>
              </mc:Choice>
              <mc:Fallback>
                <p:oleObj name="" r:id="rId9" imgW="800735" imgH="215900" progId="Equation.3">
                  <p:embed/>
                  <p:pic>
                    <p:nvPicPr>
                      <p:cNvPr id="0" name="图片 3110"/>
                      <p:cNvPicPr/>
                      <p:nvPr/>
                    </p:nvPicPr>
                    <p:blipFill>
                      <a:blip r:embed="rId10"/>
                      <a:stretch>
                        <a:fillRect/>
                      </a:stretch>
                    </p:blipFill>
                    <p:spPr>
                      <a:xfrm>
                        <a:off x="3357880" y="3130868"/>
                        <a:ext cx="1873250" cy="512762"/>
                      </a:xfrm>
                      <a:prstGeom prst="rect">
                        <a:avLst/>
                      </a:prstGeom>
                      <a:noFill/>
                      <a:ln w="38100">
                        <a:noFill/>
                        <a:miter/>
                      </a:ln>
                    </p:spPr>
                  </p:pic>
                </p:oleObj>
              </mc:Fallback>
            </mc:AlternateContent>
          </a:graphicData>
        </a:graphic>
      </p:graphicFrame>
      <p:graphicFrame>
        <p:nvGraphicFramePr>
          <p:cNvPr id="59401" name="Object 8"/>
          <p:cNvGraphicFramePr>
            <a:graphicFrameLocks noChangeAspect="1"/>
          </p:cNvGraphicFramePr>
          <p:nvPr/>
        </p:nvGraphicFramePr>
        <p:xfrm>
          <a:off x="1929130" y="4612640"/>
          <a:ext cx="1150938" cy="976313"/>
        </p:xfrm>
        <a:graphic>
          <a:graphicData uri="http://schemas.openxmlformats.org/presentationml/2006/ole">
            <mc:AlternateContent xmlns:mc="http://schemas.openxmlformats.org/markup-compatibility/2006">
              <mc:Choice xmlns:v="urn:schemas-microsoft-com:vml" Requires="v">
                <p:oleObj spid="_x0000_s3108" name="" r:id="rId11" imgW="508000" imgH="431800" progId="Equation.3">
                  <p:embed/>
                </p:oleObj>
              </mc:Choice>
              <mc:Fallback>
                <p:oleObj name="" r:id="rId11" imgW="508000" imgH="431800" progId="Equation.3">
                  <p:embed/>
                  <p:pic>
                    <p:nvPicPr>
                      <p:cNvPr id="0" name="图片 3107"/>
                      <p:cNvPicPr/>
                      <p:nvPr/>
                    </p:nvPicPr>
                    <p:blipFill>
                      <a:blip r:embed="rId12"/>
                      <a:stretch>
                        <a:fillRect/>
                      </a:stretch>
                    </p:blipFill>
                    <p:spPr>
                      <a:xfrm>
                        <a:off x="1929130" y="4612640"/>
                        <a:ext cx="1150938" cy="976313"/>
                      </a:xfrm>
                      <a:prstGeom prst="rect">
                        <a:avLst/>
                      </a:prstGeom>
                      <a:noFill/>
                      <a:ln w="38100">
                        <a:noFill/>
                        <a:miter/>
                      </a:ln>
                    </p:spPr>
                  </p:pic>
                </p:oleObj>
              </mc:Fallback>
            </mc:AlternateContent>
          </a:graphicData>
        </a:graphic>
      </p:graphicFrame>
      <p:graphicFrame>
        <p:nvGraphicFramePr>
          <p:cNvPr id="59403" name="Object 10"/>
          <p:cNvGraphicFramePr>
            <a:graphicFrameLocks noChangeAspect="1"/>
          </p:cNvGraphicFramePr>
          <p:nvPr/>
        </p:nvGraphicFramePr>
        <p:xfrm>
          <a:off x="3349943" y="5588953"/>
          <a:ext cx="1871662" cy="776287"/>
        </p:xfrm>
        <a:graphic>
          <a:graphicData uri="http://schemas.openxmlformats.org/presentationml/2006/ole">
            <mc:AlternateContent xmlns:mc="http://schemas.openxmlformats.org/markup-compatibility/2006">
              <mc:Choice xmlns:v="urn:schemas-microsoft-com:vml" Requires="v">
                <p:oleObj spid="_x0000_s3109" name="" r:id="rId13" imgW="393700" imgH="165100" progId="Equation.3">
                  <p:embed/>
                </p:oleObj>
              </mc:Choice>
              <mc:Fallback>
                <p:oleObj name="" r:id="rId13" imgW="393700" imgH="165100" progId="Equation.3">
                  <p:embed/>
                  <p:pic>
                    <p:nvPicPr>
                      <p:cNvPr id="0" name="图片 3108"/>
                      <p:cNvPicPr/>
                      <p:nvPr/>
                    </p:nvPicPr>
                    <p:blipFill>
                      <a:blip r:embed="rId14"/>
                      <a:stretch>
                        <a:fillRect/>
                      </a:stretch>
                    </p:blipFill>
                    <p:spPr>
                      <a:xfrm>
                        <a:off x="3349943" y="5588953"/>
                        <a:ext cx="1871662" cy="776287"/>
                      </a:xfrm>
                      <a:prstGeom prst="rect">
                        <a:avLst/>
                      </a:prstGeom>
                      <a:noFill/>
                      <a:ln w="38100">
                        <a:noFill/>
                        <a:miter/>
                      </a:ln>
                    </p:spPr>
                  </p:pic>
                </p:oleObj>
              </mc:Fallback>
            </mc:AlternateContent>
          </a:graphicData>
        </a:graphic>
      </p:graphicFrame>
      <p:graphicFrame>
        <p:nvGraphicFramePr>
          <p:cNvPr id="2" name="Object 14"/>
          <p:cNvGraphicFramePr>
            <a:graphicFrameLocks noChangeAspect="1"/>
          </p:cNvGraphicFramePr>
          <p:nvPr/>
        </p:nvGraphicFramePr>
        <p:xfrm>
          <a:off x="2857500" y="3929063"/>
          <a:ext cx="1714500" cy="838200"/>
        </p:xfrm>
        <a:graphic>
          <a:graphicData uri="http://schemas.openxmlformats.org/presentationml/2006/ole">
            <mc:AlternateContent xmlns:mc="http://schemas.openxmlformats.org/markup-compatibility/2006">
              <mc:Choice xmlns:v="urn:schemas-microsoft-com:vml" Requires="v">
                <p:oleObj spid="_x0000_s20523" name="Equation" r:id="rId15" imgW="876300" imgH="431800" progId="Equation.DSMT4">
                  <p:embed/>
                </p:oleObj>
              </mc:Choice>
              <mc:Fallback>
                <p:oleObj name="Equation" r:id="rId15" imgW="876300" imgH="431800" progId="Equation.DSMT4">
                  <p:embed/>
                  <p:pic>
                    <p:nvPicPr>
                      <p:cNvPr id="0" name="图片 205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0" y="3929063"/>
                        <a:ext cx="1714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2"/>
          <p:cNvGraphicFramePr>
            <a:graphicFrameLocks noChangeAspect="1"/>
          </p:cNvGraphicFramePr>
          <p:nvPr/>
        </p:nvGraphicFramePr>
        <p:xfrm>
          <a:off x="5567045" y="3875088"/>
          <a:ext cx="2860675" cy="946150"/>
        </p:xfrm>
        <a:graphic>
          <a:graphicData uri="http://schemas.openxmlformats.org/presentationml/2006/ole">
            <mc:AlternateContent xmlns:mc="http://schemas.openxmlformats.org/markup-compatibility/2006">
              <mc:Choice xmlns:v="urn:schemas-microsoft-com:vml" Requires="v">
                <p:oleObj spid="_x0000_s20522" name="Equation" r:id="rId17" imgW="1295400" imgH="431800" progId="Equation.DSMT4">
                  <p:embed/>
                </p:oleObj>
              </mc:Choice>
              <mc:Fallback>
                <p:oleObj name="Equation" r:id="rId17" imgW="1295400" imgH="431800" progId="Equation.DSMT4">
                  <p:embed/>
                  <p:pic>
                    <p:nvPicPr>
                      <p:cNvPr id="0" name="图片 205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7045" y="3875088"/>
                        <a:ext cx="2860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a:p>
        </p:txBody>
      </p:sp>
      <p:sp>
        <p:nvSpPr>
          <p:cNvPr id="82947" name="内容占位符 2"/>
          <p:cNvSpPr>
            <a:spLocks noGrp="1"/>
          </p:cNvSpPr>
          <p:nvPr>
            <p:ph idx="1"/>
          </p:nvPr>
        </p:nvSpPr>
        <p:spPr/>
        <p:txBody>
          <a:bodyPr/>
          <a:lstStyle/>
          <a:p>
            <a:r>
              <a:rPr lang="zh-CN" altLang="en-US">
                <a:latin typeface="Times New Roman" panose="02020603050405020304" pitchFamily="18" charset="0"/>
              </a:rPr>
              <a:t>不可逆</a:t>
            </a:r>
            <a:r>
              <a:rPr lang="en-US" altLang="zh-CN">
                <a:latin typeface="Times New Roman" panose="02020603050405020304" pitchFamily="18" charset="0"/>
              </a:rPr>
              <a:t>PWM</a:t>
            </a:r>
            <a:r>
              <a:rPr lang="zh-CN" altLang="en-US">
                <a:latin typeface="Times New Roman" panose="02020603050405020304" pitchFamily="18" charset="0"/>
              </a:rPr>
              <a:t>变换器</a:t>
            </a:r>
            <a:r>
              <a:rPr lang="en-US" altLang="zh-CN">
                <a:latin typeface="Times New Roman" panose="02020603050405020304" pitchFamily="18" charset="0"/>
              </a:rPr>
              <a:t>-</a:t>
            </a:r>
            <a:r>
              <a:rPr lang="zh-CN" altLang="en-US">
                <a:latin typeface="Times New Roman" panose="02020603050405020304" pitchFamily="18" charset="0"/>
              </a:rPr>
              <a:t>直流电动机系统不允许电流反向，</a:t>
            </a:r>
            <a:endParaRPr lang="zh-CN" altLang="en-US">
              <a:latin typeface="Times New Roman" panose="02020603050405020304" pitchFamily="18" charset="0"/>
            </a:endParaRPr>
          </a:p>
          <a:p>
            <a:r>
              <a:rPr lang="zh-CN" altLang="en-US">
                <a:latin typeface="Times New Roman" panose="02020603050405020304" pitchFamily="18" charset="0"/>
              </a:rPr>
              <a:t>续流二极管</a:t>
            </a:r>
            <a:r>
              <a:rPr lang="en-US" altLang="zh-CN" i="1">
                <a:latin typeface="Times New Roman" panose="02020603050405020304" pitchFamily="18" charset="0"/>
              </a:rPr>
              <a:t>VD</a:t>
            </a:r>
            <a:r>
              <a:rPr lang="zh-CN" altLang="en-US">
                <a:latin typeface="Times New Roman" panose="02020603050405020304" pitchFamily="18" charset="0"/>
              </a:rPr>
              <a:t>的作用只是为</a:t>
            </a:r>
            <a:r>
              <a:rPr lang="en-US" altLang="zh-CN" i="1">
                <a:latin typeface="Times New Roman" panose="02020603050405020304" pitchFamily="18" charset="0"/>
              </a:rPr>
              <a:t>i</a:t>
            </a:r>
            <a:r>
              <a:rPr lang="en-US" altLang="zh-CN" i="1" baseline="-25000">
                <a:latin typeface="Times New Roman" panose="02020603050405020304" pitchFamily="18" charset="0"/>
              </a:rPr>
              <a:t>d</a:t>
            </a:r>
            <a:r>
              <a:rPr lang="zh-CN" altLang="en-US">
                <a:latin typeface="Times New Roman" panose="02020603050405020304" pitchFamily="18" charset="0"/>
              </a:rPr>
              <a:t>提供一个续流的通道。</a:t>
            </a:r>
            <a:endParaRPr lang="en-US" altLang="zh-CN"/>
          </a:p>
          <a:p>
            <a:r>
              <a:rPr lang="zh-CN" altLang="en-US"/>
              <a:t>在转速向低调节时</a:t>
            </a:r>
            <a:r>
              <a:rPr lang="en-US" altLang="zh-CN"/>
              <a:t>,</a:t>
            </a:r>
            <a:r>
              <a:rPr lang="zh-CN" altLang="en-US"/>
              <a:t>要减小占空比</a:t>
            </a:r>
            <a:r>
              <a:rPr lang="en-US" altLang="zh-CN"/>
              <a:t>,</a:t>
            </a:r>
            <a:r>
              <a:rPr lang="zh-CN" altLang="en-US"/>
              <a:t>使</a:t>
            </a:r>
            <a:r>
              <a:rPr lang="en-US" altLang="zh-CN"/>
              <a:t>Ud</a:t>
            </a:r>
            <a:r>
              <a:rPr lang="zh-CN" altLang="en-US"/>
              <a:t>下降，当</a:t>
            </a:r>
            <a:r>
              <a:rPr lang="en-US" altLang="zh-CN"/>
              <a:t>Ud</a:t>
            </a:r>
            <a:r>
              <a:rPr lang="zh-CN" altLang="en-US"/>
              <a:t>小于反电动势时，电流衰减到零</a:t>
            </a:r>
            <a:endParaRPr lang="en-US" altLang="zh-CN"/>
          </a:p>
          <a:p>
            <a:pPr>
              <a:buFont typeface="Wingdings" panose="05000000000000000000" pitchFamily="2" charset="2"/>
              <a:buNone/>
            </a:pPr>
            <a:r>
              <a:rPr lang="zh-CN" altLang="en-US"/>
              <a:t>   直流就会断续，出现和相控整流器同样的问题，如何解决呢？</a:t>
            </a:r>
            <a:endParaRPr lang="zh-CN" alt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zh-CN"/>
          </a:p>
        </p:txBody>
      </p:sp>
      <p:sp>
        <p:nvSpPr>
          <p:cNvPr id="83971" name="Rectangle 3"/>
          <p:cNvSpPr>
            <a:spLocks noGrp="1" noChangeArrowheads="1"/>
          </p:cNvSpPr>
          <p:nvPr>
            <p:ph idx="1"/>
          </p:nvPr>
        </p:nvSpPr>
        <p:spPr/>
        <p:txBody>
          <a:bodyPr/>
          <a:lstStyle/>
          <a:p>
            <a:r>
              <a:rPr lang="zh-CN" altLang="en-US">
                <a:latin typeface="Times New Roman" panose="02020603050405020304" pitchFamily="18" charset="0"/>
              </a:rPr>
              <a:t>如果要实现电动机的制动，必须为其提供反向电流通道 。</a:t>
            </a:r>
            <a:endParaRPr lang="en-US" altLang="zh-CN">
              <a:latin typeface="Times New Roman" panose="02020603050405020304" pitchFamily="18" charset="0"/>
            </a:endParaRPr>
          </a:p>
          <a:p>
            <a:endParaRPr lang="zh-CN" altLang="en-US">
              <a:latin typeface="Times New Roman" panose="02020603050405020304" pitchFamily="18" charset="0"/>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5" name="对象 4"/>
          <p:cNvGraphicFramePr>
            <a:graphicFrameLocks noChangeAspect="1"/>
          </p:cNvGraphicFramePr>
          <p:nvPr/>
        </p:nvGraphicFramePr>
        <p:xfrm>
          <a:off x="971550" y="1700213"/>
          <a:ext cx="6192838" cy="4410075"/>
        </p:xfrm>
        <a:graphic>
          <a:graphicData uri="http://schemas.openxmlformats.org/presentationml/2006/ole"/>
        </a:graphic>
      </p:graphicFrame>
      <p:sp>
        <p:nvSpPr>
          <p:cNvPr id="84996" name="Text Box 6"/>
          <p:cNvSpPr>
            <a:spLocks noGrp="1" noChangeArrowheads="1"/>
          </p:cNvSpPr>
          <p:nvPr>
            <p:ph type="title"/>
          </p:nvPr>
        </p:nvSpPr>
        <p:spPr>
          <a:noFill/>
        </p:spPr>
        <p:txBody>
          <a:bodyPr>
            <a:spAutoFit/>
          </a:bodyPr>
          <a:lstStyle/>
          <a:p>
            <a:pPr>
              <a:spcBef>
                <a:spcPct val="50000"/>
              </a:spcBef>
            </a:pPr>
            <a:r>
              <a:rPr kumimoji="1" lang="zh-CN" altLang="en-US" sz="2400">
                <a:solidFill>
                  <a:schemeClr val="tx1"/>
                </a:solidFill>
                <a:latin typeface="Times New Roman" panose="02020603050405020304" pitchFamily="18" charset="0"/>
              </a:rPr>
              <a:t>图</a:t>
            </a:r>
            <a:r>
              <a:rPr kumimoji="1" lang="en-US" altLang="zh-CN" sz="2400">
                <a:solidFill>
                  <a:schemeClr val="tx1"/>
                </a:solidFill>
                <a:latin typeface="Times New Roman" panose="02020603050405020304" pitchFamily="18" charset="0"/>
              </a:rPr>
              <a:t>2-12	</a:t>
            </a:r>
            <a:r>
              <a:rPr kumimoji="1" lang="zh-CN" altLang="en-US" sz="2400">
                <a:solidFill>
                  <a:schemeClr val="tx1"/>
                </a:solidFill>
                <a:latin typeface="Times New Roman" panose="02020603050405020304" pitchFamily="18" charset="0"/>
              </a:rPr>
              <a:t>有制动电流通路的不可逆</a:t>
            </a:r>
            <a:r>
              <a:rPr kumimoji="1" lang="en-US" altLang="zh-CN" sz="2400">
                <a:solidFill>
                  <a:schemeClr val="tx1"/>
                </a:solidFill>
                <a:latin typeface="Times New Roman" panose="02020603050405020304" pitchFamily="18" charset="0"/>
              </a:rPr>
              <a:t>PWM</a:t>
            </a:r>
            <a:r>
              <a:rPr kumimoji="1" lang="zh-CN" altLang="en-US" sz="2400">
                <a:solidFill>
                  <a:schemeClr val="tx1"/>
                </a:solidFill>
                <a:latin typeface="Times New Roman" panose="02020603050405020304" pitchFamily="18" charset="0"/>
              </a:rPr>
              <a:t>变换器</a:t>
            </a:r>
            <a:r>
              <a:rPr kumimoji="1" lang="en-US" altLang="zh-CN" sz="2400">
                <a:solidFill>
                  <a:schemeClr val="tx1"/>
                </a:solidFill>
                <a:latin typeface="Times New Roman" panose="02020603050405020304" pitchFamily="18" charset="0"/>
              </a:rPr>
              <a:t>-</a:t>
            </a:r>
            <a:r>
              <a:rPr kumimoji="1" lang="zh-CN" altLang="en-US" sz="2400">
                <a:solidFill>
                  <a:schemeClr val="tx1"/>
                </a:solidFill>
                <a:latin typeface="Times New Roman" panose="02020603050405020304" pitchFamily="18" charset="0"/>
              </a:rPr>
              <a:t>直流电动机系统</a:t>
            </a:r>
            <a:endParaRPr kumimoji="1" lang="zh-CN" altLang="en-US" sz="2400">
              <a:solidFill>
                <a:schemeClr val="tx1"/>
              </a:solidFill>
              <a:latin typeface="Times New Roman" panose="02020603050405020304" pitchFamily="18" charset="0"/>
            </a:endParaRPr>
          </a:p>
        </p:txBody>
      </p:sp>
      <p:sp>
        <p:nvSpPr>
          <p:cNvPr id="2" name="文本框 1"/>
          <p:cNvSpPr txBox="1"/>
          <p:nvPr/>
        </p:nvSpPr>
        <p:spPr>
          <a:xfrm>
            <a:off x="1558925" y="6363335"/>
            <a:ext cx="5605780" cy="368300"/>
          </a:xfrm>
          <a:prstGeom prst="rect">
            <a:avLst/>
          </a:prstGeom>
          <a:noFill/>
        </p:spPr>
        <p:txBody>
          <a:bodyPr wrap="none" rtlCol="0" anchor="t">
            <a:spAutoFit/>
          </a:bodyPr>
          <a:p>
            <a:pPr>
              <a:spcBef>
                <a:spcPct val="50000"/>
              </a:spcBef>
            </a:pPr>
            <a:r>
              <a:rPr lang="zh-CN" altLang="en-US" dirty="0">
                <a:latin typeface="Times New Roman" panose="02020603050405020304" pitchFamily="18" charset="0"/>
                <a:sym typeface="+mn-ea"/>
              </a:rPr>
              <a:t>有制动电流通路的不可逆</a:t>
            </a:r>
            <a:r>
              <a:rPr lang="en-US" altLang="zh-CN" dirty="0">
                <a:latin typeface="Times New Roman" panose="02020603050405020304" pitchFamily="18" charset="0"/>
                <a:sym typeface="+mn-ea"/>
              </a:rPr>
              <a:t>PWM</a:t>
            </a:r>
            <a:r>
              <a:rPr lang="zh-CN" altLang="en-US" dirty="0">
                <a:latin typeface="Times New Roman" panose="02020603050405020304" pitchFamily="18" charset="0"/>
                <a:sym typeface="+mn-ea"/>
              </a:rPr>
              <a:t>变换器</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直流电动机系统</a:t>
            </a:r>
            <a:endParaRPr lang="zh-CN" altLang="en-US"/>
          </a:p>
        </p:txBody>
      </p:sp>
      <p:sp>
        <p:nvSpPr>
          <p:cNvPr id="61445" name="Text Box 7"/>
          <p:cNvSpPr txBox="1"/>
          <p:nvPr/>
        </p:nvSpPr>
        <p:spPr>
          <a:xfrm>
            <a:off x="4629150" y="5590540"/>
            <a:ext cx="1800225" cy="457200"/>
          </a:xfrm>
          <a:prstGeom prst="rect">
            <a:avLst/>
          </a:prstGeom>
          <a:noFill/>
          <a:ln w="9525">
            <a:noFill/>
          </a:ln>
        </p:spPr>
        <p:txBody>
          <a:bodyPr>
            <a:spAutoFit/>
          </a:bodyPr>
          <a:p>
            <a:pPr>
              <a:spcBef>
                <a:spcPct val="50000"/>
              </a:spcBef>
            </a:pPr>
            <a:r>
              <a:rPr lang="zh-CN" altLang="en-US" dirty="0">
                <a:solidFill>
                  <a:schemeClr val="tx1"/>
                </a:solidFill>
                <a:latin typeface="Times New Roman" panose="02020603050405020304" pitchFamily="18" charset="0"/>
              </a:rPr>
              <a:t>电路原理图 </a:t>
            </a:r>
            <a:endParaRPr lang="zh-CN" altLang="en-US" dirty="0">
              <a:solidFill>
                <a:schemeClr val="tx1"/>
              </a:solidFill>
              <a:latin typeface="Times New Roman" panose="02020603050405020304" pitchFamily="18" charset="0"/>
            </a:endParaRPr>
          </a:p>
        </p:txBody>
      </p:sp>
      <p:graphicFrame>
        <p:nvGraphicFramePr>
          <p:cNvPr id="3" name="对象 4"/>
          <p:cNvGraphicFramePr>
            <a:graphicFrameLocks noChangeAspect="1"/>
          </p:cNvGraphicFramePr>
          <p:nvPr/>
        </p:nvGraphicFramePr>
        <p:xfrm>
          <a:off x="971550" y="1587183"/>
          <a:ext cx="6192838" cy="4410075"/>
        </p:xfrm>
        <a:graphic>
          <a:graphicData uri="http://schemas.openxmlformats.org/presentationml/2006/ole">
            <mc:AlternateContent xmlns:mc="http://schemas.openxmlformats.org/markup-compatibility/2006">
              <mc:Choice xmlns:v="urn:schemas-microsoft-com:vml" Requires="v">
                <p:oleObj spid="_x0000_s21512" name="" r:id="rId2" imgW="2485390" imgH="1771015" progId="Visio.Drawing.11">
                  <p:embed/>
                </p:oleObj>
              </mc:Choice>
              <mc:Fallback>
                <p:oleObj name="" r:id="rId2" imgW="2485390" imgH="1771015" progId="Visio.Drawing.11">
                  <p:embed/>
                  <p:pic>
                    <p:nvPicPr>
                      <p:cNvPr id="0" name="图片 21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87183"/>
                        <a:ext cx="61928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395" name="Text Box 6"/>
          <p:cNvSpPr txBox="1">
            <a:spLocks noChangeArrowheads="1"/>
          </p:cNvSpPr>
          <p:nvPr/>
        </p:nvSpPr>
        <p:spPr bwMode="auto">
          <a:xfrm>
            <a:off x="323850" y="61658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endParaRPr lang="zh-CN" altLang="en-US">
              <a:solidFill>
                <a:schemeClr val="tx1"/>
              </a:solidFill>
            </a:endParaRPr>
          </a:p>
        </p:txBody>
      </p:sp>
      <p:pic>
        <p:nvPicPr>
          <p:cNvPr id="59396" name="Picture 8" descr="0211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981075"/>
            <a:ext cx="6011863"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7"/>
          <p:cNvSpPr txBox="1">
            <a:spLocks noChangeArrowheads="1"/>
          </p:cNvSpPr>
          <p:nvPr/>
        </p:nvSpPr>
        <p:spPr bwMode="auto">
          <a:xfrm>
            <a:off x="4356100" y="5157788"/>
            <a:ext cx="2484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一般电动状态的电压、电流波形 </a:t>
            </a:r>
            <a:endParaRPr lang="zh-CN" altLang="en-US">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71538" y="620688"/>
            <a:ext cx="8162925" cy="701675"/>
          </a:xfrm>
        </p:spPr>
        <p:txBody>
          <a:bodyPr/>
          <a:lstStyle/>
          <a:p>
            <a:r>
              <a:rPr lang="zh-CN" altLang="en-US" b="1" dirty="0">
                <a:latin typeface="Times New Roman" panose="02020603050405020304" pitchFamily="18" charset="0"/>
              </a:rPr>
              <a:t>一般电动状态</a:t>
            </a:r>
            <a:endParaRPr lang="zh-CN" altLang="en-US" b="1" dirty="0">
              <a:latin typeface="Times New Roman" panose="02020603050405020304" pitchFamily="18" charset="0"/>
            </a:endParaRPr>
          </a:p>
        </p:txBody>
      </p:sp>
      <p:sp>
        <p:nvSpPr>
          <p:cNvPr id="87043" name="Rectangle 3"/>
          <p:cNvSpPr>
            <a:spLocks noGrp="1" noChangeArrowheads="1"/>
          </p:cNvSpPr>
          <p:nvPr>
            <p:ph idx="1"/>
          </p:nvPr>
        </p:nvSpPr>
        <p:spPr>
          <a:xfrm>
            <a:off x="609600" y="1624161"/>
            <a:ext cx="7848600" cy="4829175"/>
          </a:xfrm>
        </p:spPr>
        <p:txBody>
          <a:bodyPr/>
          <a:lstStyle/>
          <a:p>
            <a:pPr>
              <a:spcBef>
                <a:spcPts val="1500"/>
              </a:spcBef>
            </a:pPr>
            <a:r>
              <a:rPr lang="zh-CN" altLang="en-US" dirty="0">
                <a:latin typeface="Times New Roman" panose="02020603050405020304" pitchFamily="18" charset="0"/>
              </a:rPr>
              <a:t>在一般电动状态中，</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始终为正值（其正方向示于图</a:t>
            </a:r>
            <a:r>
              <a:rPr lang="en-US" altLang="zh-CN" dirty="0">
                <a:latin typeface="Times New Roman" panose="02020603050405020304" pitchFamily="18" charset="0"/>
              </a:rPr>
              <a:t>2-12(a)</a:t>
            </a:r>
            <a:r>
              <a:rPr lang="zh-CN" altLang="en-US" dirty="0">
                <a:latin typeface="Times New Roman" panose="02020603050405020304" pitchFamily="18" charset="0"/>
              </a:rPr>
              <a:t>中）。</a:t>
            </a:r>
            <a:endParaRPr lang="zh-CN" altLang="en-US" dirty="0">
              <a:latin typeface="Times New Roman" panose="02020603050405020304" pitchFamily="18" charset="0"/>
            </a:endParaRPr>
          </a:p>
          <a:p>
            <a:pPr>
              <a:spcBef>
                <a:spcPts val="1500"/>
              </a:spcBef>
            </a:pPr>
            <a:r>
              <a:rPr lang="zh-CN" altLang="en-US" dirty="0">
                <a:latin typeface="Times New Roman" panose="02020603050405020304" pitchFamily="18" charset="0"/>
              </a:rPr>
              <a:t>在</a:t>
            </a:r>
            <a:r>
              <a:rPr lang="en-US" altLang="zh-CN" i="1" dirty="0">
                <a:latin typeface="Times New Roman" panose="02020603050405020304" pitchFamily="18" charset="0"/>
              </a:rPr>
              <a:t>0</a:t>
            </a:r>
            <a:r>
              <a:rPr lang="en-US" altLang="en-US" i="1" dirty="0">
                <a:latin typeface="Times New Roman" panose="02020603050405020304" pitchFamily="18" charset="0"/>
              </a:rPr>
              <a:t>≤</a:t>
            </a:r>
            <a:r>
              <a:rPr lang="en-US" altLang="zh-CN" i="1" dirty="0">
                <a:latin typeface="Times New Roman" panose="02020603050405020304" pitchFamily="18" charset="0"/>
              </a:rPr>
              <a:t>t&lt;t</a:t>
            </a:r>
            <a:r>
              <a:rPr lang="en-US" altLang="zh-CN" i="1" baseline="-25000" dirty="0">
                <a:latin typeface="Times New Roman" panose="02020603050405020304" pitchFamily="18" charset="0"/>
              </a:rPr>
              <a:t>on</a:t>
            </a:r>
            <a:r>
              <a:rPr lang="zh-CN" altLang="en-US" dirty="0">
                <a:latin typeface="Times New Roman" panose="02020603050405020304" pitchFamily="18" charset="0"/>
              </a:rPr>
              <a:t>期间，</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1</a:t>
            </a:r>
            <a:r>
              <a:rPr lang="zh-CN" altLang="en-US" dirty="0">
                <a:latin typeface="Times New Roman" panose="02020603050405020304" pitchFamily="18" charset="0"/>
              </a:rPr>
              <a:t>导通，</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2</a:t>
            </a:r>
            <a:r>
              <a:rPr lang="zh-CN" altLang="en-US" dirty="0">
                <a:latin typeface="Times New Roman" panose="02020603050405020304" pitchFamily="18" charset="0"/>
              </a:rPr>
              <a:t>关断。电流</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沿图中的回路</a:t>
            </a:r>
            <a:r>
              <a:rPr lang="en-US" altLang="zh-CN" dirty="0">
                <a:latin typeface="Times New Roman" panose="02020603050405020304" pitchFamily="18" charset="0"/>
              </a:rPr>
              <a:t>1</a:t>
            </a:r>
            <a:r>
              <a:rPr lang="zh-CN" altLang="en-US" dirty="0">
                <a:latin typeface="Times New Roman" panose="02020603050405020304" pitchFamily="18" charset="0"/>
              </a:rPr>
              <a:t>流通。</a:t>
            </a:r>
            <a:endParaRPr lang="zh-CN" altLang="en-US" dirty="0">
              <a:latin typeface="Times New Roman" panose="02020603050405020304" pitchFamily="18" charset="0"/>
            </a:endParaRPr>
          </a:p>
          <a:p>
            <a:pPr>
              <a:spcBef>
                <a:spcPts val="1500"/>
              </a:spcBef>
            </a:pPr>
            <a:r>
              <a:rPr lang="zh-CN" altLang="en-US" dirty="0">
                <a:latin typeface="Times New Roman" panose="02020603050405020304" pitchFamily="18" charset="0"/>
              </a:rPr>
              <a:t>在</a:t>
            </a:r>
            <a:r>
              <a:rPr lang="en-US" altLang="zh-CN" i="1" dirty="0" err="1">
                <a:latin typeface="Times New Roman" panose="02020603050405020304" pitchFamily="18" charset="0"/>
              </a:rPr>
              <a:t>t</a:t>
            </a:r>
            <a:r>
              <a:rPr lang="en-US" altLang="zh-CN" i="1" baseline="-25000" dirty="0" err="1">
                <a:latin typeface="Times New Roman" panose="02020603050405020304" pitchFamily="18" charset="0"/>
              </a:rPr>
              <a:t>on</a:t>
            </a:r>
            <a:r>
              <a:rPr lang="en-US" altLang="zh-CN" i="1" dirty="0" err="1">
                <a:latin typeface="Times New Roman" panose="02020603050405020304" pitchFamily="18" charset="0"/>
              </a:rPr>
              <a:t>≤t</a:t>
            </a:r>
            <a:r>
              <a:rPr lang="en-US" altLang="zh-CN" i="1" dirty="0">
                <a:latin typeface="Times New Roman" panose="02020603050405020304" pitchFamily="18" charset="0"/>
              </a:rPr>
              <a:t>&lt;T</a:t>
            </a:r>
            <a:r>
              <a:rPr lang="zh-CN" altLang="en-US" dirty="0">
                <a:latin typeface="Times New Roman" panose="02020603050405020304" pitchFamily="18" charset="0"/>
              </a:rPr>
              <a:t>期间，</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1</a:t>
            </a:r>
            <a:r>
              <a:rPr lang="zh-CN" altLang="en-US" dirty="0">
                <a:latin typeface="Times New Roman" panose="02020603050405020304" pitchFamily="18" charset="0"/>
              </a:rPr>
              <a:t>关断，</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沿回路</a:t>
            </a:r>
            <a:r>
              <a:rPr lang="en-US" altLang="zh-CN" dirty="0">
                <a:latin typeface="Times New Roman" panose="02020603050405020304" pitchFamily="18" charset="0"/>
              </a:rPr>
              <a:t>2</a:t>
            </a:r>
            <a:r>
              <a:rPr lang="zh-CN" altLang="en-US" dirty="0">
                <a:latin typeface="Times New Roman" panose="02020603050405020304" pitchFamily="18" charset="0"/>
              </a:rPr>
              <a:t>经二极管</a:t>
            </a:r>
            <a:r>
              <a:rPr lang="en-US" altLang="zh-CN" i="1" dirty="0">
                <a:latin typeface="Times New Roman" panose="02020603050405020304" pitchFamily="18" charset="0"/>
              </a:rPr>
              <a:t>VD</a:t>
            </a:r>
            <a:r>
              <a:rPr lang="en-US" altLang="zh-CN" i="1" baseline="-25000" dirty="0">
                <a:latin typeface="Times New Roman" panose="02020603050405020304" pitchFamily="18" charset="0"/>
              </a:rPr>
              <a:t>2</a:t>
            </a:r>
            <a:r>
              <a:rPr lang="zh-CN" altLang="en-US" dirty="0">
                <a:latin typeface="Times New Roman" panose="02020603050405020304" pitchFamily="18" charset="0"/>
              </a:rPr>
              <a:t>续流。</a:t>
            </a:r>
            <a:endParaRPr lang="zh-CN" altLang="en-US" dirty="0">
              <a:latin typeface="Times New Roman" panose="02020603050405020304" pitchFamily="18" charset="0"/>
            </a:endParaRPr>
          </a:p>
          <a:p>
            <a:pPr>
              <a:spcBef>
                <a:spcPts val="1500"/>
              </a:spcBef>
            </a:pPr>
            <a:r>
              <a:rPr lang="en-US" altLang="zh-CN" i="1" dirty="0">
                <a:latin typeface="Times New Roman" panose="02020603050405020304" pitchFamily="18" charset="0"/>
              </a:rPr>
              <a:t>VT</a:t>
            </a:r>
            <a:r>
              <a:rPr lang="en-US" altLang="zh-CN" i="1"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VD</a:t>
            </a:r>
            <a:r>
              <a:rPr lang="en-US" altLang="zh-CN" i="1" baseline="-25000" dirty="0">
                <a:latin typeface="Times New Roman" panose="02020603050405020304" pitchFamily="18" charset="0"/>
              </a:rPr>
              <a:t>2</a:t>
            </a:r>
            <a:r>
              <a:rPr lang="zh-CN" altLang="en-US" dirty="0">
                <a:latin typeface="Times New Roman" panose="02020603050405020304" pitchFamily="18" charset="0"/>
              </a:rPr>
              <a:t>交替导通， </a:t>
            </a:r>
            <a:r>
              <a:rPr lang="en-US" altLang="zh-CN" i="1" dirty="0">
                <a:latin typeface="Times New Roman" panose="02020603050405020304" pitchFamily="18" charset="0"/>
              </a:rPr>
              <a:t>VT</a:t>
            </a:r>
            <a:r>
              <a:rPr lang="en-US" altLang="zh-CN" baseline="-25000" dirty="0">
                <a:latin typeface="Times New Roman" panose="02020603050405020304" pitchFamily="18" charset="0"/>
              </a:rPr>
              <a:t>2</a:t>
            </a:r>
            <a:r>
              <a:rPr lang="zh-CN" altLang="en-US" dirty="0">
                <a:latin typeface="Times New Roman" panose="02020603050405020304" pitchFamily="18" charset="0"/>
              </a:rPr>
              <a:t>和</a:t>
            </a:r>
            <a:r>
              <a:rPr lang="en-US" altLang="zh-CN" i="1" dirty="0">
                <a:latin typeface="Times New Roman" panose="02020603050405020304" pitchFamily="18" charset="0"/>
              </a:rPr>
              <a:t>VD</a:t>
            </a:r>
            <a:r>
              <a:rPr lang="en-US" altLang="zh-CN" baseline="-25000" dirty="0">
                <a:latin typeface="Times New Roman" panose="02020603050405020304" pitchFamily="18" charset="0"/>
              </a:rPr>
              <a:t>1</a:t>
            </a:r>
            <a:r>
              <a:rPr lang="zh-CN" altLang="en-US" dirty="0">
                <a:latin typeface="Times New Roman" panose="02020603050405020304" pitchFamily="18" charset="0"/>
              </a:rPr>
              <a:t>始终关断。 </a:t>
            </a:r>
            <a:endParaRPr lang="zh-CN" altLang="en-US" dirty="0">
              <a:latin typeface="Times New Roman" panose="02020603050405020304" pitchFamily="18" charset="0"/>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7" name="Text Box 6"/>
          <p:cNvSpPr txBox="1">
            <a:spLocks noChangeArrowheads="1"/>
          </p:cNvSpPr>
          <p:nvPr/>
        </p:nvSpPr>
        <p:spPr bwMode="auto">
          <a:xfrm>
            <a:off x="250825" y="61658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endParaRPr lang="zh-CN" altLang="en-US">
              <a:solidFill>
                <a:schemeClr val="tx1"/>
              </a:solidFill>
            </a:endParaRPr>
          </a:p>
        </p:txBody>
      </p:sp>
      <p:graphicFrame>
        <p:nvGraphicFramePr>
          <p:cNvPr id="88068" name="Object 8"/>
          <p:cNvGraphicFramePr>
            <a:graphicFrameLocks noChangeAspect="1"/>
          </p:cNvGraphicFramePr>
          <p:nvPr/>
        </p:nvGraphicFramePr>
        <p:xfrm>
          <a:off x="5364163" y="2420938"/>
          <a:ext cx="503237" cy="465137"/>
        </p:xfrm>
        <a:graphic>
          <a:graphicData uri="http://schemas.openxmlformats.org/presentationml/2006/ole"/>
        </a:graphic>
      </p:graphicFrame>
      <p:sp>
        <p:nvSpPr>
          <p:cNvPr id="88069" name="Rectangle 9"/>
          <p:cNvSpPr>
            <a:spLocks noChangeArrowheads="1"/>
          </p:cNvSpPr>
          <p:nvPr/>
        </p:nvSpPr>
        <p:spPr bwMode="auto">
          <a:xfrm>
            <a:off x="5795963" y="2327275"/>
            <a:ext cx="2182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的正脉冲比</a:t>
            </a:r>
            <a:endParaRPr kumimoji="0" lang="zh-CN" altLang="en-US" sz="2800">
              <a:solidFill>
                <a:schemeClr val="tx1"/>
              </a:solidFill>
              <a:latin typeface="Arial" panose="020B0604020202020204" pitchFamily="34" charset="0"/>
            </a:endParaRPr>
          </a:p>
          <a:p>
            <a:pPr algn="l" eaLnBrk="1" hangingPunct="1"/>
            <a:r>
              <a:rPr kumimoji="0" lang="zh-CN" altLang="en-US" sz="2800">
                <a:solidFill>
                  <a:schemeClr val="tx1"/>
                </a:solidFill>
                <a:latin typeface="Arial" panose="020B0604020202020204" pitchFamily="34" charset="0"/>
              </a:rPr>
              <a:t>负脉冲</a:t>
            </a:r>
            <a:r>
              <a:rPr kumimoji="0" lang="zh-CN" altLang="en-US" sz="2800">
                <a:solidFill>
                  <a:schemeClr val="tx1"/>
                </a:solidFill>
                <a:latin typeface="Verdana" panose="020B0604030504040204" pitchFamily="34" charset="0"/>
              </a:rPr>
              <a:t>窄</a:t>
            </a:r>
            <a:r>
              <a:rPr kumimoji="0" lang="zh-CN" altLang="en-US" sz="2800" b="1">
                <a:latin typeface="Verdana" panose="020B0604030504040204" pitchFamily="34" charset="0"/>
              </a:rPr>
              <a:t> </a:t>
            </a:r>
            <a:r>
              <a:rPr kumimoji="0" lang="zh-CN" altLang="en-US" sz="2800">
                <a:solidFill>
                  <a:schemeClr val="tx1"/>
                </a:solidFill>
                <a:latin typeface="Arial" panose="020B0604020202020204" pitchFamily="34" charset="0"/>
              </a:rPr>
              <a:t>， </a:t>
            </a:r>
            <a:endParaRPr kumimoji="0" lang="zh-CN" altLang="en-US" sz="2800">
              <a:solidFill>
                <a:schemeClr val="tx1"/>
              </a:solidFill>
              <a:latin typeface="Arial" panose="020B0604020202020204" pitchFamily="34" charset="0"/>
            </a:endParaRPr>
          </a:p>
        </p:txBody>
      </p:sp>
      <p:graphicFrame>
        <p:nvGraphicFramePr>
          <p:cNvPr id="88070" name="Object 10"/>
          <p:cNvGraphicFramePr>
            <a:graphicFrameLocks noChangeAspect="1"/>
          </p:cNvGraphicFramePr>
          <p:nvPr/>
        </p:nvGraphicFramePr>
        <p:xfrm>
          <a:off x="5364163" y="3500438"/>
          <a:ext cx="1295400" cy="609600"/>
        </p:xfrm>
        <a:graphic>
          <a:graphicData uri="http://schemas.openxmlformats.org/presentationml/2006/ole"/>
        </a:graphic>
      </p:graphicFrame>
      <p:grpSp>
        <p:nvGrpSpPr>
          <p:cNvPr id="88071" name="Group 11"/>
          <p:cNvGrpSpPr/>
          <p:nvPr/>
        </p:nvGrpSpPr>
        <p:grpSpPr bwMode="auto">
          <a:xfrm>
            <a:off x="5292725" y="4221163"/>
            <a:ext cx="2951163" cy="792162"/>
            <a:chOff x="703" y="1480"/>
            <a:chExt cx="1859" cy="499"/>
          </a:xfrm>
        </p:grpSpPr>
        <p:graphicFrame>
          <p:nvGraphicFramePr>
            <p:cNvPr id="88074" name="Object 12"/>
            <p:cNvGraphicFramePr>
              <a:graphicFrameLocks noChangeAspect="1"/>
            </p:cNvGraphicFramePr>
            <p:nvPr/>
          </p:nvGraphicFramePr>
          <p:xfrm>
            <a:off x="703" y="1480"/>
            <a:ext cx="332" cy="499"/>
          </p:xfrm>
          <a:graphic>
            <a:graphicData uri="http://schemas.openxmlformats.org/presentationml/2006/ole"/>
          </a:graphic>
        </p:graphicFrame>
        <p:sp>
          <p:nvSpPr>
            <p:cNvPr id="88075" name="Rectangle 13"/>
            <p:cNvSpPr>
              <a:spLocks noChangeArrowheads="1"/>
            </p:cNvSpPr>
            <p:nvPr/>
          </p:nvSpPr>
          <p:spPr bwMode="auto">
            <a:xfrm>
              <a:off x="953" y="1525"/>
              <a:ext cx="16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始终为负。</a:t>
              </a:r>
              <a:r>
                <a:rPr kumimoji="0" lang="zh-CN" altLang="en-US">
                  <a:solidFill>
                    <a:schemeClr val="tx1"/>
                  </a:solidFill>
                  <a:latin typeface="Arial" panose="020B0604020202020204" pitchFamily="34" charset="0"/>
                </a:rPr>
                <a:t> </a:t>
              </a:r>
              <a:endParaRPr kumimoji="0" lang="zh-CN" altLang="en-US">
                <a:solidFill>
                  <a:schemeClr val="tx1"/>
                </a:solidFill>
                <a:latin typeface="Arial" panose="020B0604020202020204" pitchFamily="34" charset="0"/>
              </a:endParaRPr>
            </a:p>
          </p:txBody>
        </p:sp>
      </p:grpSp>
      <p:pic>
        <p:nvPicPr>
          <p:cNvPr id="88072" name="Picture 15" descr="021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4837112"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3" name="Text Box 7"/>
          <p:cNvSpPr txBox="1">
            <a:spLocks noChangeArrowheads="1"/>
          </p:cNvSpPr>
          <p:nvPr/>
        </p:nvSpPr>
        <p:spPr bwMode="auto">
          <a:xfrm>
            <a:off x="2771775" y="5516563"/>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制动状态的电压、电流波形 </a:t>
            </a:r>
            <a:endParaRPr lang="zh-CN" altLang="en-US">
              <a:solidFill>
                <a:schemeClr val="tx1"/>
              </a:solidFill>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3568" y="555402"/>
            <a:ext cx="8162925" cy="641350"/>
          </a:xfrm>
        </p:spPr>
        <p:txBody>
          <a:bodyPr/>
          <a:lstStyle/>
          <a:p>
            <a:r>
              <a:rPr lang="zh-CN" altLang="en-US" sz="3600" b="1" dirty="0"/>
              <a:t>制动状态 </a:t>
            </a:r>
            <a:endParaRPr lang="zh-CN" altLang="en-US" sz="3600" b="1" dirty="0"/>
          </a:p>
        </p:txBody>
      </p:sp>
      <p:sp>
        <p:nvSpPr>
          <p:cNvPr id="89091" name="Rectangle 3"/>
          <p:cNvSpPr>
            <a:spLocks noGrp="1" noChangeArrowheads="1"/>
          </p:cNvSpPr>
          <p:nvPr>
            <p:ph idx="1"/>
          </p:nvPr>
        </p:nvSpPr>
        <p:spPr>
          <a:xfrm>
            <a:off x="611560" y="2276872"/>
            <a:ext cx="7848600" cy="4829175"/>
          </a:xfrm>
        </p:spPr>
        <p:txBody>
          <a:bodyPr/>
          <a:lstStyle/>
          <a:p>
            <a:pPr>
              <a:spcBef>
                <a:spcPts val="1500"/>
              </a:spcBef>
            </a:pPr>
            <a:r>
              <a:rPr lang="zh-CN" altLang="en-US" dirty="0">
                <a:latin typeface="Times New Roman" panose="02020603050405020304" pitchFamily="18" charset="0"/>
              </a:rPr>
              <a:t>在</a:t>
            </a:r>
            <a:r>
              <a:rPr lang="en-US" altLang="zh-CN" i="1" dirty="0" err="1">
                <a:latin typeface="Times New Roman" panose="02020603050405020304" pitchFamily="18" charset="0"/>
              </a:rPr>
              <a:t>t</a:t>
            </a:r>
            <a:r>
              <a:rPr lang="en-US" altLang="zh-CN" i="1" baseline="-25000" dirty="0" err="1">
                <a:latin typeface="Times New Roman" panose="02020603050405020304" pitchFamily="18" charset="0"/>
              </a:rPr>
              <a:t>on</a:t>
            </a:r>
            <a:r>
              <a:rPr lang="en-US" altLang="zh-CN" i="1" dirty="0" err="1">
                <a:latin typeface="Times New Roman" panose="02020603050405020304" pitchFamily="18" charset="0"/>
              </a:rPr>
              <a:t>≤t</a:t>
            </a:r>
            <a:r>
              <a:rPr lang="en-US" altLang="zh-CN" i="1" dirty="0">
                <a:latin typeface="Times New Roman" panose="02020603050405020304" pitchFamily="18" charset="0"/>
              </a:rPr>
              <a:t>&lt;T</a:t>
            </a:r>
            <a:r>
              <a:rPr lang="zh-CN" altLang="en-US" dirty="0">
                <a:latin typeface="Times New Roman" panose="02020603050405020304" pitchFamily="18" charset="0"/>
              </a:rPr>
              <a:t>期间，</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g2</a:t>
            </a:r>
            <a:r>
              <a:rPr lang="zh-CN" altLang="en-US" dirty="0">
                <a:latin typeface="Times New Roman" panose="02020603050405020304" pitchFamily="18" charset="0"/>
              </a:rPr>
              <a:t>为正，</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2</a:t>
            </a:r>
            <a:r>
              <a:rPr lang="zh-CN" altLang="en-US" dirty="0">
                <a:latin typeface="Times New Roman" panose="02020603050405020304" pitchFamily="18" charset="0"/>
              </a:rPr>
              <a:t>导通，在感应电动势</a:t>
            </a:r>
            <a:r>
              <a:rPr lang="en-US" altLang="zh-CN" i="1" dirty="0">
                <a:latin typeface="Times New Roman" panose="02020603050405020304" pitchFamily="18" charset="0"/>
              </a:rPr>
              <a:t>E</a:t>
            </a:r>
            <a:r>
              <a:rPr lang="zh-CN" altLang="en-US" dirty="0">
                <a:latin typeface="Times New Roman" panose="02020603050405020304" pitchFamily="18" charset="0"/>
              </a:rPr>
              <a:t>的作用下，反向电流沿回路</a:t>
            </a:r>
            <a:r>
              <a:rPr lang="en-US" altLang="zh-CN" dirty="0">
                <a:latin typeface="Times New Roman" panose="02020603050405020304" pitchFamily="18" charset="0"/>
              </a:rPr>
              <a:t>3</a:t>
            </a:r>
            <a:r>
              <a:rPr lang="zh-CN" altLang="en-US" dirty="0">
                <a:latin typeface="Times New Roman" panose="02020603050405020304" pitchFamily="18" charset="0"/>
              </a:rPr>
              <a:t>能耗制动。</a:t>
            </a:r>
            <a:endParaRPr lang="zh-CN" altLang="en-US" dirty="0">
              <a:latin typeface="Times New Roman" panose="02020603050405020304" pitchFamily="18" charset="0"/>
            </a:endParaRPr>
          </a:p>
          <a:p>
            <a:pPr>
              <a:spcBef>
                <a:spcPts val="1500"/>
              </a:spcBef>
            </a:pPr>
            <a:r>
              <a:rPr lang="zh-CN" altLang="en-US" dirty="0">
                <a:latin typeface="Times New Roman" panose="02020603050405020304" pitchFamily="18" charset="0"/>
              </a:rPr>
              <a:t>在</a:t>
            </a:r>
            <a:r>
              <a:rPr lang="en-US" altLang="zh-CN" i="1" dirty="0" err="1">
                <a:latin typeface="Times New Roman" panose="02020603050405020304" pitchFamily="18" charset="0"/>
              </a:rPr>
              <a:t>T≤t</a:t>
            </a:r>
            <a:r>
              <a:rPr lang="en-US" altLang="zh-CN" i="1" dirty="0">
                <a:latin typeface="Times New Roman" panose="02020603050405020304" pitchFamily="18" charset="0"/>
              </a:rPr>
              <a:t>&lt;</a:t>
            </a:r>
            <a:r>
              <a:rPr lang="en-US" altLang="zh-CN" i="1" dirty="0" err="1">
                <a:latin typeface="Times New Roman" panose="02020603050405020304" pitchFamily="18" charset="0"/>
              </a:rPr>
              <a:t>T+t</a:t>
            </a:r>
            <a:r>
              <a:rPr lang="en-US" altLang="zh-CN" i="1" baseline="-25000" dirty="0" err="1">
                <a:latin typeface="Times New Roman" panose="02020603050405020304" pitchFamily="18" charset="0"/>
              </a:rPr>
              <a:t>on</a:t>
            </a:r>
            <a:r>
              <a:rPr lang="zh-CN" altLang="en-US" dirty="0">
                <a:latin typeface="Times New Roman" panose="02020603050405020304" pitchFamily="18" charset="0"/>
              </a:rPr>
              <a:t>（即下一周期的</a:t>
            </a:r>
            <a:r>
              <a:rPr lang="en-US" altLang="zh-CN" i="1" dirty="0">
                <a:latin typeface="Times New Roman" panose="02020603050405020304" pitchFamily="18" charset="0"/>
              </a:rPr>
              <a:t>0≤t&lt;t</a:t>
            </a:r>
            <a:r>
              <a:rPr lang="en-US" altLang="zh-CN" i="1" baseline="-25000" dirty="0">
                <a:latin typeface="Times New Roman" panose="02020603050405020304" pitchFamily="18" charset="0"/>
              </a:rPr>
              <a:t>on</a:t>
            </a:r>
            <a:r>
              <a:rPr lang="zh-CN" altLang="en-US" dirty="0">
                <a:latin typeface="Times New Roman" panose="02020603050405020304" pitchFamily="18" charset="0"/>
              </a:rPr>
              <a:t>）期间，</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g2</a:t>
            </a:r>
            <a:r>
              <a:rPr lang="zh-CN" altLang="en-US" dirty="0">
                <a:latin typeface="Times New Roman" panose="02020603050405020304" pitchFamily="18" charset="0"/>
              </a:rPr>
              <a:t>为负， </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2</a:t>
            </a:r>
            <a:r>
              <a:rPr lang="zh-CN" altLang="en-US" dirty="0">
                <a:latin typeface="Times New Roman" panose="02020603050405020304" pitchFamily="18" charset="0"/>
              </a:rPr>
              <a:t>关断，</a:t>
            </a:r>
            <a:r>
              <a:rPr lang="en-US" altLang="zh-CN" dirty="0">
                <a:latin typeface="Times New Roman" panose="02020603050405020304" pitchFamily="18" charset="0"/>
              </a:rPr>
              <a:t>-</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沿回路</a:t>
            </a:r>
            <a:r>
              <a:rPr lang="en-US" altLang="zh-CN" dirty="0">
                <a:latin typeface="Times New Roman" panose="02020603050405020304" pitchFamily="18" charset="0"/>
              </a:rPr>
              <a:t>4</a:t>
            </a:r>
            <a:r>
              <a:rPr lang="zh-CN" altLang="en-US" dirty="0">
                <a:latin typeface="Times New Roman" panose="02020603050405020304" pitchFamily="18" charset="0"/>
              </a:rPr>
              <a:t>经</a:t>
            </a:r>
            <a:r>
              <a:rPr lang="en-US" altLang="zh-CN" i="1" dirty="0">
                <a:latin typeface="Times New Roman" panose="02020603050405020304" pitchFamily="18" charset="0"/>
              </a:rPr>
              <a:t>VD</a:t>
            </a:r>
            <a:r>
              <a:rPr lang="en-US" altLang="zh-CN" i="1" baseline="-25000" dirty="0">
                <a:latin typeface="Times New Roman" panose="02020603050405020304" pitchFamily="18" charset="0"/>
              </a:rPr>
              <a:t>1</a:t>
            </a:r>
            <a:r>
              <a:rPr lang="zh-CN" altLang="en-US" dirty="0">
                <a:latin typeface="Times New Roman" panose="02020603050405020304" pitchFamily="18" charset="0"/>
              </a:rPr>
              <a:t>续流，向电源回馈能量。</a:t>
            </a:r>
            <a:endParaRPr lang="zh-CN" altLang="en-US" dirty="0">
              <a:latin typeface="Times New Roman" panose="02020603050405020304" pitchFamily="18" charset="0"/>
            </a:endParaRPr>
          </a:p>
          <a:p>
            <a:pPr>
              <a:spcBef>
                <a:spcPts val="1500"/>
              </a:spcBef>
            </a:pPr>
            <a:r>
              <a:rPr lang="en-US" altLang="zh-CN" i="1" dirty="0">
                <a:latin typeface="Times New Roman" panose="02020603050405020304" pitchFamily="18" charset="0"/>
              </a:rPr>
              <a:t>VT</a:t>
            </a:r>
            <a:r>
              <a:rPr lang="en-US" altLang="zh-CN" i="1" baseline="-25000" dirty="0">
                <a:latin typeface="Times New Roman" panose="02020603050405020304" pitchFamily="18" charset="0"/>
              </a:rPr>
              <a:t>2</a:t>
            </a:r>
            <a:r>
              <a:rPr lang="zh-CN" altLang="en-US" dirty="0">
                <a:latin typeface="Times New Roman" panose="02020603050405020304" pitchFamily="18" charset="0"/>
              </a:rPr>
              <a:t>和</a:t>
            </a:r>
            <a:r>
              <a:rPr lang="en-US" altLang="zh-CN" i="1" dirty="0">
                <a:latin typeface="Times New Roman" panose="02020603050405020304" pitchFamily="18" charset="0"/>
              </a:rPr>
              <a:t>VD</a:t>
            </a:r>
            <a:r>
              <a:rPr lang="en-US" altLang="zh-CN" i="1" baseline="-25000" dirty="0">
                <a:latin typeface="Times New Roman" panose="02020603050405020304" pitchFamily="18" charset="0"/>
              </a:rPr>
              <a:t>1</a:t>
            </a:r>
            <a:r>
              <a:rPr lang="zh-CN" altLang="en-US" dirty="0">
                <a:latin typeface="Times New Roman" panose="02020603050405020304" pitchFamily="18" charset="0"/>
              </a:rPr>
              <a:t>交替导通， </a:t>
            </a:r>
            <a:r>
              <a:rPr lang="en-US" altLang="zh-CN" i="1" dirty="0">
                <a:latin typeface="Times New Roman" panose="02020603050405020304" pitchFamily="18" charset="0"/>
              </a:rPr>
              <a:t>VT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VD</a:t>
            </a:r>
            <a:r>
              <a:rPr lang="en-US" altLang="zh-CN" baseline="-25000" dirty="0">
                <a:latin typeface="Times New Roman" panose="02020603050405020304" pitchFamily="18" charset="0"/>
              </a:rPr>
              <a:t>2</a:t>
            </a:r>
            <a:r>
              <a:rPr lang="zh-CN" altLang="en-US" dirty="0">
                <a:latin typeface="Times New Roman" panose="02020603050405020304" pitchFamily="18" charset="0"/>
              </a:rPr>
              <a:t>始终关断。   </a:t>
            </a:r>
            <a:endParaRPr lang="zh-CN" altLang="en-US" dirty="0">
              <a:latin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6" name="Rectangle 26"/>
          <p:cNvSpPr>
            <a:spLocks noGrp="1" noChangeArrowheads="1"/>
          </p:cNvSpPr>
          <p:nvPr>
            <p:ph type="title"/>
          </p:nvPr>
        </p:nvSpPr>
        <p:spPr>
          <a:xfrm>
            <a:off x="568325" y="542925"/>
            <a:ext cx="4806950" cy="539750"/>
          </a:xfrm>
          <a:noFill/>
        </p:spPr>
        <p:txBody>
          <a:bodyPr anchor="ctr"/>
          <a:lstStyle/>
          <a:p>
            <a:pPr eaLnBrk="1" hangingPunct="1"/>
            <a:r>
              <a:rPr lang="zh-CN" altLang="en-US" sz="3600">
                <a:solidFill>
                  <a:srgbClr val="561E1F"/>
                </a:solidFill>
              </a:rPr>
              <a:t>调节电枢回路电阻调速</a:t>
            </a:r>
            <a:endParaRPr lang="zh-CN" altLang="en-US" sz="3600">
              <a:solidFill>
                <a:srgbClr val="561E1F"/>
              </a:solidFill>
            </a:endParaRPr>
          </a:p>
        </p:txBody>
      </p:sp>
      <p:sp>
        <p:nvSpPr>
          <p:cNvPr id="184322" name="Rectangle 2"/>
          <p:cNvSpPr>
            <a:spLocks noGrp="1" noChangeArrowheads="1"/>
          </p:cNvSpPr>
          <p:nvPr>
            <p:ph idx="1"/>
          </p:nvPr>
        </p:nvSpPr>
        <p:spPr>
          <a:xfrm>
            <a:off x="614363" y="954088"/>
            <a:ext cx="4017962" cy="5543550"/>
          </a:xfrm>
        </p:spPr>
        <p:txBody>
          <a:bodyPr/>
          <a:lstStyle/>
          <a:p>
            <a:pPr eaLnBrk="1" hangingPunct="1">
              <a:lnSpc>
                <a:spcPct val="135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rPr>
              <a:t>工作条件：</a:t>
            </a:r>
            <a:endParaRPr lang="zh-CN" altLang="en-US" sz="3000">
              <a:solidFill>
                <a:srgbClr val="FF0000"/>
              </a:solidFill>
              <a:latin typeface="Times New Roman" panose="02020603050405020304" pitchFamily="18" charset="0"/>
            </a:endParaRPr>
          </a:p>
          <a:p>
            <a:pPr eaLnBrk="1" hangingPunct="1">
              <a:lnSpc>
                <a:spcPct val="135000"/>
              </a:lnSpc>
              <a:spcBef>
                <a:spcPct val="0"/>
              </a:spcBef>
              <a:buFont typeface="Wingdings" panose="05000000000000000000" pitchFamily="2" charset="2"/>
              <a:buNone/>
            </a:pPr>
            <a:r>
              <a:rPr lang="zh-CN" altLang="en-US" sz="3000">
                <a:latin typeface="Times New Roman" panose="02020603050405020304" pitchFamily="18" charset="0"/>
              </a:rPr>
              <a:t>      保持励磁 </a:t>
            </a:r>
            <a:r>
              <a:rPr lang="zh-CN" altLang="en-US" sz="3000">
                <a:solidFill>
                  <a:schemeClr val="folHlink"/>
                </a:solidFill>
                <a:latin typeface="Times New Roman" panose="02020603050405020304" pitchFamily="18" charset="0"/>
                <a:sym typeface="Symbol" panose="05050102010706020507" pitchFamily="18" charset="2"/>
              </a:rPr>
              <a:t> </a:t>
            </a:r>
            <a:r>
              <a:rPr lang="en-US" altLang="zh-CN" sz="3000">
                <a:solidFill>
                  <a:schemeClr val="folHlink"/>
                </a:solidFill>
                <a:latin typeface="Times New Roman" panose="02020603050405020304" pitchFamily="18" charset="0"/>
                <a:sym typeface="Symbol" panose="05050102010706020507" pitchFamily="18" charset="2"/>
              </a:rPr>
              <a:t>= </a:t>
            </a:r>
            <a:r>
              <a:rPr lang="en-US" altLang="zh-CN" sz="3000" baseline="-25000">
                <a:solidFill>
                  <a:schemeClr val="folHlink"/>
                </a:solidFill>
                <a:latin typeface="Times New Roman" panose="02020603050405020304" pitchFamily="18" charset="0"/>
                <a:sym typeface="Symbol" panose="05050102010706020507" pitchFamily="18" charset="2"/>
              </a:rPr>
              <a:t>N </a:t>
            </a:r>
            <a:endParaRPr lang="en-US" altLang="zh-CN" sz="3000">
              <a:latin typeface="Times New Roman" panose="02020603050405020304" pitchFamily="18" charset="0"/>
            </a:endParaRPr>
          </a:p>
          <a:p>
            <a:pPr eaLnBrk="1" hangingPunct="1">
              <a:lnSpc>
                <a:spcPct val="135000"/>
              </a:lnSpc>
              <a:spcBef>
                <a:spcPct val="0"/>
              </a:spcBef>
              <a:buFont typeface="Wingdings" panose="05000000000000000000" pitchFamily="2" charset="2"/>
              <a:buNone/>
            </a:pPr>
            <a:r>
              <a:rPr lang="en-US" altLang="zh-CN" sz="3000">
                <a:latin typeface="Times New Roman" panose="02020603050405020304" pitchFamily="18" charset="0"/>
              </a:rPr>
              <a:t>      </a:t>
            </a:r>
            <a:r>
              <a:rPr lang="zh-CN" altLang="en-US" sz="3000">
                <a:latin typeface="Times New Roman" panose="02020603050405020304" pitchFamily="18" charset="0"/>
              </a:rPr>
              <a:t>保持电压 </a:t>
            </a:r>
            <a:r>
              <a:rPr lang="en-US" altLang="zh-CN" sz="3000">
                <a:solidFill>
                  <a:schemeClr val="folHlink"/>
                </a:solidFill>
                <a:latin typeface="Times New Roman" panose="02020603050405020304" pitchFamily="18" charset="0"/>
              </a:rPr>
              <a:t>U =U</a:t>
            </a:r>
            <a:r>
              <a:rPr lang="en-US" altLang="zh-CN" sz="3000" baseline="-25000">
                <a:solidFill>
                  <a:schemeClr val="folHlink"/>
                </a:solidFill>
                <a:latin typeface="Times New Roman" panose="02020603050405020304" pitchFamily="18" charset="0"/>
                <a:sym typeface="Symbol" panose="05050102010706020507" pitchFamily="18" charset="2"/>
              </a:rPr>
              <a:t>N </a:t>
            </a:r>
            <a:endParaRPr lang="en-US" altLang="zh-CN" sz="3000">
              <a:latin typeface="Times New Roman" panose="02020603050405020304" pitchFamily="18" charset="0"/>
            </a:endParaRPr>
          </a:p>
          <a:p>
            <a:pPr eaLnBrk="1" hangingPunct="1">
              <a:lnSpc>
                <a:spcPct val="135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rPr>
              <a:t>调节过程：</a:t>
            </a:r>
            <a:endParaRPr lang="zh-CN" altLang="en-US" sz="3000">
              <a:solidFill>
                <a:srgbClr val="FF0000"/>
              </a:solidFill>
              <a:latin typeface="Times New Roman" panose="02020603050405020304" pitchFamily="18" charset="0"/>
            </a:endParaRPr>
          </a:p>
          <a:p>
            <a:pPr eaLnBrk="1" hangingPunct="1">
              <a:lnSpc>
                <a:spcPct val="135000"/>
              </a:lnSpc>
              <a:spcBef>
                <a:spcPct val="0"/>
              </a:spcBef>
              <a:buFont typeface="Wingdings" panose="05000000000000000000" pitchFamily="2" charset="2"/>
              <a:buNone/>
            </a:pPr>
            <a:r>
              <a:rPr lang="zh-CN" altLang="en-US" sz="3000">
                <a:latin typeface="Times New Roman" panose="02020603050405020304" pitchFamily="18" charset="0"/>
              </a:rPr>
              <a:t>      增加电阻 </a:t>
            </a:r>
            <a:r>
              <a:rPr lang="en-US" altLang="zh-CN" sz="3000">
                <a:solidFill>
                  <a:schemeClr val="folHlink"/>
                </a:solidFill>
                <a:latin typeface="Times New Roman" panose="02020603050405020304" pitchFamily="18" charset="0"/>
              </a:rPr>
              <a:t>R</a:t>
            </a:r>
            <a:r>
              <a:rPr lang="en-US" altLang="zh-CN" sz="3000" baseline="-25000">
                <a:solidFill>
                  <a:schemeClr val="folHlink"/>
                </a:solidFill>
                <a:latin typeface="Times New Roman" panose="02020603050405020304" pitchFamily="18" charset="0"/>
                <a:sym typeface="Symbol" panose="05050102010706020507" pitchFamily="18" charset="2"/>
              </a:rPr>
              <a:t>a </a:t>
            </a:r>
            <a:r>
              <a:rPr lang="en-US" altLang="zh-CN" sz="3000">
                <a:solidFill>
                  <a:schemeClr val="folHlink"/>
                </a:solidFill>
                <a:latin typeface="Times New Roman" panose="02020603050405020304" pitchFamily="18" charset="0"/>
                <a:sym typeface="Symbol" panose="05050102010706020507" pitchFamily="18" charset="2"/>
              </a:rPr>
              <a:t> </a:t>
            </a:r>
            <a:r>
              <a:rPr lang="en-US" altLang="zh-CN" sz="3000">
                <a:solidFill>
                  <a:schemeClr val="folHlink"/>
                </a:solidFill>
                <a:latin typeface="Times New Roman" panose="02020603050405020304" pitchFamily="18" charset="0"/>
              </a:rPr>
              <a:t>R</a:t>
            </a:r>
            <a:r>
              <a:rPr lang="en-US" altLang="zh-CN" sz="3000">
                <a:solidFill>
                  <a:schemeClr val="folHlink"/>
                </a:solidFill>
                <a:latin typeface="Times New Roman" panose="02020603050405020304" pitchFamily="18" charset="0"/>
                <a:sym typeface="Symbol" panose="05050102010706020507" pitchFamily="18" charset="2"/>
              </a:rPr>
              <a:t></a:t>
            </a:r>
            <a:endParaRPr lang="en-US" altLang="zh-CN" sz="3000">
              <a:solidFill>
                <a:schemeClr val="folHlink"/>
              </a:solidFill>
              <a:latin typeface="Times New Roman" panose="02020603050405020304" pitchFamily="18" charset="0"/>
              <a:sym typeface="Symbol" panose="05050102010706020507" pitchFamily="18" charset="2"/>
            </a:endParaRPr>
          </a:p>
          <a:p>
            <a:pPr eaLnBrk="1" hangingPunct="1">
              <a:lnSpc>
                <a:spcPct val="135000"/>
              </a:lnSpc>
              <a:spcBef>
                <a:spcPct val="0"/>
              </a:spcBef>
              <a:buFont typeface="Wingdings" panose="05000000000000000000" pitchFamily="2" charset="2"/>
              <a:buNone/>
            </a:pPr>
            <a:r>
              <a:rPr lang="en-US" altLang="zh-CN" sz="3000">
                <a:solidFill>
                  <a:schemeClr val="folHlink"/>
                </a:solidFill>
                <a:latin typeface="Times New Roman" panose="02020603050405020304" pitchFamily="18" charset="0"/>
              </a:rPr>
              <a:t>      </a:t>
            </a:r>
            <a:r>
              <a:rPr lang="en-US" altLang="zh-CN" sz="3000">
                <a:solidFill>
                  <a:schemeClr val="folHlink"/>
                </a:solidFill>
                <a:latin typeface="Times New Roman" panose="02020603050405020304" pitchFamily="18" charset="0"/>
                <a:sym typeface="Symbol" panose="05050102010706020507" pitchFamily="18" charset="2"/>
              </a:rPr>
              <a:t>n </a:t>
            </a:r>
            <a:r>
              <a:rPr lang="zh-CN" altLang="en-US" sz="3000">
                <a:solidFill>
                  <a:schemeClr val="folHlink"/>
                </a:solidFill>
                <a:latin typeface="Times New Roman" panose="02020603050405020304" pitchFamily="18" charset="0"/>
                <a:sym typeface="Symbol" panose="05050102010706020507" pitchFamily="18" charset="2"/>
              </a:rPr>
              <a:t>，</a:t>
            </a:r>
            <a:r>
              <a:rPr lang="en-US" altLang="zh-CN" sz="3000">
                <a:solidFill>
                  <a:schemeClr val="folHlink"/>
                </a:solidFill>
                <a:latin typeface="Times New Roman" panose="02020603050405020304" pitchFamily="18" charset="0"/>
                <a:sym typeface="Symbol" panose="05050102010706020507" pitchFamily="18" charset="2"/>
              </a:rPr>
              <a:t>n</a:t>
            </a:r>
            <a:r>
              <a:rPr lang="en-US" altLang="zh-CN" sz="3000" baseline="-25000">
                <a:solidFill>
                  <a:schemeClr val="folHlink"/>
                </a:solidFill>
                <a:latin typeface="Times New Roman" panose="02020603050405020304" pitchFamily="18" charset="0"/>
                <a:sym typeface="Symbol" panose="05050102010706020507" pitchFamily="18" charset="2"/>
              </a:rPr>
              <a:t>0</a:t>
            </a:r>
            <a:r>
              <a:rPr lang="zh-CN" altLang="en-US" sz="3000">
                <a:solidFill>
                  <a:schemeClr val="folHlink"/>
                </a:solidFill>
                <a:latin typeface="Times New Roman" panose="02020603050405020304" pitchFamily="18" charset="0"/>
                <a:sym typeface="Symbol" panose="05050102010706020507" pitchFamily="18" charset="2"/>
              </a:rPr>
              <a:t>不变；</a:t>
            </a:r>
            <a:endParaRPr lang="en-US" altLang="en-US" sz="3000">
              <a:solidFill>
                <a:schemeClr val="folHlink"/>
              </a:solidFill>
              <a:latin typeface="Times New Roman" panose="02020603050405020304" pitchFamily="18" charset="0"/>
              <a:sym typeface="Symbol" panose="05050102010706020507" pitchFamily="18" charset="2"/>
            </a:endParaRPr>
          </a:p>
          <a:p>
            <a:pPr eaLnBrk="1" hangingPunct="1">
              <a:lnSpc>
                <a:spcPct val="135000"/>
              </a:lnSpc>
              <a:spcBef>
                <a:spcPct val="0"/>
              </a:spcBef>
              <a:buFont typeface="Wingdings" panose="05000000000000000000" pitchFamily="2" charset="2"/>
              <a:buBlip>
                <a:blip r:embed="rId1"/>
              </a:buBlip>
            </a:pPr>
            <a:r>
              <a:rPr lang="zh-CN" altLang="en-US" sz="3000">
                <a:solidFill>
                  <a:srgbClr val="FF0000"/>
                </a:solidFill>
                <a:latin typeface="Times New Roman" panose="02020603050405020304" pitchFamily="18" charset="0"/>
                <a:sym typeface="Symbol" panose="05050102010706020507" pitchFamily="18" charset="2"/>
              </a:rPr>
              <a:t>调速特性：</a:t>
            </a:r>
            <a:endParaRPr lang="zh-CN" altLang="en-US" sz="3000">
              <a:solidFill>
                <a:srgbClr val="FF0000"/>
              </a:solidFill>
              <a:latin typeface="Times New Roman" panose="02020603050405020304" pitchFamily="18" charset="0"/>
              <a:sym typeface="Symbol" panose="05050102010706020507" pitchFamily="18" charset="2"/>
            </a:endParaRPr>
          </a:p>
          <a:p>
            <a:pPr eaLnBrk="1" hangingPunct="1">
              <a:lnSpc>
                <a:spcPct val="135000"/>
              </a:lnSpc>
              <a:spcBef>
                <a:spcPct val="0"/>
              </a:spcBef>
              <a:buFont typeface="Wingdings" panose="05000000000000000000" pitchFamily="2" charset="2"/>
              <a:buNone/>
            </a:pPr>
            <a:r>
              <a:rPr lang="zh-CN" altLang="en-US" sz="3000">
                <a:latin typeface="Times New Roman" panose="02020603050405020304" pitchFamily="18" charset="0"/>
                <a:sym typeface="Symbol" panose="05050102010706020507" pitchFamily="18" charset="2"/>
              </a:rPr>
              <a:t>      转速下降，机械特性曲线变软。</a:t>
            </a:r>
            <a:endParaRPr lang="zh-CN" altLang="en-US" sz="3000">
              <a:latin typeface="Times New Roman" panose="02020603050405020304" pitchFamily="18" charset="0"/>
              <a:sym typeface="Symbol" panose="05050102010706020507" pitchFamily="18" charset="2"/>
            </a:endParaRPr>
          </a:p>
        </p:txBody>
      </p:sp>
      <p:sp>
        <p:nvSpPr>
          <p:cNvPr id="103428"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C927A08-5401-48D2-82AF-ABBACFB8BDB6}"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3429"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A83F9057-902F-4C27-B74A-84FA6BBF08A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2" name="Group 3"/>
          <p:cNvGrpSpPr/>
          <p:nvPr/>
        </p:nvGrpSpPr>
        <p:grpSpPr bwMode="auto">
          <a:xfrm>
            <a:off x="4437063" y="2560638"/>
            <a:ext cx="3960812" cy="3814762"/>
            <a:chOff x="2908" y="1292"/>
            <a:chExt cx="2495" cy="2403"/>
          </a:xfrm>
        </p:grpSpPr>
        <p:sp>
          <p:nvSpPr>
            <p:cNvPr id="11272" name="Rectangle 4"/>
            <p:cNvSpPr>
              <a:spLocks noChangeArrowheads="1"/>
            </p:cNvSpPr>
            <p:nvPr/>
          </p:nvSpPr>
          <p:spPr bwMode="auto">
            <a:xfrm>
              <a:off x="2908" y="1310"/>
              <a:ext cx="2495" cy="2353"/>
            </a:xfrm>
            <a:prstGeom prst="rect">
              <a:avLst/>
            </a:prstGeom>
            <a:solidFill>
              <a:srgbClr val="DDFF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3" name="Line 5"/>
            <p:cNvSpPr>
              <a:spLocks noChangeShapeType="1"/>
            </p:cNvSpPr>
            <p:nvPr/>
          </p:nvSpPr>
          <p:spPr bwMode="auto">
            <a:xfrm>
              <a:off x="3200" y="1342"/>
              <a:ext cx="0" cy="1808"/>
            </a:xfrm>
            <a:prstGeom prst="line">
              <a:avLst/>
            </a:prstGeom>
            <a:noFill/>
            <a:ln w="952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4" name="Line 6"/>
            <p:cNvSpPr>
              <a:spLocks noChangeShapeType="1"/>
            </p:cNvSpPr>
            <p:nvPr/>
          </p:nvSpPr>
          <p:spPr bwMode="auto">
            <a:xfrm>
              <a:off x="3200" y="3150"/>
              <a:ext cx="2143"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5" name="Line 7"/>
            <p:cNvSpPr>
              <a:spLocks noChangeShapeType="1"/>
            </p:cNvSpPr>
            <p:nvPr/>
          </p:nvSpPr>
          <p:spPr bwMode="auto">
            <a:xfrm>
              <a:off x="3200" y="1794"/>
              <a:ext cx="1829" cy="201"/>
            </a:xfrm>
            <a:prstGeom prst="line">
              <a:avLst/>
            </a:prstGeom>
            <a:noFill/>
            <a:ln w="38100">
              <a:solidFill>
                <a:schemeClr val="fo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6" name="Line 8"/>
            <p:cNvSpPr>
              <a:spLocks noChangeShapeType="1"/>
            </p:cNvSpPr>
            <p:nvPr/>
          </p:nvSpPr>
          <p:spPr bwMode="auto">
            <a:xfrm>
              <a:off x="3200" y="1794"/>
              <a:ext cx="1829" cy="502"/>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7" name="Line 9"/>
            <p:cNvSpPr>
              <a:spLocks noChangeShapeType="1"/>
            </p:cNvSpPr>
            <p:nvPr/>
          </p:nvSpPr>
          <p:spPr bwMode="auto">
            <a:xfrm>
              <a:off x="3200" y="1794"/>
              <a:ext cx="1829" cy="804"/>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8" name="Line 10"/>
            <p:cNvSpPr>
              <a:spLocks noChangeShapeType="1"/>
            </p:cNvSpPr>
            <p:nvPr/>
          </p:nvSpPr>
          <p:spPr bwMode="auto">
            <a:xfrm>
              <a:off x="3200" y="1794"/>
              <a:ext cx="1829" cy="1105"/>
            </a:xfrm>
            <a:prstGeom prst="line">
              <a:avLst/>
            </a:prstGeom>
            <a:noFill/>
            <a:ln w="38100">
              <a:solidFill>
                <a:srgbClr val="D4AC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79" name="Text Box 11"/>
            <p:cNvSpPr txBox="1">
              <a:spLocks noChangeArrowheads="1"/>
            </p:cNvSpPr>
            <p:nvPr/>
          </p:nvSpPr>
          <p:spPr bwMode="auto">
            <a:xfrm>
              <a:off x="2969" y="129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80" name="Text Box 12"/>
            <p:cNvSpPr txBox="1">
              <a:spLocks noChangeArrowheads="1"/>
            </p:cNvSpPr>
            <p:nvPr/>
          </p:nvSpPr>
          <p:spPr bwMode="auto">
            <a:xfrm>
              <a:off x="2939" y="159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81" name="Text Box 13"/>
            <p:cNvSpPr txBox="1">
              <a:spLocks noChangeArrowheads="1"/>
            </p:cNvSpPr>
            <p:nvPr/>
          </p:nvSpPr>
          <p:spPr bwMode="auto">
            <a:xfrm>
              <a:off x="2982" y="31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82" name="Text Box 14"/>
            <p:cNvSpPr txBox="1">
              <a:spLocks noChangeArrowheads="1"/>
            </p:cNvSpPr>
            <p:nvPr/>
          </p:nvSpPr>
          <p:spPr bwMode="auto">
            <a:xfrm>
              <a:off x="5199" y="315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83" name="Text Box 15"/>
            <p:cNvSpPr txBox="1">
              <a:spLocks noChangeArrowheads="1"/>
            </p:cNvSpPr>
            <p:nvPr/>
          </p:nvSpPr>
          <p:spPr bwMode="auto">
            <a:xfrm>
              <a:off x="4089" y="315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L</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84" name="Line 16"/>
            <p:cNvSpPr>
              <a:spLocks noChangeShapeType="1"/>
            </p:cNvSpPr>
            <p:nvPr/>
          </p:nvSpPr>
          <p:spPr bwMode="auto">
            <a:xfrm flipH="1">
              <a:off x="4187" y="1732"/>
              <a:ext cx="6" cy="1420"/>
            </a:xfrm>
            <a:prstGeom prst="line">
              <a:avLst/>
            </a:prstGeom>
            <a:noFill/>
            <a:ln w="19050">
              <a:solidFill>
                <a:schemeClr val="hlink"/>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1285" name="Text Box 17"/>
            <p:cNvSpPr txBox="1">
              <a:spLocks noChangeArrowheads="1"/>
            </p:cNvSpPr>
            <p:nvPr/>
          </p:nvSpPr>
          <p:spPr bwMode="auto">
            <a:xfrm>
              <a:off x="4990" y="1844"/>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R </a:t>
              </a:r>
              <a:r>
                <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86" name="Text Box 18"/>
            <p:cNvSpPr txBox="1">
              <a:spLocks noChangeArrowheads="1"/>
            </p:cNvSpPr>
            <p:nvPr/>
          </p:nvSpPr>
          <p:spPr bwMode="auto">
            <a:xfrm>
              <a:off x="4977" y="2146"/>
              <a:ext cx="3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R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87" name="Text Box 19"/>
            <p:cNvSpPr txBox="1">
              <a:spLocks noChangeArrowheads="1"/>
            </p:cNvSpPr>
            <p:nvPr/>
          </p:nvSpPr>
          <p:spPr bwMode="auto">
            <a:xfrm>
              <a:off x="4977" y="2487"/>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R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88" name="Text Box 20"/>
            <p:cNvSpPr txBox="1">
              <a:spLocks noChangeArrowheads="1"/>
            </p:cNvSpPr>
            <p:nvPr/>
          </p:nvSpPr>
          <p:spPr bwMode="auto">
            <a:xfrm>
              <a:off x="4977" y="2788"/>
              <a:ext cx="3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1" u="none" strike="noStrike" kern="1200" cap="none" spc="0" normalizeH="0" baseline="0" noProof="0">
                  <a:ln>
                    <a:noFill/>
                  </a:ln>
                  <a:solidFill>
                    <a:srgbClr val="D4AC00"/>
                  </a:solidFill>
                  <a:effectLst/>
                  <a:uLnTx/>
                  <a:uFillTx/>
                  <a:latin typeface="Times New Roman" panose="02020603050405020304" pitchFamily="18" charset="0"/>
                  <a:ea typeface="宋体" panose="02010600030101010101" pitchFamily="2" charset="-122"/>
                  <a:cs typeface="+mn-cs"/>
                </a:rPr>
                <a:t>R </a:t>
              </a:r>
              <a:r>
                <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en-US" altLang="zh-CN" sz="2000" b="1" i="0" u="none" strike="noStrike" kern="1200" cap="none" spc="0" normalizeH="0" baseline="-25000" noProof="0">
                <a:ln>
                  <a:noFill/>
                </a:ln>
                <a:solidFill>
                  <a:srgbClr val="D4AC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89" name="Text Box 21"/>
            <p:cNvSpPr txBox="1">
              <a:spLocks noChangeArrowheads="1"/>
            </p:cNvSpPr>
            <p:nvPr/>
          </p:nvSpPr>
          <p:spPr bwMode="auto">
            <a:xfrm>
              <a:off x="4171" y="164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9A0000"/>
                  </a:solidFill>
                  <a:effectLst/>
                  <a:uLnTx/>
                  <a:uFillTx/>
                  <a:latin typeface="Times New Roman" panose="02020603050405020304" pitchFamily="18" charset="0"/>
                  <a:ea typeface="宋体" panose="02010600030101010101" pitchFamily="2" charset="-122"/>
                  <a:cs typeface="+mn-cs"/>
                </a:rPr>
                <a:t>n</a:t>
              </a:r>
              <a:r>
                <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000" b="1" i="0" u="none" strike="noStrike" kern="1200" cap="none" spc="0" normalizeH="0" baseline="-25000" noProof="0">
                <a:ln>
                  <a:noFill/>
                </a:ln>
                <a:solidFill>
                  <a:srgbClr val="9A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90" name="Text Box 22"/>
            <p:cNvSpPr txBox="1">
              <a:spLocks noChangeArrowheads="1"/>
            </p:cNvSpPr>
            <p:nvPr/>
          </p:nvSpPr>
          <p:spPr bwMode="auto">
            <a:xfrm>
              <a:off x="4193" y="184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91" name="Text Box 23"/>
            <p:cNvSpPr txBox="1">
              <a:spLocks noChangeArrowheads="1"/>
            </p:cNvSpPr>
            <p:nvPr/>
          </p:nvSpPr>
          <p:spPr bwMode="auto">
            <a:xfrm>
              <a:off x="4193" y="204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92" name="Text Box 24"/>
            <p:cNvSpPr txBox="1">
              <a:spLocks noChangeArrowheads="1"/>
            </p:cNvSpPr>
            <p:nvPr/>
          </p:nvSpPr>
          <p:spPr bwMode="auto">
            <a:xfrm>
              <a:off x="4193" y="224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93" name="Text Box 25"/>
            <p:cNvSpPr txBox="1">
              <a:spLocks noChangeArrowheads="1"/>
            </p:cNvSpPr>
            <p:nvPr/>
          </p:nvSpPr>
          <p:spPr bwMode="auto">
            <a:xfrm>
              <a:off x="3504" y="3407"/>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调阻调速特性曲线</a:t>
              </a:r>
              <a:endParaRPr kumimoji="1" lang="zh-CN" altLang="en-US"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84347" name="AutoShape 27"/>
          <p:cNvSpPr>
            <a:spLocks noChangeArrowheads="1"/>
          </p:cNvSpPr>
          <p:nvPr/>
        </p:nvSpPr>
        <p:spPr bwMode="auto">
          <a:xfrm>
            <a:off x="5472113" y="323850"/>
            <a:ext cx="3375025" cy="2339975"/>
          </a:xfrm>
          <a:prstGeom prst="cloudCallout">
            <a:avLst>
              <a:gd name="adj1" fmla="val -25870"/>
              <a:gd name="adj2" fmla="val 78833"/>
            </a:avLst>
          </a:prstGeom>
          <a:solidFill>
            <a:srgbClr val="CCFFFF"/>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隶书" panose="02010509060101010101" pitchFamily="49" charset="-122"/>
                <a:cs typeface="+mn-cs"/>
              </a:rPr>
              <a:t>有级调速，平滑性差，空载时无调速能力，少用</a:t>
            </a: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84346"/>
                                        </p:tgtEl>
                                        <p:attrNameLst>
                                          <p:attrName>style.visibility</p:attrName>
                                        </p:attrNameLst>
                                      </p:cBhvr>
                                      <p:to>
                                        <p:strVal val="visible"/>
                                      </p:to>
                                    </p:set>
                                    <p:anim calcmode="discrete" valueType="clr">
                                      <p:cBhvr override="childStyle">
                                        <p:cTn id="7" dur="500"/>
                                        <p:tgtEl>
                                          <p:spTgt spid="184346"/>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84346"/>
                                        </p:tgtEl>
                                        <p:attrNameLst>
                                          <p:attrName>fillcolor</p:attrName>
                                        </p:attrNameLst>
                                      </p:cBhvr>
                                      <p:tavLst>
                                        <p:tav tm="0">
                                          <p:val>
                                            <p:clrVal>
                                              <a:schemeClr val="accent2"/>
                                            </p:clrVal>
                                          </p:val>
                                        </p:tav>
                                        <p:tav tm="50000">
                                          <p:val>
                                            <p:clrVal>
                                              <a:schemeClr val="hlink"/>
                                            </p:clrVal>
                                          </p:val>
                                        </p:tav>
                                      </p:tavLst>
                                    </p:anim>
                                    <p:set>
                                      <p:cBhvr>
                                        <p:cTn id="9" dur="500"/>
                                        <p:tgtEl>
                                          <p:spTgt spid="18434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2">
                                            <p:txEl>
                                              <p:pRg st="0" end="0"/>
                                            </p:txEl>
                                          </p:spTgt>
                                        </p:tgtEl>
                                        <p:attrNameLst>
                                          <p:attrName>style.visibility</p:attrName>
                                        </p:attrNameLst>
                                      </p:cBhvr>
                                      <p:to>
                                        <p:strVal val="visible"/>
                                      </p:to>
                                    </p:set>
                                    <p:animEffect transition="in" filter="wipe(left)">
                                      <p:cBhvr>
                                        <p:cTn id="22" dur="500"/>
                                        <p:tgtEl>
                                          <p:spTgt spid="1843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22">
                                            <p:txEl>
                                              <p:pRg st="1" end="1"/>
                                            </p:txEl>
                                          </p:spTgt>
                                        </p:tgtEl>
                                        <p:attrNameLst>
                                          <p:attrName>style.visibility</p:attrName>
                                        </p:attrNameLst>
                                      </p:cBhvr>
                                      <p:to>
                                        <p:strVal val="visible"/>
                                      </p:to>
                                    </p:set>
                                    <p:animEffect transition="in" filter="wipe(left)">
                                      <p:cBhvr>
                                        <p:cTn id="27" dur="500"/>
                                        <p:tgtEl>
                                          <p:spTgt spid="184322">
                                            <p:txEl>
                                              <p:pRg st="1" end="1"/>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22">
                                            <p:txEl>
                                              <p:pRg st="2" end="2"/>
                                            </p:txEl>
                                          </p:spTgt>
                                        </p:tgtEl>
                                        <p:attrNameLst>
                                          <p:attrName>style.visibility</p:attrName>
                                        </p:attrNameLst>
                                      </p:cBhvr>
                                      <p:to>
                                        <p:strVal val="visible"/>
                                      </p:to>
                                    </p:set>
                                    <p:animEffect transition="in" filter="wipe(left)">
                                      <p:cBhvr>
                                        <p:cTn id="31" dur="500"/>
                                        <p:tgtEl>
                                          <p:spTgt spid="18432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4322">
                                            <p:txEl>
                                              <p:pRg st="3" end="3"/>
                                            </p:txEl>
                                          </p:spTgt>
                                        </p:tgtEl>
                                        <p:attrNameLst>
                                          <p:attrName>style.visibility</p:attrName>
                                        </p:attrNameLst>
                                      </p:cBhvr>
                                      <p:to>
                                        <p:strVal val="visible"/>
                                      </p:to>
                                    </p:set>
                                    <p:animEffect transition="in" filter="wipe(left)">
                                      <p:cBhvr>
                                        <p:cTn id="36" dur="500"/>
                                        <p:tgtEl>
                                          <p:spTgt spid="18432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4322">
                                            <p:txEl>
                                              <p:pRg st="4" end="4"/>
                                            </p:txEl>
                                          </p:spTgt>
                                        </p:tgtEl>
                                        <p:attrNameLst>
                                          <p:attrName>style.visibility</p:attrName>
                                        </p:attrNameLst>
                                      </p:cBhvr>
                                      <p:to>
                                        <p:strVal val="visible"/>
                                      </p:to>
                                    </p:set>
                                    <p:animEffect transition="in" filter="wipe(left)">
                                      <p:cBhvr>
                                        <p:cTn id="41" dur="500"/>
                                        <p:tgtEl>
                                          <p:spTgt spid="184322">
                                            <p:txEl>
                                              <p:pRg st="4" end="4"/>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84322">
                                            <p:txEl>
                                              <p:pRg st="5" end="5"/>
                                            </p:txEl>
                                          </p:spTgt>
                                        </p:tgtEl>
                                        <p:attrNameLst>
                                          <p:attrName>style.visibility</p:attrName>
                                        </p:attrNameLst>
                                      </p:cBhvr>
                                      <p:to>
                                        <p:strVal val="visible"/>
                                      </p:to>
                                    </p:set>
                                    <p:animEffect transition="in" filter="wipe(left)">
                                      <p:cBhvr>
                                        <p:cTn id="45" dur="500"/>
                                        <p:tgtEl>
                                          <p:spTgt spid="184322">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84322">
                                            <p:txEl>
                                              <p:pRg st="6" end="6"/>
                                            </p:txEl>
                                          </p:spTgt>
                                        </p:tgtEl>
                                        <p:attrNameLst>
                                          <p:attrName>style.visibility</p:attrName>
                                        </p:attrNameLst>
                                      </p:cBhvr>
                                      <p:to>
                                        <p:strVal val="visible"/>
                                      </p:to>
                                    </p:set>
                                    <p:animEffect transition="in" filter="wipe(left)">
                                      <p:cBhvr>
                                        <p:cTn id="50" dur="500"/>
                                        <p:tgtEl>
                                          <p:spTgt spid="184322">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nodeType="clickEffect">
                                  <p:stCondLst>
                                    <p:cond delay="0"/>
                                  </p:stCondLst>
                                  <p:iterate type="lt">
                                    <p:tmPct val="50000"/>
                                  </p:iterate>
                                  <p:childTnLst>
                                    <p:set>
                                      <p:cBhvr>
                                        <p:cTn id="54" dur="1" fill="hold">
                                          <p:stCondLst>
                                            <p:cond delay="0"/>
                                          </p:stCondLst>
                                        </p:cTn>
                                        <p:tgtEl>
                                          <p:spTgt spid="184322">
                                            <p:txEl>
                                              <p:pRg st="7" end="7"/>
                                            </p:txEl>
                                          </p:spTgt>
                                        </p:tgtEl>
                                        <p:attrNameLst>
                                          <p:attrName>style.visibility</p:attrName>
                                        </p:attrNameLst>
                                      </p:cBhvr>
                                      <p:to>
                                        <p:strVal val="visible"/>
                                      </p:to>
                                    </p:set>
                                    <p:anim calcmode="discrete" valueType="clr">
                                      <p:cBhvr override="childStyle">
                                        <p:cTn id="55" dur="80"/>
                                        <p:tgtEl>
                                          <p:spTgt spid="18432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84322">
                                            <p:txEl>
                                              <p:pRg st="7" end="7"/>
                                            </p:txEl>
                                          </p:spTgt>
                                        </p:tgtEl>
                                        <p:attrNameLst>
                                          <p:attrName>fillcolor</p:attrName>
                                        </p:attrNameLst>
                                      </p:cBhvr>
                                      <p:tavLst>
                                        <p:tav tm="0">
                                          <p:val>
                                            <p:clrVal>
                                              <a:schemeClr val="accent2"/>
                                            </p:clrVal>
                                          </p:val>
                                        </p:tav>
                                        <p:tav tm="50000">
                                          <p:val>
                                            <p:clrVal>
                                              <a:schemeClr val="hlink"/>
                                            </p:clrVal>
                                          </p:val>
                                        </p:tav>
                                      </p:tavLst>
                                    </p:anim>
                                    <p:set>
                                      <p:cBhvr>
                                        <p:cTn id="57" dur="80"/>
                                        <p:tgtEl>
                                          <p:spTgt spid="184322">
                                            <p:txEl>
                                              <p:pRg st="7" end="7"/>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84347"/>
                                        </p:tgtEl>
                                        <p:attrNameLst>
                                          <p:attrName>style.visibility</p:attrName>
                                        </p:attrNameLst>
                                      </p:cBhvr>
                                      <p:to>
                                        <p:strVal val="visible"/>
                                      </p:to>
                                    </p:set>
                                    <p:anim calcmode="lin" valueType="num">
                                      <p:cBhvr additive="base">
                                        <p:cTn id="62" dur="500" fill="hold"/>
                                        <p:tgtEl>
                                          <p:spTgt spid="184347"/>
                                        </p:tgtEl>
                                        <p:attrNameLst>
                                          <p:attrName>ppt_x</p:attrName>
                                        </p:attrNameLst>
                                      </p:cBhvr>
                                      <p:tavLst>
                                        <p:tav tm="0">
                                          <p:val>
                                            <p:strVal val="#ppt_x"/>
                                          </p:val>
                                        </p:tav>
                                        <p:tav tm="100000">
                                          <p:val>
                                            <p:strVal val="#ppt_x"/>
                                          </p:val>
                                        </p:tav>
                                      </p:tavLst>
                                    </p:anim>
                                    <p:anim calcmode="lin" valueType="num">
                                      <p:cBhvr additive="base">
                                        <p:cTn id="63" dur="500" fill="hold"/>
                                        <p:tgtEl>
                                          <p:spTgt spid="1843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6" grpId="0"/>
      <p:bldP spid="18434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5" name="Object 6"/>
          <p:cNvGraphicFramePr>
            <a:graphicFrameLocks noChangeAspect="1"/>
          </p:cNvGraphicFramePr>
          <p:nvPr/>
        </p:nvGraphicFramePr>
        <p:xfrm>
          <a:off x="-252413" y="1484314"/>
          <a:ext cx="6408589" cy="3774108"/>
        </p:xfrm>
        <a:graphic>
          <a:graphicData uri="http://schemas.openxmlformats.org/presentationml/2006/ole"/>
        </a:graphic>
      </p:graphicFrame>
      <p:sp>
        <p:nvSpPr>
          <p:cNvPr id="90116" name="Text Box 7"/>
          <p:cNvSpPr txBox="1">
            <a:spLocks noChangeArrowheads="1"/>
          </p:cNvSpPr>
          <p:nvPr/>
        </p:nvSpPr>
        <p:spPr bwMode="auto">
          <a:xfrm>
            <a:off x="323850" y="9080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endParaRPr lang="zh-CN" altLang="en-US">
              <a:solidFill>
                <a:schemeClr val="tx1"/>
              </a:solidFill>
            </a:endParaRPr>
          </a:p>
        </p:txBody>
      </p:sp>
      <p:sp>
        <p:nvSpPr>
          <p:cNvPr id="90117" name="Text Box 8"/>
          <p:cNvSpPr txBox="1">
            <a:spLocks noChangeArrowheads="1"/>
          </p:cNvSpPr>
          <p:nvPr/>
        </p:nvSpPr>
        <p:spPr bwMode="auto">
          <a:xfrm>
            <a:off x="683568" y="5157192"/>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tx1"/>
                </a:solidFill>
              </a:rPr>
              <a:t> (d) </a:t>
            </a:r>
            <a:r>
              <a:rPr lang="zh-CN" altLang="en-US" dirty="0">
                <a:solidFill>
                  <a:schemeClr val="tx1"/>
                </a:solidFill>
              </a:rPr>
              <a:t>轻载电动状态的电流波形 </a:t>
            </a:r>
            <a:endParaRPr lang="zh-CN" altLang="en-US" dirty="0">
              <a:solidFill>
                <a:schemeClr val="tx1"/>
              </a:solidFill>
            </a:endParaRPr>
          </a:p>
        </p:txBody>
      </p:sp>
      <p:sp>
        <p:nvSpPr>
          <p:cNvPr id="90118" name="Rectangle 17"/>
          <p:cNvSpPr>
            <a:spLocks noChangeArrowheads="1"/>
          </p:cNvSpPr>
          <p:nvPr/>
        </p:nvSpPr>
        <p:spPr bwMode="auto">
          <a:xfrm>
            <a:off x="5827713" y="2093913"/>
            <a:ext cx="302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tx1"/>
                </a:solidFill>
              </a:rPr>
              <a:t>VT</a:t>
            </a:r>
            <a:r>
              <a:rPr lang="en-US" altLang="zh-CN" i="1" baseline="-25000">
                <a:solidFill>
                  <a:schemeClr val="tx1"/>
                </a:solidFill>
              </a:rPr>
              <a:t>1</a:t>
            </a:r>
            <a:r>
              <a:rPr lang="zh-CN" altLang="en-US" i="1">
                <a:solidFill>
                  <a:schemeClr val="tx1"/>
                </a:solidFill>
              </a:rPr>
              <a:t>、</a:t>
            </a:r>
            <a:r>
              <a:rPr lang="en-US" altLang="zh-CN" i="1">
                <a:solidFill>
                  <a:schemeClr val="tx1"/>
                </a:solidFill>
              </a:rPr>
              <a:t>VD</a:t>
            </a:r>
            <a:r>
              <a:rPr lang="en-US" altLang="zh-CN" i="1" baseline="-25000">
                <a:solidFill>
                  <a:schemeClr val="tx1"/>
                </a:solidFill>
              </a:rPr>
              <a:t>2</a:t>
            </a:r>
            <a:r>
              <a:rPr lang="zh-CN" altLang="en-US" i="1">
                <a:solidFill>
                  <a:schemeClr val="tx1"/>
                </a:solidFill>
              </a:rPr>
              <a:t>、</a:t>
            </a:r>
            <a:r>
              <a:rPr lang="en-US" altLang="zh-CN" i="1">
                <a:solidFill>
                  <a:schemeClr val="tx1"/>
                </a:solidFill>
              </a:rPr>
              <a:t>VT</a:t>
            </a:r>
            <a:r>
              <a:rPr lang="en-US" altLang="zh-CN" i="1" baseline="-25000">
                <a:solidFill>
                  <a:schemeClr val="tx1"/>
                </a:solidFill>
              </a:rPr>
              <a:t>2</a:t>
            </a:r>
            <a:r>
              <a:rPr kumimoji="0" lang="zh-CN" altLang="en-US">
                <a:solidFill>
                  <a:schemeClr val="tx1"/>
                </a:solidFill>
              </a:rPr>
              <a:t>和</a:t>
            </a:r>
            <a:r>
              <a:rPr lang="en-US" altLang="zh-CN" i="1">
                <a:solidFill>
                  <a:schemeClr val="tx1"/>
                </a:solidFill>
              </a:rPr>
              <a:t>VD</a:t>
            </a:r>
            <a:r>
              <a:rPr lang="en-US" altLang="zh-CN" i="1" baseline="-25000">
                <a:solidFill>
                  <a:schemeClr val="tx1"/>
                </a:solidFill>
              </a:rPr>
              <a:t>1</a:t>
            </a:r>
            <a:endParaRPr kumimoji="0" lang="en-US" altLang="zh-CN" baseline="-25000">
              <a:solidFill>
                <a:schemeClr val="tx1"/>
              </a:solidFill>
            </a:endParaRPr>
          </a:p>
          <a:p>
            <a:pPr algn="l" eaLnBrk="1" hangingPunct="1"/>
            <a:r>
              <a:rPr kumimoji="0" lang="zh-CN" altLang="en-US">
                <a:solidFill>
                  <a:schemeClr val="tx1"/>
                </a:solidFill>
                <a:latin typeface="Arial" panose="020B0604020202020204" pitchFamily="34" charset="0"/>
              </a:rPr>
              <a:t>四个管子轮流导通。 </a:t>
            </a:r>
            <a:endParaRPr kumimoji="0" lang="zh-CN" altLang="en-US">
              <a:solidFill>
                <a:schemeClr val="tx1"/>
              </a:solidFill>
              <a:latin typeface="Arial" panose="020B0604020202020204" pitchFamily="34" charset="0"/>
            </a:endParaRPr>
          </a:p>
        </p:txBody>
      </p:sp>
      <p:graphicFrame>
        <p:nvGraphicFramePr>
          <p:cNvPr id="66563" name="Object 6"/>
          <p:cNvGraphicFramePr>
            <a:graphicFrameLocks noChangeAspect="1"/>
          </p:cNvGraphicFramePr>
          <p:nvPr/>
        </p:nvGraphicFramePr>
        <p:xfrm>
          <a:off x="-253047" y="1077278"/>
          <a:ext cx="7704137" cy="4537075"/>
        </p:xfrm>
        <a:graphic>
          <a:graphicData uri="http://schemas.openxmlformats.org/presentationml/2006/ole">
            <mc:AlternateContent xmlns:mc="http://schemas.openxmlformats.org/markup-compatibility/2006">
              <mc:Choice xmlns:v="urn:schemas-microsoft-com:vml" Requires="v">
                <p:oleObj spid="_x0000_s3120" name="" r:id="rId2" imgW="2933700" imgH="1727200" progId="Visio.Drawing.11">
                  <p:embed/>
                </p:oleObj>
              </mc:Choice>
              <mc:Fallback>
                <p:oleObj name="" r:id="rId2" imgW="2933700" imgH="1727200" progId="Visio.Drawing.11">
                  <p:embed/>
                  <p:pic>
                    <p:nvPicPr>
                      <p:cNvPr id="0" name="图片 3119"/>
                      <p:cNvPicPr/>
                      <p:nvPr/>
                    </p:nvPicPr>
                    <p:blipFill>
                      <a:blip r:embed="rId3"/>
                      <a:stretch>
                        <a:fillRect/>
                      </a:stretch>
                    </p:blipFill>
                    <p:spPr>
                      <a:xfrm>
                        <a:off x="-253047" y="1077278"/>
                        <a:ext cx="7704137" cy="4537075"/>
                      </a:xfrm>
                      <a:prstGeom prst="rect">
                        <a:avLst/>
                      </a:prstGeom>
                      <a:noFill/>
                      <a:ln w="38100">
                        <a:noFill/>
                        <a:miter/>
                      </a:ln>
                    </p:spPr>
                  </p:pic>
                </p:oleObj>
              </mc:Fallback>
            </mc:AlternateContent>
          </a:graphicData>
        </a:graphic>
      </p:graphicFrame>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3568" y="620688"/>
            <a:ext cx="8162925" cy="579438"/>
          </a:xfrm>
        </p:spPr>
        <p:txBody>
          <a:bodyPr/>
          <a:lstStyle/>
          <a:p>
            <a:r>
              <a:rPr lang="zh-CN" altLang="en-US" sz="3600" b="1" dirty="0"/>
              <a:t>轻载电动状态 </a:t>
            </a:r>
            <a:endParaRPr lang="zh-CN" altLang="en-US" sz="3600" b="1" dirty="0"/>
          </a:p>
        </p:txBody>
      </p:sp>
      <p:sp>
        <p:nvSpPr>
          <p:cNvPr id="91139" name="Rectangle 3"/>
          <p:cNvSpPr>
            <a:spLocks noGrp="1" noChangeArrowheads="1"/>
          </p:cNvSpPr>
          <p:nvPr>
            <p:ph idx="1"/>
          </p:nvPr>
        </p:nvSpPr>
        <p:spPr>
          <a:xfrm>
            <a:off x="609600" y="1480145"/>
            <a:ext cx="7848600" cy="4829175"/>
          </a:xfrm>
        </p:spPr>
        <p:txBody>
          <a:bodyPr/>
          <a:lstStyle/>
          <a:p>
            <a:r>
              <a:rPr lang="zh-CN" altLang="en-US" dirty="0">
                <a:latin typeface="Times New Roman" panose="02020603050405020304" pitchFamily="18" charset="0"/>
              </a:rPr>
              <a:t>在</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1</a:t>
            </a:r>
            <a:r>
              <a:rPr lang="zh-CN" altLang="en-US" dirty="0">
                <a:latin typeface="Times New Roman" panose="02020603050405020304" pitchFamily="18" charset="0"/>
              </a:rPr>
              <a:t>关断后，</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Times New Roman" panose="02020603050405020304" pitchFamily="18" charset="0"/>
              </a:rPr>
              <a:t>经</a:t>
            </a:r>
            <a:r>
              <a:rPr lang="en-US" altLang="zh-CN" i="1" dirty="0">
                <a:latin typeface="Times New Roman" panose="02020603050405020304" pitchFamily="18" charset="0"/>
              </a:rPr>
              <a:t>VD</a:t>
            </a:r>
            <a:r>
              <a:rPr lang="en-US" altLang="zh-CN" i="1" baseline="-25000" dirty="0">
                <a:latin typeface="Times New Roman" panose="02020603050405020304" pitchFamily="18" charset="0"/>
              </a:rPr>
              <a:t>2</a:t>
            </a:r>
            <a:r>
              <a:rPr lang="zh-CN" altLang="en-US" dirty="0">
                <a:latin typeface="Times New Roman" panose="02020603050405020304" pitchFamily="18" charset="0"/>
              </a:rPr>
              <a:t>续流。</a:t>
            </a:r>
            <a:endParaRPr lang="zh-CN" altLang="en-US" dirty="0">
              <a:latin typeface="Times New Roman" panose="02020603050405020304" pitchFamily="18" charset="0"/>
            </a:endParaRPr>
          </a:p>
          <a:p>
            <a:r>
              <a:rPr lang="zh-CN" altLang="en-US" dirty="0">
                <a:latin typeface="Times New Roman" panose="02020603050405020304" pitchFamily="18" charset="0"/>
              </a:rPr>
              <a:t>还没有到达周期</a:t>
            </a:r>
            <a:r>
              <a:rPr lang="en-US" altLang="zh-CN" i="1" dirty="0">
                <a:latin typeface="Times New Roman" panose="02020603050405020304" pitchFamily="18" charset="0"/>
              </a:rPr>
              <a:t>T</a:t>
            </a:r>
            <a:r>
              <a:rPr lang="zh-CN" altLang="en-US" dirty="0">
                <a:latin typeface="Times New Roman" panose="02020603050405020304" pitchFamily="18" charset="0"/>
              </a:rPr>
              <a:t>，电流已经衰减到零，</a:t>
            </a:r>
            <a:endParaRPr lang="zh-CN" altLang="en-US" dirty="0">
              <a:latin typeface="Times New Roman" panose="02020603050405020304" pitchFamily="18" charset="0"/>
            </a:endParaRPr>
          </a:p>
          <a:p>
            <a:r>
              <a:rPr lang="zh-CN" altLang="en-US" dirty="0">
                <a:latin typeface="Times New Roman" panose="02020603050405020304" pitchFamily="18" charset="0"/>
              </a:rPr>
              <a:t>在</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i="1" baseline="-25000" dirty="0">
                <a:latin typeface="Times New Roman" panose="02020603050405020304" pitchFamily="18" charset="0"/>
              </a:rPr>
              <a:t>2</a:t>
            </a:r>
            <a:r>
              <a:rPr lang="zh-CN" altLang="en-US" dirty="0">
                <a:latin typeface="Times New Roman" panose="02020603050405020304" pitchFamily="18" charset="0"/>
              </a:rPr>
              <a:t>时刻，</a:t>
            </a:r>
            <a:r>
              <a:rPr lang="en-US" altLang="zh-CN" i="1" dirty="0">
                <a:latin typeface="Times New Roman" panose="02020603050405020304" pitchFamily="18" charset="0"/>
              </a:rPr>
              <a:t>VT</a:t>
            </a:r>
            <a:r>
              <a:rPr lang="en-US" altLang="zh-CN" i="1" baseline="-25000" dirty="0">
                <a:latin typeface="Times New Roman" panose="02020603050405020304" pitchFamily="18" charset="0"/>
              </a:rPr>
              <a:t>2</a:t>
            </a:r>
            <a:r>
              <a:rPr lang="zh-CN" altLang="en-US" dirty="0">
                <a:latin typeface="Times New Roman" panose="02020603050405020304" pitchFamily="18" charset="0"/>
              </a:rPr>
              <a:t>导通，使电流反向，产生局部时间的制动作用。</a:t>
            </a:r>
            <a:endParaRPr lang="zh-CN" altLang="en-US" dirty="0">
              <a:latin typeface="Times New Roman" panose="02020603050405020304" pitchFamily="18" charset="0"/>
            </a:endParaRPr>
          </a:p>
          <a:p>
            <a:r>
              <a:rPr lang="zh-CN" altLang="en-US" dirty="0"/>
              <a:t>轻载时，电流可在正负方向之间脉动，平均电流等于负载电流，一个周期分成四个阶段。 </a:t>
            </a:r>
            <a:endParaRPr lang="zh-CN" altLang="en-US"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11560" y="692696"/>
            <a:ext cx="8162925" cy="1190625"/>
          </a:xfrm>
        </p:spPr>
        <p:txBody>
          <a:bodyPr/>
          <a:lstStyle/>
          <a:p>
            <a:r>
              <a:rPr lang="zh-CN" altLang="en-US" sz="3600" dirty="0">
                <a:latin typeface="Times New Roman" panose="02020603050405020304" pitchFamily="18" charset="0"/>
              </a:rPr>
              <a:t>有制动电流通路的</a:t>
            </a:r>
            <a:br>
              <a:rPr lang="zh-CN" altLang="en-US" sz="3600" dirty="0">
                <a:latin typeface="Times New Roman" panose="02020603050405020304" pitchFamily="18" charset="0"/>
              </a:rPr>
            </a:br>
            <a:r>
              <a:rPr lang="zh-CN" altLang="en-US" sz="3600" dirty="0">
                <a:latin typeface="Times New Roman" panose="02020603050405020304" pitchFamily="18" charset="0"/>
              </a:rPr>
              <a:t>不可逆</a:t>
            </a:r>
            <a:r>
              <a:rPr lang="en-US" altLang="zh-CN" sz="3600" dirty="0">
                <a:latin typeface="Times New Roman" panose="02020603050405020304" pitchFamily="18" charset="0"/>
              </a:rPr>
              <a:t>PWM-</a:t>
            </a:r>
            <a:r>
              <a:rPr lang="zh-CN" altLang="en-US" sz="3600" dirty="0">
                <a:latin typeface="Times New Roman" panose="02020603050405020304" pitchFamily="18" charset="0"/>
              </a:rPr>
              <a:t>直流电动机系统 </a:t>
            </a:r>
            <a:endParaRPr lang="zh-CN" altLang="en-US" sz="3600" dirty="0">
              <a:latin typeface="Times New Roman" panose="02020603050405020304" pitchFamily="18" charset="0"/>
            </a:endParaRPr>
          </a:p>
        </p:txBody>
      </p:sp>
      <p:sp>
        <p:nvSpPr>
          <p:cNvPr id="92163" name="Rectangle 3"/>
          <p:cNvSpPr>
            <a:spLocks noGrp="1" noChangeArrowheads="1"/>
          </p:cNvSpPr>
          <p:nvPr>
            <p:ph idx="1"/>
          </p:nvPr>
        </p:nvSpPr>
        <p:spPr>
          <a:xfrm>
            <a:off x="683568" y="1916832"/>
            <a:ext cx="7848600" cy="4829175"/>
          </a:xfrm>
        </p:spPr>
        <p:txBody>
          <a:bodyPr/>
          <a:lstStyle/>
          <a:p>
            <a:r>
              <a:rPr lang="zh-CN" altLang="en-US" dirty="0">
                <a:solidFill>
                  <a:srgbClr val="C00000"/>
                </a:solidFill>
                <a:latin typeface="Times New Roman" panose="02020603050405020304" pitchFamily="18" charset="0"/>
              </a:rPr>
              <a:t>为什么不可逆</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zh-CN" altLang="en-US" dirty="0">
                <a:latin typeface="Times New Roman" panose="02020603050405020304" pitchFamily="18" charset="0"/>
              </a:rPr>
              <a:t>平均电压</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d</a:t>
            </a:r>
            <a:r>
              <a:rPr lang="zh-CN" altLang="en-US" dirty="0">
                <a:latin typeface="Times New Roman" panose="02020603050405020304" pitchFamily="18" charset="0"/>
              </a:rPr>
              <a:t>始终大于零，电流虽然能够反向，而电压和转速仍不能反向。</a:t>
            </a:r>
            <a:endParaRPr lang="zh-CN" altLang="en-US" dirty="0">
              <a:latin typeface="Times New Roman" panose="02020603050405020304" pitchFamily="18" charset="0"/>
            </a:endParaRPr>
          </a:p>
          <a:p>
            <a:r>
              <a:rPr lang="zh-CN" altLang="en-US" dirty="0">
                <a:latin typeface="Times New Roman" panose="02020603050405020304" pitchFamily="18" charset="0"/>
              </a:rPr>
              <a:t>如果要求转速反向，需要再增加</a:t>
            </a:r>
            <a:r>
              <a:rPr lang="en-US" altLang="zh-CN" dirty="0">
                <a:latin typeface="Times New Roman" panose="02020603050405020304" pitchFamily="18" charset="0"/>
              </a:rPr>
              <a:t>VT</a:t>
            </a:r>
            <a:r>
              <a:rPr lang="zh-CN" altLang="en-US" dirty="0">
                <a:latin typeface="Times New Roman" panose="02020603050405020304" pitchFamily="18" charset="0"/>
              </a:rPr>
              <a:t>和</a:t>
            </a:r>
            <a:r>
              <a:rPr lang="en-US" altLang="zh-CN" dirty="0">
                <a:latin typeface="Times New Roman" panose="02020603050405020304" pitchFamily="18" charset="0"/>
              </a:rPr>
              <a:t>VD</a:t>
            </a:r>
            <a:r>
              <a:rPr lang="zh-CN" altLang="en-US" dirty="0">
                <a:latin typeface="Times New Roman" panose="02020603050405020304" pitchFamily="18" charset="0"/>
              </a:rPr>
              <a:t>，构成可逆的</a:t>
            </a:r>
            <a:r>
              <a:rPr lang="en-US" altLang="zh-CN" dirty="0">
                <a:latin typeface="Times New Roman" panose="02020603050405020304" pitchFamily="18" charset="0"/>
              </a:rPr>
              <a:t>PWM</a:t>
            </a:r>
            <a:r>
              <a:rPr lang="zh-CN" altLang="en-US" dirty="0">
                <a:latin typeface="Times New Roman" panose="02020603050405020304" pitchFamily="18" charset="0"/>
              </a:rPr>
              <a:t>变换器</a:t>
            </a:r>
            <a:r>
              <a:rPr lang="en-US" altLang="zh-CN" dirty="0">
                <a:latin typeface="Times New Roman" panose="02020603050405020304" pitchFamily="18" charset="0"/>
              </a:rPr>
              <a:t>-</a:t>
            </a:r>
            <a:r>
              <a:rPr lang="zh-CN" altLang="en-US" dirty="0">
                <a:latin typeface="Times New Roman" panose="02020603050405020304" pitchFamily="18" charset="0"/>
              </a:rPr>
              <a:t>直流电动机系统，如图</a:t>
            </a:r>
            <a:r>
              <a:rPr lang="en-US" altLang="zh-CN" dirty="0">
                <a:latin typeface="Times New Roman" panose="02020603050405020304" pitchFamily="18" charset="0"/>
              </a:rPr>
              <a:t>2-13</a:t>
            </a:r>
            <a:r>
              <a:rPr lang="zh-CN" altLang="en-US" dirty="0">
                <a:latin typeface="Times New Roman" panose="02020603050405020304" pitchFamily="18" charset="0"/>
              </a:rPr>
              <a:t>所示。 </a:t>
            </a:r>
            <a:endParaRPr lang="zh-CN" altLang="en-US" dirty="0">
              <a:latin typeface="Times New Roman" panose="02020603050405020304" pitchFamily="18" charset="0"/>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71538" y="982663"/>
            <a:ext cx="8162925" cy="641350"/>
          </a:xfrm>
        </p:spPr>
        <p:txBody>
          <a:bodyPr/>
          <a:lstStyle/>
          <a:p>
            <a:r>
              <a:rPr lang="zh-CN" altLang="en-US" sz="3600">
                <a:latin typeface="Times New Roman" panose="02020603050405020304" pitchFamily="18" charset="0"/>
              </a:rPr>
              <a:t>桥式可逆</a:t>
            </a:r>
            <a:r>
              <a:rPr lang="en-US" altLang="zh-CN" sz="3600">
                <a:latin typeface="Times New Roman" panose="02020603050405020304" pitchFamily="18" charset="0"/>
              </a:rPr>
              <a:t>PWM</a:t>
            </a:r>
            <a:r>
              <a:rPr lang="zh-CN" altLang="en-US" sz="3600">
                <a:latin typeface="Times New Roman" panose="02020603050405020304" pitchFamily="18" charset="0"/>
              </a:rPr>
              <a:t>变换器</a:t>
            </a:r>
            <a:endParaRPr lang="zh-CN" altLang="en-US" sz="3600">
              <a:latin typeface="Times New Roman" panose="02020603050405020304" pitchFamily="18" charset="0"/>
            </a:endParaRPr>
          </a:p>
        </p:txBody>
      </p:sp>
      <p:sp>
        <p:nvSpPr>
          <p:cNvPr id="93187" name="Rectangle 5"/>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88" name="Text Box 6"/>
          <p:cNvSpPr txBox="1">
            <a:spLocks noChangeArrowheads="1"/>
          </p:cNvSpPr>
          <p:nvPr/>
        </p:nvSpPr>
        <p:spPr bwMode="auto">
          <a:xfrm>
            <a:off x="2571750" y="6215063"/>
            <a:ext cx="4681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图</a:t>
            </a:r>
            <a:r>
              <a:rPr lang="en-US" altLang="zh-CN">
                <a:solidFill>
                  <a:schemeClr val="tx1"/>
                </a:solidFill>
              </a:rPr>
              <a:t>2-13	</a:t>
            </a:r>
            <a:r>
              <a:rPr lang="zh-CN" altLang="en-US">
                <a:solidFill>
                  <a:schemeClr val="tx1"/>
                </a:solidFill>
              </a:rPr>
              <a:t>桥式可逆</a:t>
            </a:r>
            <a:r>
              <a:rPr lang="en-US" altLang="zh-CN">
                <a:solidFill>
                  <a:schemeClr val="tx1"/>
                </a:solidFill>
              </a:rPr>
              <a:t>PWM</a:t>
            </a:r>
            <a:r>
              <a:rPr lang="zh-CN" altLang="en-US">
                <a:solidFill>
                  <a:schemeClr val="tx1"/>
                </a:solidFill>
              </a:rPr>
              <a:t>变换器电路</a:t>
            </a:r>
            <a:endParaRPr lang="zh-CN" altLang="en-US">
              <a:solidFill>
                <a:schemeClr val="tx1"/>
              </a:solidFill>
            </a:endParaRPr>
          </a:p>
        </p:txBody>
      </p:sp>
      <p:sp>
        <p:nvSpPr>
          <p:cNvPr id="9318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90" name="对象 3"/>
          <p:cNvGraphicFramePr>
            <a:graphicFrameLocks noChangeAspect="1"/>
          </p:cNvGraphicFramePr>
          <p:nvPr/>
        </p:nvGraphicFramePr>
        <p:xfrm>
          <a:off x="755650" y="1628775"/>
          <a:ext cx="7059613" cy="4097338"/>
        </p:xfrm>
        <a:graphic>
          <a:graphicData uri="http://schemas.openxmlformats.org/presentationml/2006/ole"/>
        </a:graphic>
      </p:graphicFrame>
      <p:graphicFrame>
        <p:nvGraphicFramePr>
          <p:cNvPr id="2" name="对象 3"/>
          <p:cNvGraphicFramePr>
            <a:graphicFrameLocks noChangeAspect="1"/>
          </p:cNvGraphicFramePr>
          <p:nvPr/>
        </p:nvGraphicFramePr>
        <p:xfrm>
          <a:off x="1042035" y="1802130"/>
          <a:ext cx="7059613" cy="4097338"/>
        </p:xfrm>
        <a:graphic>
          <a:graphicData uri="http://schemas.openxmlformats.org/presentationml/2006/ole">
            <mc:AlternateContent xmlns:mc="http://schemas.openxmlformats.org/markup-compatibility/2006">
              <mc:Choice xmlns:v="urn:schemas-microsoft-com:vml" Requires="v">
                <p:oleObj spid="_x0000_s24584" name="" r:id="rId2" imgW="3849370" imgH="2235200" progId="Visio.Drawing.11">
                  <p:embed/>
                </p:oleObj>
              </mc:Choice>
              <mc:Fallback>
                <p:oleObj name="" r:id="rId2" imgW="3849370" imgH="2235200" progId="Visio.Drawing.11">
                  <p:embed/>
                  <p:pic>
                    <p:nvPicPr>
                      <p:cNvPr id="0" name="图片 24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5" y="1802130"/>
                        <a:ext cx="7059613"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ChangeArrowheads="1"/>
          </p:cNvSpPr>
          <p:nvPr/>
        </p:nvSpPr>
        <p:spPr bwMode="auto">
          <a:xfrm>
            <a:off x="0" y="136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11" name="Text Box 6"/>
          <p:cNvSpPr txBox="1">
            <a:spLocks noChangeArrowheads="1"/>
          </p:cNvSpPr>
          <p:nvPr/>
        </p:nvSpPr>
        <p:spPr bwMode="auto">
          <a:xfrm>
            <a:off x="395288" y="519113"/>
            <a:ext cx="7993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2-14  </a:t>
            </a:r>
            <a:r>
              <a:rPr lang="zh-CN" altLang="en-US">
                <a:solidFill>
                  <a:schemeClr val="tx1"/>
                </a:solidFill>
              </a:rPr>
              <a:t>双极式控制可逆</a:t>
            </a:r>
            <a:r>
              <a:rPr lang="en-US" altLang="zh-CN">
                <a:solidFill>
                  <a:schemeClr val="tx1"/>
                </a:solidFill>
              </a:rPr>
              <a:t>PWM</a:t>
            </a:r>
            <a:r>
              <a:rPr lang="zh-CN" altLang="en-US">
                <a:solidFill>
                  <a:schemeClr val="tx1"/>
                </a:solidFill>
              </a:rPr>
              <a:t>变换器的驱动电压、输出电压和电流波形</a:t>
            </a:r>
            <a:endParaRPr lang="zh-CN" altLang="en-US">
              <a:solidFill>
                <a:schemeClr val="tx1"/>
              </a:solidFill>
            </a:endParaRPr>
          </a:p>
        </p:txBody>
      </p:sp>
      <p:sp>
        <p:nvSpPr>
          <p:cNvPr id="94212" name="Rectangle 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13" name="Text Box 9"/>
          <p:cNvSpPr txBox="1">
            <a:spLocks noChangeArrowheads="1"/>
          </p:cNvSpPr>
          <p:nvPr/>
        </p:nvSpPr>
        <p:spPr bwMode="auto">
          <a:xfrm>
            <a:off x="4211638" y="1773238"/>
            <a:ext cx="4392612"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chemeClr val="tx1"/>
                </a:solidFill>
              </a:rPr>
              <a:t>在一个开关周期内，</a:t>
            </a:r>
            <a:endParaRPr lang="zh-CN" altLang="en-US">
              <a:solidFill>
                <a:schemeClr val="tx1"/>
              </a:solidFill>
            </a:endParaRP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当</a:t>
            </a:r>
            <a:r>
              <a:rPr lang="en-US" altLang="zh-CN" i="1">
                <a:solidFill>
                  <a:schemeClr val="tx1"/>
                </a:solidFill>
              </a:rPr>
              <a:t>0</a:t>
            </a:r>
            <a:r>
              <a:rPr lang="en-US" altLang="zh-CN">
                <a:solidFill>
                  <a:schemeClr val="tx1"/>
                </a:solidFill>
              </a:rPr>
              <a:t>≤</a:t>
            </a:r>
            <a:r>
              <a:rPr lang="en-US" altLang="zh-CN" i="1">
                <a:solidFill>
                  <a:schemeClr val="tx1"/>
                </a:solidFill>
              </a:rPr>
              <a:t>t</a:t>
            </a:r>
            <a:r>
              <a:rPr lang="en-US" altLang="zh-CN">
                <a:solidFill>
                  <a:schemeClr val="tx1"/>
                </a:solidFill>
              </a:rPr>
              <a:t>&lt;</a:t>
            </a:r>
            <a:r>
              <a:rPr lang="en-US" altLang="zh-CN" i="1">
                <a:solidFill>
                  <a:schemeClr val="tx1"/>
                </a:solidFill>
              </a:rPr>
              <a:t>t</a:t>
            </a:r>
            <a:r>
              <a:rPr lang="en-US" altLang="zh-CN" baseline="-25000">
                <a:solidFill>
                  <a:schemeClr val="tx1"/>
                </a:solidFill>
              </a:rPr>
              <a:t>on</a:t>
            </a:r>
            <a:r>
              <a:rPr lang="zh-CN" altLang="en-US">
                <a:solidFill>
                  <a:schemeClr val="tx1"/>
                </a:solidFill>
              </a:rPr>
              <a:t>时，</a:t>
            </a:r>
            <a:r>
              <a:rPr lang="en-US" altLang="zh-CN" i="1">
                <a:solidFill>
                  <a:schemeClr val="tx1"/>
                </a:solidFill>
              </a:rPr>
              <a:t>U</a:t>
            </a:r>
            <a:r>
              <a:rPr lang="en-US" altLang="zh-CN" baseline="-25000">
                <a:solidFill>
                  <a:schemeClr val="tx1"/>
                </a:solidFill>
              </a:rPr>
              <a:t>AB</a:t>
            </a:r>
            <a:r>
              <a:rPr lang="en-US" altLang="zh-CN">
                <a:solidFill>
                  <a:schemeClr val="tx1"/>
                </a:solidFill>
              </a:rPr>
              <a:t>=</a:t>
            </a:r>
            <a:r>
              <a:rPr lang="en-US" altLang="zh-CN" i="1">
                <a:solidFill>
                  <a:schemeClr val="tx1"/>
                </a:solidFill>
              </a:rPr>
              <a:t>U</a:t>
            </a:r>
            <a:r>
              <a:rPr lang="en-US" altLang="zh-CN" baseline="-25000">
                <a:solidFill>
                  <a:schemeClr val="tx1"/>
                </a:solidFill>
              </a:rPr>
              <a:t>S</a:t>
            </a:r>
            <a:r>
              <a:rPr lang="zh-CN" altLang="en-US">
                <a:solidFill>
                  <a:schemeClr val="tx1"/>
                </a:solidFill>
              </a:rPr>
              <a:t>，电枢电流</a:t>
            </a:r>
            <a:r>
              <a:rPr lang="en-US" altLang="zh-CN" i="1">
                <a:solidFill>
                  <a:schemeClr val="tx1"/>
                </a:solidFill>
              </a:rPr>
              <a:t>i</a:t>
            </a:r>
            <a:r>
              <a:rPr lang="en-US" altLang="zh-CN" baseline="-25000">
                <a:solidFill>
                  <a:schemeClr val="tx1"/>
                </a:solidFill>
              </a:rPr>
              <a:t>d</a:t>
            </a:r>
            <a:r>
              <a:rPr lang="zh-CN" altLang="en-US">
                <a:solidFill>
                  <a:schemeClr val="tx1"/>
                </a:solidFill>
              </a:rPr>
              <a:t>沿回路</a:t>
            </a:r>
            <a:r>
              <a:rPr lang="en-US" altLang="zh-CN">
                <a:solidFill>
                  <a:schemeClr val="tx1"/>
                </a:solidFill>
              </a:rPr>
              <a:t>1</a:t>
            </a:r>
            <a:r>
              <a:rPr lang="zh-CN" altLang="en-US">
                <a:solidFill>
                  <a:schemeClr val="tx1"/>
                </a:solidFill>
              </a:rPr>
              <a:t>流通；</a:t>
            </a:r>
            <a:endParaRPr lang="zh-CN" altLang="en-US">
              <a:solidFill>
                <a:schemeClr val="tx1"/>
              </a:solidFill>
            </a:endParaRP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当</a:t>
            </a:r>
            <a:r>
              <a:rPr lang="en-US" altLang="zh-CN" i="1">
                <a:solidFill>
                  <a:schemeClr val="tx1"/>
                </a:solidFill>
              </a:rPr>
              <a:t>t</a:t>
            </a:r>
            <a:r>
              <a:rPr lang="en-US" altLang="zh-CN" baseline="-25000">
                <a:solidFill>
                  <a:schemeClr val="tx1"/>
                </a:solidFill>
              </a:rPr>
              <a:t>on</a:t>
            </a:r>
            <a:r>
              <a:rPr lang="en-US" altLang="zh-CN">
                <a:solidFill>
                  <a:schemeClr val="tx1"/>
                </a:solidFill>
              </a:rPr>
              <a:t>≤</a:t>
            </a:r>
            <a:r>
              <a:rPr lang="en-US" altLang="zh-CN" i="1">
                <a:solidFill>
                  <a:schemeClr val="tx1"/>
                </a:solidFill>
              </a:rPr>
              <a:t>t</a:t>
            </a:r>
            <a:r>
              <a:rPr lang="en-US" altLang="zh-CN">
                <a:solidFill>
                  <a:schemeClr val="tx1"/>
                </a:solidFill>
              </a:rPr>
              <a:t>&lt;</a:t>
            </a:r>
            <a:r>
              <a:rPr lang="en-US" altLang="zh-CN" i="1">
                <a:solidFill>
                  <a:schemeClr val="tx1"/>
                </a:solidFill>
              </a:rPr>
              <a:t>T</a:t>
            </a:r>
            <a:r>
              <a:rPr lang="zh-CN" altLang="en-US">
                <a:solidFill>
                  <a:schemeClr val="tx1"/>
                </a:solidFill>
              </a:rPr>
              <a:t>时，驱动电压反号， </a:t>
            </a:r>
            <a:r>
              <a:rPr lang="en-US" altLang="zh-CN" i="1">
                <a:solidFill>
                  <a:schemeClr val="tx1"/>
                </a:solidFill>
              </a:rPr>
              <a:t>i</a:t>
            </a:r>
            <a:r>
              <a:rPr lang="en-US" altLang="zh-CN" baseline="-25000">
                <a:solidFill>
                  <a:schemeClr val="tx1"/>
                </a:solidFill>
              </a:rPr>
              <a:t>d</a:t>
            </a:r>
            <a:r>
              <a:rPr lang="zh-CN" altLang="en-US">
                <a:solidFill>
                  <a:schemeClr val="tx1"/>
                </a:solidFill>
              </a:rPr>
              <a:t>沿回路</a:t>
            </a:r>
            <a:r>
              <a:rPr lang="en-US" altLang="zh-CN">
                <a:solidFill>
                  <a:schemeClr val="tx1"/>
                </a:solidFill>
              </a:rPr>
              <a:t>2</a:t>
            </a:r>
            <a:r>
              <a:rPr lang="zh-CN" altLang="en-US">
                <a:solidFill>
                  <a:schemeClr val="tx1"/>
                </a:solidFill>
              </a:rPr>
              <a:t>经二极管续流， </a:t>
            </a:r>
            <a:r>
              <a:rPr lang="en-US" altLang="zh-CN" i="1">
                <a:solidFill>
                  <a:schemeClr val="tx1"/>
                </a:solidFill>
              </a:rPr>
              <a:t>U</a:t>
            </a:r>
            <a:r>
              <a:rPr lang="en-US" altLang="zh-CN" baseline="-25000">
                <a:solidFill>
                  <a:schemeClr val="tx1"/>
                </a:solidFill>
              </a:rPr>
              <a:t>AB</a:t>
            </a:r>
            <a:r>
              <a:rPr lang="en-US" altLang="zh-CN">
                <a:solidFill>
                  <a:schemeClr val="tx1"/>
                </a:solidFill>
              </a:rPr>
              <a:t>=-</a:t>
            </a:r>
            <a:r>
              <a:rPr lang="en-US" altLang="zh-CN" i="1">
                <a:solidFill>
                  <a:schemeClr val="tx1"/>
                </a:solidFill>
              </a:rPr>
              <a:t>U</a:t>
            </a:r>
            <a:r>
              <a:rPr lang="en-US" altLang="zh-CN" baseline="-25000">
                <a:solidFill>
                  <a:schemeClr val="tx1"/>
                </a:solidFill>
              </a:rPr>
              <a:t>S</a:t>
            </a:r>
            <a:r>
              <a:rPr lang="en-US" altLang="zh-CN">
                <a:solidFill>
                  <a:schemeClr val="tx1"/>
                </a:solidFill>
              </a:rPr>
              <a:t> </a:t>
            </a:r>
            <a:r>
              <a:rPr lang="zh-CN" altLang="en-US">
                <a:solidFill>
                  <a:schemeClr val="tx1"/>
                </a:solidFill>
              </a:rPr>
              <a:t>。</a:t>
            </a:r>
            <a:endParaRPr lang="zh-CN" altLang="en-US">
              <a:solidFill>
                <a:schemeClr val="tx1"/>
              </a:solidFill>
            </a:endParaRP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              </a:t>
            </a:r>
            <a:r>
              <a:rPr lang="en-US" altLang="zh-CN">
                <a:solidFill>
                  <a:schemeClr val="tx1"/>
                </a:solidFill>
              </a:rPr>
              <a:t>, </a:t>
            </a:r>
            <a:r>
              <a:rPr lang="en-US" altLang="zh-CN" i="1">
                <a:solidFill>
                  <a:schemeClr val="tx1"/>
                </a:solidFill>
              </a:rPr>
              <a:t>U</a:t>
            </a:r>
            <a:r>
              <a:rPr lang="en-US" altLang="zh-CN" baseline="-25000">
                <a:solidFill>
                  <a:schemeClr val="tx1"/>
                </a:solidFill>
              </a:rPr>
              <a:t>AB</a:t>
            </a:r>
            <a:r>
              <a:rPr lang="zh-CN" altLang="en-US">
                <a:solidFill>
                  <a:schemeClr val="tx1"/>
                </a:solidFill>
              </a:rPr>
              <a:t>的平均值为正，电动机正转；反之则反转。 </a:t>
            </a:r>
            <a:endParaRPr lang="zh-CN" altLang="en-US">
              <a:solidFill>
                <a:schemeClr val="tx1"/>
              </a:solidFill>
            </a:endParaRP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                 </a:t>
            </a:r>
            <a:r>
              <a:rPr lang="en-US" altLang="zh-CN">
                <a:solidFill>
                  <a:schemeClr val="tx1"/>
                </a:solidFill>
              </a:rPr>
              <a:t>,</a:t>
            </a:r>
            <a:r>
              <a:rPr lang="zh-CN" altLang="en-US">
                <a:solidFill>
                  <a:schemeClr val="tx1"/>
                </a:solidFill>
              </a:rPr>
              <a:t>平均输出电压为零，电动机停止。 </a:t>
            </a:r>
            <a:endParaRPr lang="zh-CN" altLang="en-US">
              <a:solidFill>
                <a:schemeClr val="tx1"/>
              </a:solidFill>
            </a:endParaRPr>
          </a:p>
        </p:txBody>
      </p:sp>
      <p:sp>
        <p:nvSpPr>
          <p:cNvPr id="94214" name="Rectangle 1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5" name="Object 10"/>
          <p:cNvGraphicFramePr>
            <a:graphicFrameLocks noChangeAspect="1"/>
          </p:cNvGraphicFramePr>
          <p:nvPr/>
        </p:nvGraphicFramePr>
        <p:xfrm>
          <a:off x="4643438" y="4365625"/>
          <a:ext cx="720725" cy="579438"/>
        </p:xfrm>
        <a:graphic>
          <a:graphicData uri="http://schemas.openxmlformats.org/presentationml/2006/ole"/>
        </a:graphic>
      </p:graphicFrame>
      <p:sp>
        <p:nvSpPr>
          <p:cNvPr id="94216" name="Rectangle 1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7" name="Object 12"/>
          <p:cNvGraphicFramePr>
            <a:graphicFrameLocks noChangeAspect="1"/>
          </p:cNvGraphicFramePr>
          <p:nvPr/>
        </p:nvGraphicFramePr>
        <p:xfrm>
          <a:off x="4714875" y="5300663"/>
          <a:ext cx="720725" cy="579437"/>
        </p:xfrm>
        <a:graphic>
          <a:graphicData uri="http://schemas.openxmlformats.org/presentationml/2006/ole"/>
        </a:graphic>
      </p:graphicFrame>
      <p:sp>
        <p:nvSpPr>
          <p:cNvPr id="9421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9" name="Object 5"/>
          <p:cNvGraphicFramePr>
            <a:graphicFrameLocks noChangeAspect="1"/>
          </p:cNvGraphicFramePr>
          <p:nvPr/>
        </p:nvGraphicFramePr>
        <p:xfrm>
          <a:off x="500063" y="1870075"/>
          <a:ext cx="2992437" cy="4630738"/>
        </p:xfrm>
        <a:graphic>
          <a:graphicData uri="http://schemas.openxmlformats.org/presentationml/2006/ole"/>
        </a:graphic>
      </p:graphicFrame>
      <p:graphicFrame>
        <p:nvGraphicFramePr>
          <p:cNvPr id="2" name="Object 5"/>
          <p:cNvGraphicFramePr>
            <a:graphicFrameLocks noChangeAspect="1"/>
          </p:cNvGraphicFramePr>
          <p:nvPr/>
        </p:nvGraphicFramePr>
        <p:xfrm>
          <a:off x="627063" y="1997075"/>
          <a:ext cx="2992437" cy="4630738"/>
        </p:xfrm>
        <a:graphic>
          <a:graphicData uri="http://schemas.openxmlformats.org/presentationml/2006/ole">
            <mc:AlternateContent xmlns:mc="http://schemas.openxmlformats.org/markup-compatibility/2006">
              <mc:Choice xmlns:v="urn:schemas-microsoft-com:vml" Requires="v">
                <p:oleObj spid="_x0000_s25622" name="Visio" r:id="rId4" imgW="2087880" imgH="3758565" progId="Visio.Drawing.11">
                  <p:embed/>
                </p:oleObj>
              </mc:Choice>
              <mc:Fallback>
                <p:oleObj name="Visio" r:id="rId4" imgW="2087880" imgH="3758565" progId="Visio.Drawing.11">
                  <p:embed/>
                  <p:pic>
                    <p:nvPicPr>
                      <p:cNvPr id="0" name="图片 25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1997075"/>
                        <a:ext cx="2992437"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0"/>
          <p:cNvGraphicFramePr>
            <a:graphicFrameLocks noChangeAspect="1"/>
          </p:cNvGraphicFramePr>
          <p:nvPr/>
        </p:nvGraphicFramePr>
        <p:xfrm>
          <a:off x="4643438" y="4365625"/>
          <a:ext cx="720725" cy="579438"/>
        </p:xfrm>
        <a:graphic>
          <a:graphicData uri="http://schemas.openxmlformats.org/presentationml/2006/ole">
            <mc:AlternateContent xmlns:mc="http://schemas.openxmlformats.org/markup-compatibility/2006">
              <mc:Choice xmlns:v="urn:schemas-microsoft-com:vml" Requires="v">
                <p:oleObj spid="_x0000_s25620" name="公式" r:id="rId6" imgW="482600" imgH="393700" progId="Equation.3">
                  <p:embed/>
                </p:oleObj>
              </mc:Choice>
              <mc:Fallback>
                <p:oleObj name="公式" r:id="rId6" imgW="482600" imgH="393700" progId="Equation.3">
                  <p:embed/>
                  <p:pic>
                    <p:nvPicPr>
                      <p:cNvPr id="0" name="图片 256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4365625"/>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2"/>
          <p:cNvGraphicFramePr>
            <a:graphicFrameLocks noChangeAspect="1"/>
          </p:cNvGraphicFramePr>
          <p:nvPr/>
        </p:nvGraphicFramePr>
        <p:xfrm>
          <a:off x="4860925" y="5300663"/>
          <a:ext cx="720725" cy="579437"/>
        </p:xfrm>
        <a:graphic>
          <a:graphicData uri="http://schemas.openxmlformats.org/presentationml/2006/ole">
            <mc:AlternateContent xmlns:mc="http://schemas.openxmlformats.org/markup-compatibility/2006">
              <mc:Choice xmlns:v="urn:schemas-microsoft-com:vml" Requires="v">
                <p:oleObj spid="_x0000_s25621" name="公式" r:id="rId8" imgW="482600" imgH="393700" progId="Equation.3">
                  <p:embed/>
                </p:oleObj>
              </mc:Choice>
              <mc:Fallback>
                <p:oleObj name="公式" r:id="rId8" imgW="482600" imgH="393700" progId="Equation.3">
                  <p:embed/>
                  <p:pic>
                    <p:nvPicPr>
                      <p:cNvPr id="0" name="图片 256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925" y="5300663"/>
                        <a:ext cx="72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endParaRPr lang="zh-CN" altLang="zh-CN"/>
          </a:p>
        </p:txBody>
      </p:sp>
      <p:sp>
        <p:nvSpPr>
          <p:cNvPr id="95235" name="Rectangle 3"/>
          <p:cNvSpPr>
            <a:spLocks noGrp="1" noChangeArrowheads="1"/>
          </p:cNvSpPr>
          <p:nvPr>
            <p:ph idx="1"/>
          </p:nvPr>
        </p:nvSpPr>
        <p:spPr/>
        <p:txBody>
          <a:bodyPr/>
          <a:lstStyle/>
          <a:p>
            <a:pPr>
              <a:lnSpc>
                <a:spcPct val="80000"/>
              </a:lnSpc>
            </a:pPr>
            <a:r>
              <a:rPr lang="zh-CN" altLang="en-US" dirty="0">
                <a:latin typeface="Times New Roman" panose="02020603050405020304" pitchFamily="18" charset="0"/>
              </a:rPr>
              <a:t>电流波形存在两种情况。</a:t>
            </a:r>
            <a:endParaRPr lang="zh-CN" altLang="en-US" dirty="0">
              <a:latin typeface="Times New Roman" panose="02020603050405020304" pitchFamily="18" charset="0"/>
            </a:endParaRPr>
          </a:p>
          <a:p>
            <a:pPr>
              <a:lnSpc>
                <a:spcPct val="80000"/>
              </a:lnSpc>
            </a:pPr>
            <a:r>
              <a:rPr lang="zh-CN" altLang="en-US" dirty="0">
                <a:latin typeface="Times New Roman" panose="02020603050405020304" pitchFamily="18" charset="0"/>
              </a:rPr>
              <a:t>电动机负载较重的情况时，负载电流</a:t>
            </a:r>
            <a:r>
              <a:rPr lang="en-US" altLang="zh-CN" i="1" dirty="0">
                <a:latin typeface="Times New Roman" panose="02020603050405020304" pitchFamily="18" charset="0"/>
              </a:rPr>
              <a:t>i</a:t>
            </a:r>
            <a:r>
              <a:rPr lang="en-US" altLang="zh-CN" baseline="-25000" dirty="0">
                <a:latin typeface="Times New Roman" panose="02020603050405020304" pitchFamily="18" charset="0"/>
              </a:rPr>
              <a:t>d1</a:t>
            </a:r>
            <a:r>
              <a:rPr lang="zh-CN" altLang="en-US" dirty="0">
                <a:latin typeface="Times New Roman" panose="02020603050405020304" pitchFamily="18" charset="0"/>
              </a:rPr>
              <a:t>大，在续流阶段电流仍维持正方向，电动机始终工作在第</a:t>
            </a:r>
            <a:r>
              <a:rPr lang="en-US" altLang="zh-CN" dirty="0">
                <a:latin typeface="Times New Roman" panose="02020603050405020304" pitchFamily="18" charset="0"/>
              </a:rPr>
              <a:t>Ⅰ</a:t>
            </a:r>
            <a:r>
              <a:rPr lang="zh-CN" altLang="en-US" dirty="0">
                <a:latin typeface="Times New Roman" panose="02020603050405020304" pitchFamily="18" charset="0"/>
              </a:rPr>
              <a:t>象限的电动状态。</a:t>
            </a:r>
            <a:endParaRPr lang="zh-CN" altLang="en-US" dirty="0">
              <a:latin typeface="Times New Roman" panose="02020603050405020304" pitchFamily="18" charset="0"/>
            </a:endParaRPr>
          </a:p>
          <a:p>
            <a:pPr>
              <a:lnSpc>
                <a:spcPct val="80000"/>
              </a:lnSpc>
            </a:pPr>
            <a:r>
              <a:rPr lang="zh-CN" altLang="en-US" dirty="0">
                <a:latin typeface="Times New Roman" panose="02020603050405020304" pitchFamily="18" charset="0"/>
              </a:rPr>
              <a:t>负载很轻时，平均电流小，在续流阶段电流很快衰减到零，于是二极管终止续流，而反向开关器件导通，电枢电流反向，电动机处于制动状态。 </a:t>
            </a:r>
            <a:r>
              <a:rPr lang="en-US" altLang="zh-CN" i="1" dirty="0">
                <a:latin typeface="Times New Roman" panose="02020603050405020304" pitchFamily="18" charset="0"/>
              </a:rPr>
              <a:t>i</a:t>
            </a:r>
            <a:r>
              <a:rPr lang="en-US" altLang="zh-CN" baseline="-25000" dirty="0">
                <a:latin typeface="Times New Roman" panose="02020603050405020304" pitchFamily="18" charset="0"/>
              </a:rPr>
              <a:t>d2</a:t>
            </a:r>
            <a:r>
              <a:rPr lang="zh-CN" altLang="en-US" dirty="0">
                <a:latin typeface="Times New Roman" panose="02020603050405020304" pitchFamily="18" charset="0"/>
              </a:rPr>
              <a:t>电流中的线段</a:t>
            </a:r>
            <a:r>
              <a:rPr lang="en-US" altLang="zh-CN" dirty="0">
                <a:latin typeface="Times New Roman" panose="02020603050405020304" pitchFamily="18" charset="0"/>
              </a:rPr>
              <a:t>3</a:t>
            </a:r>
            <a:r>
              <a:rPr lang="zh-CN" altLang="en-US" dirty="0">
                <a:latin typeface="Times New Roman" panose="02020603050405020304" pitchFamily="18" charset="0"/>
              </a:rPr>
              <a:t>和</a:t>
            </a:r>
            <a:r>
              <a:rPr lang="en-US" altLang="zh-CN" dirty="0">
                <a:latin typeface="Times New Roman" panose="02020603050405020304" pitchFamily="18" charset="0"/>
              </a:rPr>
              <a:t>4</a:t>
            </a:r>
            <a:r>
              <a:rPr lang="zh-CN" altLang="en-US" dirty="0">
                <a:latin typeface="Times New Roman" panose="02020603050405020304" pitchFamily="18" charset="0"/>
              </a:rPr>
              <a:t>是工作在第</a:t>
            </a:r>
            <a:r>
              <a:rPr lang="en-US" altLang="zh-CN" dirty="0">
                <a:latin typeface="Times New Roman" panose="02020603050405020304" pitchFamily="18" charset="0"/>
              </a:rPr>
              <a:t>Ⅱ</a:t>
            </a:r>
            <a:r>
              <a:rPr lang="zh-CN" altLang="en-US" dirty="0">
                <a:latin typeface="Times New Roman" panose="02020603050405020304" pitchFamily="18" charset="0"/>
              </a:rPr>
              <a:t>象限的制动状态。</a:t>
            </a:r>
            <a:endParaRPr lang="zh-CN" altLang="en-US" dirty="0">
              <a:latin typeface="Times New Roman" panose="02020603050405020304" pitchFamily="18" charset="0"/>
            </a:endParaRPr>
          </a:p>
          <a:p>
            <a:pPr>
              <a:lnSpc>
                <a:spcPct val="80000"/>
              </a:lnSpc>
            </a:pPr>
            <a:r>
              <a:rPr lang="zh-CN" altLang="en-US" dirty="0">
                <a:latin typeface="Times New Roman" panose="02020603050405020304" pitchFamily="18" charset="0"/>
              </a:rPr>
              <a:t>电枢电流的方向决定了电流是经过续流二极管还是经过开关器件流动。 </a:t>
            </a:r>
            <a:endParaRPr lang="zh-CN" altLang="en-US" dirty="0">
              <a:latin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endParaRPr lang="zh-CN" altLang="zh-CN"/>
          </a:p>
        </p:txBody>
      </p:sp>
      <p:sp>
        <p:nvSpPr>
          <p:cNvPr id="96259" name="Rectangle 3"/>
          <p:cNvSpPr>
            <a:spLocks noGrp="1" noChangeArrowheads="1"/>
          </p:cNvSpPr>
          <p:nvPr>
            <p:ph idx="1"/>
          </p:nvPr>
        </p:nvSpPr>
        <p:spPr/>
        <p:txBody>
          <a:bodyPr/>
          <a:lstStyle/>
          <a:p>
            <a:pPr>
              <a:lnSpc>
                <a:spcPct val="90000"/>
              </a:lnSpc>
            </a:pPr>
            <a:r>
              <a:rPr lang="zh-CN" altLang="en-US" sz="2400">
                <a:latin typeface="Times New Roman" panose="02020603050405020304" pitchFamily="18" charset="0"/>
              </a:rPr>
              <a:t>双极式控制可逆</a:t>
            </a:r>
            <a:r>
              <a:rPr lang="en-US" altLang="zh-CN" sz="2400">
                <a:latin typeface="Times New Roman" panose="02020603050405020304" pitchFamily="18" charset="0"/>
              </a:rPr>
              <a:t>PWM</a:t>
            </a:r>
            <a:r>
              <a:rPr lang="zh-CN" altLang="en-US" sz="2400">
                <a:latin typeface="Times New Roman" panose="02020603050405020304" pitchFamily="18" charset="0"/>
              </a:rPr>
              <a:t>变换器的输出平均电压为</a:t>
            </a:r>
            <a:endParaRPr lang="zh-CN" altLang="en-US" sz="2400">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pPr>
            <a:endParaRPr lang="en-US" altLang="zh-CN">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pPr>
            <a:endParaRPr lang="en-US" altLang="zh-CN">
              <a:latin typeface="Times New Roman" panose="02020603050405020304" pitchFamily="18" charset="0"/>
            </a:endParaRPr>
          </a:p>
          <a:p>
            <a:pPr>
              <a:lnSpc>
                <a:spcPct val="90000"/>
              </a:lnSpc>
            </a:pPr>
            <a:r>
              <a:rPr lang="zh-CN" altLang="en-US" sz="2400">
                <a:latin typeface="Times New Roman" panose="02020603050405020304" pitchFamily="18" charset="0"/>
              </a:rPr>
              <a:t>占空比</a:t>
            </a:r>
            <a:r>
              <a:rPr lang="en-US" altLang="zh-CN" sz="2400" i="1">
                <a:latin typeface="Times New Roman" panose="02020603050405020304" pitchFamily="18" charset="0"/>
              </a:rPr>
              <a:t>ρ</a:t>
            </a:r>
            <a:r>
              <a:rPr lang="zh-CN" altLang="en-US" sz="2400">
                <a:latin typeface="Times New Roman" panose="02020603050405020304" pitchFamily="18" charset="0"/>
              </a:rPr>
              <a:t>和电压系数</a:t>
            </a:r>
            <a:r>
              <a:rPr lang="en-US" altLang="zh-CN" sz="2400" i="1">
                <a:latin typeface="Times New Roman" panose="02020603050405020304" pitchFamily="18" charset="0"/>
              </a:rPr>
              <a:t>γ</a:t>
            </a:r>
            <a:r>
              <a:rPr lang="zh-CN" altLang="en-US" sz="2400">
                <a:latin typeface="Times New Roman" panose="02020603050405020304" pitchFamily="18" charset="0"/>
              </a:rPr>
              <a:t>的关系为 </a:t>
            </a:r>
            <a:endParaRPr lang="zh-CN" altLang="en-US" sz="2400">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pPr>
            <a:r>
              <a:rPr lang="zh-CN" altLang="en-US">
                <a:latin typeface="Times New Roman" panose="02020603050405020304" pitchFamily="18" charset="0"/>
              </a:rPr>
              <a:t>当</a:t>
            </a:r>
            <a:r>
              <a:rPr lang="en-US" altLang="zh-CN" i="1">
                <a:latin typeface="Times New Roman" panose="02020603050405020304" pitchFamily="18" charset="0"/>
              </a:rPr>
              <a:t>ρ&gt;</a:t>
            </a:r>
            <a:r>
              <a:rPr lang="en-US" altLang="zh-CN">
                <a:latin typeface="Times New Roman" panose="02020603050405020304" pitchFamily="18" charset="0"/>
              </a:rPr>
              <a:t>1/2</a:t>
            </a:r>
            <a:r>
              <a:rPr lang="zh-CN" altLang="en-US">
                <a:latin typeface="Times New Roman" panose="02020603050405020304" pitchFamily="18" charset="0"/>
              </a:rPr>
              <a:t>时，</a:t>
            </a:r>
            <a:r>
              <a:rPr lang="en-US" altLang="zh-CN" i="1">
                <a:latin typeface="Times New Roman" panose="02020603050405020304" pitchFamily="18" charset="0"/>
              </a:rPr>
              <a:t>γ</a:t>
            </a:r>
            <a:r>
              <a:rPr lang="zh-CN" altLang="en-US">
                <a:latin typeface="Times New Roman" panose="02020603050405020304" pitchFamily="18" charset="0"/>
              </a:rPr>
              <a:t>为正，电动机正转；当</a:t>
            </a:r>
            <a:r>
              <a:rPr lang="en-US" altLang="zh-CN" i="1">
                <a:latin typeface="Times New Roman" panose="02020603050405020304" pitchFamily="18" charset="0"/>
              </a:rPr>
              <a:t>ρ&lt;</a:t>
            </a:r>
            <a:r>
              <a:rPr lang="en-US" altLang="zh-CN">
                <a:latin typeface="Times New Roman" panose="02020603050405020304" pitchFamily="18" charset="0"/>
              </a:rPr>
              <a:t>1/2</a:t>
            </a:r>
            <a:r>
              <a:rPr lang="zh-CN" altLang="en-US">
                <a:latin typeface="Times New Roman" panose="02020603050405020304" pitchFamily="18" charset="0"/>
              </a:rPr>
              <a:t>时， </a:t>
            </a:r>
            <a:r>
              <a:rPr lang="en-US" altLang="zh-CN" i="1">
                <a:latin typeface="Times New Roman" panose="02020603050405020304" pitchFamily="18" charset="0"/>
              </a:rPr>
              <a:t>γ</a:t>
            </a:r>
            <a:r>
              <a:rPr lang="zh-CN" altLang="en-US">
                <a:latin typeface="Times New Roman" panose="02020603050405020304" pitchFamily="18" charset="0"/>
              </a:rPr>
              <a:t>为负，电动机反转；当</a:t>
            </a:r>
            <a:r>
              <a:rPr lang="en-US" altLang="zh-CN" i="1">
                <a:latin typeface="Times New Roman" panose="02020603050405020304" pitchFamily="18" charset="0"/>
              </a:rPr>
              <a:t>ρ=</a:t>
            </a:r>
            <a:r>
              <a:rPr lang="en-US" altLang="zh-CN">
                <a:latin typeface="Times New Roman" panose="02020603050405020304" pitchFamily="18" charset="0"/>
              </a:rPr>
              <a:t>1/2</a:t>
            </a:r>
            <a:r>
              <a:rPr lang="zh-CN" altLang="en-US">
                <a:latin typeface="Times New Roman" panose="02020603050405020304" pitchFamily="18" charset="0"/>
              </a:rPr>
              <a:t>时， </a:t>
            </a:r>
            <a:r>
              <a:rPr lang="en-US" altLang="zh-CN" i="1">
                <a:latin typeface="Times New Roman" panose="02020603050405020304" pitchFamily="18" charset="0"/>
              </a:rPr>
              <a:t>γ</a:t>
            </a:r>
            <a:r>
              <a:rPr lang="en-US" altLang="zh-CN">
                <a:latin typeface="Times New Roman" panose="02020603050405020304" pitchFamily="18" charset="0"/>
              </a:rPr>
              <a:t> =0</a:t>
            </a:r>
            <a:r>
              <a:rPr lang="zh-CN" altLang="en-US">
                <a:latin typeface="Times New Roman" panose="02020603050405020304" pitchFamily="18" charset="0"/>
              </a:rPr>
              <a:t>，电动机停止。 </a:t>
            </a:r>
            <a:endParaRPr lang="zh-CN" altLang="en-US">
              <a:latin typeface="Times New Roman" panose="02020603050405020304" pitchFamily="18" charset="0"/>
            </a:endParaRPr>
          </a:p>
        </p:txBody>
      </p:sp>
      <p:sp>
        <p:nvSpPr>
          <p:cNvPr id="96260"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1" name="Object 4"/>
          <p:cNvGraphicFramePr>
            <a:graphicFrameLocks noChangeAspect="1"/>
          </p:cNvGraphicFramePr>
          <p:nvPr/>
        </p:nvGraphicFramePr>
        <p:xfrm>
          <a:off x="1259632" y="1916832"/>
          <a:ext cx="4752975" cy="808037"/>
        </p:xfrm>
        <a:graphic>
          <a:graphicData uri="http://schemas.openxmlformats.org/presentationml/2006/ole"/>
        </a:graphic>
      </p:graphicFrame>
      <p:sp>
        <p:nvSpPr>
          <p:cNvPr id="96262"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3" name="Object 6"/>
          <p:cNvGraphicFramePr>
            <a:graphicFrameLocks noChangeAspect="1"/>
          </p:cNvGraphicFramePr>
          <p:nvPr/>
        </p:nvGraphicFramePr>
        <p:xfrm>
          <a:off x="1547664" y="4221088"/>
          <a:ext cx="1800225" cy="549275"/>
        </p:xfrm>
        <a:graphic>
          <a:graphicData uri="http://schemas.openxmlformats.org/presentationml/2006/ole"/>
        </a:graphic>
      </p:graphicFrame>
      <p:sp>
        <p:nvSpPr>
          <p:cNvPr id="96264" name="Text Box 8"/>
          <p:cNvSpPr txBox="1">
            <a:spLocks noChangeArrowheads="1"/>
          </p:cNvSpPr>
          <p:nvPr/>
        </p:nvSpPr>
        <p:spPr bwMode="auto">
          <a:xfrm>
            <a:off x="6659563" y="25654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2-21</a:t>
            </a:r>
            <a:r>
              <a:rPr lang="zh-CN" altLang="en-US">
                <a:solidFill>
                  <a:schemeClr val="tx1"/>
                </a:solidFill>
              </a:rPr>
              <a:t>） </a:t>
            </a:r>
            <a:endParaRPr lang="zh-CN" altLang="en-US">
              <a:solidFill>
                <a:schemeClr val="tx1"/>
              </a:solidFill>
            </a:endParaRPr>
          </a:p>
        </p:txBody>
      </p:sp>
      <p:sp>
        <p:nvSpPr>
          <p:cNvPr id="9626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6" name="Object 10"/>
          <p:cNvGraphicFramePr>
            <a:graphicFrameLocks noChangeAspect="1"/>
          </p:cNvGraphicFramePr>
          <p:nvPr/>
        </p:nvGraphicFramePr>
        <p:xfrm>
          <a:off x="1187624" y="2794000"/>
          <a:ext cx="2214562" cy="809625"/>
        </p:xfrm>
        <a:graphic>
          <a:graphicData uri="http://schemas.openxmlformats.org/presentationml/2006/ole"/>
        </a:graphic>
      </p:graphicFrame>
      <p:sp>
        <p:nvSpPr>
          <p:cNvPr id="9626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8" name="Object 12"/>
          <p:cNvGraphicFramePr>
            <a:graphicFrameLocks noChangeAspect="1"/>
          </p:cNvGraphicFramePr>
          <p:nvPr/>
        </p:nvGraphicFramePr>
        <p:xfrm>
          <a:off x="3995936" y="2831307"/>
          <a:ext cx="2357438" cy="785812"/>
        </p:xfrm>
        <a:graphic>
          <a:graphicData uri="http://schemas.openxmlformats.org/presentationml/2006/ole"/>
        </a:graphic>
      </p:graphicFrame>
      <p:graphicFrame>
        <p:nvGraphicFramePr>
          <p:cNvPr id="2" name="Object 4"/>
          <p:cNvGraphicFramePr>
            <a:graphicFrameLocks noChangeAspect="1"/>
          </p:cNvGraphicFramePr>
          <p:nvPr/>
        </p:nvGraphicFramePr>
        <p:xfrm>
          <a:off x="1386632" y="2043832"/>
          <a:ext cx="4752975" cy="808037"/>
        </p:xfrm>
        <a:graphic>
          <a:graphicData uri="http://schemas.openxmlformats.org/presentationml/2006/ole">
            <mc:AlternateContent xmlns:mc="http://schemas.openxmlformats.org/markup-compatibility/2006">
              <mc:Choice xmlns:v="urn:schemas-microsoft-com:vml" Requires="v">
                <p:oleObj spid="_x0000_s26650" name="公式" r:id="rId5" imgW="2413000" imgH="406400" progId="Equation.3">
                  <p:embed/>
                </p:oleObj>
              </mc:Choice>
              <mc:Fallback>
                <p:oleObj name="公式" r:id="rId5" imgW="2413000" imgH="406400" progId="Equation.3">
                  <p:embed/>
                  <p:pic>
                    <p:nvPicPr>
                      <p:cNvPr id="0" name="图片 266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6632" y="2043832"/>
                        <a:ext cx="475297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0"/>
          <p:cNvGraphicFramePr>
            <a:graphicFrameLocks noChangeAspect="1"/>
          </p:cNvGraphicFramePr>
          <p:nvPr/>
        </p:nvGraphicFramePr>
        <p:xfrm>
          <a:off x="1133649" y="2807335"/>
          <a:ext cx="2214562" cy="809625"/>
        </p:xfrm>
        <a:graphic>
          <a:graphicData uri="http://schemas.openxmlformats.org/presentationml/2006/ole">
            <mc:AlternateContent xmlns:mc="http://schemas.openxmlformats.org/markup-compatibility/2006">
              <mc:Choice xmlns:v="urn:schemas-microsoft-com:vml" Requires="v">
                <p:oleObj spid="_x0000_s26652" name="Equation" r:id="rId7" imgW="1180465" imgH="431800" progId="Equation.DSMT4">
                  <p:embed/>
                </p:oleObj>
              </mc:Choice>
              <mc:Fallback>
                <p:oleObj name="Equation" r:id="rId7" imgW="1180465" imgH="431800" progId="Equation.DSMT4">
                  <p:embed/>
                  <p:pic>
                    <p:nvPicPr>
                      <p:cNvPr id="0" name="图片 266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3649" y="2807335"/>
                        <a:ext cx="22145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2"/>
          <p:cNvGraphicFramePr>
            <a:graphicFrameLocks noChangeAspect="1"/>
          </p:cNvGraphicFramePr>
          <p:nvPr/>
        </p:nvGraphicFramePr>
        <p:xfrm>
          <a:off x="4104521" y="2851627"/>
          <a:ext cx="2357438" cy="785812"/>
        </p:xfrm>
        <a:graphic>
          <a:graphicData uri="http://schemas.openxmlformats.org/presentationml/2006/ole">
            <mc:AlternateContent xmlns:mc="http://schemas.openxmlformats.org/markup-compatibility/2006">
              <mc:Choice xmlns:v="urn:schemas-microsoft-com:vml" Requires="v">
                <p:oleObj spid="_x0000_s26653" name="Equation" r:id="rId9" imgW="1295400" imgH="431800" progId="Equation.DSMT4">
                  <p:embed/>
                </p:oleObj>
              </mc:Choice>
              <mc:Fallback>
                <p:oleObj name="Equation" r:id="rId9" imgW="1295400" imgH="431800" progId="Equation.DSMT4">
                  <p:embed/>
                  <p:pic>
                    <p:nvPicPr>
                      <p:cNvPr id="0" name="图片 266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4521" y="2851627"/>
                        <a:ext cx="23574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p:cNvGraphicFramePr>
            <a:graphicFrameLocks noChangeAspect="1"/>
          </p:cNvGraphicFramePr>
          <p:nvPr/>
        </p:nvGraphicFramePr>
        <p:xfrm>
          <a:off x="1547664" y="4220453"/>
          <a:ext cx="1800225" cy="549275"/>
        </p:xfrm>
        <a:graphic>
          <a:graphicData uri="http://schemas.openxmlformats.org/presentationml/2006/ole">
            <mc:AlternateContent xmlns:mc="http://schemas.openxmlformats.org/markup-compatibility/2006">
              <mc:Choice xmlns:v="urn:schemas-microsoft-com:vml" Requires="v">
                <p:oleObj spid="_x0000_s26651" name="公式" r:id="rId11" imgW="660400" imgH="203200" progId="Equation.3">
                  <p:embed/>
                </p:oleObj>
              </mc:Choice>
              <mc:Fallback>
                <p:oleObj name="公式" r:id="rId11" imgW="660400" imgH="203200" progId="Equation.3">
                  <p:embed/>
                  <p:pic>
                    <p:nvPicPr>
                      <p:cNvPr id="0" name="图片 266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664" y="4220453"/>
                        <a:ext cx="1800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zh-CN" altLang="zh-CN"/>
          </a:p>
        </p:txBody>
      </p:sp>
      <p:sp>
        <p:nvSpPr>
          <p:cNvPr id="97283" name="Rectangle 3"/>
          <p:cNvSpPr>
            <a:spLocks noGrp="1" noChangeArrowheads="1"/>
          </p:cNvSpPr>
          <p:nvPr>
            <p:ph idx="1"/>
          </p:nvPr>
        </p:nvSpPr>
        <p:spPr>
          <a:xfrm>
            <a:off x="539750" y="1905000"/>
            <a:ext cx="8604250" cy="4191000"/>
          </a:xfrm>
        </p:spPr>
        <p:txBody>
          <a:bodyPr/>
          <a:lstStyle/>
          <a:p>
            <a:r>
              <a:rPr lang="zh-CN" altLang="en-US">
                <a:latin typeface="Times New Roman" panose="02020603050405020304" pitchFamily="18" charset="0"/>
              </a:rPr>
              <a:t>双极式控制的桥式可逆</a:t>
            </a:r>
            <a:r>
              <a:rPr lang="en-US" altLang="zh-CN">
                <a:latin typeface="Times New Roman" panose="02020603050405020304" pitchFamily="18" charset="0"/>
              </a:rPr>
              <a:t>PWM</a:t>
            </a:r>
            <a:r>
              <a:rPr lang="zh-CN" altLang="en-US">
                <a:latin typeface="Times New Roman" panose="02020603050405020304" pitchFamily="18" charset="0"/>
              </a:rPr>
              <a:t>变换器有下列优点：</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）电流一定连续；</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）可使电动机在四象限运行；</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）电动机停止时有微振电流，能消除静磨擦死区；</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4</a:t>
            </a:r>
            <a:r>
              <a:rPr lang="zh-CN" altLang="en-US">
                <a:latin typeface="Times New Roman" panose="02020603050405020304" pitchFamily="18" charset="0"/>
              </a:rPr>
              <a:t>）低速平稳性好，系统的调速范围大；</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5</a:t>
            </a:r>
            <a:r>
              <a:rPr lang="zh-CN" altLang="en-US">
                <a:latin typeface="Times New Roman" panose="02020603050405020304" pitchFamily="18" charset="0"/>
              </a:rPr>
              <a:t>）低速时，每个开关器件的驱动脉冲仍较宽，有利于保证器件的可靠导通。</a:t>
            </a:r>
            <a:endParaRPr lang="zh-CN" altLang="en-US">
              <a:latin typeface="Times New Roman" panose="02020603050405020304" pitchFamily="18"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endParaRPr lang="zh-CN" altLang="zh-CN"/>
          </a:p>
        </p:txBody>
      </p:sp>
      <p:sp>
        <p:nvSpPr>
          <p:cNvPr id="98307" name="Rectangle 3"/>
          <p:cNvSpPr>
            <a:spLocks noGrp="1" noChangeArrowheads="1"/>
          </p:cNvSpPr>
          <p:nvPr>
            <p:ph idx="1"/>
          </p:nvPr>
        </p:nvSpPr>
        <p:spPr/>
        <p:txBody>
          <a:bodyPr/>
          <a:lstStyle/>
          <a:p>
            <a:r>
              <a:rPr lang="zh-CN" altLang="en-US"/>
              <a:t>双极式控制方式的不足之处是：</a:t>
            </a:r>
            <a:endParaRPr lang="zh-CN" altLang="en-US"/>
          </a:p>
          <a:p>
            <a:pPr>
              <a:buFont typeface="Wingdings" panose="05000000000000000000" pitchFamily="2" charset="2"/>
              <a:buNone/>
            </a:pPr>
            <a:r>
              <a:rPr lang="zh-CN" altLang="en-US"/>
              <a:t>        在工作过程中，</a:t>
            </a:r>
            <a:r>
              <a:rPr lang="en-US" altLang="zh-CN"/>
              <a:t>4</a:t>
            </a:r>
            <a:r>
              <a:rPr lang="zh-CN" altLang="en-US"/>
              <a:t>个开关器件可能都处于开关状态，开关损耗大，而且在切换时可能发生上、下桥臂直通的事故，为了防止直通，在上、下桥臂的驱动脉冲之间，应设置逻辑延时。</a:t>
            </a:r>
            <a:endParaRPr lang="zh-CN" altLang="en-US"/>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71538" y="982663"/>
            <a:ext cx="8162925" cy="641350"/>
          </a:xfrm>
        </p:spPr>
        <p:txBody>
          <a:bodyPr/>
          <a:lstStyle/>
          <a:p>
            <a:pPr marL="838200" indent="-838200"/>
            <a:r>
              <a:rPr lang="en-US" altLang="zh-CN" sz="3600" dirty="0">
                <a:latin typeface="Times New Roman" panose="02020603050405020304" pitchFamily="18" charset="0"/>
              </a:rPr>
              <a:t>2.</a:t>
            </a:r>
            <a:r>
              <a:rPr lang="zh-CN" altLang="en-US" sz="3600" dirty="0">
                <a:latin typeface="Times New Roman" panose="02020603050405020304" pitchFamily="18" charset="0"/>
              </a:rPr>
              <a:t>直流</a:t>
            </a:r>
            <a:r>
              <a:rPr lang="en-US" altLang="zh-CN" sz="3600" dirty="0">
                <a:latin typeface="Times New Roman" panose="02020603050405020304" pitchFamily="18" charset="0"/>
              </a:rPr>
              <a:t>PWM</a:t>
            </a:r>
            <a:r>
              <a:rPr lang="zh-CN" altLang="en-US" sz="3600" dirty="0">
                <a:latin typeface="Times New Roman" panose="02020603050405020304" pitchFamily="18" charset="0"/>
              </a:rPr>
              <a:t>调速系统的机械特性</a:t>
            </a:r>
            <a:r>
              <a:rPr lang="en-US" altLang="zh-CN" sz="3600" dirty="0">
                <a:solidFill>
                  <a:srgbClr val="C00000"/>
                </a:solidFill>
                <a:latin typeface="Times New Roman" panose="02020603050405020304" pitchFamily="18" charset="0"/>
              </a:rPr>
              <a:t>(</a:t>
            </a:r>
            <a:r>
              <a:rPr lang="zh-CN" altLang="en-US" sz="3600" dirty="0">
                <a:solidFill>
                  <a:srgbClr val="C00000"/>
                </a:solidFill>
                <a:latin typeface="Times New Roman" panose="02020603050405020304" pitchFamily="18" charset="0"/>
              </a:rPr>
              <a:t>稳态</a:t>
            </a:r>
            <a:r>
              <a:rPr lang="en-US" altLang="zh-CN" sz="3600" dirty="0">
                <a:solidFill>
                  <a:srgbClr val="C00000"/>
                </a:solidFill>
                <a:latin typeface="Times New Roman" panose="02020603050405020304" pitchFamily="18" charset="0"/>
              </a:rPr>
              <a:t>)</a:t>
            </a:r>
            <a:endParaRPr lang="en-US" altLang="zh-CN" sz="3600" dirty="0">
              <a:solidFill>
                <a:srgbClr val="C00000"/>
              </a:solidFill>
              <a:latin typeface="Times New Roman" panose="02020603050405020304" pitchFamily="18" charset="0"/>
            </a:endParaRPr>
          </a:p>
        </p:txBody>
      </p:sp>
      <p:sp>
        <p:nvSpPr>
          <p:cNvPr id="99331" name="Rectangle 3"/>
          <p:cNvSpPr>
            <a:spLocks noGrp="1" noChangeArrowheads="1"/>
          </p:cNvSpPr>
          <p:nvPr>
            <p:ph idx="1"/>
          </p:nvPr>
        </p:nvSpPr>
        <p:spPr>
          <a:xfrm>
            <a:off x="647700" y="1624608"/>
            <a:ext cx="7848600" cy="4829175"/>
          </a:xfrm>
        </p:spPr>
        <p:txBody>
          <a:bodyPr/>
          <a:lstStyle/>
          <a:p>
            <a:pPr>
              <a:lnSpc>
                <a:spcPct val="90000"/>
              </a:lnSpc>
            </a:pPr>
            <a:r>
              <a:rPr lang="zh-CN" altLang="en-US" dirty="0">
                <a:solidFill>
                  <a:srgbClr val="C00000"/>
                </a:solidFill>
                <a:latin typeface="Times New Roman" panose="02020603050405020304" pitchFamily="18" charset="0"/>
              </a:rPr>
              <a:t>对于带制动电流通路的不可逆电路</a:t>
            </a:r>
            <a:r>
              <a:rPr lang="zh-CN" altLang="en-US" dirty="0">
                <a:latin typeface="Times New Roman" panose="02020603050405020304" pitchFamily="18" charset="0"/>
              </a:rPr>
              <a:t>，其电压平衡方程式分两个阶段：</a:t>
            </a:r>
            <a:endParaRPr lang="zh-CN" altLang="en-US" dirty="0">
              <a:latin typeface="Times New Roman" panose="02020603050405020304" pitchFamily="18" charset="0"/>
            </a:endParaRPr>
          </a:p>
          <a:p>
            <a:pPr>
              <a:lnSpc>
                <a:spcPct val="90000"/>
              </a:lnSpc>
            </a:pPr>
            <a:endParaRPr lang="zh-CN" altLang="en-US" dirty="0">
              <a:latin typeface="Times New Roman" panose="02020603050405020304" pitchFamily="18" charset="0"/>
            </a:endParaRPr>
          </a:p>
          <a:p>
            <a:pPr>
              <a:lnSpc>
                <a:spcPct val="90000"/>
              </a:lnSpc>
            </a:pPr>
            <a:r>
              <a:rPr lang="zh-CN" altLang="en-US" dirty="0">
                <a:latin typeface="Times New Roman" panose="02020603050405020304" pitchFamily="18" charset="0"/>
              </a:rPr>
              <a:t>				                               </a:t>
            </a:r>
            <a:r>
              <a:rPr lang="en-US" altLang="zh-CN" dirty="0">
                <a:latin typeface="Times New Roman" panose="02020603050405020304" pitchFamily="18" charset="0"/>
              </a:rPr>
              <a:t>(2-19)</a:t>
            </a:r>
            <a:endParaRPr lang="en-US" altLang="zh-CN" dirty="0">
              <a:latin typeface="Times New Roman" panose="02020603050405020304" pitchFamily="18" charset="0"/>
            </a:endParaRPr>
          </a:p>
          <a:p>
            <a:pPr>
              <a:lnSpc>
                <a:spcPct val="90000"/>
              </a:lnSpc>
            </a:pPr>
            <a:endParaRPr lang="en-US" altLang="zh-CN" dirty="0">
              <a:latin typeface="Times New Roman" panose="02020603050405020304" pitchFamily="18" charset="0"/>
            </a:endParaRPr>
          </a:p>
          <a:p>
            <a:pPr>
              <a:lnSpc>
                <a:spcPct val="90000"/>
              </a:lnSpc>
            </a:pPr>
            <a:r>
              <a:rPr lang="en-US" altLang="zh-CN" dirty="0">
                <a:latin typeface="Times New Roman" panose="02020603050405020304" pitchFamily="18" charset="0"/>
              </a:rPr>
              <a:t>   		                                                  (2-20)</a:t>
            </a:r>
            <a:endParaRPr lang="en-US" altLang="zh-CN" dirty="0">
              <a:latin typeface="Times New Roman" panose="02020603050405020304" pitchFamily="18" charset="0"/>
            </a:endParaRPr>
          </a:p>
          <a:p>
            <a:pPr>
              <a:lnSpc>
                <a:spcPct val="90000"/>
              </a:lnSpc>
            </a:pPr>
            <a:endParaRPr lang="en-US" altLang="zh-CN" dirty="0">
              <a:latin typeface="Times New Roman" panose="02020603050405020304" pitchFamily="18" charset="0"/>
            </a:endParaRPr>
          </a:p>
          <a:p>
            <a:pPr>
              <a:lnSpc>
                <a:spcPct val="90000"/>
              </a:lnSpc>
              <a:buFont typeface="Wingdings" panose="05000000000000000000" pitchFamily="2" charset="2"/>
              <a:buNone/>
            </a:pPr>
            <a:r>
              <a:rPr lang="zh-CN" altLang="en-US" dirty="0">
                <a:latin typeface="Times New Roman" panose="02020603050405020304" pitchFamily="18" charset="0"/>
              </a:rPr>
              <a:t>式中</a:t>
            </a:r>
            <a:r>
              <a:rPr lang="en-US" altLang="zh-CN" i="1" dirty="0">
                <a:latin typeface="Times New Roman" panose="02020603050405020304" pitchFamily="18" charset="0"/>
              </a:rPr>
              <a:t>R</a:t>
            </a:r>
            <a:r>
              <a:rPr lang="zh-CN" altLang="en-US" dirty="0">
                <a:latin typeface="Times New Roman" panose="02020603050405020304" pitchFamily="18" charset="0"/>
              </a:rPr>
              <a:t>、</a:t>
            </a:r>
            <a:r>
              <a:rPr lang="en-US" altLang="zh-CN" i="1" dirty="0">
                <a:latin typeface="Times New Roman" panose="02020603050405020304" pitchFamily="18" charset="0"/>
              </a:rPr>
              <a:t>L</a:t>
            </a:r>
            <a:r>
              <a:rPr lang="zh-CN" altLang="en-US" dirty="0">
                <a:latin typeface="Times New Roman" panose="02020603050405020304" pitchFamily="18" charset="0"/>
              </a:rPr>
              <a:t>分别为电枢电路的电阻和电感。</a:t>
            </a:r>
            <a:endParaRPr lang="zh-CN" altLang="en-US" dirty="0">
              <a:latin typeface="Times New Roman" panose="02020603050405020304" pitchFamily="18" charset="0"/>
            </a:endParaRPr>
          </a:p>
        </p:txBody>
      </p:sp>
      <p:sp>
        <p:nvSpPr>
          <p:cNvPr id="99332"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3" name="Object 4"/>
          <p:cNvGraphicFramePr>
            <a:graphicFrameLocks noChangeAspect="1"/>
          </p:cNvGraphicFramePr>
          <p:nvPr/>
        </p:nvGraphicFramePr>
        <p:xfrm>
          <a:off x="1043608" y="2863850"/>
          <a:ext cx="6119812" cy="901700"/>
        </p:xfrm>
        <a:graphic>
          <a:graphicData uri="http://schemas.openxmlformats.org/presentationml/2006/ole"/>
        </a:graphic>
      </p:graphicFrame>
      <p:sp>
        <p:nvSpPr>
          <p:cNvPr id="99334"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5" name="Object 6"/>
          <p:cNvGraphicFramePr>
            <a:graphicFrameLocks noChangeAspect="1"/>
          </p:cNvGraphicFramePr>
          <p:nvPr/>
        </p:nvGraphicFramePr>
        <p:xfrm>
          <a:off x="1331640" y="4005064"/>
          <a:ext cx="4752975" cy="950913"/>
        </p:xfrm>
        <a:graphic>
          <a:graphicData uri="http://schemas.openxmlformats.org/presentationml/2006/ole"/>
        </a:graphic>
      </p:graphicFrame>
      <p:sp>
        <p:nvSpPr>
          <p:cNvPr id="9933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7" name="Object 8"/>
          <p:cNvGraphicFramePr>
            <a:graphicFrameLocks noChangeAspect="1"/>
          </p:cNvGraphicFramePr>
          <p:nvPr/>
        </p:nvGraphicFramePr>
        <p:xfrm>
          <a:off x="5004048" y="4077072"/>
          <a:ext cx="1863725" cy="568325"/>
        </p:xfrm>
        <a:graphic>
          <a:graphicData uri="http://schemas.openxmlformats.org/presentationml/2006/ole"/>
        </a:graphic>
      </p:graphicFrame>
      <p:graphicFrame>
        <p:nvGraphicFramePr>
          <p:cNvPr id="2" name="Object 4"/>
          <p:cNvGraphicFramePr>
            <a:graphicFrameLocks noChangeAspect="1"/>
          </p:cNvGraphicFramePr>
          <p:nvPr/>
        </p:nvGraphicFramePr>
        <p:xfrm>
          <a:off x="1034083" y="2863850"/>
          <a:ext cx="6119812" cy="901700"/>
        </p:xfrm>
        <a:graphic>
          <a:graphicData uri="http://schemas.openxmlformats.org/presentationml/2006/ole">
            <mc:AlternateContent xmlns:mc="http://schemas.openxmlformats.org/markup-compatibility/2006">
              <mc:Choice xmlns:v="urn:schemas-microsoft-com:vml" Requires="v">
                <p:oleObj spid="_x0000_s27668" name="公式" r:id="rId4" imgW="2781300" imgH="406400" progId="Equation.3">
                  <p:embed/>
                </p:oleObj>
              </mc:Choice>
              <mc:Fallback>
                <p:oleObj name="公式" r:id="rId4" imgW="2781300" imgH="406400" progId="Equation.3">
                  <p:embed/>
                  <p:pic>
                    <p:nvPicPr>
                      <p:cNvPr id="0" name="图片 276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083" y="2863850"/>
                        <a:ext cx="611981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6"/>
          <p:cNvGraphicFramePr>
            <a:graphicFrameLocks noChangeAspect="1"/>
          </p:cNvGraphicFramePr>
          <p:nvPr/>
        </p:nvGraphicFramePr>
        <p:xfrm>
          <a:off x="1449115" y="3765669"/>
          <a:ext cx="4752975" cy="950913"/>
        </p:xfrm>
        <a:graphic>
          <a:graphicData uri="http://schemas.openxmlformats.org/presentationml/2006/ole">
            <mc:AlternateContent xmlns:mc="http://schemas.openxmlformats.org/markup-compatibility/2006">
              <mc:Choice xmlns:v="urn:schemas-microsoft-com:vml" Requires="v">
                <p:oleObj spid="_x0000_s27669" name="公式" r:id="rId6" imgW="1955800" imgH="393700" progId="Equation.3">
                  <p:embed/>
                </p:oleObj>
              </mc:Choice>
              <mc:Fallback>
                <p:oleObj name="公式" r:id="rId6" imgW="1955800" imgH="393700" progId="Equation.3">
                  <p:embed/>
                  <p:pic>
                    <p:nvPicPr>
                      <p:cNvPr id="0" name="图片 276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115" y="3765669"/>
                        <a:ext cx="47529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8"/>
          <p:cNvGraphicFramePr>
            <a:graphicFrameLocks noChangeAspect="1"/>
          </p:cNvGraphicFramePr>
          <p:nvPr/>
        </p:nvGraphicFramePr>
        <p:xfrm>
          <a:off x="5004048" y="3865617"/>
          <a:ext cx="1863725" cy="568325"/>
        </p:xfrm>
        <a:graphic>
          <a:graphicData uri="http://schemas.openxmlformats.org/presentationml/2006/ole">
            <mc:AlternateContent xmlns:mc="http://schemas.openxmlformats.org/markup-compatibility/2006">
              <mc:Choice xmlns:v="urn:schemas-microsoft-com:vml" Requires="v">
                <p:oleObj spid="_x0000_s27670" name="公式" r:id="rId8" imgW="749300" imgH="228600" progId="Equation.3">
                  <p:embed/>
                </p:oleObj>
              </mc:Choice>
              <mc:Fallback>
                <p:oleObj name="公式" r:id="rId8" imgW="749300" imgH="228600" progId="Equation.3">
                  <p:embed/>
                  <p:pic>
                    <p:nvPicPr>
                      <p:cNvPr id="0" name="图片 276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3865617"/>
                        <a:ext cx="18637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862013"/>
            <a:ext cx="9144000" cy="762000"/>
          </a:xfrm>
        </p:spPr>
        <p:txBody>
          <a:bodyPr/>
          <a:lstStyle/>
          <a:p>
            <a:pPr marL="838200" indent="-838200" eaLnBrk="1" hangingPunct="1"/>
            <a:r>
              <a:rPr lang="zh-CN" altLang="en-US" dirty="0">
                <a:latin typeface="Times New Roman" panose="02020603050405020304" pitchFamily="18" charset="0"/>
              </a:rPr>
              <a:t>直流调速系统用的可控直流电源</a:t>
            </a:r>
            <a:endParaRPr lang="zh-CN" altLang="en-US" dirty="0">
              <a:latin typeface="Times New Roman" panose="02020603050405020304" pitchFamily="18" charset="0"/>
            </a:endParaRPr>
          </a:p>
        </p:txBody>
      </p:sp>
      <p:sp>
        <p:nvSpPr>
          <p:cNvPr id="14339" name="Rectangle 3"/>
          <p:cNvSpPr>
            <a:spLocks noGrp="1" noChangeArrowheads="1"/>
          </p:cNvSpPr>
          <p:nvPr>
            <p:ph type="body" idx="1"/>
          </p:nvPr>
        </p:nvSpPr>
        <p:spPr/>
        <p:txBody>
          <a:bodyPr/>
          <a:lstStyle/>
          <a:p>
            <a:pPr eaLnBrk="1" hangingPunct="1"/>
            <a:r>
              <a:rPr lang="zh-CN" altLang="en-US" sz="4400">
                <a:latin typeface="Times New Roman" panose="02020603050405020304" pitchFamily="18" charset="0"/>
              </a:rPr>
              <a:t>旋转变流机组</a:t>
            </a:r>
            <a:endParaRPr lang="en-US" altLang="zh-CN" sz="4400">
              <a:latin typeface="Times New Roman" panose="02020603050405020304" pitchFamily="18" charset="0"/>
            </a:endParaRPr>
          </a:p>
          <a:p>
            <a:pPr eaLnBrk="1" hangingPunct="1"/>
            <a:endParaRPr lang="en-US" altLang="zh-CN" sz="4400">
              <a:latin typeface="Times New Roman" panose="02020603050405020304" pitchFamily="18" charset="0"/>
            </a:endParaRPr>
          </a:p>
          <a:p>
            <a:pPr eaLnBrk="1" hangingPunct="1"/>
            <a:r>
              <a:rPr lang="zh-CN" altLang="en-US" sz="4400">
                <a:latin typeface="Times New Roman" panose="02020603050405020304" pitchFamily="18" charset="0"/>
              </a:rPr>
              <a:t>晶闸管整流器</a:t>
            </a:r>
            <a:r>
              <a:rPr lang="en-US" altLang="zh-CN" sz="4400">
                <a:latin typeface="Times New Roman" panose="02020603050405020304" pitchFamily="18" charset="0"/>
              </a:rPr>
              <a:t>-</a:t>
            </a:r>
            <a:r>
              <a:rPr lang="zh-CN" altLang="en-US" sz="4400">
                <a:latin typeface="Times New Roman" panose="02020603050405020304" pitchFamily="18" charset="0"/>
              </a:rPr>
              <a:t>电动机系统 </a:t>
            </a:r>
            <a:endParaRPr lang="zh-CN" altLang="en-US" sz="4400">
              <a:latin typeface="Times New Roman" panose="02020603050405020304" pitchFamily="18" charset="0"/>
            </a:endParaRPr>
          </a:p>
          <a:p>
            <a:pPr eaLnBrk="1" hangingPunct="1"/>
            <a:endParaRPr lang="zh-CN" altLang="en-US" sz="4400">
              <a:latin typeface="Times New Roman" panose="02020603050405020304" pitchFamily="18" charset="0"/>
            </a:endParaRPr>
          </a:p>
          <a:p>
            <a:pPr eaLnBrk="1" hangingPunct="1"/>
            <a:r>
              <a:rPr lang="zh-CN" altLang="en-US" sz="4400">
                <a:latin typeface="Times New Roman" panose="02020603050405020304" pitchFamily="18" charset="0"/>
              </a:rPr>
              <a:t>直流</a:t>
            </a:r>
            <a:r>
              <a:rPr lang="en-US" altLang="zh-CN" sz="4400">
                <a:latin typeface="Times New Roman" panose="02020603050405020304" pitchFamily="18" charset="0"/>
              </a:rPr>
              <a:t>PWM</a:t>
            </a:r>
            <a:r>
              <a:rPr lang="zh-CN" altLang="en-US" sz="4400">
                <a:latin typeface="Times New Roman" panose="02020603050405020304" pitchFamily="18" charset="0"/>
              </a:rPr>
              <a:t>变换器</a:t>
            </a:r>
            <a:r>
              <a:rPr lang="en-US" altLang="zh-CN" sz="4400">
                <a:latin typeface="Times New Roman" panose="02020603050405020304" pitchFamily="18" charset="0"/>
              </a:rPr>
              <a:t>-</a:t>
            </a:r>
            <a:r>
              <a:rPr lang="zh-CN" altLang="en-US" sz="4400">
                <a:latin typeface="Times New Roman" panose="02020603050405020304" pitchFamily="18" charset="0"/>
              </a:rPr>
              <a:t>电动机系统 </a:t>
            </a:r>
            <a:endParaRPr lang="zh-CN" altLang="en-US" sz="4400">
              <a:latin typeface="Times New Roman" panose="02020603050405020304"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b="1"/>
              <a:t>电压</a:t>
            </a:r>
            <a:r>
              <a:rPr lang="zh-CN" altLang="en-US" b="1">
                <a:solidFill>
                  <a:schemeClr val="folHlink"/>
                </a:solidFill>
              </a:rPr>
              <a:t>平均值</a:t>
            </a:r>
            <a:r>
              <a:rPr lang="zh-CN" altLang="en-US" b="1"/>
              <a:t>方程 </a:t>
            </a:r>
            <a:endParaRPr lang="zh-CN" altLang="en-US" b="1"/>
          </a:p>
        </p:txBody>
      </p:sp>
      <p:sp>
        <p:nvSpPr>
          <p:cNvPr id="100355" name="Rectangle 3"/>
          <p:cNvSpPr>
            <a:spLocks noGrp="1" noChangeArrowheads="1"/>
          </p:cNvSpPr>
          <p:nvPr>
            <p:ph idx="1"/>
          </p:nvPr>
        </p:nvSpPr>
        <p:spPr>
          <a:xfrm>
            <a:off x="912813" y="3140075"/>
            <a:ext cx="8110537" cy="2955925"/>
          </a:xfrm>
        </p:spPr>
        <p:txBody>
          <a:bodyPr/>
          <a:lstStyle/>
          <a:p>
            <a:pPr>
              <a:buFont typeface="Wingdings" panose="05000000000000000000" pitchFamily="2" charset="2"/>
              <a:buNone/>
            </a:pPr>
            <a:r>
              <a:rPr lang="en-US" altLang="zh-CN" sz="3600"/>
              <a:t>	</a:t>
            </a:r>
            <a:r>
              <a:rPr lang="zh-CN" altLang="en-US" sz="3600"/>
              <a:t>平均电压</a:t>
            </a:r>
            <a:endParaRPr lang="zh-CN" altLang="en-US" sz="3600"/>
          </a:p>
          <a:p>
            <a:pPr>
              <a:buFont typeface="Wingdings" panose="05000000000000000000" pitchFamily="2" charset="2"/>
              <a:buNone/>
            </a:pPr>
            <a:r>
              <a:rPr lang="zh-CN" altLang="en-US" sz="3600"/>
              <a:t>  平均电流</a:t>
            </a:r>
            <a:endParaRPr lang="zh-CN" altLang="en-US" sz="3600"/>
          </a:p>
          <a:p>
            <a:pPr>
              <a:buFont typeface="Wingdings" panose="05000000000000000000" pitchFamily="2" charset="2"/>
              <a:buNone/>
            </a:pPr>
            <a:r>
              <a:rPr lang="zh-CN" altLang="en-US" sz="3600"/>
              <a:t>  电枢电感压降的均值</a:t>
            </a:r>
            <a:endParaRPr lang="zh-CN" altLang="en-US" sz="3600"/>
          </a:p>
          <a:p>
            <a:pPr>
              <a:buFont typeface="Wingdings" panose="05000000000000000000" pitchFamily="2" charset="2"/>
              <a:buNone/>
            </a:pPr>
            <a:r>
              <a:rPr lang="zh-CN" altLang="en-US" sz="3600"/>
              <a:t>  转速</a:t>
            </a:r>
            <a:endParaRPr lang="zh-CN" altLang="en-US" sz="3600"/>
          </a:p>
        </p:txBody>
      </p:sp>
      <p:sp>
        <p:nvSpPr>
          <p:cNvPr id="100356"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57" name="Object 5"/>
          <p:cNvGraphicFramePr>
            <a:graphicFrameLocks noChangeAspect="1"/>
          </p:cNvGraphicFramePr>
          <p:nvPr/>
        </p:nvGraphicFramePr>
        <p:xfrm>
          <a:off x="971550" y="1976438"/>
          <a:ext cx="6030913" cy="804862"/>
        </p:xfrm>
        <a:graphic>
          <a:graphicData uri="http://schemas.openxmlformats.org/presentationml/2006/ole"/>
        </a:graphic>
      </p:graphicFrame>
      <p:sp>
        <p:nvSpPr>
          <p:cNvPr id="100358" name="Rectangle 6"/>
          <p:cNvSpPr>
            <a:spLocks noChangeArrowheads="1"/>
          </p:cNvSpPr>
          <p:nvPr/>
        </p:nvSpPr>
        <p:spPr bwMode="auto">
          <a:xfrm>
            <a:off x="0" y="3543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59"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0" name="Object 8"/>
          <p:cNvGraphicFramePr>
            <a:graphicFrameLocks noChangeAspect="1"/>
          </p:cNvGraphicFramePr>
          <p:nvPr/>
        </p:nvGraphicFramePr>
        <p:xfrm>
          <a:off x="3492500" y="3170238"/>
          <a:ext cx="1727200" cy="638175"/>
        </p:xfrm>
        <a:graphic>
          <a:graphicData uri="http://schemas.openxmlformats.org/presentationml/2006/ole"/>
        </a:graphic>
      </p:graphicFrame>
      <p:sp>
        <p:nvSpPr>
          <p:cNvPr id="10036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2" name="Object 10"/>
          <p:cNvGraphicFramePr>
            <a:graphicFrameLocks noChangeAspect="1"/>
          </p:cNvGraphicFramePr>
          <p:nvPr/>
        </p:nvGraphicFramePr>
        <p:xfrm>
          <a:off x="3419475" y="3860800"/>
          <a:ext cx="512763" cy="647700"/>
        </p:xfrm>
        <a:graphic>
          <a:graphicData uri="http://schemas.openxmlformats.org/presentationml/2006/ole"/>
        </a:graphic>
      </p:graphicFrame>
      <p:graphicFrame>
        <p:nvGraphicFramePr>
          <p:cNvPr id="100363" name="Object 11"/>
          <p:cNvGraphicFramePr>
            <a:graphicFrameLocks noChangeAspect="1"/>
          </p:cNvGraphicFramePr>
          <p:nvPr/>
        </p:nvGraphicFramePr>
        <p:xfrm>
          <a:off x="5724525" y="4292600"/>
          <a:ext cx="1368425" cy="895350"/>
        </p:xfrm>
        <a:graphic>
          <a:graphicData uri="http://schemas.openxmlformats.org/presentationml/2006/ole"/>
        </a:graphic>
      </p:graphicFrame>
      <p:sp>
        <p:nvSpPr>
          <p:cNvPr id="100364" name="Rectangle 12"/>
          <p:cNvSpPr>
            <a:spLocks noChangeArrowheads="1"/>
          </p:cNvSpPr>
          <p:nvPr/>
        </p:nvSpPr>
        <p:spPr bwMode="auto">
          <a:xfrm>
            <a:off x="0" y="3624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65" name="Rectangle 13"/>
          <p:cNvSpPr>
            <a:spLocks noChangeArrowheads="1"/>
          </p:cNvSpPr>
          <p:nvPr/>
        </p:nvSpPr>
        <p:spPr bwMode="auto">
          <a:xfrm>
            <a:off x="1258888" y="50434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en-US" altLang="zh-CN">
                <a:solidFill>
                  <a:schemeClr val="tx1"/>
                </a:solidFill>
                <a:latin typeface="Arial" panose="020B0604020202020204" pitchFamily="34" charset="0"/>
              </a:rPr>
              <a:t> </a:t>
            </a:r>
            <a:endParaRPr kumimoji="0" lang="en-US" altLang="zh-CN">
              <a:solidFill>
                <a:schemeClr val="tx1"/>
              </a:solidFill>
              <a:latin typeface="Arial" panose="020B0604020202020204" pitchFamily="34" charset="0"/>
            </a:endParaRPr>
          </a:p>
        </p:txBody>
      </p:sp>
      <p:sp>
        <p:nvSpPr>
          <p:cNvPr id="100366" name="Rectangle 14"/>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7" name="Object 15"/>
          <p:cNvGraphicFramePr>
            <a:graphicFrameLocks noChangeAspect="1"/>
          </p:cNvGraphicFramePr>
          <p:nvPr/>
        </p:nvGraphicFramePr>
        <p:xfrm>
          <a:off x="2771775" y="4941888"/>
          <a:ext cx="1079500" cy="952500"/>
        </p:xfrm>
        <a:graphic>
          <a:graphicData uri="http://schemas.openxmlformats.org/presentationml/2006/ole"/>
        </a:graphic>
      </p:graphicFrame>
      <p:sp>
        <p:nvSpPr>
          <p:cNvPr id="100368" name="Rectangle 16"/>
          <p:cNvSpPr>
            <a:spLocks noChangeArrowheads="1"/>
          </p:cNvSpPr>
          <p:nvPr/>
        </p:nvSpPr>
        <p:spPr bwMode="auto">
          <a:xfrm>
            <a:off x="6804025" y="2133600"/>
            <a:ext cx="1843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tx1"/>
                </a:solidFill>
              </a:rPr>
              <a:t>（</a:t>
            </a:r>
            <a:r>
              <a:rPr lang="en-US" altLang="zh-CN" sz="3200">
                <a:solidFill>
                  <a:schemeClr val="tx1"/>
                </a:solidFill>
              </a:rPr>
              <a:t>2-21</a:t>
            </a:r>
            <a:r>
              <a:rPr lang="zh-CN" altLang="en-US" sz="3200">
                <a:solidFill>
                  <a:schemeClr val="tx1"/>
                </a:solidFill>
              </a:rPr>
              <a:t>）</a:t>
            </a:r>
            <a:r>
              <a:rPr lang="zh-CN" altLang="en-US" sz="3200" b="1">
                <a:solidFill>
                  <a:schemeClr val="tx1"/>
                </a:solidFill>
              </a:rPr>
              <a:t> </a:t>
            </a:r>
            <a:endParaRPr lang="zh-CN" altLang="en-US" sz="3200" b="1">
              <a:solidFill>
                <a:schemeClr val="tx1"/>
              </a:solidFill>
            </a:endParaRPr>
          </a:p>
        </p:txBody>
      </p:sp>
      <p:graphicFrame>
        <p:nvGraphicFramePr>
          <p:cNvPr id="2" name="Object 5"/>
          <p:cNvGraphicFramePr>
            <a:graphicFrameLocks noChangeAspect="1"/>
          </p:cNvGraphicFramePr>
          <p:nvPr/>
        </p:nvGraphicFramePr>
        <p:xfrm>
          <a:off x="835025" y="1976438"/>
          <a:ext cx="6030913" cy="804862"/>
        </p:xfrm>
        <a:graphic>
          <a:graphicData uri="http://schemas.openxmlformats.org/presentationml/2006/ole">
            <mc:AlternateContent xmlns:mc="http://schemas.openxmlformats.org/markup-compatibility/2006">
              <mc:Choice xmlns:v="urn:schemas-microsoft-com:vml" Requires="v">
                <p:oleObj spid="_x0000_s28704" name="公式" r:id="rId6" imgW="1714500" imgH="228600" progId="Equation.3">
                  <p:embed/>
                </p:oleObj>
              </mc:Choice>
              <mc:Fallback>
                <p:oleObj name="公式" r:id="rId6" imgW="1714500" imgH="228600" progId="Equation.3">
                  <p:embed/>
                  <p:pic>
                    <p:nvPicPr>
                      <p:cNvPr id="0" name="图片 287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025" y="1976438"/>
                        <a:ext cx="603091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8"/>
          <p:cNvGraphicFramePr>
            <a:graphicFrameLocks noChangeAspect="1"/>
          </p:cNvGraphicFramePr>
          <p:nvPr/>
        </p:nvGraphicFramePr>
        <p:xfrm>
          <a:off x="3599815" y="3170238"/>
          <a:ext cx="1727200" cy="638175"/>
        </p:xfrm>
        <a:graphic>
          <a:graphicData uri="http://schemas.openxmlformats.org/presentationml/2006/ole">
            <mc:AlternateContent xmlns:mc="http://schemas.openxmlformats.org/markup-compatibility/2006">
              <mc:Choice xmlns:v="urn:schemas-microsoft-com:vml" Requires="v">
                <p:oleObj spid="_x0000_s28705" name="公式" r:id="rId8" imgW="622300" imgH="228600" progId="Equation.3">
                  <p:embed/>
                </p:oleObj>
              </mc:Choice>
              <mc:Fallback>
                <p:oleObj name="公式" r:id="rId8" imgW="622300" imgH="228600" progId="Equation.3">
                  <p:embed/>
                  <p:pic>
                    <p:nvPicPr>
                      <p:cNvPr id="0" name="图片 287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9815" y="3170238"/>
                        <a:ext cx="1727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0"/>
          <p:cNvGraphicFramePr>
            <a:graphicFrameLocks noChangeAspect="1"/>
          </p:cNvGraphicFramePr>
          <p:nvPr/>
        </p:nvGraphicFramePr>
        <p:xfrm>
          <a:off x="3594100" y="3860800"/>
          <a:ext cx="512763" cy="647700"/>
        </p:xfrm>
        <a:graphic>
          <a:graphicData uri="http://schemas.openxmlformats.org/presentationml/2006/ole">
            <mc:AlternateContent xmlns:mc="http://schemas.openxmlformats.org/markup-compatibility/2006">
              <mc:Choice xmlns:v="urn:schemas-microsoft-com:vml" Requires="v">
                <p:oleObj spid="_x0000_s28706" name="公式" r:id="rId10" imgW="177800" imgH="228600" progId="Equation.3">
                  <p:embed/>
                </p:oleObj>
              </mc:Choice>
              <mc:Fallback>
                <p:oleObj name="公式" r:id="rId10" imgW="177800" imgH="228600" progId="Equation.3">
                  <p:embed/>
                  <p:pic>
                    <p:nvPicPr>
                      <p:cNvPr id="0" name="图片 287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4100" y="3860800"/>
                        <a:ext cx="5127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1"/>
          <p:cNvGraphicFramePr>
            <a:graphicFrameLocks noChangeAspect="1"/>
          </p:cNvGraphicFramePr>
          <p:nvPr/>
        </p:nvGraphicFramePr>
        <p:xfrm>
          <a:off x="5724525" y="4292600"/>
          <a:ext cx="1368425" cy="895350"/>
        </p:xfrm>
        <a:graphic>
          <a:graphicData uri="http://schemas.openxmlformats.org/presentationml/2006/ole">
            <mc:AlternateContent xmlns:mc="http://schemas.openxmlformats.org/markup-compatibility/2006">
              <mc:Choice xmlns:v="urn:schemas-microsoft-com:vml" Requires="v">
                <p:oleObj spid="_x0000_s28707" name="公式" r:id="rId12" imgW="596900" imgH="393700" progId="Equation.3">
                  <p:embed/>
                </p:oleObj>
              </mc:Choice>
              <mc:Fallback>
                <p:oleObj name="公式" r:id="rId12" imgW="596900" imgH="393700" progId="Equation.3">
                  <p:embed/>
                  <p:pic>
                    <p:nvPicPr>
                      <p:cNvPr id="0" name="图片 287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4292600"/>
                        <a:ext cx="13684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5"/>
          <p:cNvGraphicFramePr>
            <a:graphicFrameLocks noChangeAspect="1"/>
          </p:cNvGraphicFramePr>
          <p:nvPr/>
        </p:nvGraphicFramePr>
        <p:xfrm>
          <a:off x="2771775" y="4922838"/>
          <a:ext cx="1079500" cy="952500"/>
        </p:xfrm>
        <a:graphic>
          <a:graphicData uri="http://schemas.openxmlformats.org/presentationml/2006/ole">
            <mc:AlternateContent xmlns:mc="http://schemas.openxmlformats.org/markup-compatibility/2006">
              <mc:Choice xmlns:v="urn:schemas-microsoft-com:vml" Requires="v">
                <p:oleObj spid="_x0000_s28708" name="公式" r:id="rId14" imgW="482600" imgH="431800" progId="Equation.3">
                  <p:embed/>
                </p:oleObj>
              </mc:Choice>
              <mc:Fallback>
                <p:oleObj name="公式" r:id="rId14" imgW="482600" imgH="431800" progId="Equation.3">
                  <p:embed/>
                  <p:pic>
                    <p:nvPicPr>
                      <p:cNvPr id="0" name="图片 287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1775" y="4922838"/>
                        <a:ext cx="1079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71538" y="982663"/>
            <a:ext cx="8162925" cy="641350"/>
          </a:xfrm>
        </p:spPr>
        <p:txBody>
          <a:bodyPr/>
          <a:lstStyle/>
          <a:p>
            <a:r>
              <a:rPr lang="zh-CN" altLang="en-US" sz="3600"/>
              <a:t>机械特性 </a:t>
            </a:r>
            <a:endParaRPr lang="zh-CN" altLang="en-US" sz="3600"/>
          </a:p>
        </p:txBody>
      </p:sp>
      <p:sp>
        <p:nvSpPr>
          <p:cNvPr id="101379" name="Rectangle 3"/>
          <p:cNvSpPr>
            <a:spLocks noGrp="1" noChangeArrowheads="1"/>
          </p:cNvSpPr>
          <p:nvPr>
            <p:ph idx="1"/>
          </p:nvPr>
        </p:nvSpPr>
        <p:spPr>
          <a:xfrm>
            <a:off x="912813" y="1905000"/>
            <a:ext cx="8110537" cy="4692650"/>
          </a:xfrm>
        </p:spPr>
        <p:txBody>
          <a:bodyPr/>
          <a:lstStyle/>
          <a:p>
            <a:pPr>
              <a:lnSpc>
                <a:spcPct val="90000"/>
              </a:lnSpc>
            </a:pPr>
            <a:r>
              <a:rPr lang="zh-CN" altLang="en-US">
                <a:latin typeface="Times New Roman" panose="02020603050405020304" pitchFamily="18" charset="0"/>
              </a:rPr>
              <a:t>机械特性方程式为</a:t>
            </a:r>
            <a:endParaRPr lang="zh-CN" altLang="en-US">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(2-26)</a:t>
            </a:r>
            <a:endParaRPr lang="en-US" altLang="zh-CN">
              <a:latin typeface="Times New Roman" panose="02020603050405020304" pitchFamily="18" charset="0"/>
            </a:endParaRPr>
          </a:p>
          <a:p>
            <a:pPr>
              <a:lnSpc>
                <a:spcPct val="90000"/>
              </a:lnSpc>
            </a:pPr>
            <a:r>
              <a:rPr lang="zh-CN" altLang="en-US">
                <a:latin typeface="Times New Roman" panose="02020603050405020304" pitchFamily="18" charset="0"/>
              </a:rPr>
              <a:t>或用转矩表示，</a:t>
            </a:r>
            <a:endParaRPr lang="zh-CN" altLang="en-US">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(2-27)</a:t>
            </a:r>
            <a:endParaRPr lang="en-US" altLang="zh-CN">
              <a:latin typeface="Times New Roman" panose="02020603050405020304" pitchFamily="18" charset="0"/>
            </a:endParaRPr>
          </a:p>
          <a:p>
            <a:pPr>
              <a:lnSpc>
                <a:spcPct val="90000"/>
              </a:lnSpc>
              <a:buFont typeface="Wingdings" panose="05000000000000000000" pitchFamily="2" charset="2"/>
              <a:buNone/>
            </a:pPr>
            <a:r>
              <a:rPr lang="zh-CN" altLang="en-US" sz="2400">
                <a:latin typeface="Times New Roman" panose="02020603050405020304" pitchFamily="18" charset="0"/>
              </a:rPr>
              <a:t>式中，                      </a:t>
            </a:r>
            <a:r>
              <a:rPr lang="en-US" altLang="zh-CN" sz="2400">
                <a:latin typeface="Times New Roman" panose="02020603050405020304" pitchFamily="18" charset="0"/>
              </a:rPr>
              <a:t>——</a:t>
            </a:r>
            <a:r>
              <a:rPr lang="zh-CN" altLang="en-US" sz="2400">
                <a:latin typeface="Times New Roman" panose="02020603050405020304" pitchFamily="18" charset="0"/>
              </a:rPr>
              <a:t>电动机在额定磁通下的转矩系数；</a:t>
            </a:r>
            <a:endParaRPr lang="zh-CN" altLang="en-US" sz="2400">
              <a:latin typeface="Times New Roman" panose="02020603050405020304" pitchFamily="18" charset="0"/>
            </a:endParaRPr>
          </a:p>
          <a:p>
            <a:pPr>
              <a:lnSpc>
                <a:spcPct val="90000"/>
              </a:lnSpc>
              <a:buFont typeface="Wingdings" panose="05000000000000000000" pitchFamily="2" charset="2"/>
              <a:buNone/>
            </a:pPr>
            <a:endParaRPr lang="zh-CN" altLang="en-US" sz="2400">
              <a:latin typeface="Times New Roman" panose="02020603050405020304" pitchFamily="18" charset="0"/>
            </a:endParaRPr>
          </a:p>
          <a:p>
            <a:pPr>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a:t>
            </a:r>
            <a:r>
              <a:rPr lang="zh-CN" altLang="en-US" sz="2400">
                <a:latin typeface="Times New Roman" panose="02020603050405020304" pitchFamily="18" charset="0"/>
              </a:rPr>
              <a:t>理想空载转速，与电压系数成正比。</a:t>
            </a:r>
            <a:endParaRPr lang="zh-CN" altLang="en-US" sz="2400">
              <a:latin typeface="Times New Roman" panose="02020603050405020304" pitchFamily="18" charset="0"/>
            </a:endParaRPr>
          </a:p>
        </p:txBody>
      </p:sp>
      <p:sp>
        <p:nvSpPr>
          <p:cNvPr id="101380"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381"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382"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3" name="Object 8"/>
          <p:cNvGraphicFramePr>
            <a:graphicFrameLocks noChangeAspect="1"/>
          </p:cNvGraphicFramePr>
          <p:nvPr/>
        </p:nvGraphicFramePr>
        <p:xfrm>
          <a:off x="1908175" y="5084763"/>
          <a:ext cx="1584325" cy="469900"/>
        </p:xfrm>
        <a:graphic>
          <a:graphicData uri="http://schemas.openxmlformats.org/presentationml/2006/ole"/>
        </a:graphic>
      </p:graphicFrame>
      <p:sp>
        <p:nvSpPr>
          <p:cNvPr id="101384" name="Rectangle 1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5" name="Object 10"/>
          <p:cNvGraphicFramePr>
            <a:graphicFrameLocks noChangeAspect="1"/>
          </p:cNvGraphicFramePr>
          <p:nvPr/>
        </p:nvGraphicFramePr>
        <p:xfrm>
          <a:off x="1979613" y="5661025"/>
          <a:ext cx="1296987" cy="938213"/>
        </p:xfrm>
        <a:graphic>
          <a:graphicData uri="http://schemas.openxmlformats.org/presentationml/2006/ole"/>
        </a:graphic>
      </p:graphicFrame>
      <p:sp>
        <p:nvSpPr>
          <p:cNvPr id="10138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7" name="Object 12"/>
          <p:cNvGraphicFramePr>
            <a:graphicFrameLocks noChangeAspect="1"/>
          </p:cNvGraphicFramePr>
          <p:nvPr/>
        </p:nvGraphicFramePr>
        <p:xfrm>
          <a:off x="1571625" y="2428875"/>
          <a:ext cx="4941888" cy="785813"/>
        </p:xfrm>
        <a:graphic>
          <a:graphicData uri="http://schemas.openxmlformats.org/presentationml/2006/ole"/>
        </a:graphic>
      </p:graphicFrame>
      <p:sp>
        <p:nvSpPr>
          <p:cNvPr id="10138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9" name="Object 14"/>
          <p:cNvGraphicFramePr>
            <a:graphicFrameLocks noChangeAspect="1"/>
          </p:cNvGraphicFramePr>
          <p:nvPr/>
        </p:nvGraphicFramePr>
        <p:xfrm>
          <a:off x="1571625" y="4071938"/>
          <a:ext cx="5238750" cy="714375"/>
        </p:xfrm>
        <a:graphic>
          <a:graphicData uri="http://schemas.openxmlformats.org/presentationml/2006/ole"/>
        </a:graphic>
      </p:graphicFrame>
      <p:graphicFrame>
        <p:nvGraphicFramePr>
          <p:cNvPr id="2" name="Object 12"/>
          <p:cNvGraphicFramePr>
            <a:graphicFrameLocks noChangeAspect="1"/>
          </p:cNvGraphicFramePr>
          <p:nvPr/>
        </p:nvGraphicFramePr>
        <p:xfrm>
          <a:off x="1388745" y="2419350"/>
          <a:ext cx="4941888" cy="785813"/>
        </p:xfrm>
        <a:graphic>
          <a:graphicData uri="http://schemas.openxmlformats.org/presentationml/2006/ole">
            <mc:AlternateContent xmlns:mc="http://schemas.openxmlformats.org/markup-compatibility/2006">
              <mc:Choice xmlns:v="urn:schemas-microsoft-com:vml" Requires="v">
                <p:oleObj spid="_x0000_s29724" name="Equation" r:id="rId5" imgW="2730500" imgH="431800" progId="Equation.DSMT4">
                  <p:embed/>
                </p:oleObj>
              </mc:Choice>
              <mc:Fallback>
                <p:oleObj name="Equation" r:id="rId5" imgW="2730500" imgH="431800" progId="Equation.DSMT4">
                  <p:embed/>
                  <p:pic>
                    <p:nvPicPr>
                      <p:cNvPr id="0" name="图片 29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745" y="2419350"/>
                        <a:ext cx="49418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4"/>
          <p:cNvGraphicFramePr>
            <a:graphicFrameLocks noChangeAspect="1"/>
          </p:cNvGraphicFramePr>
          <p:nvPr/>
        </p:nvGraphicFramePr>
        <p:xfrm>
          <a:off x="1726565" y="4010978"/>
          <a:ext cx="5238750" cy="714375"/>
        </p:xfrm>
        <a:graphic>
          <a:graphicData uri="http://schemas.openxmlformats.org/presentationml/2006/ole">
            <mc:AlternateContent xmlns:mc="http://schemas.openxmlformats.org/markup-compatibility/2006">
              <mc:Choice xmlns:v="urn:schemas-microsoft-com:vml" Requires="v">
                <p:oleObj spid="_x0000_s29725" name="Equation" r:id="rId7" imgW="3200400" imgH="431800" progId="Equation.DSMT4">
                  <p:embed/>
                </p:oleObj>
              </mc:Choice>
              <mc:Fallback>
                <p:oleObj name="Equation" r:id="rId7" imgW="3200400" imgH="431800" progId="Equation.DSMT4">
                  <p:embed/>
                  <p:pic>
                    <p:nvPicPr>
                      <p:cNvPr id="0" name="图片 29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6565" y="4010978"/>
                        <a:ext cx="52387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8"/>
          <p:cNvGraphicFramePr>
            <a:graphicFrameLocks noChangeAspect="1"/>
          </p:cNvGraphicFramePr>
          <p:nvPr/>
        </p:nvGraphicFramePr>
        <p:xfrm>
          <a:off x="1908175" y="4786313"/>
          <a:ext cx="1584325" cy="469900"/>
        </p:xfrm>
        <a:graphic>
          <a:graphicData uri="http://schemas.openxmlformats.org/presentationml/2006/ole">
            <mc:AlternateContent xmlns:mc="http://schemas.openxmlformats.org/markup-compatibility/2006">
              <mc:Choice xmlns:v="urn:schemas-microsoft-com:vml" Requires="v">
                <p:oleObj spid="_x0000_s29722" name="公式" r:id="rId9" imgW="774065" imgH="228600" progId="Equation.3">
                  <p:embed/>
                </p:oleObj>
              </mc:Choice>
              <mc:Fallback>
                <p:oleObj name="公式" r:id="rId9" imgW="774065" imgH="228600" progId="Equation.3">
                  <p:embed/>
                  <p:pic>
                    <p:nvPicPr>
                      <p:cNvPr id="0" name="图片 297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786313"/>
                        <a:ext cx="15843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0"/>
          <p:cNvGraphicFramePr>
            <a:graphicFrameLocks noChangeAspect="1"/>
          </p:cNvGraphicFramePr>
          <p:nvPr/>
        </p:nvGraphicFramePr>
        <p:xfrm>
          <a:off x="1979613" y="5423535"/>
          <a:ext cx="1296987" cy="938213"/>
        </p:xfrm>
        <a:graphic>
          <a:graphicData uri="http://schemas.openxmlformats.org/presentationml/2006/ole">
            <mc:AlternateContent xmlns:mc="http://schemas.openxmlformats.org/markup-compatibility/2006">
              <mc:Choice xmlns:v="urn:schemas-microsoft-com:vml" Requires="v">
                <p:oleObj spid="_x0000_s29723" name="公式" r:id="rId11" imgW="622300" imgH="444500" progId="Equation.3">
                  <p:embed/>
                </p:oleObj>
              </mc:Choice>
              <mc:Fallback>
                <p:oleObj name="公式" r:id="rId11" imgW="622300" imgH="444500" progId="Equation.3">
                  <p:embed/>
                  <p:pic>
                    <p:nvPicPr>
                      <p:cNvPr id="0" name="图片 297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5423535"/>
                        <a:ext cx="12969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ChangeArrowheads="1"/>
          </p:cNvSpPr>
          <p:nvPr/>
        </p:nvSpPr>
        <p:spPr bwMode="auto">
          <a:xfrm>
            <a:off x="0" y="2505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3" name="Rectangle 6"/>
          <p:cNvSpPr>
            <a:spLocks noChangeArrowheads="1"/>
          </p:cNvSpPr>
          <p:nvPr/>
        </p:nvSpPr>
        <p:spPr bwMode="auto">
          <a:xfrm>
            <a:off x="0" y="435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4" name="Text Box 7"/>
          <p:cNvSpPr txBox="1">
            <a:spLocks noChangeArrowheads="1"/>
          </p:cNvSpPr>
          <p:nvPr/>
        </p:nvSpPr>
        <p:spPr bwMode="auto">
          <a:xfrm>
            <a:off x="900113" y="6165850"/>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2-15	</a:t>
            </a:r>
            <a:r>
              <a:rPr lang="zh-CN" altLang="en-US">
                <a:solidFill>
                  <a:schemeClr val="tx1"/>
                </a:solidFill>
              </a:rPr>
              <a:t>直流</a:t>
            </a:r>
            <a:r>
              <a:rPr lang="en-US" altLang="zh-CN">
                <a:solidFill>
                  <a:schemeClr val="tx1"/>
                </a:solidFill>
              </a:rPr>
              <a:t>PWM</a:t>
            </a:r>
            <a:r>
              <a:rPr lang="zh-CN" altLang="en-US">
                <a:solidFill>
                  <a:schemeClr val="tx1"/>
                </a:solidFill>
              </a:rPr>
              <a:t>调速系统（</a:t>
            </a:r>
            <a:r>
              <a:rPr lang="zh-CN" altLang="en-US" b="1">
                <a:solidFill>
                  <a:schemeClr val="folHlink"/>
                </a:solidFill>
              </a:rPr>
              <a:t>电流连续</a:t>
            </a:r>
            <a:r>
              <a:rPr lang="zh-CN" altLang="en-US">
                <a:solidFill>
                  <a:schemeClr val="tx1"/>
                </a:solidFill>
              </a:rPr>
              <a:t>）的机械特性</a:t>
            </a:r>
            <a:endParaRPr lang="zh-CN" altLang="en-US">
              <a:solidFill>
                <a:schemeClr val="tx1"/>
              </a:solidFill>
            </a:endParaRPr>
          </a:p>
        </p:txBody>
      </p:sp>
      <p:pic>
        <p:nvPicPr>
          <p:cNvPr id="102405" name="Picture 8" descr="02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958850"/>
            <a:ext cx="871378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爆炸形 1 1"/>
          <p:cNvSpPr>
            <a:spLocks noChangeArrowheads="1"/>
          </p:cNvSpPr>
          <p:nvPr/>
        </p:nvSpPr>
        <p:spPr bwMode="auto">
          <a:xfrm>
            <a:off x="1619250" y="2276475"/>
            <a:ext cx="2736850" cy="1800225"/>
          </a:xfrm>
          <a:prstGeom prst="irregularSeal1">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27" name="Rectangle 2"/>
          <p:cNvSpPr>
            <a:spLocks noGrp="1" noChangeArrowheads="1"/>
          </p:cNvSpPr>
          <p:nvPr>
            <p:ph type="title"/>
          </p:nvPr>
        </p:nvSpPr>
        <p:spPr>
          <a:xfrm>
            <a:off x="179388" y="908050"/>
            <a:ext cx="8494712" cy="641350"/>
          </a:xfrm>
        </p:spPr>
        <p:txBody>
          <a:bodyPr/>
          <a:lstStyle/>
          <a:p>
            <a:pPr marL="838200" indent="-838200"/>
            <a:r>
              <a:rPr lang="en-US" altLang="zh-CN" sz="3600" b="1">
                <a:latin typeface="Times New Roman" panose="02020603050405020304" pitchFamily="18" charset="0"/>
              </a:rPr>
              <a:t>3</a:t>
            </a:r>
            <a:r>
              <a:rPr lang="zh-CN" altLang="en-US" sz="3600" b="1">
                <a:latin typeface="Times New Roman" panose="02020603050405020304" pitchFamily="18" charset="0"/>
              </a:rPr>
              <a:t>．</a:t>
            </a:r>
            <a:r>
              <a:rPr lang="en-US" altLang="zh-CN" sz="3600" b="1">
                <a:latin typeface="Times New Roman" panose="02020603050405020304" pitchFamily="18" charset="0"/>
              </a:rPr>
              <a:t>PWM</a:t>
            </a:r>
            <a:r>
              <a:rPr lang="zh-CN" altLang="en-US" sz="3600" b="1">
                <a:latin typeface="Times New Roman" panose="02020603050405020304" pitchFamily="18" charset="0"/>
              </a:rPr>
              <a:t>控制器与变换器的动态数学模型</a:t>
            </a:r>
            <a:endParaRPr lang="zh-CN" altLang="en-US" sz="3600" b="1">
              <a:latin typeface="Times New Roman" panose="02020603050405020304" pitchFamily="18" charset="0"/>
            </a:endParaRPr>
          </a:p>
        </p:txBody>
      </p:sp>
      <p:sp>
        <p:nvSpPr>
          <p:cNvPr id="103428" name="Rectangle 3"/>
          <p:cNvSpPr>
            <a:spLocks noGrp="1" noChangeArrowheads="1"/>
          </p:cNvSpPr>
          <p:nvPr>
            <p:ph idx="1"/>
          </p:nvPr>
        </p:nvSpPr>
        <p:spPr>
          <a:xfrm>
            <a:off x="611188" y="4794250"/>
            <a:ext cx="8110537" cy="579438"/>
          </a:xfrm>
        </p:spPr>
        <p:txBody>
          <a:bodyPr/>
          <a:lstStyle/>
          <a:p>
            <a:pPr>
              <a:buFont typeface="Wingdings" panose="05000000000000000000" pitchFamily="2" charset="2"/>
              <a:buNone/>
            </a:pPr>
            <a:r>
              <a:rPr lang="zh-CN" altLang="en-US">
                <a:latin typeface="Times New Roman" panose="02020603050405020304" pitchFamily="18" charset="0"/>
              </a:rPr>
              <a:t>图</a:t>
            </a:r>
            <a:r>
              <a:rPr lang="en-US" altLang="zh-CN">
                <a:latin typeface="Times New Roman" panose="02020603050405020304" pitchFamily="18" charset="0"/>
              </a:rPr>
              <a:t>2-16	  PWM</a:t>
            </a:r>
            <a:r>
              <a:rPr lang="zh-CN" altLang="en-US">
                <a:latin typeface="Times New Roman" panose="02020603050405020304" pitchFamily="18" charset="0"/>
              </a:rPr>
              <a:t>控制器与变换器框图 </a:t>
            </a:r>
            <a:endParaRPr lang="zh-CN" altLang="en-US">
              <a:latin typeface="Times New Roman" panose="02020603050405020304" pitchFamily="18" charset="0"/>
            </a:endParaRPr>
          </a:p>
        </p:txBody>
      </p:sp>
      <p:sp>
        <p:nvSpPr>
          <p:cNvPr id="103429" name="Rectangle 5"/>
          <p:cNvSpPr>
            <a:spLocks noChangeArrowheads="1"/>
          </p:cNvSpPr>
          <p:nvPr/>
        </p:nvSpPr>
        <p:spPr bwMode="auto">
          <a:xfrm>
            <a:off x="0" y="3067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3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431" name="Object 6"/>
          <p:cNvGraphicFramePr>
            <a:graphicFrameLocks noChangeAspect="1"/>
          </p:cNvGraphicFramePr>
          <p:nvPr/>
        </p:nvGraphicFramePr>
        <p:xfrm>
          <a:off x="1071563" y="2643188"/>
          <a:ext cx="7510462" cy="1214437"/>
        </p:xfrm>
        <a:graphic>
          <a:graphicData uri="http://schemas.openxmlformats.org/presentationml/2006/ole"/>
        </a:graphic>
      </p:graphicFrame>
      <p:graphicFrame>
        <p:nvGraphicFramePr>
          <p:cNvPr id="2" name="Object 6"/>
          <p:cNvGraphicFramePr>
            <a:graphicFrameLocks noChangeAspect="1"/>
          </p:cNvGraphicFramePr>
          <p:nvPr/>
        </p:nvGraphicFramePr>
        <p:xfrm>
          <a:off x="1198563" y="2770188"/>
          <a:ext cx="7510462" cy="1214437"/>
        </p:xfrm>
        <a:graphic>
          <a:graphicData uri="http://schemas.openxmlformats.org/presentationml/2006/ole">
            <mc:AlternateContent xmlns:mc="http://schemas.openxmlformats.org/markup-compatibility/2006">
              <mc:Choice xmlns:v="urn:schemas-microsoft-com:vml" Requires="v">
                <p:oleObj spid="_x0000_s30728" name="Visio" r:id="rId2" imgW="3607435" imgH="590550" progId="Visio.Drawing.11">
                  <p:embed/>
                </p:oleObj>
              </mc:Choice>
              <mc:Fallback>
                <p:oleObj name="Visio" r:id="rId2" imgW="3607435" imgH="590550" progId="Visio.Drawing.11">
                  <p:embed/>
                  <p:pic>
                    <p:nvPicPr>
                      <p:cNvPr id="0" name="图片 307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2770188"/>
                        <a:ext cx="75104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
          <p:cNvSpPr>
            <a:spLocks noGrp="1" noChangeArrowheads="1"/>
          </p:cNvSpPr>
          <p:nvPr>
            <p:ph type="title"/>
          </p:nvPr>
        </p:nvSpPr>
        <p:spPr>
          <a:xfrm>
            <a:off x="871538" y="922338"/>
            <a:ext cx="8162925" cy="701675"/>
          </a:xfrm>
        </p:spPr>
        <p:txBody>
          <a:bodyPr/>
          <a:lstStyle/>
          <a:p>
            <a:r>
              <a:rPr lang="zh-CN" altLang="en-US"/>
              <a:t>传递函数 </a:t>
            </a:r>
            <a:endParaRPr lang="zh-CN" altLang="en-US"/>
          </a:p>
        </p:txBody>
      </p:sp>
      <p:sp>
        <p:nvSpPr>
          <p:cNvPr id="104451" name="Rectangle 3"/>
          <p:cNvSpPr>
            <a:spLocks noGrp="1" noChangeArrowheads="1"/>
          </p:cNvSpPr>
          <p:nvPr>
            <p:ph type="body" sz="half" idx="1"/>
          </p:nvPr>
        </p:nvSpPr>
        <p:spPr>
          <a:xfrm>
            <a:off x="912813" y="1905000"/>
            <a:ext cx="7691437" cy="4191000"/>
          </a:xfrm>
        </p:spPr>
        <p:txBody>
          <a:bodyPr/>
          <a:lstStyle/>
          <a:p>
            <a:r>
              <a:rPr lang="zh-CN" altLang="en-US">
                <a:latin typeface="Times New Roman" panose="02020603050405020304" pitchFamily="18" charset="0"/>
              </a:rPr>
              <a:t>传递函数为</a:t>
            </a:r>
            <a:endParaRPr lang="zh-CN" altLang="en-US">
              <a:latin typeface="Times New Roman" panose="02020603050405020304" pitchFamily="18" charset="0"/>
            </a:endParaRPr>
          </a:p>
          <a:p>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(2-24)</a:t>
            </a:r>
            <a:endParaRPr lang="en-US" altLang="zh-CN">
              <a:latin typeface="Times New Roman" panose="02020603050405020304" pitchFamily="18" charset="0"/>
            </a:endParaRPr>
          </a:p>
          <a:p>
            <a:pPr>
              <a:buFont typeface="Wingdings" panose="05000000000000000000" pitchFamily="2" charset="2"/>
              <a:buNone/>
            </a:pPr>
            <a:r>
              <a:rPr lang="zh-CN" altLang="en-US" sz="2400">
                <a:latin typeface="Times New Roman" panose="02020603050405020304" pitchFamily="18" charset="0"/>
              </a:rPr>
              <a:t>式中：</a:t>
            </a:r>
            <a:r>
              <a:rPr lang="en-US" altLang="zh-CN" sz="2400" i="1">
                <a:latin typeface="Times New Roman" panose="02020603050405020304" pitchFamily="18" charset="0"/>
              </a:rPr>
              <a:t>K</a:t>
            </a:r>
            <a:r>
              <a:rPr lang="en-US" altLang="zh-CN" sz="2400" i="1" baseline="-25000">
                <a:latin typeface="Times New Roman" panose="02020603050405020304" pitchFamily="18" charset="0"/>
              </a:rPr>
              <a:t>s</a:t>
            </a:r>
            <a:r>
              <a:rPr lang="en-US" altLang="zh-CN" sz="2400">
                <a:latin typeface="Times New Roman" panose="02020603050405020304" pitchFamily="18" charset="0"/>
              </a:rPr>
              <a:t>——PWM</a:t>
            </a:r>
            <a:r>
              <a:rPr lang="zh-CN" altLang="en-US" sz="2400">
                <a:latin typeface="Times New Roman" panose="02020603050405020304" pitchFamily="18" charset="0"/>
              </a:rPr>
              <a:t>装置的放大系数</a:t>
            </a:r>
            <a:endParaRPr lang="zh-CN" altLang="en-US" sz="2400">
              <a:latin typeface="Times New Roman" panose="02020603050405020304" pitchFamily="18" charset="0"/>
            </a:endParaRPr>
          </a:p>
          <a:p>
            <a:pPr>
              <a:buFont typeface="Wingdings" panose="05000000000000000000" pitchFamily="2" charset="2"/>
              <a:buNone/>
            </a:pPr>
            <a:r>
              <a:rPr lang="zh-CN" altLang="en-US" sz="2400">
                <a:latin typeface="Times New Roman" panose="02020603050405020304" pitchFamily="18" charset="0"/>
              </a:rPr>
              <a:t>            </a:t>
            </a:r>
            <a:r>
              <a:rPr lang="en-US" altLang="zh-CN" sz="2400" i="1">
                <a:latin typeface="Times New Roman" panose="02020603050405020304" pitchFamily="18" charset="0"/>
              </a:rPr>
              <a:t>T</a:t>
            </a:r>
            <a:r>
              <a:rPr lang="en-US" altLang="zh-CN" sz="2400" i="1" baseline="-25000">
                <a:latin typeface="Times New Roman" panose="02020603050405020304" pitchFamily="18" charset="0"/>
              </a:rPr>
              <a:t>s</a:t>
            </a:r>
            <a:r>
              <a:rPr lang="en-US" altLang="zh-CN" sz="2400">
                <a:latin typeface="Times New Roman" panose="02020603050405020304" pitchFamily="18" charset="0"/>
              </a:rPr>
              <a:t>——PWM</a:t>
            </a:r>
            <a:r>
              <a:rPr lang="zh-CN" altLang="en-US" sz="2400">
                <a:latin typeface="Times New Roman" panose="02020603050405020304" pitchFamily="18" charset="0"/>
              </a:rPr>
              <a:t>装置的延迟时间，</a:t>
            </a:r>
            <a:endParaRPr lang="zh-CN" altLang="en-US" sz="2400">
              <a:latin typeface="Times New Roman" panose="02020603050405020304" pitchFamily="18" charset="0"/>
            </a:endParaRPr>
          </a:p>
          <a:p>
            <a:r>
              <a:rPr lang="zh-CN" altLang="en-US">
                <a:latin typeface="Times New Roman" panose="02020603050405020304" pitchFamily="18" charset="0"/>
              </a:rPr>
              <a:t>近似的传递函数 </a:t>
            </a:r>
            <a:endParaRPr lang="zh-CN" altLang="en-US">
              <a:latin typeface="Times New Roman" panose="02020603050405020304" pitchFamily="18" charset="0"/>
            </a:endParaRPr>
          </a:p>
          <a:p>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(2-25)</a:t>
            </a:r>
            <a:endParaRPr lang="en-US" altLang="zh-CN">
              <a:latin typeface="Times New Roman" panose="02020603050405020304" pitchFamily="18" charset="0"/>
            </a:endParaRPr>
          </a:p>
        </p:txBody>
      </p:sp>
      <p:graphicFrame>
        <p:nvGraphicFramePr>
          <p:cNvPr id="104452" name="Object 9"/>
          <p:cNvGraphicFramePr>
            <a:graphicFrameLocks noGrp="1" noChangeAspect="1"/>
          </p:cNvGraphicFramePr>
          <p:nvPr>
            <p:ph sz="half" idx="2"/>
          </p:nvPr>
        </p:nvGraphicFramePr>
        <p:xfrm>
          <a:off x="2268538" y="4941888"/>
          <a:ext cx="2447925" cy="1095375"/>
        </p:xfrm>
        <a:graphic>
          <a:graphicData uri="http://schemas.openxmlformats.org/presentationml/2006/ole"/>
        </a:graphic>
      </p:graphicFrame>
      <p:sp>
        <p:nvSpPr>
          <p:cNvPr id="1044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54" name="Object 4"/>
          <p:cNvGraphicFramePr>
            <a:graphicFrameLocks noChangeAspect="1"/>
          </p:cNvGraphicFramePr>
          <p:nvPr/>
        </p:nvGraphicFramePr>
        <p:xfrm>
          <a:off x="1908175" y="2349500"/>
          <a:ext cx="3889375" cy="1100138"/>
        </p:xfrm>
        <a:graphic>
          <a:graphicData uri="http://schemas.openxmlformats.org/presentationml/2006/ole"/>
        </a:graphic>
      </p:graphicFrame>
      <p:graphicFrame>
        <p:nvGraphicFramePr>
          <p:cNvPr id="2" name="Object 4"/>
          <p:cNvGraphicFramePr>
            <a:graphicFrameLocks noChangeAspect="1"/>
          </p:cNvGraphicFramePr>
          <p:nvPr/>
        </p:nvGraphicFramePr>
        <p:xfrm>
          <a:off x="1936750" y="2331085"/>
          <a:ext cx="3889375" cy="1100138"/>
        </p:xfrm>
        <a:graphic>
          <a:graphicData uri="http://schemas.openxmlformats.org/presentationml/2006/ole">
            <mc:AlternateContent xmlns:mc="http://schemas.openxmlformats.org/markup-compatibility/2006">
              <mc:Choice xmlns:v="urn:schemas-microsoft-com:vml" Requires="v">
                <p:oleObj spid="_x0000_s31759" name="公式" r:id="rId3" imgW="1511300" imgH="431800" progId="Equation.3">
                  <p:embed/>
                </p:oleObj>
              </mc:Choice>
              <mc:Fallback>
                <p:oleObj name="公式" r:id="rId3" imgW="1511300" imgH="431800" progId="Equation.3">
                  <p:embed/>
                  <p:pic>
                    <p:nvPicPr>
                      <p:cNvPr id="0" name="图片 317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0" y="2331085"/>
                        <a:ext cx="388937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9"/>
          <p:cNvGraphicFramePr>
            <a:graphicFrameLocks noGrp="1" noChangeAspect="1"/>
          </p:cNvGraphicFramePr>
          <p:nvPr/>
        </p:nvGraphicFramePr>
        <p:xfrm>
          <a:off x="2395538" y="5068888"/>
          <a:ext cx="2447925" cy="1095375"/>
        </p:xfrm>
        <a:graphic>
          <a:graphicData uri="http://schemas.openxmlformats.org/presentationml/2006/ole">
            <mc:AlternateContent xmlns:mc="http://schemas.openxmlformats.org/markup-compatibility/2006">
              <mc:Choice xmlns:v="urn:schemas-microsoft-com:vml" Requires="v">
                <p:oleObj spid="_x0000_s31758" name="公式" r:id="rId5" imgW="965200" imgH="431800" progId="Equation.3">
                  <p:embed/>
                </p:oleObj>
              </mc:Choice>
              <mc:Fallback>
                <p:oleObj name="公式" r:id="rId5" imgW="965200" imgH="431800" progId="Equation.3">
                  <p:embed/>
                  <p:pic>
                    <p:nvPicPr>
                      <p:cNvPr id="0" name="图片 3175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5068888"/>
                        <a:ext cx="2447925"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95288" y="1044575"/>
            <a:ext cx="8639175" cy="579438"/>
          </a:xfrm>
        </p:spPr>
        <p:txBody>
          <a:bodyPr/>
          <a:lstStyle/>
          <a:p>
            <a:r>
              <a:rPr lang="en-US" altLang="zh-CN" sz="3200" b="1">
                <a:latin typeface="Times New Roman" panose="02020603050405020304" pitchFamily="18" charset="0"/>
              </a:rPr>
              <a:t>4</a:t>
            </a:r>
            <a:r>
              <a:rPr lang="zh-CN" altLang="en-US" sz="3200" b="1">
                <a:latin typeface="Times New Roman" panose="02020603050405020304" pitchFamily="18" charset="0"/>
              </a:rPr>
              <a:t>．直流</a:t>
            </a:r>
            <a:r>
              <a:rPr lang="en-US" altLang="zh-CN" sz="3200" b="1">
                <a:latin typeface="Times New Roman" panose="02020603050405020304" pitchFamily="18" charset="0"/>
              </a:rPr>
              <a:t>PWM</a:t>
            </a:r>
            <a:r>
              <a:rPr lang="zh-CN" altLang="en-US" sz="3200" b="1">
                <a:latin typeface="Times New Roman" panose="02020603050405020304" pitchFamily="18" charset="0"/>
              </a:rPr>
              <a:t>调速系统的电能回馈和泵升电压</a:t>
            </a:r>
            <a:endParaRPr lang="zh-CN" altLang="en-US" sz="3200" b="1">
              <a:latin typeface="Times New Roman" panose="02020603050405020304" pitchFamily="18" charset="0"/>
            </a:endParaRPr>
          </a:p>
        </p:txBody>
      </p:sp>
      <p:sp>
        <p:nvSpPr>
          <p:cNvPr id="105475" name="Rectangle 3"/>
          <p:cNvSpPr>
            <a:spLocks noGrp="1" noChangeArrowheads="1"/>
          </p:cNvSpPr>
          <p:nvPr>
            <p:ph idx="1"/>
          </p:nvPr>
        </p:nvSpPr>
        <p:spPr>
          <a:xfrm>
            <a:off x="684213" y="1916113"/>
            <a:ext cx="8280400" cy="4392612"/>
          </a:xfrm>
        </p:spPr>
        <p:txBody>
          <a:bodyPr/>
          <a:lstStyle/>
          <a:p>
            <a:r>
              <a:rPr lang="en-US" altLang="zh-CN">
                <a:latin typeface="Times New Roman" panose="02020603050405020304" pitchFamily="18" charset="0"/>
              </a:rPr>
              <a:t>PWM</a:t>
            </a:r>
            <a:r>
              <a:rPr lang="zh-CN" altLang="en-US">
                <a:latin typeface="Times New Roman" panose="02020603050405020304" pitchFamily="18" charset="0"/>
              </a:rPr>
              <a:t>变换器的直流电源通常由交流电网经不可控的二极管整流器产生，并采用大电容</a:t>
            </a:r>
            <a:r>
              <a:rPr lang="en-US" altLang="zh-CN">
                <a:latin typeface="Times New Roman" panose="02020603050405020304" pitchFamily="18" charset="0"/>
              </a:rPr>
              <a:t>C</a:t>
            </a:r>
            <a:r>
              <a:rPr lang="zh-CN" altLang="en-US">
                <a:latin typeface="Times New Roman" panose="02020603050405020304" pitchFamily="18" charset="0"/>
              </a:rPr>
              <a:t>滤波，以获得恒定的直流电压。</a:t>
            </a:r>
            <a:endParaRPr lang="zh-CN" altLang="en-US">
              <a:latin typeface="Times New Roman" panose="02020603050405020304" pitchFamily="18" charset="0"/>
            </a:endParaRPr>
          </a:p>
          <a:p>
            <a:r>
              <a:rPr lang="zh-CN" altLang="en-US">
                <a:latin typeface="Times New Roman" panose="02020603050405020304" pitchFamily="18" charset="0"/>
              </a:rPr>
              <a:t>当电动机工作在回馈制动状态时，电能不可能通过整流装置送回交流电网，只能向滤波电容充电，</a:t>
            </a:r>
            <a:endParaRPr lang="zh-CN" altLang="en-US">
              <a:latin typeface="Times New Roman" panose="02020603050405020304" pitchFamily="18" charset="0"/>
            </a:endParaRPr>
          </a:p>
          <a:p>
            <a:r>
              <a:rPr lang="zh-CN" altLang="en-US">
                <a:latin typeface="Times New Roman" panose="02020603050405020304" pitchFamily="18" charset="0"/>
              </a:rPr>
              <a:t>形成直流</a:t>
            </a:r>
            <a:r>
              <a:rPr lang="en-US" altLang="zh-CN">
                <a:latin typeface="Times New Roman" panose="02020603050405020304" pitchFamily="18" charset="0"/>
              </a:rPr>
              <a:t>PWM</a:t>
            </a:r>
            <a:r>
              <a:rPr lang="zh-CN" altLang="en-US">
                <a:latin typeface="Times New Roman" panose="02020603050405020304" pitchFamily="18" charset="0"/>
              </a:rPr>
              <a:t>变换器</a:t>
            </a:r>
            <a:r>
              <a:rPr lang="en-US" altLang="zh-CN">
                <a:latin typeface="Times New Roman" panose="02020603050405020304" pitchFamily="18" charset="0"/>
              </a:rPr>
              <a:t>-</a:t>
            </a:r>
            <a:r>
              <a:rPr lang="zh-CN" altLang="en-US">
                <a:latin typeface="Times New Roman" panose="02020603050405020304" pitchFamily="18" charset="0"/>
              </a:rPr>
              <a:t>电动机系统特有的电能回馈问题。</a:t>
            </a:r>
            <a:endParaRPr lang="zh-CN" altLang="en-US">
              <a:latin typeface="Times New Roman" panose="02020603050405020304" pitchFamily="18" charset="0"/>
            </a:endParaRPr>
          </a:p>
        </p:txBody>
      </p:sp>
      <p:sp>
        <p:nvSpPr>
          <p:cNvPr id="105476"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endParaRPr lang="zh-CN" altLang="zh-CN"/>
          </a:p>
        </p:txBody>
      </p:sp>
      <p:sp>
        <p:nvSpPr>
          <p:cNvPr id="106499" name="Rectangle 3"/>
          <p:cNvSpPr>
            <a:spLocks noGrp="1" noChangeArrowheads="1"/>
          </p:cNvSpPr>
          <p:nvPr>
            <p:ph idx="1"/>
          </p:nvPr>
        </p:nvSpPr>
        <p:spPr/>
        <p:txBody>
          <a:bodyPr/>
          <a:lstStyle/>
          <a:p>
            <a:r>
              <a:rPr lang="zh-CN" altLang="en-US"/>
              <a:t>对滤波电容充电的结果造成直流侧电压升高，称作</a:t>
            </a:r>
            <a:r>
              <a:rPr lang="zh-CN" altLang="en-US">
                <a:latin typeface="Times New Roman" panose="02020603050405020304" pitchFamily="18" charset="0"/>
              </a:rPr>
              <a:t>“</a:t>
            </a:r>
            <a:r>
              <a:rPr lang="zh-CN" altLang="en-US"/>
              <a:t>泵升电压</a:t>
            </a:r>
            <a:r>
              <a:rPr lang="zh-CN" altLang="en-US">
                <a:latin typeface="Times New Roman" panose="02020603050405020304" pitchFamily="18" charset="0"/>
              </a:rPr>
              <a:t>”</a:t>
            </a:r>
            <a:r>
              <a:rPr lang="zh-CN" altLang="en-US"/>
              <a:t>。</a:t>
            </a:r>
            <a:endParaRPr lang="zh-CN" altLang="en-US"/>
          </a:p>
          <a:p>
            <a:r>
              <a:rPr lang="zh-CN" altLang="en-US"/>
              <a:t>系统在制动时释放的动能将表现为电容储能的增加，</a:t>
            </a:r>
            <a:endParaRPr lang="zh-CN" altLang="en-US"/>
          </a:p>
          <a:p>
            <a:r>
              <a:rPr lang="zh-CN" altLang="en-US"/>
              <a:t>要适当地选择电容的电容量，或采取其它措施，以保护电力电子开关器件不被泵升电压击穿。 </a:t>
            </a:r>
            <a:endParaRPr lang="zh-CN" altLang="en-US"/>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椭圆 5"/>
          <p:cNvSpPr>
            <a:spLocks noChangeArrowheads="1"/>
          </p:cNvSpPr>
          <p:nvPr/>
        </p:nvSpPr>
        <p:spPr bwMode="auto">
          <a:xfrm>
            <a:off x="3519488" y="4905375"/>
            <a:ext cx="3492500" cy="576263"/>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3" name="椭圆 4"/>
          <p:cNvSpPr>
            <a:spLocks noChangeArrowheads="1"/>
          </p:cNvSpPr>
          <p:nvPr/>
        </p:nvSpPr>
        <p:spPr bwMode="auto">
          <a:xfrm>
            <a:off x="3492500" y="2133600"/>
            <a:ext cx="358775" cy="2663825"/>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4" name="椭圆 3"/>
          <p:cNvSpPr>
            <a:spLocks noChangeArrowheads="1"/>
          </p:cNvSpPr>
          <p:nvPr/>
        </p:nvSpPr>
        <p:spPr bwMode="auto">
          <a:xfrm>
            <a:off x="4537075" y="1844675"/>
            <a:ext cx="2617788" cy="3097213"/>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5" name="椭圆 2"/>
          <p:cNvSpPr>
            <a:spLocks noChangeArrowheads="1"/>
          </p:cNvSpPr>
          <p:nvPr/>
        </p:nvSpPr>
        <p:spPr bwMode="auto">
          <a:xfrm>
            <a:off x="1692275" y="1916113"/>
            <a:ext cx="1079500" cy="3025775"/>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6" name="标题 1"/>
          <p:cNvSpPr>
            <a:spLocks noGrp="1"/>
          </p:cNvSpPr>
          <p:nvPr>
            <p:ph type="title"/>
          </p:nvPr>
        </p:nvSpPr>
        <p:spPr/>
        <p:txBody>
          <a:bodyPr/>
          <a:lstStyle/>
          <a:p>
            <a:endParaRPr lang="zh-CN" altLang="en-US"/>
          </a:p>
        </p:txBody>
      </p:sp>
      <p:sp>
        <p:nvSpPr>
          <p:cNvPr id="1075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7528" name="Object 1"/>
          <p:cNvGraphicFramePr>
            <a:graphicFrameLocks noChangeAspect="1"/>
          </p:cNvGraphicFramePr>
          <p:nvPr/>
        </p:nvGraphicFramePr>
        <p:xfrm>
          <a:off x="1258888" y="1773238"/>
          <a:ext cx="6438900" cy="3646487"/>
        </p:xfrm>
        <a:graphic>
          <a:graphicData uri="http://schemas.openxmlformats.org/presentationml/2006/ole"/>
        </a:graphic>
      </p:graphicFrame>
      <p:sp>
        <p:nvSpPr>
          <p:cNvPr id="107529" name="矩形 6"/>
          <p:cNvSpPr>
            <a:spLocks noChangeArrowheads="1"/>
          </p:cNvSpPr>
          <p:nvPr/>
        </p:nvSpPr>
        <p:spPr bwMode="auto">
          <a:xfrm>
            <a:off x="714375" y="5643563"/>
            <a:ext cx="67865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4765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r>
              <a:rPr lang="zh-CN" altLang="en-US">
                <a:solidFill>
                  <a:schemeClr val="tx1"/>
                </a:solidFill>
              </a:rPr>
              <a:t>图</a:t>
            </a:r>
            <a:r>
              <a:rPr lang="zh-CN" altLang="zh-CN">
                <a:solidFill>
                  <a:schemeClr val="tx1"/>
                </a:solidFill>
              </a:rPr>
              <a:t>2-17	</a:t>
            </a:r>
            <a:r>
              <a:rPr lang="zh-CN" altLang="en-US">
                <a:solidFill>
                  <a:schemeClr val="tx1"/>
                </a:solidFill>
              </a:rPr>
              <a:t>桥式可逆直流脉宽调速系统主电路的原理图</a:t>
            </a:r>
            <a:endParaRPr lang="zh-CN" altLang="en-US" sz="6000">
              <a:solidFill>
                <a:schemeClr val="tx1"/>
              </a:solidFill>
            </a:endParaRPr>
          </a:p>
        </p:txBody>
      </p:sp>
      <p:sp>
        <p:nvSpPr>
          <p:cNvPr id="2" name="右箭头 1"/>
          <p:cNvSpPr/>
          <p:nvPr/>
        </p:nvSpPr>
        <p:spPr bwMode="auto">
          <a:xfrm flipH="1">
            <a:off x="3765550" y="2276475"/>
            <a:ext cx="401638" cy="144463"/>
          </a:xfrm>
          <a:prstGeom prst="rightArrow">
            <a:avLst/>
          </a:prstGeom>
          <a:solidFill>
            <a:srgbClr val="00FF00"/>
          </a:solidFill>
          <a:ln w="9525" cap="flat" cmpd="sng" algn="ctr">
            <a:solidFill>
              <a:schemeClr val="tx1"/>
            </a:solidFill>
            <a:prstDash val="solid"/>
            <a:round/>
            <a:headEnd type="none" w="med" len="med"/>
            <a:tailEnd type="none" w="med" len="med"/>
          </a:ln>
          <a:effectLst/>
        </p:spPr>
        <p:txBody>
          <a:bodyPr wrap="none" anchor="ctr"/>
          <a:lstStyle/>
          <a:p>
            <a:pPr>
              <a:defRPr/>
            </a:pPr>
            <a:endParaRPr lang="zh-CN" altLang="en-US">
              <a:solidFill>
                <a:schemeClr val="tx2">
                  <a:lumMod val="40000"/>
                  <a:lumOff val="60000"/>
                </a:schemeClr>
              </a:solidFill>
              <a:ea typeface="宋体" panose="02010600030101010101" pitchFamily="2" charset="-122"/>
            </a:endParaRPr>
          </a:p>
        </p:txBody>
      </p:sp>
      <p:graphicFrame>
        <p:nvGraphicFramePr>
          <p:cNvPr id="3" name="Object 1"/>
          <p:cNvGraphicFramePr>
            <a:graphicFrameLocks noChangeAspect="1"/>
          </p:cNvGraphicFramePr>
          <p:nvPr/>
        </p:nvGraphicFramePr>
        <p:xfrm>
          <a:off x="1385888" y="1900238"/>
          <a:ext cx="6438900" cy="3646487"/>
        </p:xfrm>
        <a:graphic>
          <a:graphicData uri="http://schemas.openxmlformats.org/presentationml/2006/ole">
            <mc:AlternateContent xmlns:mc="http://schemas.openxmlformats.org/markup-compatibility/2006">
              <mc:Choice xmlns:v="urn:schemas-microsoft-com:vml" Requires="v">
                <p:oleObj spid="_x0000_s32776" name="Visio" r:id="rId2" imgW="5193030" imgH="2946400" progId="Visio.Drawing.11">
                  <p:embed/>
                </p:oleObj>
              </mc:Choice>
              <mc:Fallback>
                <p:oleObj name="Visio" r:id="rId2" imgW="5193030" imgH="2946400" progId="Visio.Drawing.11">
                  <p:embed/>
                  <p:pic>
                    <p:nvPicPr>
                      <p:cNvPr id="0" name="图片 327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900238"/>
                        <a:ext cx="6438900"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idx="1"/>
          </p:nvPr>
        </p:nvSpPr>
        <p:spPr>
          <a:xfrm>
            <a:off x="330200" y="746125"/>
            <a:ext cx="8450263" cy="5597525"/>
          </a:xfrm>
        </p:spPr>
        <p:txBody>
          <a:bodyPr/>
          <a:lstStyle/>
          <a:p>
            <a:pPr eaLnBrk="1" hangingPunct="1">
              <a:lnSpc>
                <a:spcPct val="180000"/>
              </a:lnSpc>
              <a:spcBef>
                <a:spcPct val="0"/>
              </a:spcBef>
              <a:buFont typeface="Wingdings" panose="05000000000000000000" pitchFamily="2" charset="2"/>
              <a:buNone/>
            </a:pPr>
            <a:r>
              <a:rPr lang="en-US" altLang="zh-CN">
                <a:latin typeface="Times New Roman" panose="02020603050405020304" pitchFamily="18" charset="0"/>
              </a:rPr>
              <a:t>         </a:t>
            </a:r>
            <a:r>
              <a:rPr lang="zh-CN" altLang="en-US" sz="2800">
                <a:latin typeface="Times New Roman" panose="02020603050405020304" pitchFamily="18" charset="0"/>
              </a:rPr>
              <a:t>电力电子器件的</a:t>
            </a:r>
            <a:r>
              <a:rPr lang="zh-CN" altLang="en-US" sz="2800">
                <a:solidFill>
                  <a:srgbClr val="FF0000"/>
                </a:solidFill>
                <a:latin typeface="Times New Roman" panose="02020603050405020304" pitchFamily="18" charset="0"/>
              </a:rPr>
              <a:t>耐压</a:t>
            </a:r>
            <a:r>
              <a:rPr lang="zh-CN" altLang="en-US" sz="2800">
                <a:latin typeface="Times New Roman" panose="02020603050405020304" pitchFamily="18" charset="0"/>
              </a:rPr>
              <a:t>限制着</a:t>
            </a:r>
            <a:r>
              <a:rPr lang="zh-CN" altLang="en-US" sz="2800">
                <a:solidFill>
                  <a:srgbClr val="FF0000"/>
                </a:solidFill>
                <a:latin typeface="Times New Roman" panose="02020603050405020304" pitchFamily="18" charset="0"/>
              </a:rPr>
              <a:t>最高泵升电压</a:t>
            </a:r>
            <a:r>
              <a:rPr lang="en-US" altLang="zh-CN" sz="2800">
                <a:latin typeface="Times New Roman" panose="02020603050405020304" pitchFamily="18" charset="0"/>
              </a:rPr>
              <a:t>,</a:t>
            </a:r>
            <a:r>
              <a:rPr lang="zh-CN" altLang="en-US" sz="2800">
                <a:latin typeface="Times New Roman" panose="02020603050405020304" pitchFamily="18" charset="0"/>
              </a:rPr>
              <a:t>因此电容量就</a:t>
            </a:r>
            <a:r>
              <a:rPr lang="zh-CN" altLang="en-US" sz="2800">
                <a:solidFill>
                  <a:srgbClr val="FF0000"/>
                </a:solidFill>
                <a:latin typeface="Times New Roman" panose="02020603050405020304" pitchFamily="18" charset="0"/>
              </a:rPr>
              <a:t>不可能很小</a:t>
            </a:r>
            <a:r>
              <a:rPr lang="en-US" altLang="zh-CN" sz="2800">
                <a:latin typeface="Times New Roman" panose="02020603050405020304" pitchFamily="18" charset="0"/>
              </a:rPr>
              <a:t>,</a:t>
            </a:r>
            <a:r>
              <a:rPr lang="zh-CN" altLang="en-US" sz="2800">
                <a:latin typeface="Times New Roman" panose="02020603050405020304" pitchFamily="18" charset="0"/>
              </a:rPr>
              <a:t>一般</a:t>
            </a:r>
            <a:r>
              <a:rPr lang="zh-CN" altLang="en-US" sz="2800">
                <a:solidFill>
                  <a:srgbClr val="FF3300"/>
                </a:solidFill>
                <a:latin typeface="Times New Roman" panose="02020603050405020304" pitchFamily="18" charset="0"/>
              </a:rPr>
              <a:t>几</a:t>
            </a:r>
            <a:r>
              <a:rPr lang="zh-CN" altLang="en-US" sz="2800">
                <a:solidFill>
                  <a:srgbClr val="FF3300"/>
                </a:solidFill>
                <a:latin typeface="Times New Roman" panose="02020603050405020304" pitchFamily="18" charset="0"/>
                <a:cs typeface="Times New Roman" panose="02020603050405020304" pitchFamily="18" charset="0"/>
              </a:rPr>
              <a:t>千瓦</a:t>
            </a:r>
            <a:r>
              <a:rPr lang="zh-CN" altLang="en-US" sz="2800">
                <a:latin typeface="Times New Roman" panose="02020603050405020304" pitchFamily="18" charset="0"/>
              </a:rPr>
              <a:t>的调速系统所需的电容量达到</a:t>
            </a:r>
            <a:r>
              <a:rPr lang="zh-CN" altLang="en-US" sz="2800">
                <a:solidFill>
                  <a:srgbClr val="FF3300"/>
                </a:solidFill>
                <a:latin typeface="Times New Roman" panose="02020603050405020304" pitchFamily="18" charset="0"/>
              </a:rPr>
              <a:t>数千</a:t>
            </a:r>
            <a:r>
              <a:rPr lang="zh-CN" altLang="el-GR" sz="2800">
                <a:solidFill>
                  <a:srgbClr val="FF3300"/>
                </a:solidFill>
                <a:latin typeface="Times New Roman" panose="02020603050405020304" pitchFamily="18" charset="0"/>
              </a:rPr>
              <a:t>微法</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latin typeface="Times New Roman" panose="02020603050405020304" pitchFamily="18" charset="0"/>
              </a:rPr>
              <a:t>           在</a:t>
            </a:r>
            <a:r>
              <a:rPr lang="zh-CN" altLang="en-US" sz="2800">
                <a:solidFill>
                  <a:srgbClr val="FF3300"/>
                </a:solidFill>
                <a:latin typeface="Times New Roman" panose="02020603050405020304" pitchFamily="18" charset="0"/>
              </a:rPr>
              <a:t>大容量或负载有较大惯量</a:t>
            </a:r>
            <a:r>
              <a:rPr lang="zh-CN" altLang="en-US" sz="2800">
                <a:latin typeface="Times New Roman" panose="02020603050405020304" pitchFamily="18" charset="0"/>
              </a:rPr>
              <a:t>的系统中</a:t>
            </a:r>
            <a:r>
              <a:rPr lang="en-US" altLang="zh-CN" sz="2800">
                <a:latin typeface="Times New Roman" panose="02020603050405020304" pitchFamily="18" charset="0"/>
              </a:rPr>
              <a:t>,</a:t>
            </a:r>
            <a:r>
              <a:rPr lang="zh-CN" altLang="en-US" sz="2800">
                <a:latin typeface="Times New Roman" panose="02020603050405020304" pitchFamily="18" charset="0"/>
              </a:rPr>
              <a:t>不可能只靠电容器来限制泵升电压</a:t>
            </a:r>
            <a:r>
              <a:rPr lang="en-US" altLang="zh-CN" sz="2800">
                <a:latin typeface="Times New Roman" panose="02020603050405020304" pitchFamily="18" charset="0"/>
              </a:rPr>
              <a:t>,</a:t>
            </a:r>
            <a:r>
              <a:rPr lang="zh-CN" altLang="en-US" sz="2800">
                <a:latin typeface="Times New Roman" panose="02020603050405020304" pitchFamily="18" charset="0"/>
              </a:rPr>
              <a:t>这时</a:t>
            </a:r>
            <a:r>
              <a:rPr lang="en-US" altLang="zh-CN" sz="2800">
                <a:latin typeface="Times New Roman" panose="02020603050405020304" pitchFamily="18" charset="0"/>
              </a:rPr>
              <a:t>,</a:t>
            </a:r>
            <a:r>
              <a:rPr lang="zh-CN" altLang="en-US" sz="2800">
                <a:latin typeface="Times New Roman" panose="02020603050405020304" pitchFamily="18" charset="0"/>
              </a:rPr>
              <a:t>可以采用下图中的镇流电阻</a:t>
            </a:r>
            <a:r>
              <a:rPr lang="en-US" altLang="zh-CN" sz="2800">
                <a:latin typeface="Times New Roman" panose="02020603050405020304" pitchFamily="18" charset="0"/>
              </a:rPr>
              <a:t>R</a:t>
            </a:r>
            <a:r>
              <a:rPr lang="en-US" altLang="zh-CN" sz="2800" baseline="-25000">
                <a:latin typeface="Times New Roman" panose="02020603050405020304" pitchFamily="18" charset="0"/>
              </a:rPr>
              <a:t>b</a:t>
            </a:r>
            <a:r>
              <a:rPr lang="zh-CN" altLang="en-US" sz="2800">
                <a:latin typeface="Times New Roman" panose="02020603050405020304" pitchFamily="18" charset="0"/>
              </a:rPr>
              <a:t>来消耗掉部分动能</a:t>
            </a:r>
            <a:r>
              <a:rPr lang="en-US" altLang="zh-CN" sz="2800">
                <a:latin typeface="Times New Roman" panose="02020603050405020304" pitchFamily="18" charset="0"/>
              </a:rPr>
              <a:t>.</a:t>
            </a:r>
            <a:r>
              <a:rPr lang="zh-CN" altLang="en-US" sz="2800">
                <a:latin typeface="Times New Roman" panose="02020603050405020304" pitchFamily="18" charset="0"/>
              </a:rPr>
              <a:t>分流电路靠开关器件</a:t>
            </a:r>
            <a:r>
              <a:rPr lang="en-US" altLang="zh-CN" sz="2800">
                <a:latin typeface="Times New Roman" panose="02020603050405020304" pitchFamily="18" charset="0"/>
              </a:rPr>
              <a:t>VT</a:t>
            </a:r>
            <a:r>
              <a:rPr lang="en-US" altLang="zh-CN" sz="2800" baseline="-25000">
                <a:latin typeface="Times New Roman" panose="02020603050405020304" pitchFamily="18" charset="0"/>
              </a:rPr>
              <a:t>b</a:t>
            </a:r>
            <a:r>
              <a:rPr lang="zh-CN" altLang="en-US" sz="2800">
                <a:latin typeface="Times New Roman" panose="02020603050405020304" pitchFamily="18" charset="0"/>
              </a:rPr>
              <a:t>在泵升电压达到允许数值时接通。</a:t>
            </a:r>
            <a:endParaRPr lang="en-US" altLang="zh-CN" sz="2800">
              <a:latin typeface="Times New Roman" panose="02020603050405020304" pitchFamily="18" charset="0"/>
            </a:endParaRPr>
          </a:p>
        </p:txBody>
      </p:sp>
      <p:sp>
        <p:nvSpPr>
          <p:cNvPr id="262147" name="Text Box 3"/>
          <p:cNvSpPr txBox="1">
            <a:spLocks noChangeArrowheads="1"/>
          </p:cNvSpPr>
          <p:nvPr/>
        </p:nvSpPr>
        <p:spPr bwMode="auto">
          <a:xfrm>
            <a:off x="642938" y="357188"/>
            <a:ext cx="307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 typeface="Wingdings" panose="05000000000000000000" pitchFamily="2" charset="2"/>
              <a:buNone/>
              <a:defRPr/>
            </a:pPr>
            <a:r>
              <a:rPr kumimoji="1" lang="en-US" altLang="zh-CN" sz="3600" b="1" i="0" u="none" strike="noStrike" kern="1200" cap="none" spc="0" normalizeH="0" baseline="0" noProof="0">
                <a:ln>
                  <a:noFill/>
                </a:ln>
                <a:solidFill>
                  <a:srgbClr val="003366"/>
                </a:solidFill>
                <a:effectLst/>
                <a:uLnTx/>
                <a:uFillTx/>
                <a:latin typeface="Times New Roman" panose="02020603050405020304" pitchFamily="18" charset="0"/>
                <a:ea typeface="隶书" panose="02010509060101010101" pitchFamily="49" charset="-122"/>
                <a:cs typeface="+mn-cs"/>
              </a:rPr>
              <a:t> </a:t>
            </a:r>
            <a:r>
              <a:rPr kumimoji="1" lang="zh-CN" altLang="en-US" sz="3600" b="1" i="0" u="none" strike="noStrike" kern="1200" cap="none" spc="0" normalizeH="0" baseline="0" noProof="0">
                <a:ln>
                  <a:noFill/>
                </a:ln>
                <a:solidFill>
                  <a:srgbClr val="003366"/>
                </a:solidFill>
                <a:effectLst/>
                <a:uLnTx/>
                <a:uFillTx/>
                <a:latin typeface="华文宋体" panose="02010600040101010101" pitchFamily="2" charset="-122"/>
                <a:ea typeface="华文宋体" panose="02010600040101010101" pitchFamily="2" charset="-122"/>
                <a:cs typeface="+mn-cs"/>
              </a:rPr>
              <a:t>泵升电压限制</a:t>
            </a:r>
            <a:endParaRPr kumimoji="1" lang="zh-CN" altLang="en-US" sz="3600" b="1" i="0" u="none" strike="noStrike" kern="1200" cap="none" spc="0" normalizeH="0" baseline="0" noProof="0">
              <a:ln>
                <a:noFill/>
              </a:ln>
              <a:solidFill>
                <a:srgbClr val="003366"/>
              </a:solidFill>
              <a:effectLst/>
              <a:uLnTx/>
              <a:uFillTx/>
              <a:latin typeface="华文宋体" panose="02010600040101010101" pitchFamily="2" charset="-122"/>
              <a:ea typeface="华文宋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wipe(left)">
                                      <p:cBhvr>
                                        <p:cTn id="7" dur="500"/>
                                        <p:tgtEl>
                                          <p:spTgt spid="26214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62146">
                                            <p:txEl>
                                              <p:pRg st="0" end="0"/>
                                            </p:txEl>
                                          </p:spTgt>
                                        </p:tgtEl>
                                        <p:attrNameLst>
                                          <p:attrName>style.visibility</p:attrName>
                                        </p:attrNameLst>
                                      </p:cBhvr>
                                      <p:to>
                                        <p:strVal val="visible"/>
                                      </p:to>
                                    </p:set>
                                    <p:anim calcmode="discrete" valueType="clr">
                                      <p:cBhvr override="childStyle">
                                        <p:cTn id="12" dur="500"/>
                                        <p:tgtEl>
                                          <p:spTgt spid="26214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500"/>
                                        <p:tgtEl>
                                          <p:spTgt spid="262146">
                                            <p:txEl>
                                              <p:pRg st="0" end="0"/>
                                            </p:txEl>
                                          </p:spTgt>
                                        </p:tgtEl>
                                        <p:attrNameLst>
                                          <p:attrName>fillcolor</p:attrName>
                                        </p:attrNameLst>
                                      </p:cBhvr>
                                      <p:tavLst>
                                        <p:tav tm="0">
                                          <p:val>
                                            <p:clrVal>
                                              <a:schemeClr val="accent2"/>
                                            </p:clrVal>
                                          </p:val>
                                        </p:tav>
                                        <p:tav tm="50000">
                                          <p:val>
                                            <p:clrVal>
                                              <a:schemeClr val="hlink"/>
                                            </p:clrVal>
                                          </p:val>
                                        </p:tav>
                                      </p:tavLst>
                                    </p:anim>
                                    <p:set>
                                      <p:cBhvr>
                                        <p:cTn id="14" dur="500"/>
                                        <p:tgtEl>
                                          <p:spTgt spid="262146">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262146">
                                            <p:txEl>
                                              <p:pRg st="1" end="1"/>
                                            </p:txEl>
                                          </p:spTgt>
                                        </p:tgtEl>
                                        <p:attrNameLst>
                                          <p:attrName>style.visibility</p:attrName>
                                        </p:attrNameLst>
                                      </p:cBhvr>
                                      <p:to>
                                        <p:strVal val="visible"/>
                                      </p:to>
                                    </p:set>
                                    <p:anim calcmode="discrete" valueType="clr">
                                      <p:cBhvr override="childStyle">
                                        <p:cTn id="19" dur="500"/>
                                        <p:tgtEl>
                                          <p:spTgt spid="26214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500"/>
                                        <p:tgtEl>
                                          <p:spTgt spid="262146">
                                            <p:txEl>
                                              <p:pRg st="1" end="1"/>
                                            </p:txEl>
                                          </p:spTgt>
                                        </p:tgtEl>
                                        <p:attrNameLst>
                                          <p:attrName>fillcolor</p:attrName>
                                        </p:attrNameLst>
                                      </p:cBhvr>
                                      <p:tavLst>
                                        <p:tav tm="0">
                                          <p:val>
                                            <p:clrVal>
                                              <a:schemeClr val="accent2"/>
                                            </p:clrVal>
                                          </p:val>
                                        </p:tav>
                                        <p:tav tm="50000">
                                          <p:val>
                                            <p:clrVal>
                                              <a:schemeClr val="hlink"/>
                                            </p:clrVal>
                                          </p:val>
                                        </p:tav>
                                      </p:tavLst>
                                    </p:anim>
                                    <p:set>
                                      <p:cBhvr>
                                        <p:cTn id="21" dur="500"/>
                                        <p:tgtEl>
                                          <p:spTgt spid="26214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500063" y="571500"/>
            <a:ext cx="5357812" cy="708025"/>
          </a:xfrm>
        </p:spPr>
        <p:txBody>
          <a:bodyPr/>
          <a:lstStyle/>
          <a:p>
            <a:pPr eaLnBrk="1" hangingPunct="1">
              <a:buSzPct val="75000"/>
              <a:buFont typeface="Wingdings" panose="05000000000000000000" pitchFamily="2" charset="2"/>
              <a:buNone/>
            </a:pPr>
            <a:r>
              <a:rPr lang="zh-CN" altLang="en-US" sz="4000">
                <a:latin typeface="Times New Roman" panose="02020603050405020304" pitchFamily="18" charset="0"/>
              </a:rPr>
              <a:t>泵升电压限制电路</a:t>
            </a:r>
            <a:endParaRPr lang="zh-CN" altLang="en-US" sz="4000">
              <a:latin typeface="Times New Roman" panose="02020603050405020304" pitchFamily="18" charset="0"/>
            </a:endParaRPr>
          </a:p>
        </p:txBody>
      </p:sp>
      <p:sp>
        <p:nvSpPr>
          <p:cNvPr id="263197" name="Rectangle 29"/>
          <p:cNvSpPr>
            <a:spLocks noGrp="1" noChangeArrowheads="1"/>
          </p:cNvSpPr>
          <p:nvPr>
            <p:ph idx="1"/>
          </p:nvPr>
        </p:nvSpPr>
        <p:spPr>
          <a:xfrm>
            <a:off x="679450" y="4284663"/>
            <a:ext cx="7878763" cy="2193925"/>
          </a:xfrm>
        </p:spPr>
        <p:txBody>
          <a:bodyPr/>
          <a:lstStyle/>
          <a:p>
            <a:pPr eaLnBrk="1" hangingPunct="1">
              <a:lnSpc>
                <a:spcPct val="160000"/>
              </a:lnSpc>
              <a:spcBef>
                <a:spcPct val="0"/>
              </a:spcBef>
              <a:buFont typeface="Wingdings" panose="05000000000000000000" pitchFamily="2" charset="2"/>
              <a:buNone/>
            </a:pPr>
            <a:r>
              <a:rPr lang="en-US" altLang="zh-CN"/>
              <a:t>   </a:t>
            </a:r>
            <a:r>
              <a:rPr lang="zh-CN" altLang="en-US" sz="2800">
                <a:latin typeface="Times New Roman" panose="02020603050405020304" pitchFamily="18" charset="0"/>
              </a:rPr>
              <a:t>对于</a:t>
            </a:r>
            <a:r>
              <a:rPr lang="zh-CN" altLang="en-US" sz="2800">
                <a:solidFill>
                  <a:srgbClr val="FF3300"/>
                </a:solidFill>
                <a:latin typeface="Times New Roman" panose="02020603050405020304" pitchFamily="18" charset="0"/>
              </a:rPr>
              <a:t>更大容量</a:t>
            </a:r>
            <a:r>
              <a:rPr lang="zh-CN" altLang="en-US" sz="2800">
                <a:latin typeface="Times New Roman" panose="02020603050405020304" pitchFamily="18" charset="0"/>
              </a:rPr>
              <a:t>的系统，为了提高效率，可以在</a:t>
            </a:r>
            <a:endParaRPr lang="zh-CN" altLang="en-US" sz="2800">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sz="2800">
                <a:latin typeface="Times New Roman" panose="02020603050405020304" pitchFamily="18" charset="0"/>
              </a:rPr>
              <a:t>二极管整流器输出端</a:t>
            </a:r>
            <a:r>
              <a:rPr lang="zh-CN" altLang="en-US" sz="2800">
                <a:solidFill>
                  <a:srgbClr val="FF3300"/>
                </a:solidFill>
                <a:latin typeface="Times New Roman" panose="02020603050405020304" pitchFamily="18" charset="0"/>
              </a:rPr>
              <a:t>并接逆变器</a:t>
            </a:r>
            <a:r>
              <a:rPr lang="zh-CN" altLang="en-US" sz="2800">
                <a:latin typeface="Times New Roman" panose="02020603050405020304" pitchFamily="18" charset="0"/>
              </a:rPr>
              <a:t>，把多余的能量</a:t>
            </a:r>
            <a:endParaRPr lang="zh-CN" altLang="en-US" sz="2800">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sz="2800">
                <a:latin typeface="Times New Roman" panose="02020603050405020304" pitchFamily="18" charset="0"/>
              </a:rPr>
              <a:t>逆变后回馈电网。</a:t>
            </a:r>
            <a:endParaRPr lang="zh-CN" altLang="en-US" sz="2800">
              <a:latin typeface="Times New Roman" panose="02020603050405020304" pitchFamily="18" charset="0"/>
            </a:endParaRPr>
          </a:p>
        </p:txBody>
      </p:sp>
      <p:sp>
        <p:nvSpPr>
          <p:cNvPr id="25605"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B5ED99C-175C-4C08-B273-5C381C549991}"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25606"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5950AE0-25FC-4695-A5AC-B4EE04EF32D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9879" name="Rectangle 30"/>
          <p:cNvSpPr>
            <a:spLocks noChangeArrowheads="1"/>
          </p:cNvSpPr>
          <p:nvPr/>
        </p:nvSpPr>
        <p:spPr bwMode="auto">
          <a:xfrm>
            <a:off x="709613" y="73025"/>
            <a:ext cx="5319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CC00"/>
              </a:solidFill>
              <a:effectLst/>
              <a:uLnTx/>
              <a:uFillTx/>
              <a:latin typeface="Times New Roman" panose="02020603050405020304" pitchFamily="18" charset="0"/>
              <a:ea typeface="宋体" panose="02010600030101010101" pitchFamily="2" charset="-122"/>
              <a:cs typeface="+mn-cs"/>
            </a:endParaRPr>
          </a:p>
        </p:txBody>
      </p:sp>
      <p:grpSp>
        <p:nvGrpSpPr>
          <p:cNvPr id="3" name="Group 3"/>
          <p:cNvGrpSpPr/>
          <p:nvPr/>
        </p:nvGrpSpPr>
        <p:grpSpPr>
          <a:xfrm>
            <a:off x="1152208" y="1279525"/>
            <a:ext cx="6389687" cy="3286125"/>
            <a:chOff x="754" y="799"/>
            <a:chExt cx="4025" cy="2070"/>
          </a:xfrm>
        </p:grpSpPr>
        <p:sp>
          <p:nvSpPr>
            <p:cNvPr id="4" name="Rectangle 4"/>
            <p:cNvSpPr/>
            <p:nvPr/>
          </p:nvSpPr>
          <p:spPr>
            <a:xfrm>
              <a:off x="754" y="799"/>
              <a:ext cx="4025" cy="2070"/>
            </a:xfrm>
            <a:prstGeom prst="rect">
              <a:avLst/>
            </a:prstGeom>
            <a:solidFill>
              <a:schemeClr val="accent1"/>
            </a:solidFill>
            <a:ln w="9525">
              <a:noFill/>
            </a:ln>
          </p:spPr>
          <p:txBody>
            <a:bodyPr wrap="none" anchor="ctr"/>
            <a:p>
              <a:endParaRPr lang="zh-CN" altLang="en-US" dirty="0">
                <a:latin typeface="Times New Roman" panose="02020603050405020304" pitchFamily="18" charset="0"/>
              </a:endParaRPr>
            </a:p>
          </p:txBody>
        </p:sp>
        <p:graphicFrame>
          <p:nvGraphicFramePr>
            <p:cNvPr id="5" name="Object 5"/>
            <p:cNvGraphicFramePr>
              <a:graphicFrameLocks noChangeAspect="1"/>
            </p:cNvGraphicFramePr>
            <p:nvPr/>
          </p:nvGraphicFramePr>
          <p:xfrm>
            <a:off x="754" y="799"/>
            <a:ext cx="3968" cy="2069"/>
          </p:xfrm>
          <a:graphic>
            <a:graphicData uri="http://schemas.openxmlformats.org/presentationml/2006/ole">
              <mc:AlternateContent xmlns:mc="http://schemas.openxmlformats.org/markup-compatibility/2006">
                <mc:Choice xmlns:v="urn:schemas-microsoft-com:vml" Requires="v">
                  <p:oleObj spid="_x0000_s3150" name="" r:id="rId1" imgW="5294630" imgH="2776855" progId="Visio.Drawing.6">
                    <p:embed/>
                  </p:oleObj>
                </mc:Choice>
                <mc:Fallback>
                  <p:oleObj name="" r:id="rId1" imgW="5294630" imgH="2776855" progId="Visio.Drawing.6">
                    <p:embed/>
                    <p:pic>
                      <p:nvPicPr>
                        <p:cNvPr id="0" name="图片 3149"/>
                        <p:cNvPicPr/>
                        <p:nvPr/>
                      </p:nvPicPr>
                      <p:blipFill>
                        <a:blip r:embed="rId2"/>
                        <a:srcRect l="8174" t="11977" r="10130" b="8598"/>
                        <a:stretch>
                          <a:fillRect/>
                        </a:stretch>
                      </p:blipFill>
                      <p:spPr>
                        <a:xfrm>
                          <a:off x="754" y="799"/>
                          <a:ext cx="3968" cy="2069"/>
                        </a:xfrm>
                        <a:prstGeom prst="rect">
                          <a:avLst/>
                        </a:prstGeom>
                        <a:noFill/>
                        <a:ln w="38100">
                          <a:noFill/>
                          <a:miter/>
                        </a:ln>
                      </p:spPr>
                    </p:pic>
                  </p:oleObj>
                </mc:Fallback>
              </mc:AlternateContent>
            </a:graphicData>
          </a:graphic>
        </p:graphicFrame>
        <p:sp>
          <p:nvSpPr>
            <p:cNvPr id="6" name="Text Box 6"/>
            <p:cNvSpPr txBox="1"/>
            <p:nvPr/>
          </p:nvSpPr>
          <p:spPr>
            <a:xfrm>
              <a:off x="2291" y="2160"/>
              <a:ext cx="916" cy="250"/>
            </a:xfrm>
            <a:prstGeom prst="rect">
              <a:avLst/>
            </a:prstGeom>
            <a:noFill/>
            <a:ln w="9525">
              <a:noFill/>
            </a:ln>
          </p:spPr>
          <p:txBody>
            <a:bodyPr wrap="none">
              <a:spAutoFit/>
            </a:bodyPr>
            <a:p>
              <a:pPr algn="l"/>
              <a:r>
                <a:rPr lang="zh-CN" altLang="en-US" sz="2000" dirty="0">
                  <a:solidFill>
                    <a:schemeClr val="tx1"/>
                  </a:solidFill>
                  <a:latin typeface="Times New Roman" panose="02020603050405020304" pitchFamily="18" charset="0"/>
                </a:rPr>
                <a:t>过电压信号</a:t>
              </a:r>
              <a:endParaRPr lang="zh-CN" altLang="en-US" sz="2000" dirty="0">
                <a:solidFill>
                  <a:schemeClr val="tx1"/>
                </a:solidFill>
                <a:latin typeface="Times New Roman" panose="02020603050405020304" pitchFamily="18" charset="0"/>
              </a:endParaRPr>
            </a:p>
          </p:txBody>
        </p:sp>
        <p:sp>
          <p:nvSpPr>
            <p:cNvPr id="7" name="Rectangle 7"/>
            <p:cNvSpPr/>
            <p:nvPr/>
          </p:nvSpPr>
          <p:spPr>
            <a:xfrm>
              <a:off x="2893" y="1810"/>
              <a:ext cx="499" cy="380"/>
            </a:xfrm>
            <a:prstGeom prst="rect">
              <a:avLst/>
            </a:prstGeom>
            <a:solidFill>
              <a:schemeClr val="accent1"/>
            </a:solidFill>
            <a:ln w="9525">
              <a:noFill/>
            </a:ln>
          </p:spPr>
          <p:txBody>
            <a:bodyPr wrap="none" anchor="ctr"/>
            <a:p>
              <a:endParaRPr lang="zh-CN" altLang="en-US" dirty="0">
                <a:latin typeface="Times New Roman" panose="02020603050405020304" pitchFamily="18" charset="0"/>
              </a:endParaRPr>
            </a:p>
          </p:txBody>
        </p:sp>
        <p:grpSp>
          <p:nvGrpSpPr>
            <p:cNvPr id="8" name="Group 8"/>
            <p:cNvGrpSpPr/>
            <p:nvPr/>
          </p:nvGrpSpPr>
          <p:grpSpPr>
            <a:xfrm>
              <a:off x="3302" y="1120"/>
              <a:ext cx="516" cy="1553"/>
              <a:chOff x="3425" y="1833"/>
              <a:chExt cx="516" cy="1553"/>
            </a:xfrm>
          </p:grpSpPr>
          <p:sp>
            <p:nvSpPr>
              <p:cNvPr id="9" name="Rectangle 9"/>
              <p:cNvSpPr/>
              <p:nvPr/>
            </p:nvSpPr>
            <p:spPr>
              <a:xfrm>
                <a:off x="3491" y="2160"/>
                <a:ext cx="450" cy="1222"/>
              </a:xfrm>
              <a:prstGeom prst="rect">
                <a:avLst/>
              </a:prstGeom>
              <a:solidFill>
                <a:srgbClr val="FFFFFF"/>
              </a:solidFill>
              <a:ln w="9525">
                <a:noFill/>
              </a:ln>
            </p:spPr>
            <p:txBody>
              <a:bodyPr wrap="none" anchor="ctr"/>
              <a:p>
                <a:endParaRPr lang="zh-CN" altLang="en-US" dirty="0">
                  <a:latin typeface="Times New Roman" panose="02020603050405020304" pitchFamily="18" charset="0"/>
                </a:endParaRPr>
              </a:p>
            </p:txBody>
          </p:sp>
          <p:sp>
            <p:nvSpPr>
              <p:cNvPr id="10" name="Line 10"/>
              <p:cNvSpPr/>
              <p:nvPr/>
            </p:nvSpPr>
            <p:spPr>
              <a:xfrm>
                <a:off x="3425" y="2743"/>
                <a:ext cx="226" cy="0"/>
              </a:xfrm>
              <a:prstGeom prst="line">
                <a:avLst/>
              </a:prstGeom>
              <a:ln w="21590" cap="flat" cmpd="sng">
                <a:solidFill>
                  <a:schemeClr val="tx1"/>
                </a:solidFill>
                <a:prstDash val="solid"/>
                <a:miter/>
                <a:headEnd type="none" w="med" len="med"/>
                <a:tailEnd type="none" w="med" len="med"/>
              </a:ln>
            </p:spPr>
          </p:sp>
          <p:sp>
            <p:nvSpPr>
              <p:cNvPr id="11" name="Line 11"/>
              <p:cNvSpPr/>
              <p:nvPr/>
            </p:nvSpPr>
            <p:spPr>
              <a:xfrm>
                <a:off x="3651" y="2638"/>
                <a:ext cx="0" cy="204"/>
              </a:xfrm>
              <a:prstGeom prst="line">
                <a:avLst/>
              </a:prstGeom>
              <a:ln w="21590" cap="flat" cmpd="sng">
                <a:solidFill>
                  <a:schemeClr val="tx1"/>
                </a:solidFill>
                <a:prstDash val="solid"/>
                <a:miter/>
                <a:headEnd type="none" w="med" len="med"/>
                <a:tailEnd type="none" w="med" len="med"/>
              </a:ln>
            </p:spPr>
          </p:sp>
          <p:sp>
            <p:nvSpPr>
              <p:cNvPr id="12" name="Line 12"/>
              <p:cNvSpPr/>
              <p:nvPr/>
            </p:nvSpPr>
            <p:spPr>
              <a:xfrm flipV="1">
                <a:off x="3651" y="2589"/>
                <a:ext cx="197" cy="115"/>
              </a:xfrm>
              <a:prstGeom prst="line">
                <a:avLst/>
              </a:prstGeom>
              <a:ln w="21590" cap="flat" cmpd="sng">
                <a:solidFill>
                  <a:schemeClr val="tx1"/>
                </a:solidFill>
                <a:prstDash val="solid"/>
                <a:miter/>
                <a:headEnd type="none" w="med" len="med"/>
                <a:tailEnd type="none" w="med" len="med"/>
              </a:ln>
            </p:spPr>
          </p:sp>
          <p:sp>
            <p:nvSpPr>
              <p:cNvPr id="13" name="Freeform 13"/>
              <p:cNvSpPr/>
              <p:nvPr/>
            </p:nvSpPr>
            <p:spPr>
              <a:xfrm>
                <a:off x="3651" y="2789"/>
                <a:ext cx="198" cy="115"/>
              </a:xfrm>
              <a:custGeom>
                <a:avLst/>
                <a:gdLst>
                  <a:gd name="txL" fmla="*/ 0 w 198"/>
                  <a:gd name="txT" fmla="*/ 0 h 115"/>
                  <a:gd name="txR" fmla="*/ 198 w 198"/>
                  <a:gd name="txB" fmla="*/ 115 h 115"/>
                </a:gdLst>
                <a:ahLst/>
                <a:cxnLst>
                  <a:cxn ang="0">
                    <a:pos x="0" y="0"/>
                  </a:cxn>
                  <a:cxn ang="0">
                    <a:pos x="198" y="115"/>
                  </a:cxn>
                </a:cxnLst>
                <a:rect l="txL" t="txT" r="txR" b="txB"/>
                <a:pathLst>
                  <a:path w="198" h="115">
                    <a:moveTo>
                      <a:pt x="0" y="0"/>
                    </a:moveTo>
                    <a:lnTo>
                      <a:pt x="198" y="115"/>
                    </a:lnTo>
                  </a:path>
                </a:pathLst>
              </a:custGeom>
              <a:noFill/>
              <a:ln w="2159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 name="Line 14"/>
              <p:cNvSpPr/>
              <p:nvPr/>
            </p:nvSpPr>
            <p:spPr>
              <a:xfrm flipH="1" flipV="1">
                <a:off x="3845" y="2150"/>
                <a:ext cx="1" cy="440"/>
              </a:xfrm>
              <a:prstGeom prst="line">
                <a:avLst/>
              </a:prstGeom>
              <a:ln w="22225" cap="flat" cmpd="sng">
                <a:solidFill>
                  <a:schemeClr val="tx1"/>
                </a:solidFill>
                <a:prstDash val="solid"/>
                <a:miter/>
                <a:headEnd type="none" w="med" len="med"/>
                <a:tailEnd type="none" w="med" len="med"/>
              </a:ln>
            </p:spPr>
          </p:sp>
          <p:sp>
            <p:nvSpPr>
              <p:cNvPr id="15" name="Freeform 15"/>
              <p:cNvSpPr/>
              <p:nvPr/>
            </p:nvSpPr>
            <p:spPr>
              <a:xfrm>
                <a:off x="3843" y="2904"/>
                <a:ext cx="1" cy="482"/>
              </a:xfrm>
              <a:custGeom>
                <a:avLst/>
                <a:gdLst>
                  <a:gd name="txL" fmla="*/ 0 w 5"/>
                  <a:gd name="txT" fmla="*/ 0 h 482"/>
                  <a:gd name="txR" fmla="*/ 5 w 5"/>
                  <a:gd name="txB" fmla="*/ 482 h 482"/>
                </a:gdLst>
                <a:ahLst/>
                <a:cxnLst>
                  <a:cxn ang="0">
                    <a:pos x="0" y="482"/>
                  </a:cxn>
                  <a:cxn ang="0">
                    <a:pos x="0" y="0"/>
                  </a:cxn>
                </a:cxnLst>
                <a:rect l="txL" t="txT" r="txR" b="txB"/>
                <a:pathLst>
                  <a:path w="5" h="482">
                    <a:moveTo>
                      <a:pt x="5" y="482"/>
                    </a:moveTo>
                    <a:lnTo>
                      <a:pt x="0" y="0"/>
                    </a:lnTo>
                  </a:path>
                </a:pathLst>
              </a:custGeom>
              <a:noFill/>
              <a:ln w="21590"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6" name="Rectangle 16"/>
              <p:cNvSpPr/>
              <p:nvPr/>
            </p:nvSpPr>
            <p:spPr>
              <a:xfrm>
                <a:off x="3775" y="1833"/>
                <a:ext cx="136" cy="318"/>
              </a:xfrm>
              <a:prstGeom prst="rect">
                <a:avLst/>
              </a:prstGeom>
              <a:solidFill>
                <a:srgbClr val="FFFFFF"/>
              </a:solidFill>
              <a:ln w="222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17" name="Rectangle 17"/>
            <p:cNvSpPr/>
            <p:nvPr/>
          </p:nvSpPr>
          <p:spPr>
            <a:xfrm>
              <a:off x="852" y="1628"/>
              <a:ext cx="409" cy="318"/>
            </a:xfrm>
            <a:prstGeom prst="rect">
              <a:avLst/>
            </a:prstGeom>
            <a:solidFill>
              <a:srgbClr val="FFFFFF"/>
            </a:solidFill>
            <a:ln w="9525">
              <a:noFill/>
            </a:ln>
          </p:spPr>
          <p:txBody>
            <a:bodyPr wrap="none" anchor="ctr"/>
            <a:p>
              <a:r>
                <a:rPr lang="en-US" altLang="zh-CN" sz="2800" i="1" dirty="0">
                  <a:solidFill>
                    <a:schemeClr val="tx1"/>
                  </a:solidFill>
                  <a:latin typeface="Times New Roman" panose="02020603050405020304" pitchFamily="18" charset="0"/>
                </a:rPr>
                <a:t>U</a:t>
              </a:r>
              <a:r>
                <a:rPr lang="en-US" altLang="zh-CN" sz="2800" baseline="-25000" dirty="0">
                  <a:solidFill>
                    <a:schemeClr val="tx1"/>
                  </a:solidFill>
                  <a:latin typeface="Times New Roman" panose="02020603050405020304" pitchFamily="18" charset="0"/>
                </a:rPr>
                <a:t>s</a:t>
              </a:r>
              <a:endParaRPr lang="en-US" altLang="zh-CN" sz="2800" baseline="-25000" dirty="0">
                <a:solidFill>
                  <a:schemeClr val="tx1"/>
                </a:solidFill>
                <a:latin typeface="Times New Roman" panose="02020603050405020304" pitchFamily="18" charset="0"/>
              </a:endParaRPr>
            </a:p>
          </p:txBody>
        </p:sp>
        <p:sp>
          <p:nvSpPr>
            <p:cNvPr id="18" name="Rectangle 18"/>
            <p:cNvSpPr/>
            <p:nvPr/>
          </p:nvSpPr>
          <p:spPr>
            <a:xfrm>
              <a:off x="3810" y="1121"/>
              <a:ext cx="409" cy="318"/>
            </a:xfrm>
            <a:prstGeom prst="rect">
              <a:avLst/>
            </a:prstGeom>
            <a:solidFill>
              <a:srgbClr val="FFFFFF"/>
            </a:solidFill>
            <a:ln w="9525">
              <a:noFill/>
            </a:ln>
          </p:spPr>
          <p:txBody>
            <a:bodyPr wrap="none" anchor="ctr"/>
            <a:p>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b</a:t>
              </a:r>
              <a:endParaRPr lang="en-US" altLang="zh-CN" sz="2800" baseline="-25000" dirty="0">
                <a:solidFill>
                  <a:schemeClr val="tx1"/>
                </a:solidFill>
                <a:latin typeface="Times New Roman" panose="02020603050405020304" pitchFamily="18" charset="0"/>
              </a:endParaRPr>
            </a:p>
          </p:txBody>
        </p:sp>
        <p:sp>
          <p:nvSpPr>
            <p:cNvPr id="19" name="Rectangle 19"/>
            <p:cNvSpPr/>
            <p:nvPr/>
          </p:nvSpPr>
          <p:spPr>
            <a:xfrm>
              <a:off x="3873" y="1864"/>
              <a:ext cx="409" cy="318"/>
            </a:xfrm>
            <a:prstGeom prst="rect">
              <a:avLst/>
            </a:prstGeom>
            <a:solidFill>
              <a:srgbClr val="FFFFFF"/>
            </a:solidFill>
            <a:ln w="9525">
              <a:noFill/>
            </a:ln>
          </p:spPr>
          <p:txBody>
            <a:bodyPr wrap="none" anchor="ctr"/>
            <a:p>
              <a:r>
                <a:rPr lang="en-US" altLang="zh-CN" sz="2800" dirty="0">
                  <a:solidFill>
                    <a:schemeClr val="tx1"/>
                  </a:solidFill>
                  <a:latin typeface="Times New Roman" panose="02020603050405020304" pitchFamily="18" charset="0"/>
                </a:rPr>
                <a:t>VT</a:t>
              </a:r>
              <a:r>
                <a:rPr lang="en-US" altLang="zh-CN" sz="2800" baseline="-25000" dirty="0">
                  <a:solidFill>
                    <a:schemeClr val="tx1"/>
                  </a:solidFill>
                  <a:latin typeface="Times New Roman" panose="02020603050405020304" pitchFamily="18" charset="0"/>
                </a:rPr>
                <a:t>b</a:t>
              </a:r>
              <a:endParaRPr lang="en-US" altLang="zh-CN" sz="2800" baseline="-25000" dirty="0">
                <a:solidFill>
                  <a:schemeClr val="tx1"/>
                </a:solidFill>
                <a:latin typeface="Times New Roman" panose="02020603050405020304" pitchFamily="18" charset="0"/>
              </a:endParaRPr>
            </a:p>
          </p:txBody>
        </p:sp>
        <p:grpSp>
          <p:nvGrpSpPr>
            <p:cNvPr id="20" name="Group 20"/>
            <p:cNvGrpSpPr/>
            <p:nvPr/>
          </p:nvGrpSpPr>
          <p:grpSpPr>
            <a:xfrm>
              <a:off x="1533" y="951"/>
              <a:ext cx="688" cy="1718"/>
              <a:chOff x="1656" y="1664"/>
              <a:chExt cx="688" cy="1718"/>
            </a:xfrm>
          </p:grpSpPr>
          <p:sp>
            <p:nvSpPr>
              <p:cNvPr id="21" name="Rectangle 21"/>
              <p:cNvSpPr/>
              <p:nvPr/>
            </p:nvSpPr>
            <p:spPr>
              <a:xfrm>
                <a:off x="2072" y="2278"/>
                <a:ext cx="272" cy="272"/>
              </a:xfrm>
              <a:prstGeom prst="rect">
                <a:avLst/>
              </a:prstGeom>
              <a:solidFill>
                <a:srgbClr val="FFFFFF"/>
              </a:solidFill>
              <a:ln w="9525">
                <a:noFill/>
              </a:ln>
            </p:spPr>
            <p:txBody>
              <a:bodyPr wrap="none" anchor="ctr"/>
              <a:p>
                <a:r>
                  <a:rPr lang="en-US" altLang="zh-CN" sz="2600" i="1" dirty="0">
                    <a:solidFill>
                      <a:schemeClr val="tx1"/>
                    </a:solidFill>
                    <a:latin typeface="Times New Roman" panose="02020603050405020304" pitchFamily="18" charset="0"/>
                  </a:rPr>
                  <a:t>C</a:t>
                </a:r>
                <a:endParaRPr lang="en-US" altLang="zh-CN" sz="2600" i="1" dirty="0">
                  <a:solidFill>
                    <a:schemeClr val="tx1"/>
                  </a:solidFill>
                  <a:latin typeface="Times New Roman" panose="02020603050405020304" pitchFamily="18" charset="0"/>
                </a:endParaRPr>
              </a:p>
            </p:txBody>
          </p:sp>
          <p:sp>
            <p:nvSpPr>
              <p:cNvPr id="22" name="Rectangle 22"/>
              <p:cNvSpPr/>
              <p:nvPr/>
            </p:nvSpPr>
            <p:spPr>
              <a:xfrm>
                <a:off x="1851" y="1679"/>
                <a:ext cx="210" cy="1703"/>
              </a:xfrm>
              <a:prstGeom prst="rect">
                <a:avLst/>
              </a:prstGeom>
              <a:solidFill>
                <a:srgbClr val="FFFFFF"/>
              </a:solidFill>
              <a:ln w="9525">
                <a:noFill/>
              </a:ln>
            </p:spPr>
            <p:txBody>
              <a:bodyPr wrap="none" anchor="ctr"/>
              <a:p>
                <a:endParaRPr lang="zh-CN" altLang="en-US" dirty="0">
                  <a:latin typeface="Times New Roman" panose="02020603050405020304" pitchFamily="18" charset="0"/>
                </a:endParaRPr>
              </a:p>
            </p:txBody>
          </p:sp>
          <p:sp>
            <p:nvSpPr>
              <p:cNvPr id="23" name="Line 23"/>
              <p:cNvSpPr/>
              <p:nvPr/>
            </p:nvSpPr>
            <p:spPr>
              <a:xfrm>
                <a:off x="1863" y="2384"/>
                <a:ext cx="170" cy="0"/>
              </a:xfrm>
              <a:prstGeom prst="line">
                <a:avLst/>
              </a:prstGeom>
              <a:ln w="22225" cap="flat" cmpd="sng">
                <a:solidFill>
                  <a:schemeClr val="tx1"/>
                </a:solidFill>
                <a:prstDash val="solid"/>
                <a:miter/>
                <a:headEnd type="none" w="med" len="med"/>
                <a:tailEnd type="none" w="med" len="med"/>
              </a:ln>
            </p:spPr>
          </p:sp>
          <p:sp>
            <p:nvSpPr>
              <p:cNvPr id="24" name="Line 24"/>
              <p:cNvSpPr/>
              <p:nvPr/>
            </p:nvSpPr>
            <p:spPr>
              <a:xfrm>
                <a:off x="1948" y="1664"/>
                <a:ext cx="0" cy="725"/>
              </a:xfrm>
              <a:prstGeom prst="line">
                <a:avLst/>
              </a:prstGeom>
              <a:ln w="22225" cap="flat" cmpd="sng">
                <a:solidFill>
                  <a:schemeClr val="tx1"/>
                </a:solidFill>
                <a:prstDash val="solid"/>
                <a:miter/>
                <a:headEnd type="none" w="med" len="med"/>
                <a:tailEnd type="none" w="med" len="med"/>
              </a:ln>
            </p:spPr>
          </p:sp>
          <p:sp>
            <p:nvSpPr>
              <p:cNvPr id="25" name="Rectangle 25"/>
              <p:cNvSpPr/>
              <p:nvPr/>
            </p:nvSpPr>
            <p:spPr>
              <a:xfrm>
                <a:off x="1656" y="2214"/>
                <a:ext cx="226" cy="227"/>
              </a:xfrm>
              <a:prstGeom prst="rect">
                <a:avLst/>
              </a:prstGeom>
              <a:noFill/>
              <a:ln w="9525">
                <a:noFill/>
              </a:ln>
            </p:spPr>
            <p:txBody>
              <a:bodyPr wrap="none" anchor="ctr"/>
              <a:p>
                <a:r>
                  <a:rPr lang="en-US" altLang="zh-CN" sz="2600" dirty="0">
                    <a:solidFill>
                      <a:schemeClr val="tx1"/>
                    </a:solidFill>
                    <a:latin typeface="Times New Roman" panose="02020603050405020304" pitchFamily="18" charset="0"/>
                  </a:rPr>
                  <a:t>+</a:t>
                </a:r>
                <a:endParaRPr lang="en-US" altLang="zh-CN" sz="2600" dirty="0">
                  <a:solidFill>
                    <a:schemeClr val="tx1"/>
                  </a:solidFill>
                  <a:latin typeface="Times New Roman" panose="02020603050405020304" pitchFamily="18" charset="0"/>
                </a:endParaRPr>
              </a:p>
            </p:txBody>
          </p:sp>
          <p:sp>
            <p:nvSpPr>
              <p:cNvPr id="26" name="Line 26"/>
              <p:cNvSpPr/>
              <p:nvPr/>
            </p:nvSpPr>
            <p:spPr>
              <a:xfrm>
                <a:off x="1946" y="2451"/>
                <a:ext cx="0" cy="929"/>
              </a:xfrm>
              <a:prstGeom prst="line">
                <a:avLst/>
              </a:prstGeom>
              <a:ln w="22225" cap="flat" cmpd="sng">
                <a:solidFill>
                  <a:schemeClr val="tx1"/>
                </a:solidFill>
                <a:prstDash val="solid"/>
                <a:miter/>
                <a:headEnd type="none" w="med" len="med"/>
                <a:tailEnd type="none" w="med" len="med"/>
              </a:ln>
            </p:spPr>
          </p:sp>
          <p:sp>
            <p:nvSpPr>
              <p:cNvPr id="27" name="Line 27"/>
              <p:cNvSpPr/>
              <p:nvPr/>
            </p:nvSpPr>
            <p:spPr>
              <a:xfrm>
                <a:off x="1861" y="2445"/>
                <a:ext cx="170" cy="0"/>
              </a:xfrm>
              <a:prstGeom prst="line">
                <a:avLst/>
              </a:prstGeom>
              <a:ln w="22225" cap="flat" cmpd="sng">
                <a:solidFill>
                  <a:schemeClr val="tx1"/>
                </a:solidFill>
                <a:prstDash val="solid"/>
                <a:miter/>
                <a:headEnd type="none" w="med" len="med"/>
                <a:tailEnd type="none" w="med" len="med"/>
              </a:ln>
            </p:spPr>
          </p:sp>
        </p:grpSp>
        <p:sp>
          <p:nvSpPr>
            <p:cNvPr id="28" name="Line 28"/>
            <p:cNvSpPr/>
            <p:nvPr/>
          </p:nvSpPr>
          <p:spPr>
            <a:xfrm>
              <a:off x="2844" y="2031"/>
              <a:ext cx="545" cy="0"/>
            </a:xfrm>
            <a:prstGeom prst="line">
              <a:avLst/>
            </a:prstGeom>
            <a:ln w="22225" cap="flat" cmpd="sng">
              <a:solidFill>
                <a:schemeClr val="tx1"/>
              </a:solidFill>
              <a:prstDash val="solid"/>
              <a:miter/>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 calcmode="lin" valueType="num">
                                      <p:cBhvr>
                                        <p:cTn id="7" dur="500" fill="hold"/>
                                        <p:tgtEl>
                                          <p:spTgt spid="263170"/>
                                        </p:tgtEl>
                                        <p:attrNameLst>
                                          <p:attrName>ppt_w</p:attrName>
                                        </p:attrNameLst>
                                      </p:cBhvr>
                                      <p:tavLst>
                                        <p:tav tm="0">
                                          <p:val>
                                            <p:fltVal val="0"/>
                                          </p:val>
                                        </p:tav>
                                        <p:tav tm="100000">
                                          <p:val>
                                            <p:strVal val="#ppt_w"/>
                                          </p:val>
                                        </p:tav>
                                      </p:tavLst>
                                    </p:anim>
                                    <p:anim calcmode="lin" valueType="num">
                                      <p:cBhvr>
                                        <p:cTn id="8" dur="500" fill="hold"/>
                                        <p:tgtEl>
                                          <p:spTgt spid="263170"/>
                                        </p:tgtEl>
                                        <p:attrNameLst>
                                          <p:attrName>ppt_h</p:attrName>
                                        </p:attrNameLst>
                                      </p:cBhvr>
                                      <p:tavLst>
                                        <p:tav tm="0">
                                          <p:val>
                                            <p:fltVal val="0"/>
                                          </p:val>
                                        </p:tav>
                                        <p:tav tm="100000">
                                          <p:val>
                                            <p:strVal val="#ppt_h"/>
                                          </p:val>
                                        </p:tav>
                                      </p:tavLst>
                                    </p:anim>
                                    <p:animEffect transition="in" filter="fade">
                                      <p:cBhvr>
                                        <p:cTn id="9" dur="500"/>
                                        <p:tgtEl>
                                          <p:spTgt spid="26317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3197">
                                            <p:txEl>
                                              <p:pRg st="0" end="0"/>
                                            </p:txEl>
                                          </p:spTgt>
                                        </p:tgtEl>
                                        <p:attrNameLst>
                                          <p:attrName>style.visibility</p:attrName>
                                        </p:attrNameLst>
                                      </p:cBhvr>
                                      <p:to>
                                        <p:strVal val="visible"/>
                                      </p:to>
                                    </p:set>
                                    <p:anim calcmode="lin" valueType="num">
                                      <p:cBhvr additive="base">
                                        <p:cTn id="14" dur="500" fill="hold"/>
                                        <p:tgtEl>
                                          <p:spTgt spid="26319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63197">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63197">
                                            <p:txEl>
                                              <p:pRg st="1" end="1"/>
                                            </p:txEl>
                                          </p:spTgt>
                                        </p:tgtEl>
                                        <p:attrNameLst>
                                          <p:attrName>style.visibility</p:attrName>
                                        </p:attrNameLst>
                                      </p:cBhvr>
                                      <p:to>
                                        <p:strVal val="visible"/>
                                      </p:to>
                                    </p:set>
                                    <p:anim calcmode="lin" valueType="num">
                                      <p:cBhvr additive="base">
                                        <p:cTn id="18" dur="500" fill="hold"/>
                                        <p:tgtEl>
                                          <p:spTgt spid="26319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3197">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3197">
                                            <p:txEl>
                                              <p:pRg st="2" end="2"/>
                                            </p:txEl>
                                          </p:spTgt>
                                        </p:tgtEl>
                                        <p:attrNameLst>
                                          <p:attrName>style.visibility</p:attrName>
                                        </p:attrNameLst>
                                      </p:cBhvr>
                                      <p:to>
                                        <p:strVal val="visible"/>
                                      </p:to>
                                    </p:set>
                                    <p:anim calcmode="lin" valueType="num">
                                      <p:cBhvr additive="base">
                                        <p:cTn id="22" dur="500" fill="hold"/>
                                        <p:tgtEl>
                                          <p:spTgt spid="26319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3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000000"/>
                                          </p:val>
                                        </p:tav>
                                        <p:tav tm="100000">
                                          <p:val>
                                            <p:strVal val="#ppt_w"/>
                                          </p:val>
                                        </p:tav>
                                      </p:tavLst>
                                    </p:anim>
                                    <p:anim calcmode="lin" valueType="num">
                                      <p:cBhvr>
                                        <p:cTn id="29" dur="500" fill="hold"/>
                                        <p:tgtEl>
                                          <p:spTgt spid="3"/>
                                        </p:tgtEl>
                                        <p:attrNameLst>
                                          <p:attrName>ppt_h</p:attrName>
                                        </p:attrNameLst>
                                      </p:cBhvr>
                                      <p:tavLst>
                                        <p:tav tm="0">
                                          <p:val>
                                            <p:fltVal val="0.000000"/>
                                          </p:val>
                                        </p:tav>
                                        <p:tav tm="100000">
                                          <p:val>
                                            <p:strVal val="#ppt_h"/>
                                          </p:val>
                                        </p:tav>
                                      </p:tavLst>
                                    </p:anim>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7"/>
          <p:cNvSpPr>
            <a:spLocks noGrp="1" noChangeArrowheads="1"/>
          </p:cNvSpPr>
          <p:nvPr>
            <p:ph type="title"/>
          </p:nvPr>
        </p:nvSpPr>
        <p:spPr>
          <a:xfrm>
            <a:off x="466725" y="38100"/>
            <a:ext cx="6858000" cy="554038"/>
          </a:xfrm>
        </p:spPr>
        <p:txBody>
          <a:bodyPr/>
          <a:lstStyle/>
          <a:p>
            <a:pPr eaLnBrk="1" hangingPunct="1"/>
            <a:r>
              <a:rPr lang="zh-CN" altLang="en-US" sz="3000" dirty="0">
                <a:solidFill>
                  <a:schemeClr val="tx1"/>
                </a:solidFill>
                <a:latin typeface="Times New Roman" panose="02020603050405020304" pitchFamily="18" charset="0"/>
              </a:rPr>
              <a:t>旋转变流机组供电的直流调速系统</a:t>
            </a:r>
            <a:endParaRPr lang="zh-CN" altLang="en-US" sz="3000" dirty="0">
              <a:solidFill>
                <a:schemeClr val="tx1"/>
              </a:solidFill>
              <a:latin typeface="Times New Roman" panose="02020603050405020304" pitchFamily="18" charset="0"/>
            </a:endParaRPr>
          </a:p>
        </p:txBody>
      </p:sp>
      <p:sp>
        <p:nvSpPr>
          <p:cNvPr id="106499"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4D416D6-8F2C-4C72-9DE0-8FA72A265460}"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6500"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908E0A50-112C-46D9-BF08-C646A762962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2" name="Group 2"/>
          <p:cNvGrpSpPr/>
          <p:nvPr/>
        </p:nvGrpSpPr>
        <p:grpSpPr bwMode="auto">
          <a:xfrm>
            <a:off x="161925" y="1714500"/>
            <a:ext cx="8748713" cy="4724400"/>
            <a:chOff x="102" y="856"/>
            <a:chExt cx="5511" cy="2976"/>
          </a:xfrm>
        </p:grpSpPr>
        <p:grpSp>
          <p:nvGrpSpPr>
            <p:cNvPr id="15374" name="Group 3"/>
            <p:cNvGrpSpPr/>
            <p:nvPr/>
          </p:nvGrpSpPr>
          <p:grpSpPr bwMode="auto">
            <a:xfrm>
              <a:off x="102" y="1054"/>
              <a:ext cx="5511" cy="2778"/>
              <a:chOff x="187" y="629"/>
              <a:chExt cx="5511" cy="2778"/>
            </a:xfrm>
          </p:grpSpPr>
          <p:pic>
            <p:nvPicPr>
              <p:cNvPr id="15376" name="Picture 4" descr="1z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 y="629"/>
                <a:ext cx="5511" cy="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Rectangle 5"/>
              <p:cNvSpPr>
                <a:spLocks noChangeArrowheads="1"/>
              </p:cNvSpPr>
              <p:nvPr/>
            </p:nvSpPr>
            <p:spPr bwMode="auto">
              <a:xfrm>
                <a:off x="414" y="2273"/>
                <a:ext cx="2296" cy="11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sp>
          <p:nvSpPr>
            <p:cNvPr id="15375" name="Rectangle 6"/>
            <p:cNvSpPr>
              <a:spLocks noChangeArrowheads="1"/>
            </p:cNvSpPr>
            <p:nvPr/>
          </p:nvSpPr>
          <p:spPr bwMode="auto">
            <a:xfrm>
              <a:off x="130" y="856"/>
              <a:ext cx="1531" cy="16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pic>
        <p:nvPicPr>
          <p:cNvPr id="186376" name="Picture 8" descr="1z1"/>
          <p:cNvPicPr>
            <a:picLocks noChangeAspect="1" noChangeArrowheads="1"/>
          </p:cNvPicPr>
          <p:nvPr/>
        </p:nvPicPr>
        <p:blipFill>
          <a:blip r:embed="rId1">
            <a:extLst>
              <a:ext uri="{28A0092B-C50C-407E-A947-70E740481C1C}">
                <a14:useLocalDpi xmlns:a14="http://schemas.microsoft.com/office/drawing/2010/main" val="0"/>
              </a:ext>
            </a:extLst>
          </a:blip>
          <a:srcRect l="33243" t="59747" r="54401"/>
          <a:stretch>
            <a:fillRect/>
          </a:stretch>
        </p:blipFill>
        <p:spPr bwMode="auto">
          <a:xfrm>
            <a:off x="3086100" y="4640263"/>
            <a:ext cx="10810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7" name="AutoShape 9"/>
          <p:cNvSpPr>
            <a:spLocks noChangeArrowheads="1"/>
          </p:cNvSpPr>
          <p:nvPr/>
        </p:nvSpPr>
        <p:spPr bwMode="auto">
          <a:xfrm>
            <a:off x="3132138" y="1219200"/>
            <a:ext cx="2474912" cy="1574800"/>
          </a:xfrm>
          <a:prstGeom prst="cloudCallout">
            <a:avLst>
              <a:gd name="adj1" fmla="val -34093"/>
              <a:gd name="adj2" fmla="val 116532"/>
            </a:avLst>
          </a:prstGeom>
          <a:solidFill>
            <a:srgbClr val="DDFFDD"/>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同步或异步</a:t>
            </a: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交流电动机</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86378" name="AutoShape 10"/>
          <p:cNvSpPr>
            <a:spLocks noChangeArrowheads="1"/>
          </p:cNvSpPr>
          <p:nvPr/>
        </p:nvSpPr>
        <p:spPr bwMode="auto">
          <a:xfrm>
            <a:off x="4662488" y="2614613"/>
            <a:ext cx="1754187" cy="1304925"/>
          </a:xfrm>
          <a:prstGeom prst="cloudCallout">
            <a:avLst>
              <a:gd name="adj1" fmla="val -45204"/>
              <a:gd name="adj2" fmla="val 155963"/>
            </a:avLst>
          </a:prstGeom>
          <a:solidFill>
            <a:srgbClr val="DDFFDD"/>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直流发电机</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86379" name="AutoShape 11"/>
          <p:cNvSpPr>
            <a:spLocks noChangeArrowheads="1"/>
          </p:cNvSpPr>
          <p:nvPr/>
        </p:nvSpPr>
        <p:spPr bwMode="auto">
          <a:xfrm>
            <a:off x="6507163" y="1804988"/>
            <a:ext cx="1800225" cy="1800225"/>
          </a:xfrm>
          <a:prstGeom prst="cloudCallout">
            <a:avLst>
              <a:gd name="adj1" fmla="val -32630"/>
              <a:gd name="adj2" fmla="val 129894"/>
            </a:avLst>
          </a:prstGeom>
          <a:solidFill>
            <a:srgbClr val="CCFFFF"/>
          </a:solidFill>
          <a:ln w="9525">
            <a:solidFill>
              <a:schemeClr val="tx1"/>
            </a:solidFill>
            <a:round/>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rPr>
              <a:t>需调速的直流电动机</a:t>
            </a:r>
            <a:endPar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endParaRPr>
          </a:p>
        </p:txBody>
      </p:sp>
      <p:sp>
        <p:nvSpPr>
          <p:cNvPr id="186380" name="AutoShape 12"/>
          <p:cNvSpPr>
            <a:spLocks noChangeArrowheads="1"/>
          </p:cNvSpPr>
          <p:nvPr/>
        </p:nvSpPr>
        <p:spPr bwMode="auto">
          <a:xfrm rot="2700000">
            <a:off x="3446463" y="4054475"/>
            <a:ext cx="1304925" cy="720725"/>
          </a:xfrm>
          <a:prstGeom prst="rightArrow">
            <a:avLst>
              <a:gd name="adj1" fmla="val 50000"/>
              <a:gd name="adj2" fmla="val 45264"/>
            </a:avLst>
          </a:prstGeom>
          <a:solidFill>
            <a:srgbClr val="FFFF99">
              <a:alpha val="49019"/>
            </a:srgbClr>
          </a:solidFill>
          <a:ln w="9525">
            <a:solidFill>
              <a:schemeClr val="tx1"/>
            </a:solidFill>
            <a:miter lim="800000"/>
          </a:ln>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rPr>
              <a:t>变流</a:t>
            </a:r>
            <a:endParaRPr kumimoji="0" lang="zh-CN" altLang="en-US" sz="2800" b="1" i="0" u="none" strike="noStrike" kern="1200" cap="none" spc="0" normalizeH="0" baseline="0" noProof="0">
              <a:ln>
                <a:noFill/>
              </a:ln>
              <a:solidFill>
                <a:srgbClr val="FF0000"/>
              </a:solidFill>
              <a:effectLst/>
              <a:uLnTx/>
              <a:uFillTx/>
              <a:latin typeface="Arial" panose="020B0604020202020204" pitchFamily="34" charset="0"/>
              <a:ea typeface="隶书" panose="02010509060101010101" pitchFamily="49" charset="-122"/>
              <a:cs typeface="+mn-cs"/>
            </a:endParaRPr>
          </a:p>
        </p:txBody>
      </p:sp>
      <p:pic>
        <p:nvPicPr>
          <p:cNvPr id="186381" name="Picture 13" descr="1z1"/>
          <p:cNvPicPr>
            <a:picLocks noChangeAspect="1" noChangeArrowheads="1"/>
          </p:cNvPicPr>
          <p:nvPr/>
        </p:nvPicPr>
        <p:blipFill>
          <a:blip r:embed="rId1">
            <a:extLst>
              <a:ext uri="{28A0092B-C50C-407E-A947-70E740481C1C}">
                <a14:useLocalDpi xmlns:a14="http://schemas.microsoft.com/office/drawing/2010/main" val="0"/>
              </a:ext>
            </a:extLst>
          </a:blip>
          <a:srcRect l="4936" t="59747" r="67810"/>
          <a:stretch>
            <a:fillRect/>
          </a:stretch>
        </p:blipFill>
        <p:spPr bwMode="auto">
          <a:xfrm>
            <a:off x="746125" y="4640263"/>
            <a:ext cx="238442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82" name="Picture 14" descr="1z1"/>
          <p:cNvPicPr>
            <a:picLocks noChangeAspect="1" noChangeArrowheads="1"/>
          </p:cNvPicPr>
          <p:nvPr/>
        </p:nvPicPr>
        <p:blipFill>
          <a:blip r:embed="rId1">
            <a:extLst>
              <a:ext uri="{28A0092B-C50C-407E-A947-70E740481C1C}">
                <a14:useLocalDpi xmlns:a14="http://schemas.microsoft.com/office/drawing/2010/main" val="0"/>
              </a:ext>
            </a:extLst>
          </a:blip>
          <a:srcRect r="73344" b="45172"/>
          <a:stretch>
            <a:fillRect/>
          </a:stretch>
        </p:blipFill>
        <p:spPr bwMode="auto">
          <a:xfrm>
            <a:off x="260350" y="2143125"/>
            <a:ext cx="233203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83" name="AutoShape 15"/>
          <p:cNvSpPr>
            <a:spLocks noChangeArrowheads="1"/>
          </p:cNvSpPr>
          <p:nvPr/>
        </p:nvSpPr>
        <p:spPr bwMode="auto">
          <a:xfrm>
            <a:off x="522288" y="1039813"/>
            <a:ext cx="1619250" cy="944562"/>
          </a:xfrm>
          <a:prstGeom prst="wedgeRoundRectCallout">
            <a:avLst>
              <a:gd name="adj1" fmla="val 50782"/>
              <a:gd name="adj2" fmla="val 146472"/>
              <a:gd name="adj3" fmla="val 16667"/>
            </a:avLst>
          </a:prstGeom>
          <a:solidFill>
            <a:srgbClr val="FFCC99">
              <a:alpha val="49019"/>
            </a:srgbClr>
          </a:solidFill>
          <a:ln w="9525">
            <a:solidFill>
              <a:schemeClr val="tx1"/>
            </a:solidFill>
            <a:miter lim="800000"/>
          </a:ln>
        </p:spPr>
        <p:txBody>
          <a:bodyPr lIns="0" tIns="0" rIns="0" bIns="0"/>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rPr>
              <a:t>直流励</a:t>
            </a:r>
            <a:endPar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rPr>
              <a:t>磁发电机</a:t>
            </a:r>
            <a:endParaRPr kumimoji="0" lang="zh-CN" altLang="en-US" sz="2800" b="1" i="0" u="none" strike="noStrike" kern="1200" cap="none" spc="0" normalizeH="0" baseline="0" noProof="0">
              <a:ln>
                <a:noFill/>
              </a:ln>
              <a:solidFill>
                <a:srgbClr val="0000CC"/>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5"/>
                                        </p:tgtEl>
                                        <p:attrNameLst>
                                          <p:attrName>style.visibility</p:attrName>
                                        </p:attrNameLst>
                                      </p:cBhvr>
                                      <p:to>
                                        <p:strVal val="visible"/>
                                      </p:to>
                                    </p:set>
                                    <p:animEffect transition="in" filter="wipe(left)">
                                      <p:cBhvr>
                                        <p:cTn id="7" dur="500"/>
                                        <p:tgtEl>
                                          <p:spTgt spid="1863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1+#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6377"/>
                                        </p:tgtEl>
                                        <p:attrNameLst>
                                          <p:attrName>style.visibility</p:attrName>
                                        </p:attrNameLst>
                                      </p:cBhvr>
                                      <p:to>
                                        <p:strVal val="visible"/>
                                      </p:to>
                                    </p:set>
                                    <p:animEffect transition="in" filter="wipe(up)">
                                      <p:cBhvr>
                                        <p:cTn id="18" dur="1000"/>
                                        <p:tgtEl>
                                          <p:spTgt spid="18637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6378"/>
                                        </p:tgtEl>
                                        <p:attrNameLst>
                                          <p:attrName>style.visibility</p:attrName>
                                        </p:attrNameLst>
                                      </p:cBhvr>
                                      <p:to>
                                        <p:strVal val="visible"/>
                                      </p:to>
                                    </p:set>
                                    <p:animEffect transition="in" filter="wipe(up)">
                                      <p:cBhvr>
                                        <p:cTn id="23" dur="500"/>
                                        <p:tgtEl>
                                          <p:spTgt spid="1863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6380"/>
                                        </p:tgtEl>
                                        <p:attrNameLst>
                                          <p:attrName>style.visibility</p:attrName>
                                        </p:attrNameLst>
                                      </p:cBhvr>
                                      <p:to>
                                        <p:strVal val="visible"/>
                                      </p:to>
                                    </p:set>
                                    <p:animEffect transition="in" filter="wipe(left)">
                                      <p:cBhvr>
                                        <p:cTn id="28" dur="1000"/>
                                        <p:tgtEl>
                                          <p:spTgt spid="18638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6376"/>
                                        </p:tgtEl>
                                        <p:attrNameLst>
                                          <p:attrName>style.visibility</p:attrName>
                                        </p:attrNameLst>
                                      </p:cBhvr>
                                      <p:to>
                                        <p:strVal val="visible"/>
                                      </p:to>
                                    </p:set>
                                    <p:anim calcmode="lin" valueType="num">
                                      <p:cBhvr additive="base">
                                        <p:cTn id="33" dur="500" fill="hold"/>
                                        <p:tgtEl>
                                          <p:spTgt spid="186376"/>
                                        </p:tgtEl>
                                        <p:attrNameLst>
                                          <p:attrName>ppt_x</p:attrName>
                                        </p:attrNameLst>
                                      </p:cBhvr>
                                      <p:tavLst>
                                        <p:tav tm="0">
                                          <p:val>
                                            <p:strVal val="#ppt_x"/>
                                          </p:val>
                                        </p:tav>
                                        <p:tav tm="100000">
                                          <p:val>
                                            <p:strVal val="#ppt_x"/>
                                          </p:val>
                                        </p:tav>
                                      </p:tavLst>
                                    </p:anim>
                                    <p:anim calcmode="lin" valueType="num">
                                      <p:cBhvr additive="base">
                                        <p:cTn id="34" dur="500" fill="hold"/>
                                        <p:tgtEl>
                                          <p:spTgt spid="18637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6379"/>
                                        </p:tgtEl>
                                        <p:attrNameLst>
                                          <p:attrName>style.visibility</p:attrName>
                                        </p:attrNameLst>
                                      </p:cBhvr>
                                      <p:to>
                                        <p:strVal val="visible"/>
                                      </p:to>
                                    </p:set>
                                    <p:animEffect transition="in" filter="wipe(up)">
                                      <p:cBhvr>
                                        <p:cTn id="39" dur="500"/>
                                        <p:tgtEl>
                                          <p:spTgt spid="18637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86382"/>
                                        </p:tgtEl>
                                        <p:attrNameLst>
                                          <p:attrName>style.visibility</p:attrName>
                                        </p:attrNameLst>
                                      </p:cBhvr>
                                      <p:to>
                                        <p:strVal val="visible"/>
                                      </p:to>
                                    </p:set>
                                    <p:anim calcmode="lin" valueType="num">
                                      <p:cBhvr additive="base">
                                        <p:cTn id="44" dur="500" fill="hold"/>
                                        <p:tgtEl>
                                          <p:spTgt spid="186382"/>
                                        </p:tgtEl>
                                        <p:attrNameLst>
                                          <p:attrName>ppt_x</p:attrName>
                                        </p:attrNameLst>
                                      </p:cBhvr>
                                      <p:tavLst>
                                        <p:tav tm="0">
                                          <p:val>
                                            <p:strVal val="0-#ppt_w/2"/>
                                          </p:val>
                                        </p:tav>
                                        <p:tav tm="100000">
                                          <p:val>
                                            <p:strVal val="#ppt_x"/>
                                          </p:val>
                                        </p:tav>
                                      </p:tavLst>
                                    </p:anim>
                                    <p:anim calcmode="lin" valueType="num">
                                      <p:cBhvr additive="base">
                                        <p:cTn id="45"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86383"/>
                                        </p:tgtEl>
                                        <p:attrNameLst>
                                          <p:attrName>style.visibility</p:attrName>
                                        </p:attrNameLst>
                                      </p:cBhvr>
                                      <p:to>
                                        <p:strVal val="visible"/>
                                      </p:to>
                                    </p:set>
                                    <p:animEffect transition="in" filter="wipe(up)">
                                      <p:cBhvr>
                                        <p:cTn id="50" dur="500"/>
                                        <p:tgtEl>
                                          <p:spTgt spid="18638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6381"/>
                                        </p:tgtEl>
                                        <p:attrNameLst>
                                          <p:attrName>style.visibility</p:attrName>
                                        </p:attrNameLst>
                                      </p:cBhvr>
                                      <p:to>
                                        <p:strVal val="visible"/>
                                      </p:to>
                                    </p:set>
                                    <p:anim calcmode="lin" valueType="num">
                                      <p:cBhvr additive="base">
                                        <p:cTn id="55" dur="500" fill="hold"/>
                                        <p:tgtEl>
                                          <p:spTgt spid="186381"/>
                                        </p:tgtEl>
                                        <p:attrNameLst>
                                          <p:attrName>ppt_x</p:attrName>
                                        </p:attrNameLst>
                                      </p:cBhvr>
                                      <p:tavLst>
                                        <p:tav tm="0">
                                          <p:val>
                                            <p:strVal val="0-#ppt_w/2"/>
                                          </p:val>
                                        </p:tav>
                                        <p:tav tm="100000">
                                          <p:val>
                                            <p:strVal val="#ppt_x"/>
                                          </p:val>
                                        </p:tav>
                                      </p:tavLst>
                                    </p:anim>
                                    <p:anim calcmode="lin" valueType="num">
                                      <p:cBhvr additive="base">
                                        <p:cTn id="56" dur="500" fill="hold"/>
                                        <p:tgtEl>
                                          <p:spTgt spid="186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5" grpId="0"/>
      <p:bldP spid="186377" grpId="0" animBg="1"/>
      <p:bldP spid="186378" grpId="0" animBg="1"/>
      <p:bldP spid="186379" grpId="0" animBg="1"/>
      <p:bldP spid="186380" grpId="0" animBg="1"/>
      <p:bldP spid="18638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71538" y="433388"/>
            <a:ext cx="8162925" cy="1190625"/>
          </a:xfrm>
        </p:spPr>
        <p:txBody>
          <a:bodyPr/>
          <a:lstStyle/>
          <a:p>
            <a:r>
              <a:rPr lang="en-US" altLang="zh-CN" sz="3600" b="1">
                <a:latin typeface="Times New Roman" panose="02020603050405020304" pitchFamily="18" charset="0"/>
              </a:rPr>
              <a:t>2.3  </a:t>
            </a:r>
            <a:r>
              <a:rPr lang="zh-CN" altLang="en-US" sz="3600" b="1">
                <a:latin typeface="Times New Roman" panose="02020603050405020304" pitchFamily="18" charset="0"/>
              </a:rPr>
              <a:t>稳态调速性能指标和</a:t>
            </a:r>
            <a:br>
              <a:rPr lang="zh-CN" altLang="en-US" sz="3600" b="1">
                <a:latin typeface="Times New Roman" panose="02020603050405020304" pitchFamily="18" charset="0"/>
              </a:rPr>
            </a:br>
            <a:r>
              <a:rPr lang="zh-CN" altLang="en-US" sz="3600" b="1">
                <a:latin typeface="Times New Roman" panose="02020603050405020304" pitchFamily="18" charset="0"/>
              </a:rPr>
              <a:t>       直流调速系统的机械特性</a:t>
            </a:r>
            <a:endParaRPr lang="zh-CN" altLang="en-US" sz="3600" b="1">
              <a:latin typeface="Times New Roman" panose="02020603050405020304" pitchFamily="18" charset="0"/>
            </a:endParaRPr>
          </a:p>
        </p:txBody>
      </p:sp>
      <p:sp>
        <p:nvSpPr>
          <p:cNvPr id="108547" name="Rectangle 3"/>
          <p:cNvSpPr>
            <a:spLocks noGrp="1" noChangeArrowheads="1"/>
          </p:cNvSpPr>
          <p:nvPr>
            <p:ph idx="1"/>
          </p:nvPr>
        </p:nvSpPr>
        <p:spPr>
          <a:xfrm>
            <a:off x="912813" y="1905000"/>
            <a:ext cx="8110537" cy="4953000"/>
          </a:xfrm>
        </p:spPr>
        <p:txBody>
          <a:bodyPr/>
          <a:lstStyle/>
          <a:p>
            <a:r>
              <a:rPr lang="zh-CN" altLang="en-US">
                <a:latin typeface="Times New Roman" panose="02020603050405020304" pitchFamily="18" charset="0"/>
              </a:rPr>
              <a:t>对于调速系统转速控制的要求：</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）调速</a:t>
            </a:r>
            <a:r>
              <a:rPr lang="en-US" altLang="zh-CN">
                <a:latin typeface="Times New Roman" panose="02020603050405020304" pitchFamily="18" charset="0"/>
              </a:rPr>
              <a:t>——</a:t>
            </a:r>
            <a:r>
              <a:rPr lang="zh-CN" altLang="en-US">
                <a:latin typeface="Times New Roman" panose="02020603050405020304" pitchFamily="18" charset="0"/>
              </a:rPr>
              <a:t>在一定的最高转速和最低转速范围内调节转速；</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）稳速</a:t>
            </a:r>
            <a:r>
              <a:rPr lang="en-US" altLang="zh-CN">
                <a:latin typeface="Times New Roman" panose="02020603050405020304" pitchFamily="18" charset="0"/>
              </a:rPr>
              <a:t>——</a:t>
            </a:r>
            <a:r>
              <a:rPr lang="zh-CN" altLang="en-US">
                <a:latin typeface="Times New Roman" panose="02020603050405020304" pitchFamily="18" charset="0"/>
              </a:rPr>
              <a:t>以一定的精度在所需转速上稳定运行，在各种干扰下不允许有过大的转速波动；</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）加、减速</a:t>
            </a:r>
            <a:r>
              <a:rPr lang="en-US" altLang="zh-CN">
                <a:latin typeface="Times New Roman" panose="02020603050405020304" pitchFamily="18" charset="0"/>
              </a:rPr>
              <a:t>——</a:t>
            </a:r>
            <a:r>
              <a:rPr lang="zh-CN" altLang="en-US">
                <a:latin typeface="Times New Roman" panose="02020603050405020304" pitchFamily="18" charset="0"/>
              </a:rPr>
              <a:t>频繁起、制动的设备要求加、减速尽量快；不宜经受剧烈速度变化的机械则要求起、制动尽量平稳。</a:t>
            </a:r>
            <a:endParaRPr lang="zh-CN" altLang="en-US">
              <a:latin typeface="Times New Roman" panose="02020603050405020304" pitchFamily="18" charset="0"/>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39552" y="620688"/>
            <a:ext cx="8162925" cy="579438"/>
          </a:xfrm>
        </p:spPr>
        <p:txBody>
          <a:bodyPr/>
          <a:lstStyle/>
          <a:p>
            <a:pPr marL="838200" indent="-838200"/>
            <a:r>
              <a:rPr lang="en-US" altLang="zh-CN" sz="3200" b="1" dirty="0">
                <a:latin typeface="Times New Roman" panose="02020603050405020304" pitchFamily="18" charset="0"/>
              </a:rPr>
              <a:t>2.3.1</a:t>
            </a:r>
            <a:r>
              <a:rPr lang="zh-CN" altLang="en-US" sz="3200" b="1" dirty="0">
                <a:latin typeface="Times New Roman" panose="02020603050405020304" pitchFamily="18" charset="0"/>
              </a:rPr>
              <a:t>转速控制的要求和稳态调速性能指标</a:t>
            </a:r>
            <a:endParaRPr lang="zh-CN" altLang="en-US" sz="3200" b="1" dirty="0">
              <a:latin typeface="Times New Roman" panose="02020603050405020304" pitchFamily="18" charset="0"/>
            </a:endParaRPr>
          </a:p>
        </p:txBody>
      </p:sp>
      <p:sp>
        <p:nvSpPr>
          <p:cNvPr id="109571"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、调速范围</a:t>
            </a:r>
            <a:endParaRPr lang="zh-CN" altLang="en-US">
              <a:latin typeface="Times New Roman" panose="02020603050405020304" pitchFamily="18" charset="0"/>
            </a:endParaRPr>
          </a:p>
          <a:p>
            <a:pPr>
              <a:lnSpc>
                <a:spcPct val="90000"/>
              </a:lnSpc>
            </a:pPr>
            <a:r>
              <a:rPr lang="zh-CN" altLang="en-US">
                <a:latin typeface="Times New Roman" panose="02020603050405020304" pitchFamily="18" charset="0"/>
              </a:rPr>
              <a:t>生产机械要求电动机提供的最高转速</a:t>
            </a:r>
            <a:r>
              <a:rPr lang="en-US" altLang="zh-CN" i="1">
                <a:latin typeface="Times New Roman" panose="02020603050405020304" pitchFamily="18" charset="0"/>
              </a:rPr>
              <a:t>n</a:t>
            </a:r>
            <a:r>
              <a:rPr lang="en-US" altLang="zh-CN" i="1" baseline="-25000">
                <a:latin typeface="Times New Roman" panose="02020603050405020304" pitchFamily="18" charset="0"/>
              </a:rPr>
              <a:t>max</a:t>
            </a:r>
            <a:r>
              <a:rPr lang="zh-CN" altLang="en-US">
                <a:latin typeface="Times New Roman" panose="02020603050405020304" pitchFamily="18" charset="0"/>
              </a:rPr>
              <a:t>和最低转速</a:t>
            </a:r>
            <a:r>
              <a:rPr lang="en-US" altLang="zh-CN" i="1">
                <a:latin typeface="Times New Roman" panose="02020603050405020304" pitchFamily="18" charset="0"/>
              </a:rPr>
              <a:t>n</a:t>
            </a:r>
            <a:r>
              <a:rPr lang="en-US" altLang="zh-CN" i="1" baseline="-25000">
                <a:latin typeface="Times New Roman" panose="02020603050405020304" pitchFamily="18" charset="0"/>
              </a:rPr>
              <a:t>min</a:t>
            </a:r>
            <a:r>
              <a:rPr lang="zh-CN" altLang="en-US">
                <a:latin typeface="Times New Roman" panose="02020603050405020304" pitchFamily="18" charset="0"/>
              </a:rPr>
              <a:t>之比称为调速范围，用字母</a:t>
            </a:r>
            <a:r>
              <a:rPr lang="en-US" altLang="zh-CN" i="1">
                <a:latin typeface="Times New Roman" panose="02020603050405020304" pitchFamily="18" charset="0"/>
              </a:rPr>
              <a:t>D</a:t>
            </a:r>
            <a:r>
              <a:rPr lang="zh-CN" altLang="en-US">
                <a:latin typeface="Times New Roman" panose="02020603050405020304" pitchFamily="18" charset="0"/>
              </a:rPr>
              <a:t>表示，即</a:t>
            </a: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2-31</a:t>
            </a:r>
            <a:r>
              <a:rPr lang="zh-CN" altLang="en-US">
                <a:latin typeface="Times New Roman" panose="02020603050405020304" pitchFamily="18" charset="0"/>
              </a:rPr>
              <a:t>）</a:t>
            </a:r>
            <a:endParaRPr lang="zh-CN" altLang="en-US">
              <a:latin typeface="Times New Roman" panose="02020603050405020304" pitchFamily="18" charset="0"/>
            </a:endParaRPr>
          </a:p>
          <a:p>
            <a:pPr>
              <a:lnSpc>
                <a:spcPct val="90000"/>
              </a:lnSpc>
              <a:buFont typeface="Wingdings" panose="05000000000000000000" pitchFamily="2" charset="2"/>
              <a:buNone/>
            </a:pPr>
            <a:endParaRPr lang="zh-CN" altLang="en-US">
              <a:latin typeface="Times New Roman" panose="02020603050405020304" pitchFamily="18" charset="0"/>
            </a:endParaRPr>
          </a:p>
          <a:p>
            <a:pPr>
              <a:lnSpc>
                <a:spcPct val="90000"/>
              </a:lnSpc>
            </a:pPr>
            <a:r>
              <a:rPr lang="en-US" altLang="zh-CN" i="1">
                <a:latin typeface="Times New Roman" panose="02020603050405020304" pitchFamily="18" charset="0"/>
              </a:rPr>
              <a:t>n</a:t>
            </a:r>
            <a:r>
              <a:rPr lang="en-US" altLang="zh-CN" i="1" baseline="-25000">
                <a:latin typeface="Times New Roman" panose="02020603050405020304" pitchFamily="18" charset="0"/>
              </a:rPr>
              <a:t>max</a:t>
            </a:r>
            <a:r>
              <a:rPr lang="zh-CN" altLang="en-US">
                <a:latin typeface="Times New Roman" panose="02020603050405020304" pitchFamily="18" charset="0"/>
              </a:rPr>
              <a:t>和</a:t>
            </a:r>
            <a:r>
              <a:rPr lang="en-US" altLang="zh-CN" i="1">
                <a:latin typeface="Times New Roman" panose="02020603050405020304" pitchFamily="18" charset="0"/>
              </a:rPr>
              <a:t>n</a:t>
            </a:r>
            <a:r>
              <a:rPr lang="en-US" altLang="zh-CN" i="1" baseline="-25000">
                <a:latin typeface="Times New Roman" panose="02020603050405020304" pitchFamily="18" charset="0"/>
              </a:rPr>
              <a:t>min</a:t>
            </a:r>
            <a:r>
              <a:rPr lang="zh-CN" altLang="en-US">
                <a:latin typeface="Times New Roman" panose="02020603050405020304" pitchFamily="18" charset="0"/>
              </a:rPr>
              <a:t>是电动机在额定负载时的最高和最低转速，</a:t>
            </a:r>
            <a:endParaRPr lang="zh-CN" altLang="en-US">
              <a:latin typeface="Times New Roman" panose="02020603050405020304" pitchFamily="18" charset="0"/>
            </a:endParaRPr>
          </a:p>
          <a:p>
            <a:pPr>
              <a:lnSpc>
                <a:spcPct val="90000"/>
              </a:lnSpc>
            </a:pPr>
            <a:r>
              <a:rPr lang="zh-CN" altLang="en-US">
                <a:latin typeface="Times New Roman" panose="02020603050405020304" pitchFamily="18" charset="0"/>
              </a:rPr>
              <a:t>对于少数负载很轻的机械，也可用实际负载时的最高和最低转速。</a:t>
            </a:r>
            <a:endParaRPr lang="zh-CN" altLang="en-US">
              <a:latin typeface="Times New Roman" panose="02020603050405020304" pitchFamily="18" charset="0"/>
            </a:endParaRPr>
          </a:p>
        </p:txBody>
      </p:sp>
      <p:sp>
        <p:nvSpPr>
          <p:cNvPr id="109572" name="Rectangle 5"/>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9573" name="Object 4"/>
          <p:cNvGraphicFramePr>
            <a:graphicFrameLocks noChangeAspect="1"/>
          </p:cNvGraphicFramePr>
          <p:nvPr/>
        </p:nvGraphicFramePr>
        <p:xfrm>
          <a:off x="2783938" y="2708920"/>
          <a:ext cx="1800225" cy="1163637"/>
        </p:xfrm>
        <a:graphic>
          <a:graphicData uri="http://schemas.openxmlformats.org/presentationml/2006/ole"/>
        </a:graphic>
      </p:graphicFrame>
      <p:graphicFrame>
        <p:nvGraphicFramePr>
          <p:cNvPr id="2" name="Object 4"/>
          <p:cNvGraphicFramePr>
            <a:graphicFrameLocks noChangeAspect="1"/>
          </p:cNvGraphicFramePr>
          <p:nvPr/>
        </p:nvGraphicFramePr>
        <p:xfrm>
          <a:off x="2910938" y="2835920"/>
          <a:ext cx="1800225" cy="1163637"/>
        </p:xfrm>
        <a:graphic>
          <a:graphicData uri="http://schemas.openxmlformats.org/presentationml/2006/ole">
            <mc:AlternateContent xmlns:mc="http://schemas.openxmlformats.org/markup-compatibility/2006">
              <mc:Choice xmlns:v="urn:schemas-microsoft-com:vml" Requires="v">
                <p:oleObj spid="_x0000_s33800" name="公式" r:id="rId2" imgW="609600" imgH="444500" progId="Equation.3">
                  <p:embed/>
                </p:oleObj>
              </mc:Choice>
              <mc:Fallback>
                <p:oleObj name="公式" r:id="rId2" imgW="609600" imgH="444500" progId="Equation.3">
                  <p:embed/>
                  <p:pic>
                    <p:nvPicPr>
                      <p:cNvPr id="0" name="图片 337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938" y="2835920"/>
                        <a:ext cx="18002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endParaRPr lang="zh-CN" altLang="zh-CN"/>
          </a:p>
        </p:txBody>
      </p:sp>
      <p:sp>
        <p:nvSpPr>
          <p:cNvPr id="110595"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、静差率</a:t>
            </a:r>
            <a:r>
              <a:rPr lang="en-US" altLang="zh-CN" i="1">
                <a:latin typeface="Times New Roman" panose="02020603050405020304" pitchFamily="18" charset="0"/>
              </a:rPr>
              <a:t>s</a:t>
            </a:r>
            <a:endParaRPr lang="en-US" altLang="zh-CN" i="1">
              <a:latin typeface="Times New Roman" panose="02020603050405020304" pitchFamily="18" charset="0"/>
            </a:endParaRPr>
          </a:p>
          <a:p>
            <a:pPr>
              <a:lnSpc>
                <a:spcPct val="90000"/>
              </a:lnSpc>
            </a:pPr>
            <a:r>
              <a:rPr lang="zh-CN" altLang="en-US">
                <a:latin typeface="Times New Roman" panose="02020603050405020304" pitchFamily="18" charset="0"/>
              </a:rPr>
              <a:t>当系统在某一转速下运行时，负载由理想空载增加到额定值所对应的转速降落</a:t>
            </a:r>
            <a:r>
              <a:rPr lang="en-US" altLang="zh-CN" i="1">
                <a:latin typeface="Times New Roman" panose="02020603050405020304" pitchFamily="18" charset="0"/>
              </a:rPr>
              <a:t>Δn</a:t>
            </a:r>
            <a:r>
              <a:rPr lang="en-US" altLang="zh-CN" i="1" baseline="-25000">
                <a:latin typeface="Times New Roman" panose="02020603050405020304" pitchFamily="18" charset="0"/>
              </a:rPr>
              <a:t>N</a:t>
            </a:r>
            <a:r>
              <a:rPr lang="zh-CN" altLang="en-US">
                <a:latin typeface="Times New Roman" panose="02020603050405020304" pitchFamily="18" charset="0"/>
              </a:rPr>
              <a:t>与理想空载转速</a:t>
            </a:r>
            <a:r>
              <a:rPr lang="en-US" altLang="zh-CN" i="1">
                <a:latin typeface="Times New Roman" panose="02020603050405020304" pitchFamily="18" charset="0"/>
              </a:rPr>
              <a:t>n</a:t>
            </a:r>
            <a:r>
              <a:rPr lang="en-US" altLang="zh-CN" i="1" baseline="-25000">
                <a:latin typeface="Times New Roman" panose="02020603050405020304" pitchFamily="18" charset="0"/>
              </a:rPr>
              <a:t>0</a:t>
            </a:r>
            <a:r>
              <a:rPr lang="zh-CN" altLang="en-US">
                <a:latin typeface="Times New Roman" panose="02020603050405020304" pitchFamily="18" charset="0"/>
              </a:rPr>
              <a:t>之比：</a:t>
            </a:r>
            <a:endParaRPr lang="zh-CN" altLang="en-US">
              <a:latin typeface="Times New Roman" panose="02020603050405020304" pitchFamily="18" charset="0"/>
            </a:endParaRPr>
          </a:p>
          <a:p>
            <a:pPr>
              <a:lnSpc>
                <a:spcPct val="90000"/>
              </a:lnSpc>
            </a:pP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2-32</a:t>
            </a:r>
            <a:r>
              <a:rPr lang="zh-CN" altLang="en-US">
                <a:latin typeface="Times New Roman" panose="02020603050405020304" pitchFamily="18" charset="0"/>
              </a:rPr>
              <a:t>）</a:t>
            </a:r>
            <a:endParaRPr lang="zh-CN" altLang="en-US">
              <a:latin typeface="Times New Roman" panose="02020603050405020304" pitchFamily="18" charset="0"/>
            </a:endParaRPr>
          </a:p>
          <a:p>
            <a:pPr>
              <a:lnSpc>
                <a:spcPct val="90000"/>
              </a:lnSpc>
            </a:pPr>
            <a:r>
              <a:rPr lang="zh-CN" altLang="en-US">
                <a:latin typeface="Times New Roman" panose="02020603050405020304" pitchFamily="18" charset="0"/>
              </a:rPr>
              <a:t>用百分数表示</a:t>
            </a:r>
            <a:endParaRPr lang="zh-CN" altLang="en-US">
              <a:latin typeface="Times New Roman" panose="02020603050405020304" pitchFamily="18" charset="0"/>
            </a:endParaRPr>
          </a:p>
          <a:p>
            <a:pPr>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2-33</a:t>
            </a: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110596"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597" name="Object 4"/>
          <p:cNvGraphicFramePr>
            <a:graphicFrameLocks noChangeAspect="1"/>
          </p:cNvGraphicFramePr>
          <p:nvPr/>
        </p:nvGraphicFramePr>
        <p:xfrm>
          <a:off x="3419872" y="2708920"/>
          <a:ext cx="1584325" cy="1239837"/>
        </p:xfrm>
        <a:graphic>
          <a:graphicData uri="http://schemas.openxmlformats.org/presentationml/2006/ole"/>
        </a:graphic>
      </p:graphicFrame>
      <p:sp>
        <p:nvSpPr>
          <p:cNvPr id="110598" name="Rectangle 7"/>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599" name="Object 6"/>
          <p:cNvGraphicFramePr>
            <a:graphicFrameLocks noChangeAspect="1"/>
          </p:cNvGraphicFramePr>
          <p:nvPr/>
        </p:nvGraphicFramePr>
        <p:xfrm>
          <a:off x="2411760" y="4437112"/>
          <a:ext cx="2736850" cy="1179512"/>
        </p:xfrm>
        <a:graphic>
          <a:graphicData uri="http://schemas.openxmlformats.org/presentationml/2006/ole"/>
        </a:graphic>
      </p:graphicFrame>
      <p:graphicFrame>
        <p:nvGraphicFramePr>
          <p:cNvPr id="2" name="Object 4"/>
          <p:cNvGraphicFramePr>
            <a:graphicFrameLocks noChangeAspect="1"/>
          </p:cNvGraphicFramePr>
          <p:nvPr/>
        </p:nvGraphicFramePr>
        <p:xfrm>
          <a:off x="3546872" y="2835920"/>
          <a:ext cx="1584325" cy="1239837"/>
        </p:xfrm>
        <a:graphic>
          <a:graphicData uri="http://schemas.openxmlformats.org/presentationml/2006/ole">
            <mc:AlternateContent xmlns:mc="http://schemas.openxmlformats.org/markup-compatibility/2006">
              <mc:Choice xmlns:v="urn:schemas-microsoft-com:vml" Requires="v">
                <p:oleObj spid="_x0000_s34830" name="公式" r:id="rId3" imgW="571500" imgH="444500" progId="Equation.3">
                  <p:embed/>
                </p:oleObj>
              </mc:Choice>
              <mc:Fallback>
                <p:oleObj name="公式" r:id="rId3" imgW="571500" imgH="444500" progId="Equation.3">
                  <p:embed/>
                  <p:pic>
                    <p:nvPicPr>
                      <p:cNvPr id="0" name="图片 348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872" y="2835920"/>
                        <a:ext cx="15843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6"/>
          <p:cNvGraphicFramePr>
            <a:graphicFrameLocks noChangeAspect="1"/>
          </p:cNvGraphicFramePr>
          <p:nvPr/>
        </p:nvGraphicFramePr>
        <p:xfrm>
          <a:off x="2538760" y="4564112"/>
          <a:ext cx="2736850" cy="1179512"/>
        </p:xfrm>
        <a:graphic>
          <a:graphicData uri="http://schemas.openxmlformats.org/presentationml/2006/ole">
            <mc:AlternateContent xmlns:mc="http://schemas.openxmlformats.org/markup-compatibility/2006">
              <mc:Choice xmlns:v="urn:schemas-microsoft-com:vml" Requires="v">
                <p:oleObj spid="_x0000_s34831" name="公式" r:id="rId5" imgW="1040765" imgH="444500" progId="Equation.3">
                  <p:embed/>
                </p:oleObj>
              </mc:Choice>
              <mc:Fallback>
                <p:oleObj name="公式" r:id="rId5" imgW="1040765" imgH="444500" progId="Equation.3">
                  <p:embed/>
                  <p:pic>
                    <p:nvPicPr>
                      <p:cNvPr id="0" name="图片 348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8760" y="4564112"/>
                        <a:ext cx="2736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endParaRPr lang="zh-CN" altLang="zh-CN"/>
          </a:p>
        </p:txBody>
      </p:sp>
      <p:sp>
        <p:nvSpPr>
          <p:cNvPr id="111619" name="Rectangle 3"/>
          <p:cNvSpPr>
            <a:spLocks noGrp="1" noChangeArrowheads="1"/>
          </p:cNvSpPr>
          <p:nvPr>
            <p:ph idx="1"/>
          </p:nvPr>
        </p:nvSpPr>
        <p:spPr>
          <a:xfrm>
            <a:off x="6084888" y="1916113"/>
            <a:ext cx="3059112" cy="4191000"/>
          </a:xfrm>
        </p:spPr>
        <p:txBody>
          <a:bodyPr/>
          <a:lstStyle/>
          <a:p>
            <a:r>
              <a:rPr lang="zh-CN" altLang="en-US">
                <a:latin typeface="Times New Roman" panose="02020603050405020304" pitchFamily="18" charset="0"/>
              </a:rPr>
              <a:t>特性</a:t>
            </a:r>
            <a:r>
              <a:rPr lang="en-US" altLang="zh-CN" i="1">
                <a:latin typeface="Times New Roman" panose="02020603050405020304" pitchFamily="18" charset="0"/>
              </a:rPr>
              <a:t>a</a:t>
            </a:r>
            <a:r>
              <a:rPr lang="zh-CN" altLang="en-US">
                <a:latin typeface="Times New Roman" panose="02020603050405020304" pitchFamily="18" charset="0"/>
              </a:rPr>
              <a:t>和</a:t>
            </a:r>
            <a:r>
              <a:rPr lang="en-US" altLang="zh-CN" i="1">
                <a:latin typeface="Times New Roman" panose="02020603050405020304" pitchFamily="18" charset="0"/>
              </a:rPr>
              <a:t>b</a:t>
            </a:r>
            <a:r>
              <a:rPr lang="zh-CN" altLang="en-US">
                <a:latin typeface="Times New Roman" panose="02020603050405020304" pitchFamily="18" charset="0"/>
              </a:rPr>
              <a:t>的硬度相同，</a:t>
            </a:r>
            <a:endParaRPr lang="zh-CN" altLang="en-US">
              <a:latin typeface="Times New Roman" panose="02020603050405020304" pitchFamily="18" charset="0"/>
            </a:endParaRPr>
          </a:p>
          <a:p>
            <a:r>
              <a:rPr lang="zh-CN" altLang="en-US">
                <a:latin typeface="Times New Roman" panose="02020603050405020304" pitchFamily="18" charset="0"/>
              </a:rPr>
              <a:t>特性</a:t>
            </a:r>
            <a:r>
              <a:rPr lang="en-US" altLang="zh-CN" i="1">
                <a:latin typeface="Times New Roman" panose="02020603050405020304" pitchFamily="18" charset="0"/>
              </a:rPr>
              <a:t>a</a:t>
            </a:r>
            <a:r>
              <a:rPr lang="zh-CN" altLang="en-US">
                <a:latin typeface="Times New Roman" panose="02020603050405020304" pitchFamily="18" charset="0"/>
              </a:rPr>
              <a:t>和</a:t>
            </a:r>
            <a:r>
              <a:rPr lang="en-US" altLang="zh-CN" i="1">
                <a:latin typeface="Times New Roman" panose="02020603050405020304" pitchFamily="18" charset="0"/>
              </a:rPr>
              <a:t>b</a:t>
            </a:r>
            <a:r>
              <a:rPr lang="zh-CN" altLang="en-US">
                <a:latin typeface="Times New Roman" panose="02020603050405020304" pitchFamily="18" charset="0"/>
              </a:rPr>
              <a:t>额定速降相同，</a:t>
            </a:r>
            <a:endParaRPr lang="zh-CN" altLang="en-US">
              <a:latin typeface="Times New Roman" panose="02020603050405020304" pitchFamily="18" charset="0"/>
            </a:endParaRPr>
          </a:p>
          <a:p>
            <a:r>
              <a:rPr lang="zh-CN" altLang="en-US">
                <a:latin typeface="Times New Roman" panose="02020603050405020304" pitchFamily="18" charset="0"/>
              </a:rPr>
              <a:t>特性</a:t>
            </a:r>
            <a:r>
              <a:rPr lang="en-US" altLang="zh-CN" i="1">
                <a:latin typeface="Times New Roman" panose="02020603050405020304" pitchFamily="18" charset="0"/>
              </a:rPr>
              <a:t>a</a:t>
            </a:r>
            <a:r>
              <a:rPr lang="zh-CN" altLang="en-US">
                <a:latin typeface="Times New Roman" panose="02020603050405020304" pitchFamily="18" charset="0"/>
              </a:rPr>
              <a:t>和</a:t>
            </a:r>
            <a:r>
              <a:rPr lang="en-US" altLang="zh-CN" i="1">
                <a:latin typeface="Times New Roman" panose="02020603050405020304" pitchFamily="18" charset="0"/>
              </a:rPr>
              <a:t>b</a:t>
            </a:r>
            <a:r>
              <a:rPr lang="zh-CN" altLang="en-US">
                <a:latin typeface="Times New Roman" panose="02020603050405020304" pitchFamily="18" charset="0"/>
              </a:rPr>
              <a:t>的静差率不相同。 </a:t>
            </a:r>
            <a:endParaRPr lang="zh-CN" altLang="en-US">
              <a:latin typeface="Times New Roman" panose="02020603050405020304" pitchFamily="18" charset="0"/>
            </a:endParaRPr>
          </a:p>
        </p:txBody>
      </p:sp>
      <p:sp>
        <p:nvSpPr>
          <p:cNvPr id="111620" name="Rectangle 5"/>
          <p:cNvSpPr>
            <a:spLocks noChangeArrowheads="1"/>
          </p:cNvSpPr>
          <p:nvPr/>
        </p:nvSpPr>
        <p:spPr bwMode="auto">
          <a:xfrm>
            <a:off x="0" y="2205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621" name="Text Box 6"/>
          <p:cNvSpPr txBox="1">
            <a:spLocks noChangeArrowheads="1"/>
          </p:cNvSpPr>
          <p:nvPr/>
        </p:nvSpPr>
        <p:spPr bwMode="auto">
          <a:xfrm>
            <a:off x="468313" y="5260446"/>
            <a:ext cx="525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2-18  </a:t>
            </a:r>
            <a:r>
              <a:rPr lang="zh-CN" altLang="en-US" dirty="0">
                <a:solidFill>
                  <a:schemeClr val="tx1"/>
                </a:solidFill>
              </a:rPr>
              <a:t>不同转速下的静差率</a:t>
            </a:r>
            <a:endParaRPr lang="zh-CN" altLang="en-US" dirty="0">
              <a:solidFill>
                <a:schemeClr val="tx1"/>
              </a:solidFill>
            </a:endParaRPr>
          </a:p>
        </p:txBody>
      </p:sp>
      <p:pic>
        <p:nvPicPr>
          <p:cNvPr id="111622" name="Picture 7" descr="02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850" y="765175"/>
            <a:ext cx="583247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Rectangle 8"/>
          <p:cNvSpPr>
            <a:spLocks noChangeArrowheads="1"/>
          </p:cNvSpPr>
          <p:nvPr/>
        </p:nvSpPr>
        <p:spPr bwMode="auto">
          <a:xfrm>
            <a:off x="519113" y="5805488"/>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tx1"/>
                </a:solidFill>
              </a:rPr>
              <a:t>调速系统的静差率指标应以</a:t>
            </a:r>
            <a:r>
              <a:rPr lang="zh-CN" altLang="en-US" b="1" dirty="0">
                <a:solidFill>
                  <a:srgbClr val="C00000"/>
                </a:solidFill>
              </a:rPr>
              <a:t>最低速时</a:t>
            </a:r>
            <a:r>
              <a:rPr lang="zh-CN" altLang="en-US" b="1" dirty="0">
                <a:solidFill>
                  <a:schemeClr val="tx1"/>
                </a:solidFill>
              </a:rPr>
              <a:t>所能达到的数值为准。</a:t>
            </a:r>
            <a:endParaRPr lang="zh-CN" altLang="en-US" b="1" dirty="0">
              <a:solidFill>
                <a:schemeClr val="tx1"/>
              </a:solidFill>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3568" y="620688"/>
            <a:ext cx="8162925" cy="579438"/>
          </a:xfrm>
        </p:spPr>
        <p:txBody>
          <a:bodyPr/>
          <a:lstStyle/>
          <a:p>
            <a:r>
              <a:rPr lang="en-US" altLang="zh-CN" sz="3200" dirty="0">
                <a:latin typeface="Times New Roman" panose="02020603050405020304" pitchFamily="18" charset="0"/>
              </a:rPr>
              <a:t>3. </a:t>
            </a:r>
            <a:r>
              <a:rPr lang="zh-CN" altLang="en-US" sz="3200" dirty="0">
                <a:latin typeface="Times New Roman" panose="02020603050405020304" pitchFamily="18" charset="0"/>
              </a:rPr>
              <a:t>调速范围、静差率和额定速降之间的关系</a:t>
            </a:r>
            <a:endParaRPr lang="zh-CN" altLang="en-US" sz="3200" dirty="0">
              <a:latin typeface="Times New Roman" panose="02020603050405020304" pitchFamily="18" charset="0"/>
            </a:endParaRPr>
          </a:p>
        </p:txBody>
      </p:sp>
      <p:sp>
        <p:nvSpPr>
          <p:cNvPr id="112643" name="Rectangle 3"/>
          <p:cNvSpPr>
            <a:spLocks noGrp="1" noChangeArrowheads="1"/>
          </p:cNvSpPr>
          <p:nvPr>
            <p:ph idx="1"/>
          </p:nvPr>
        </p:nvSpPr>
        <p:spPr/>
        <p:txBody>
          <a:bodyPr/>
          <a:lstStyle/>
          <a:p>
            <a:pPr>
              <a:buFont typeface="Wingdings" panose="05000000000000000000" pitchFamily="2" charset="2"/>
              <a:buNone/>
            </a:pPr>
            <a:endParaRPr lang="en-US" altLang="zh-CN"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2-34</a:t>
            </a:r>
            <a:r>
              <a:rPr lang="zh-CN" altLang="en-US" dirty="0">
                <a:latin typeface="Times New Roman" panose="02020603050405020304" pitchFamily="18" charset="0"/>
              </a:rPr>
              <a:t>）</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对于同一个调速系统，</a:t>
            </a:r>
            <a:r>
              <a:rPr lang="en-US" altLang="zh-CN" i="1" dirty="0" err="1">
                <a:latin typeface="Times New Roman" panose="02020603050405020304" pitchFamily="18" charset="0"/>
              </a:rPr>
              <a:t>Δn</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值是定值。</a:t>
            </a:r>
            <a:endParaRPr lang="zh-CN" altLang="en-US" dirty="0">
              <a:latin typeface="Times New Roman" panose="02020603050405020304" pitchFamily="18" charset="0"/>
            </a:endParaRPr>
          </a:p>
          <a:p>
            <a:r>
              <a:rPr lang="zh-CN" altLang="en-US" dirty="0">
                <a:latin typeface="Times New Roman" panose="02020603050405020304" pitchFamily="18" charset="0"/>
              </a:rPr>
              <a:t>要求</a:t>
            </a:r>
            <a:r>
              <a:rPr lang="en-US" altLang="zh-CN" i="1" dirty="0">
                <a:latin typeface="Times New Roman" panose="02020603050405020304" pitchFamily="18" charset="0"/>
              </a:rPr>
              <a:t>s</a:t>
            </a:r>
            <a:r>
              <a:rPr lang="zh-CN" altLang="en-US" dirty="0">
                <a:latin typeface="Times New Roman" panose="02020603050405020304" pitchFamily="18" charset="0"/>
              </a:rPr>
              <a:t>值越小时，系统能够允许的调速范围</a:t>
            </a:r>
            <a:r>
              <a:rPr lang="en-US" altLang="zh-CN" i="1" dirty="0">
                <a:latin typeface="Times New Roman" panose="02020603050405020304" pitchFamily="18" charset="0"/>
              </a:rPr>
              <a:t>D</a:t>
            </a:r>
            <a:r>
              <a:rPr lang="zh-CN" altLang="en-US" dirty="0">
                <a:latin typeface="Times New Roman" panose="02020603050405020304" pitchFamily="18" charset="0"/>
              </a:rPr>
              <a:t>也越小。</a:t>
            </a:r>
            <a:endParaRPr lang="zh-CN" altLang="en-US" dirty="0">
              <a:latin typeface="Times New Roman" panose="02020603050405020304" pitchFamily="18" charset="0"/>
            </a:endParaRPr>
          </a:p>
          <a:p>
            <a:r>
              <a:rPr lang="zh-CN" altLang="en-US" dirty="0">
                <a:latin typeface="Times New Roman" panose="02020603050405020304" pitchFamily="18" charset="0"/>
              </a:rPr>
              <a:t>一个调速系统的调速范围，是指在最低速时还能满足所需静差率的转速可调范围。</a:t>
            </a:r>
            <a:endParaRPr lang="zh-CN" altLang="en-US" dirty="0">
              <a:latin typeface="Times New Roman" panose="02020603050405020304" pitchFamily="18" charset="0"/>
            </a:endParaRPr>
          </a:p>
        </p:txBody>
      </p:sp>
      <p:sp>
        <p:nvSpPr>
          <p:cNvPr id="11264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45" name="Object 4"/>
          <p:cNvGraphicFramePr>
            <a:graphicFrameLocks noChangeAspect="1"/>
          </p:cNvGraphicFramePr>
          <p:nvPr/>
        </p:nvGraphicFramePr>
        <p:xfrm>
          <a:off x="1763688" y="1484784"/>
          <a:ext cx="3095625" cy="1339850"/>
        </p:xfrm>
        <a:graphic>
          <a:graphicData uri="http://schemas.openxmlformats.org/presentationml/2006/ole"/>
        </a:graphic>
      </p:graphicFrame>
      <p:graphicFrame>
        <p:nvGraphicFramePr>
          <p:cNvPr id="2" name="Object 4"/>
          <p:cNvGraphicFramePr>
            <a:graphicFrameLocks noChangeAspect="1"/>
          </p:cNvGraphicFramePr>
          <p:nvPr/>
        </p:nvGraphicFramePr>
        <p:xfrm>
          <a:off x="1843698" y="1301904"/>
          <a:ext cx="3095625" cy="1339850"/>
        </p:xfrm>
        <a:graphic>
          <a:graphicData uri="http://schemas.openxmlformats.org/presentationml/2006/ole">
            <mc:AlternateContent xmlns:mc="http://schemas.openxmlformats.org/markup-compatibility/2006">
              <mc:Choice xmlns:v="urn:schemas-microsoft-com:vml" Requires="v">
                <p:oleObj spid="_x0000_s35848" name="公式" r:id="rId2" imgW="989965" imgH="431800" progId="Equation.3">
                  <p:embed/>
                </p:oleObj>
              </mc:Choice>
              <mc:Fallback>
                <p:oleObj name="公式" r:id="rId2" imgW="989965" imgH="431800" progId="Equation.3">
                  <p:embed/>
                  <p:pic>
                    <p:nvPicPr>
                      <p:cNvPr id="0" name="图片 358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698" y="1301904"/>
                        <a:ext cx="30956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714375" y="428625"/>
            <a:ext cx="8429625" cy="584200"/>
          </a:xfrm>
        </p:spPr>
        <p:txBody>
          <a:bodyPr/>
          <a:lstStyle/>
          <a:p>
            <a:pPr eaLnBrk="1" hangingPunct="1"/>
            <a:r>
              <a:rPr lang="en-US" altLang="zh-CN" sz="3200">
                <a:latin typeface="Times New Roman" panose="02020603050405020304" pitchFamily="18" charset="0"/>
              </a:rPr>
              <a:t>3. </a:t>
            </a:r>
            <a:r>
              <a:rPr lang="zh-CN" altLang="en-US" sz="3200">
                <a:latin typeface="Times New Roman" panose="02020603050405020304" pitchFamily="18" charset="0"/>
              </a:rPr>
              <a:t>调速范围、静差率和额定速降之间的关系</a:t>
            </a:r>
            <a:endParaRPr lang="zh-CN" altLang="en-US" sz="3200">
              <a:latin typeface="Times New Roman" panose="02020603050405020304" pitchFamily="18" charset="0"/>
            </a:endParaRPr>
          </a:p>
        </p:txBody>
      </p:sp>
      <p:sp>
        <p:nvSpPr>
          <p:cNvPr id="273411" name="Rectangle 3"/>
          <p:cNvSpPr>
            <a:spLocks noGrp="1" noChangeArrowheads="1"/>
          </p:cNvSpPr>
          <p:nvPr>
            <p:ph idx="1"/>
          </p:nvPr>
        </p:nvSpPr>
        <p:spPr>
          <a:xfrm>
            <a:off x="577850" y="1028700"/>
            <a:ext cx="8212138" cy="1389063"/>
          </a:xfrm>
        </p:spPr>
        <p:txBody>
          <a:bodyPr/>
          <a:lstStyle/>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设</a:t>
            </a:r>
            <a:r>
              <a:rPr lang="en-US" altLang="zh-CN" sz="2800">
                <a:latin typeface="Times New Roman" panose="02020603050405020304" pitchFamily="18" charset="0"/>
              </a:rPr>
              <a:t>:</a:t>
            </a:r>
            <a:r>
              <a:rPr lang="zh-CN" altLang="en-US" sz="2800">
                <a:latin typeface="Times New Roman" panose="02020603050405020304" pitchFamily="18" charset="0"/>
              </a:rPr>
              <a:t>电机额定转速</a:t>
            </a:r>
            <a:r>
              <a:rPr lang="en-US" altLang="zh-CN" sz="2800">
                <a:latin typeface="Times New Roman" panose="02020603050405020304" pitchFamily="18" charset="0"/>
                <a:sym typeface="Symbol" panose="05050102010706020507" pitchFamily="18" charset="2"/>
              </a:rPr>
              <a:t>n</a:t>
            </a:r>
            <a:r>
              <a:rPr lang="en-US" altLang="zh-CN" sz="2800" baseline="-25000">
                <a:latin typeface="Times New Roman" panose="02020603050405020304" pitchFamily="18" charset="0"/>
                <a:sym typeface="Symbol" panose="05050102010706020507" pitchFamily="18" charset="2"/>
              </a:rPr>
              <a:t>N</a:t>
            </a:r>
            <a:r>
              <a:rPr lang="zh-CN" altLang="en-US" sz="2800">
                <a:latin typeface="Times New Roman" panose="02020603050405020304" pitchFamily="18" charset="0"/>
              </a:rPr>
              <a:t>为最高转速</a:t>
            </a:r>
            <a:r>
              <a:rPr lang="en-US" altLang="zh-CN" sz="2800">
                <a:latin typeface="Times New Roman" panose="02020603050405020304" pitchFamily="18" charset="0"/>
              </a:rPr>
              <a:t>,</a:t>
            </a:r>
            <a:r>
              <a:rPr lang="zh-CN" altLang="en-US" sz="2800">
                <a:latin typeface="Times New Roman" panose="02020603050405020304" pitchFamily="18" charset="0"/>
              </a:rPr>
              <a:t>转速降落为</a:t>
            </a:r>
            <a:r>
              <a:rPr lang="zh-CN" altLang="en-US"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n</a:t>
            </a:r>
            <a:r>
              <a:rPr lang="en-US" altLang="zh-CN" sz="2800" baseline="-25000">
                <a:latin typeface="Times New Roman" panose="02020603050405020304" pitchFamily="18" charset="0"/>
                <a:sym typeface="Symbol" panose="05050102010706020507" pitchFamily="18" charset="2"/>
              </a:rPr>
              <a:t>N</a:t>
            </a:r>
            <a:r>
              <a:rPr lang="en-US" altLang="zh-CN" sz="2800">
                <a:latin typeface="Times New Roman" panose="02020603050405020304" pitchFamily="18" charset="0"/>
              </a:rPr>
              <a:t>,</a:t>
            </a:r>
            <a:r>
              <a:rPr lang="zh-CN" altLang="en-US" sz="2800">
                <a:latin typeface="Times New Roman" panose="02020603050405020304" pitchFamily="18" charset="0"/>
              </a:rPr>
              <a:t>该</a:t>
            </a:r>
            <a:endParaRPr lang="zh-CN" altLang="en-US" sz="2800">
              <a:latin typeface="Times New Roman" panose="02020603050405020304" pitchFamily="18" charset="0"/>
            </a:endParaRP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     系统的静差率应该是最低速时的静差率，即：</a:t>
            </a:r>
            <a:endParaRPr lang="zh-CN" altLang="en-US" sz="2800">
              <a:latin typeface="Times New Roman" panose="02020603050405020304" pitchFamily="18" charset="0"/>
            </a:endParaRPr>
          </a:p>
        </p:txBody>
      </p:sp>
      <p:sp>
        <p:nvSpPr>
          <p:cNvPr id="28680"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68A50E1-66A6-41A9-B200-6D809AF05584}"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28681"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9252C3F-6000-4C08-87CA-8A5F306A32C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aphicFrame>
        <p:nvGraphicFramePr>
          <p:cNvPr id="273412" name="Object 4"/>
          <p:cNvGraphicFramePr>
            <a:graphicFrameLocks noChangeAspect="1"/>
          </p:cNvGraphicFramePr>
          <p:nvPr/>
        </p:nvGraphicFramePr>
        <p:xfrm>
          <a:off x="2451100" y="2497138"/>
          <a:ext cx="4191000" cy="1249362"/>
        </p:xfrm>
        <a:graphic>
          <a:graphicData uri="http://schemas.openxmlformats.org/presentationml/2006/ole"/>
        </a:graphic>
      </p:graphicFrame>
      <p:graphicFrame>
        <p:nvGraphicFramePr>
          <p:cNvPr id="273413" name="Object 5"/>
          <p:cNvGraphicFramePr>
            <a:graphicFrameLocks noChangeAspect="1"/>
          </p:cNvGraphicFramePr>
          <p:nvPr/>
        </p:nvGraphicFramePr>
        <p:xfrm>
          <a:off x="965200" y="3784600"/>
          <a:ext cx="7124700" cy="1419225"/>
        </p:xfrm>
        <a:graphic>
          <a:graphicData uri="http://schemas.openxmlformats.org/presentationml/2006/ole"/>
        </a:graphic>
      </p:graphicFrame>
      <p:graphicFrame>
        <p:nvGraphicFramePr>
          <p:cNvPr id="273414" name="Object 6"/>
          <p:cNvGraphicFramePr>
            <a:graphicFrameLocks noChangeAspect="1"/>
          </p:cNvGraphicFramePr>
          <p:nvPr/>
        </p:nvGraphicFramePr>
        <p:xfrm>
          <a:off x="2214563" y="5214938"/>
          <a:ext cx="3505200" cy="1308100"/>
        </p:xfrm>
        <a:graphic>
          <a:graphicData uri="http://schemas.openxmlformats.org/presentationml/2006/ole"/>
        </a:graphic>
      </p:graphicFrame>
      <p:graphicFrame>
        <p:nvGraphicFramePr>
          <p:cNvPr id="2" name="Object 4"/>
          <p:cNvGraphicFramePr>
            <a:graphicFrameLocks noChangeAspect="1"/>
          </p:cNvGraphicFramePr>
          <p:nvPr/>
        </p:nvGraphicFramePr>
        <p:xfrm>
          <a:off x="2578100" y="2624138"/>
          <a:ext cx="4191000" cy="1249362"/>
        </p:xfrm>
        <a:graphic>
          <a:graphicData uri="http://schemas.openxmlformats.org/presentationml/2006/ole">
            <mc:AlternateContent xmlns:mc="http://schemas.openxmlformats.org/markup-compatibility/2006">
              <mc:Choice xmlns:v="urn:schemas-microsoft-com:vml" Requires="v">
                <p:oleObj spid="_x0000_s3155" name="" r:id="rId4" imgW="1435100" imgH="431800" progId="Equation.3">
                  <p:embed/>
                </p:oleObj>
              </mc:Choice>
              <mc:Fallback>
                <p:oleObj name="" r:id="rId4" imgW="1435100" imgH="431800" progId="Equation.3">
                  <p:embed/>
                  <p:pic>
                    <p:nvPicPr>
                      <p:cNvPr id="0" name="图片 3154"/>
                      <p:cNvPicPr/>
                      <p:nvPr/>
                    </p:nvPicPr>
                    <p:blipFill>
                      <a:blip r:embed="rId5"/>
                      <a:stretch>
                        <a:fillRect/>
                      </a:stretch>
                    </p:blipFill>
                    <p:spPr>
                      <a:xfrm>
                        <a:off x="2578100" y="2624138"/>
                        <a:ext cx="4191000" cy="1249362"/>
                      </a:xfrm>
                      <a:prstGeom prst="rect">
                        <a:avLst/>
                      </a:prstGeom>
                      <a:solidFill>
                        <a:srgbClr val="FFCC99"/>
                      </a:solidFill>
                      <a:ln w="38100">
                        <a:noFill/>
                        <a:miter/>
                      </a:ln>
                    </p:spPr>
                  </p:pic>
                </p:oleObj>
              </mc:Fallback>
            </mc:AlternateContent>
          </a:graphicData>
        </a:graphic>
      </p:graphicFrame>
      <p:graphicFrame>
        <p:nvGraphicFramePr>
          <p:cNvPr id="3" name="Object 5"/>
          <p:cNvGraphicFramePr>
            <a:graphicFrameLocks noChangeAspect="1"/>
          </p:cNvGraphicFramePr>
          <p:nvPr/>
        </p:nvGraphicFramePr>
        <p:xfrm>
          <a:off x="1092200" y="3911600"/>
          <a:ext cx="7124700" cy="1419225"/>
        </p:xfrm>
        <a:graphic>
          <a:graphicData uri="http://schemas.openxmlformats.org/presentationml/2006/ole">
            <mc:AlternateContent xmlns:mc="http://schemas.openxmlformats.org/markup-compatibility/2006">
              <mc:Choice xmlns:v="urn:schemas-microsoft-com:vml" Requires="v">
                <p:oleObj spid="_x0000_s3156" name="" r:id="rId6" imgW="2108200" imgH="393700" progId="Equation.3">
                  <p:embed/>
                </p:oleObj>
              </mc:Choice>
              <mc:Fallback>
                <p:oleObj name="" r:id="rId6" imgW="2108200" imgH="393700" progId="Equation.3">
                  <p:embed/>
                  <p:pic>
                    <p:nvPicPr>
                      <p:cNvPr id="0" name="图片 3155"/>
                      <p:cNvPicPr/>
                      <p:nvPr/>
                    </p:nvPicPr>
                    <p:blipFill>
                      <a:blip r:embed="rId7"/>
                      <a:stretch>
                        <a:fillRect/>
                      </a:stretch>
                    </p:blipFill>
                    <p:spPr>
                      <a:xfrm>
                        <a:off x="1092200" y="3911600"/>
                        <a:ext cx="7124700" cy="1419225"/>
                      </a:xfrm>
                      <a:prstGeom prst="rect">
                        <a:avLst/>
                      </a:prstGeom>
                      <a:solidFill>
                        <a:srgbClr val="CCFFCC"/>
                      </a:solidFill>
                      <a:ln w="38100">
                        <a:noFill/>
                        <a:miter/>
                      </a:ln>
                    </p:spPr>
                  </p:pic>
                </p:oleObj>
              </mc:Fallback>
            </mc:AlternateContent>
          </a:graphicData>
        </a:graphic>
      </p:graphicFrame>
      <p:graphicFrame>
        <p:nvGraphicFramePr>
          <p:cNvPr id="4" name="Object 6"/>
          <p:cNvGraphicFramePr>
            <a:graphicFrameLocks noChangeAspect="1"/>
          </p:cNvGraphicFramePr>
          <p:nvPr/>
        </p:nvGraphicFramePr>
        <p:xfrm>
          <a:off x="2341563" y="5341938"/>
          <a:ext cx="3505200" cy="1308100"/>
        </p:xfrm>
        <a:graphic>
          <a:graphicData uri="http://schemas.openxmlformats.org/presentationml/2006/ole">
            <mc:AlternateContent xmlns:mc="http://schemas.openxmlformats.org/markup-compatibility/2006">
              <mc:Choice xmlns:v="urn:schemas-microsoft-com:vml" Requires="v">
                <p:oleObj spid="_x0000_s3157" name="" r:id="rId8" imgW="1167765" imgH="431800" progId="Equation.3">
                  <p:embed/>
                </p:oleObj>
              </mc:Choice>
              <mc:Fallback>
                <p:oleObj name="" r:id="rId8" imgW="1167765" imgH="431800" progId="Equation.3">
                  <p:embed/>
                  <p:pic>
                    <p:nvPicPr>
                      <p:cNvPr id="0" name="图片 3156"/>
                      <p:cNvPicPr/>
                      <p:nvPr/>
                    </p:nvPicPr>
                    <p:blipFill>
                      <a:blip r:embed="rId9"/>
                      <a:stretch>
                        <a:fillRect/>
                      </a:stretch>
                    </p:blipFill>
                    <p:spPr>
                      <a:xfrm>
                        <a:off x="2341563" y="5341938"/>
                        <a:ext cx="3505200" cy="1308100"/>
                      </a:xfrm>
                      <a:prstGeom prst="rect">
                        <a:avLst/>
                      </a:prstGeom>
                      <a:solidFill>
                        <a:srgbClr val="FFFF99"/>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wipe(left)">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 calcmode="lin" valueType="num">
                                      <p:cBhvr>
                                        <p:cTn id="12" dur="500" fill="hold"/>
                                        <p:tgtEl>
                                          <p:spTgt spid="2734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73411">
                                            <p:txEl>
                                              <p:pRg st="0" end="0"/>
                                            </p:txEl>
                                          </p:spTgt>
                                        </p:tgtEl>
                                        <p:attrNameLst>
                                          <p:attrName>ppt_h</p:attrName>
                                        </p:attrNameLst>
                                      </p:cBhvr>
                                      <p:tavLst>
                                        <p:tav tm="0">
                                          <p:val>
                                            <p:strVal val="#ppt_h"/>
                                          </p:val>
                                        </p:tav>
                                        <p:tav tm="100000">
                                          <p:val>
                                            <p:strVal val="#ppt_h"/>
                                          </p:val>
                                        </p:tav>
                                      </p:tavLst>
                                    </p:anim>
                                  </p:childTnLst>
                                </p:cTn>
                              </p:par>
                              <p:par>
                                <p:cTn id="14" presetID="17" presetClass="entr" presetSubtype="10" fill="hold" nodeType="withEffect">
                                  <p:stCondLst>
                                    <p:cond delay="0"/>
                                  </p:stCondLst>
                                  <p:childTnLst>
                                    <p:set>
                                      <p:cBhvr>
                                        <p:cTn id="15" dur="1" fill="hold">
                                          <p:stCondLst>
                                            <p:cond delay="0"/>
                                          </p:stCondLst>
                                        </p:cTn>
                                        <p:tgtEl>
                                          <p:spTgt spid="273411">
                                            <p:txEl>
                                              <p:pRg st="1" end="1"/>
                                            </p:txEl>
                                          </p:spTgt>
                                        </p:tgtEl>
                                        <p:attrNameLst>
                                          <p:attrName>style.visibility</p:attrName>
                                        </p:attrNameLst>
                                      </p:cBhvr>
                                      <p:to>
                                        <p:strVal val="visible"/>
                                      </p:to>
                                    </p:set>
                                    <p:anim calcmode="lin" valueType="num">
                                      <p:cBhvr>
                                        <p:cTn id="16" dur="500" fill="hold"/>
                                        <p:tgtEl>
                                          <p:spTgt spid="27341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27341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73412"/>
                                        </p:tgtEl>
                                        <p:attrNameLst>
                                          <p:attrName>style.visibility</p:attrName>
                                        </p:attrNameLst>
                                      </p:cBhvr>
                                      <p:to>
                                        <p:strVal val="visible"/>
                                      </p:to>
                                    </p:set>
                                    <p:anim calcmode="lin" valueType="num">
                                      <p:cBhvr>
                                        <p:cTn id="22" dur="500" fill="hold"/>
                                        <p:tgtEl>
                                          <p:spTgt spid="273412"/>
                                        </p:tgtEl>
                                        <p:attrNameLst>
                                          <p:attrName>ppt_w</p:attrName>
                                        </p:attrNameLst>
                                      </p:cBhvr>
                                      <p:tavLst>
                                        <p:tav tm="0">
                                          <p:val>
                                            <p:fltVal val="0"/>
                                          </p:val>
                                        </p:tav>
                                        <p:tav tm="100000">
                                          <p:val>
                                            <p:strVal val="#ppt_w"/>
                                          </p:val>
                                        </p:tav>
                                      </p:tavLst>
                                    </p:anim>
                                    <p:anim calcmode="lin" valueType="num">
                                      <p:cBhvr>
                                        <p:cTn id="23" dur="500" fill="hold"/>
                                        <p:tgtEl>
                                          <p:spTgt spid="273412"/>
                                        </p:tgtEl>
                                        <p:attrNameLst>
                                          <p:attrName>ppt_h</p:attrName>
                                        </p:attrNameLst>
                                      </p:cBhvr>
                                      <p:tavLst>
                                        <p:tav tm="0">
                                          <p:val>
                                            <p:fltVal val="0"/>
                                          </p:val>
                                        </p:tav>
                                        <p:tav tm="100000">
                                          <p:val>
                                            <p:strVal val="#ppt_h"/>
                                          </p:val>
                                        </p:tav>
                                      </p:tavLst>
                                    </p:anim>
                                    <p:animEffect transition="in" filter="fade">
                                      <p:cBhvr>
                                        <p:cTn id="24" dur="500"/>
                                        <p:tgtEl>
                                          <p:spTgt spid="27341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273413"/>
                                        </p:tgtEl>
                                        <p:attrNameLst>
                                          <p:attrName>style.visibility</p:attrName>
                                        </p:attrNameLst>
                                      </p:cBhvr>
                                      <p:to>
                                        <p:strVal val="visible"/>
                                      </p:to>
                                    </p:set>
                                    <p:anim calcmode="lin" valueType="num">
                                      <p:cBhvr>
                                        <p:cTn id="29" dur="500" fill="hold"/>
                                        <p:tgtEl>
                                          <p:spTgt spid="273413"/>
                                        </p:tgtEl>
                                        <p:attrNameLst>
                                          <p:attrName>ppt_w</p:attrName>
                                        </p:attrNameLst>
                                      </p:cBhvr>
                                      <p:tavLst>
                                        <p:tav tm="0">
                                          <p:val>
                                            <p:fltVal val="0"/>
                                          </p:val>
                                        </p:tav>
                                        <p:tav tm="100000">
                                          <p:val>
                                            <p:strVal val="#ppt_w"/>
                                          </p:val>
                                        </p:tav>
                                      </p:tavLst>
                                    </p:anim>
                                    <p:anim calcmode="lin" valueType="num">
                                      <p:cBhvr>
                                        <p:cTn id="30" dur="500" fill="hold"/>
                                        <p:tgtEl>
                                          <p:spTgt spid="273413"/>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73414"/>
                                        </p:tgtEl>
                                        <p:attrNameLst>
                                          <p:attrName>style.visibility</p:attrName>
                                        </p:attrNameLst>
                                      </p:cBhvr>
                                      <p:to>
                                        <p:strVal val="visible"/>
                                      </p:to>
                                    </p:set>
                                    <p:anim calcmode="lin" valueType="num">
                                      <p:cBhvr>
                                        <p:cTn id="35" dur="500" fill="hold"/>
                                        <p:tgtEl>
                                          <p:spTgt spid="273414"/>
                                        </p:tgtEl>
                                        <p:attrNameLst>
                                          <p:attrName>ppt_w</p:attrName>
                                        </p:attrNameLst>
                                      </p:cBhvr>
                                      <p:tavLst>
                                        <p:tav tm="0">
                                          <p:val>
                                            <p:fltVal val="0"/>
                                          </p:val>
                                        </p:tav>
                                        <p:tav tm="100000">
                                          <p:val>
                                            <p:strVal val="#ppt_w"/>
                                          </p:val>
                                        </p:tav>
                                      </p:tavLst>
                                    </p:anim>
                                    <p:anim calcmode="lin" valueType="num">
                                      <p:cBhvr>
                                        <p:cTn id="36" dur="500" fill="hold"/>
                                        <p:tgtEl>
                                          <p:spTgt spid="273414"/>
                                        </p:tgtEl>
                                        <p:attrNameLst>
                                          <p:attrName>ppt_h</p:attrName>
                                        </p:attrNameLst>
                                      </p:cBhvr>
                                      <p:tavLst>
                                        <p:tav tm="0">
                                          <p:val>
                                            <p:fltVal val="0"/>
                                          </p:val>
                                        </p:tav>
                                        <p:tav tm="100000">
                                          <p:val>
                                            <p:strVal val="#ppt_h"/>
                                          </p:val>
                                        </p:tav>
                                      </p:tavLst>
                                    </p:anim>
                                    <p:animEffect transition="in" filter="fade">
                                      <p:cBhvr>
                                        <p:cTn id="37" dur="500"/>
                                        <p:tgtEl>
                                          <p:spTgt spid="2734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000000"/>
                                          </p:val>
                                        </p:tav>
                                        <p:tav tm="100000">
                                          <p:val>
                                            <p:strVal val="#ppt_w"/>
                                          </p:val>
                                        </p:tav>
                                      </p:tavLst>
                                    </p:anim>
                                    <p:anim calcmode="lin" valueType="num">
                                      <p:cBhvr>
                                        <p:cTn id="43" dur="500" fill="hold"/>
                                        <p:tgtEl>
                                          <p:spTgt spid="2"/>
                                        </p:tgtEl>
                                        <p:attrNameLst>
                                          <p:attrName>ppt_h</p:attrName>
                                        </p:attrNameLst>
                                      </p:cBhvr>
                                      <p:tavLst>
                                        <p:tav tm="0">
                                          <p:val>
                                            <p:fltVal val="0.000000"/>
                                          </p:val>
                                        </p:tav>
                                        <p:tav tm="100000">
                                          <p:val>
                                            <p:strVal val="#ppt_h"/>
                                          </p:val>
                                        </p:tav>
                                      </p:tavLst>
                                    </p:anim>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000000"/>
                                          </p:val>
                                        </p:tav>
                                        <p:tav tm="100000">
                                          <p:val>
                                            <p:strVal val="#ppt_w"/>
                                          </p:val>
                                        </p:tav>
                                      </p:tavLst>
                                    </p:anim>
                                    <p:anim calcmode="lin" valueType="num">
                                      <p:cBhvr>
                                        <p:cTn id="5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000000"/>
                                          </p:val>
                                        </p:tav>
                                        <p:tav tm="100000">
                                          <p:val>
                                            <p:strVal val="#ppt_w"/>
                                          </p:val>
                                        </p:tav>
                                      </p:tavLst>
                                    </p:anim>
                                    <p:anim calcmode="lin" valueType="num">
                                      <p:cBhvr>
                                        <p:cTn id="56" dur="500" fill="hold"/>
                                        <p:tgtEl>
                                          <p:spTgt spid="4"/>
                                        </p:tgtEl>
                                        <p:attrNameLst>
                                          <p:attrName>ppt_h</p:attrName>
                                        </p:attrNameLst>
                                      </p:cBhvr>
                                      <p:tavLst>
                                        <p:tav tm="0">
                                          <p:val>
                                            <p:fltVal val="0.000000"/>
                                          </p:val>
                                        </p:tav>
                                        <p:tav tm="100000">
                                          <p:val>
                                            <p:strVal val="#ppt_h"/>
                                          </p:val>
                                        </p:tav>
                                      </p:tavLst>
                                    </p:anim>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xfrm>
            <a:off x="571500" y="1000125"/>
            <a:ext cx="8162925" cy="579438"/>
          </a:xfrm>
        </p:spPr>
        <p:txBody>
          <a:bodyPr vert="horz" wrap="square" lIns="91440" tIns="45720" rIns="91440" bIns="45720" anchor="b">
            <a:spAutoFit/>
          </a:bodyPr>
          <a:p>
            <a:pPr eaLnBrk="1" hangingPunct="1"/>
            <a:r>
              <a:rPr lang="en-US" altLang="zh-CN" sz="3200" dirty="0">
                <a:latin typeface="Times New Roman" panose="02020603050405020304" pitchFamily="18" charset="0"/>
              </a:rPr>
              <a:t>3. </a:t>
            </a:r>
            <a:r>
              <a:rPr lang="zh-CN" altLang="en-US" sz="3200" dirty="0">
                <a:latin typeface="Times New Roman" panose="02020603050405020304" pitchFamily="18" charset="0"/>
              </a:rPr>
              <a:t>调速范围、静差率和额定速降之间的关系</a:t>
            </a:r>
            <a:endParaRPr lang="zh-CN" altLang="en-US" sz="3200" dirty="0">
              <a:latin typeface="Times New Roman" panose="02020603050405020304" pitchFamily="18" charset="0"/>
            </a:endParaRPr>
          </a:p>
        </p:txBody>
      </p:sp>
      <p:sp>
        <p:nvSpPr>
          <p:cNvPr id="87043" name="Rectangle 3"/>
          <p:cNvSpPr>
            <a:spLocks noGrp="1"/>
          </p:cNvSpPr>
          <p:nvPr>
            <p:ph idx="1"/>
          </p:nvPr>
        </p:nvSpPr>
        <p:spPr/>
        <p:txBody>
          <a:bodyPr vert="horz" wrap="square" lIns="91440" tIns="45720" rIns="91440" bIns="45720" anchor="t"/>
          <a:p>
            <a:pPr eaLnBrk="1" hangingPunct="1">
              <a:buNone/>
            </a:pPr>
            <a:endParaRPr lang="en-US" altLang="zh-CN" dirty="0">
              <a:latin typeface="Times New Roman" panose="02020603050405020304" pitchFamily="18" charset="0"/>
            </a:endParaRPr>
          </a:p>
          <a:p>
            <a:pPr eaLnBrk="1" hangingPunct="1">
              <a:buNone/>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2-30</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对于同一个调速系统，</a:t>
            </a:r>
            <a:r>
              <a:rPr lang="en-US" altLang="zh-CN" i="1" dirty="0">
                <a:latin typeface="Times New Roman" panose="02020603050405020304" pitchFamily="18" charset="0"/>
              </a:rPr>
              <a:t>Δn</a:t>
            </a:r>
            <a:r>
              <a:rPr lang="en-US" altLang="zh-CN" i="1" baseline="-25000" dirty="0">
                <a:latin typeface="Times New Roman" panose="02020603050405020304" pitchFamily="18" charset="0"/>
              </a:rPr>
              <a:t>N</a:t>
            </a:r>
            <a:r>
              <a:rPr lang="zh-CN" altLang="en-US" dirty="0">
                <a:latin typeface="Times New Roman" panose="02020603050405020304" pitchFamily="18" charset="0"/>
              </a:rPr>
              <a:t>值是定值。</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要求</a:t>
            </a:r>
            <a:r>
              <a:rPr lang="en-US" altLang="zh-CN" i="1" dirty="0">
                <a:latin typeface="Times New Roman" panose="02020603050405020304" pitchFamily="18" charset="0"/>
              </a:rPr>
              <a:t>s</a:t>
            </a:r>
            <a:r>
              <a:rPr lang="zh-CN" altLang="en-US" dirty="0">
                <a:latin typeface="Times New Roman" panose="02020603050405020304" pitchFamily="18" charset="0"/>
              </a:rPr>
              <a:t>值越小时，系统能够允许的调速范围</a:t>
            </a:r>
            <a:r>
              <a:rPr lang="en-US" altLang="zh-CN" i="1" dirty="0">
                <a:latin typeface="Times New Roman" panose="02020603050405020304" pitchFamily="18" charset="0"/>
              </a:rPr>
              <a:t>D</a:t>
            </a:r>
            <a:r>
              <a:rPr lang="zh-CN" altLang="en-US" dirty="0">
                <a:latin typeface="Times New Roman" panose="02020603050405020304" pitchFamily="18" charset="0"/>
              </a:rPr>
              <a:t>也越小。</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一个调速系统的调速范围，是指在最低速时还能满足所需静差率的转速可调范围。</a:t>
            </a:r>
            <a:endParaRPr lang="zh-CN" altLang="en-US" dirty="0">
              <a:latin typeface="Times New Roman" panose="02020603050405020304" pitchFamily="18" charset="0"/>
            </a:endParaRPr>
          </a:p>
        </p:txBody>
      </p:sp>
      <p:sp>
        <p:nvSpPr>
          <p:cNvPr id="87044" name="Rectangle 5"/>
          <p:cNvSpPr/>
          <p:nvPr/>
        </p:nvSpPr>
        <p:spPr>
          <a:xfrm>
            <a:off x="0" y="3214688"/>
            <a:ext cx="9144000" cy="0"/>
          </a:xfrm>
          <a:prstGeom prst="rect">
            <a:avLst/>
          </a:prstGeom>
          <a:noFill/>
          <a:ln w="9525">
            <a:noFill/>
          </a:ln>
        </p:spPr>
        <p:txBody>
          <a:bodyPr wrap="none" anchor="ctr">
            <a:spAutoFit/>
          </a:bodyPr>
          <a:p>
            <a:endParaRPr lang="zh-CN" altLang="en-US" dirty="0">
              <a:latin typeface="Times New Roman" panose="02020603050405020304" pitchFamily="18" charset="0"/>
            </a:endParaRPr>
          </a:p>
        </p:txBody>
      </p:sp>
      <p:graphicFrame>
        <p:nvGraphicFramePr>
          <p:cNvPr id="87045" name="Object 2"/>
          <p:cNvGraphicFramePr>
            <a:graphicFrameLocks noChangeAspect="1"/>
          </p:cNvGraphicFramePr>
          <p:nvPr/>
        </p:nvGraphicFramePr>
        <p:xfrm>
          <a:off x="1763713" y="1779588"/>
          <a:ext cx="3095625" cy="1339850"/>
        </p:xfrm>
        <a:graphic>
          <a:graphicData uri="http://schemas.openxmlformats.org/presentationml/2006/ole">
            <mc:AlternateContent xmlns:mc="http://schemas.openxmlformats.org/markup-compatibility/2006">
              <mc:Choice xmlns:v="urn:schemas-microsoft-com:vml" Requires="v">
                <p:oleObj spid="_x0000_s3154" name="" r:id="rId1" imgW="989965" imgH="431800" progId="Equation.3">
                  <p:embed/>
                </p:oleObj>
              </mc:Choice>
              <mc:Fallback>
                <p:oleObj name="" r:id="rId1" imgW="989965" imgH="431800" progId="Equation.3">
                  <p:embed/>
                  <p:pic>
                    <p:nvPicPr>
                      <p:cNvPr id="0" name="图片 3153"/>
                      <p:cNvPicPr/>
                      <p:nvPr/>
                    </p:nvPicPr>
                    <p:blipFill>
                      <a:blip r:embed="rId2"/>
                      <a:stretch>
                        <a:fillRect/>
                      </a:stretch>
                    </p:blipFill>
                    <p:spPr>
                      <a:xfrm>
                        <a:off x="1763713" y="1779588"/>
                        <a:ext cx="3095625" cy="1339850"/>
                      </a:xfrm>
                      <a:prstGeom prst="rect">
                        <a:avLst/>
                      </a:prstGeom>
                      <a:noFill/>
                      <a:ln w="38100">
                        <a:noFill/>
                        <a:miter/>
                      </a:ln>
                    </p:spPr>
                  </p:pic>
                </p:oleObj>
              </mc:Fallback>
            </mc:AlternateContent>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body" idx="4294967295"/>
          </p:nvPr>
        </p:nvSpPr>
        <p:spPr>
          <a:xfrm>
            <a:off x="990600" y="638175"/>
            <a:ext cx="8153400" cy="5715000"/>
          </a:xfrm>
        </p:spPr>
        <p:txBody>
          <a:bodyPr/>
          <a:lstStyle/>
          <a:p>
            <a:pPr algn="ctr" eaLnBrk="1" hangingPunct="1">
              <a:lnSpc>
                <a:spcPct val="180000"/>
              </a:lnSpc>
              <a:spcBef>
                <a:spcPct val="0"/>
              </a:spcBef>
              <a:buFont typeface="Wingdings" panose="05000000000000000000" pitchFamily="2" charset="2"/>
              <a:buNone/>
            </a:pPr>
            <a:r>
              <a:rPr lang="zh-CN" altLang="en-US" sz="3600">
                <a:latin typeface="黑体" panose="02010609060101010101" pitchFamily="49" charset="-122"/>
              </a:rPr>
              <a:t>结     论</a:t>
            </a:r>
            <a:endParaRPr lang="zh-CN" altLang="en-US" sz="3600">
              <a:latin typeface="黑体" panose="02010609060101010101" pitchFamily="49" charset="-122"/>
            </a:endParaRPr>
          </a:p>
          <a:p>
            <a:pPr eaLnBrk="1" hangingPunct="1">
              <a:lnSpc>
                <a:spcPct val="180000"/>
              </a:lnSpc>
              <a:spcBef>
                <a:spcPct val="0"/>
              </a:spcBef>
              <a:buFont typeface="Wingdings" panose="05000000000000000000" pitchFamily="2" charset="2"/>
              <a:buNone/>
            </a:pPr>
            <a:r>
              <a:rPr lang="zh-CN" altLang="en-US" sz="2800">
                <a:solidFill>
                  <a:srgbClr val="FF3300"/>
                </a:solidFill>
                <a:latin typeface="Times New Roman" panose="02020603050405020304" pitchFamily="18" charset="0"/>
              </a:rPr>
              <a:t>调速范围</a:t>
            </a:r>
            <a:r>
              <a:rPr lang="zh-CN" altLang="en-US" sz="2800">
                <a:latin typeface="Times New Roman" panose="02020603050405020304" pitchFamily="18" charset="0"/>
              </a:rPr>
              <a:t>和</a:t>
            </a:r>
            <a:r>
              <a:rPr lang="zh-CN" altLang="en-US" sz="2800">
                <a:solidFill>
                  <a:srgbClr val="FF3300"/>
                </a:solidFill>
                <a:latin typeface="Times New Roman" panose="02020603050405020304" pitchFamily="18" charset="0"/>
              </a:rPr>
              <a:t>静差率</a:t>
            </a:r>
            <a:r>
              <a:rPr lang="zh-CN" altLang="en-US" sz="2800">
                <a:latin typeface="Times New Roman" panose="02020603050405020304" pitchFamily="18" charset="0"/>
              </a:rPr>
              <a:t>这两项指标并不是彼此孤立的，</a:t>
            </a:r>
            <a:endParaRPr lang="zh-CN" altLang="en-US" sz="2800">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latin typeface="Times New Roman" panose="02020603050405020304" pitchFamily="18" charset="0"/>
              </a:rPr>
              <a:t>必须同时提才有意义。在调速过程中，若额定速</a:t>
            </a:r>
            <a:endParaRPr lang="zh-CN" altLang="en-US" sz="2800">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latin typeface="Times New Roman" panose="02020603050405020304" pitchFamily="18" charset="0"/>
              </a:rPr>
              <a:t>降相同，则转速越低，静差率越大，如果低速时</a:t>
            </a:r>
            <a:endParaRPr lang="zh-CN" altLang="en-US" sz="2800">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latin typeface="Times New Roman" panose="02020603050405020304" pitchFamily="18" charset="0"/>
              </a:rPr>
              <a:t>的静差率能满足设计要求，则高速时就能满足要</a:t>
            </a:r>
            <a:endParaRPr lang="zh-CN" altLang="en-US" sz="2800">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latin typeface="Times New Roman" panose="02020603050405020304" pitchFamily="18" charset="0"/>
              </a:rPr>
              <a:t>求。</a:t>
            </a:r>
            <a:r>
              <a:rPr lang="zh-CN" altLang="en-US" sz="2800">
                <a:solidFill>
                  <a:srgbClr val="FF3300"/>
                </a:solidFill>
                <a:latin typeface="Times New Roman" panose="02020603050405020304" pitchFamily="18" charset="0"/>
              </a:rPr>
              <a:t>调速系统的静差率指标应以最低速时所能达</a:t>
            </a:r>
            <a:endParaRPr lang="zh-CN" altLang="en-US" sz="2800">
              <a:solidFill>
                <a:srgbClr val="FF3300"/>
              </a:solidFill>
              <a:latin typeface="Times New Roman" panose="02020603050405020304" pitchFamily="18" charset="0"/>
            </a:endParaRPr>
          </a:p>
          <a:p>
            <a:pPr eaLnBrk="1" hangingPunct="1">
              <a:lnSpc>
                <a:spcPct val="180000"/>
              </a:lnSpc>
              <a:spcBef>
                <a:spcPct val="0"/>
              </a:spcBef>
              <a:buFont typeface="Wingdings" panose="05000000000000000000" pitchFamily="2" charset="2"/>
              <a:buNone/>
            </a:pPr>
            <a:r>
              <a:rPr lang="zh-CN" altLang="en-US" sz="2800">
                <a:solidFill>
                  <a:srgbClr val="FF3300"/>
                </a:solidFill>
                <a:latin typeface="Times New Roman" panose="02020603050405020304" pitchFamily="18" charset="0"/>
              </a:rPr>
              <a:t>到的数值为准</a:t>
            </a:r>
            <a:r>
              <a:rPr lang="zh-CN" altLang="en-US" sz="2800">
                <a:latin typeface="Times New Roman" panose="02020603050405020304" pitchFamily="18" charset="0"/>
              </a:rPr>
              <a:t>。</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72386">
                                            <p:txEl>
                                              <p:pRg st="1" end="1"/>
                                            </p:txEl>
                                          </p:spTgt>
                                        </p:tgtEl>
                                        <p:attrNameLst>
                                          <p:attrName>style.visibility</p:attrName>
                                        </p:attrNameLst>
                                      </p:cBhvr>
                                      <p:to>
                                        <p:strVal val="visible"/>
                                      </p:to>
                                    </p:set>
                                    <p:anim calcmode="discrete" valueType="clr">
                                      <p:cBhvr override="childStyle">
                                        <p:cTn id="11" dur="80"/>
                                        <p:tgtEl>
                                          <p:spTgt spid="27238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2386">
                                            <p:txEl>
                                              <p:pRg st="1" end="1"/>
                                            </p:txEl>
                                          </p:spTgt>
                                        </p:tgtEl>
                                        <p:attrNameLst>
                                          <p:attrName>fillcolor</p:attrName>
                                        </p:attrNameLst>
                                      </p:cBhvr>
                                      <p:tavLst>
                                        <p:tav tm="0">
                                          <p:val>
                                            <p:clrVal>
                                              <a:schemeClr val="accent2"/>
                                            </p:clrVal>
                                          </p:val>
                                        </p:tav>
                                        <p:tav tm="50000">
                                          <p:val>
                                            <p:clrVal>
                                              <a:schemeClr val="hlink"/>
                                            </p:clrVal>
                                          </p:val>
                                        </p:tav>
                                      </p:tavLst>
                                    </p:anim>
                                    <p:set>
                                      <p:cBhvr>
                                        <p:cTn id="13" dur="80"/>
                                        <p:tgtEl>
                                          <p:spTgt spid="272386">
                                            <p:txEl>
                                              <p:pRg st="1" end="1"/>
                                            </p:txEl>
                                          </p:spTgt>
                                        </p:tgtEl>
                                        <p:attrNameLst>
                                          <p:attrName>fill.type</p:attrName>
                                        </p:attrNameLst>
                                      </p:cBhvr>
                                      <p:to>
                                        <p:strVal val="solid"/>
                                      </p:to>
                                    </p:set>
                                  </p:childTnLst>
                                </p:cTn>
                              </p:par>
                            </p:childTnLst>
                          </p:cTn>
                        </p:par>
                        <p:par>
                          <p:cTn id="14" fill="hold">
                            <p:stCondLst>
                              <p:cond delay="919"/>
                            </p:stCondLst>
                            <p:childTnLst>
                              <p:par>
                                <p:cTn id="15" presetID="27" presetClass="entr" presetSubtype="0" fill="hold" nodeType="afterEffect">
                                  <p:stCondLst>
                                    <p:cond delay="0"/>
                                  </p:stCondLst>
                                  <p:iterate type="lt">
                                    <p:tmPct val="50000"/>
                                  </p:iterate>
                                  <p:childTnLst>
                                    <p:set>
                                      <p:cBhvr>
                                        <p:cTn id="16" dur="1" fill="hold">
                                          <p:stCondLst>
                                            <p:cond delay="0"/>
                                          </p:stCondLst>
                                        </p:cTn>
                                        <p:tgtEl>
                                          <p:spTgt spid="272386">
                                            <p:txEl>
                                              <p:pRg st="2" end="2"/>
                                            </p:txEl>
                                          </p:spTgt>
                                        </p:tgtEl>
                                        <p:attrNameLst>
                                          <p:attrName>style.visibility</p:attrName>
                                        </p:attrNameLst>
                                      </p:cBhvr>
                                      <p:to>
                                        <p:strVal val="visible"/>
                                      </p:to>
                                    </p:set>
                                    <p:anim calcmode="discrete" valueType="clr">
                                      <p:cBhvr override="childStyle">
                                        <p:cTn id="17" dur="80"/>
                                        <p:tgtEl>
                                          <p:spTgt spid="27238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72386">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272386">
                                            <p:txEl>
                                              <p:pRg st="2" end="2"/>
                                            </p:txEl>
                                          </p:spTgt>
                                        </p:tgtEl>
                                        <p:attrNameLst>
                                          <p:attrName>fill.type</p:attrName>
                                        </p:attrNameLst>
                                      </p:cBhvr>
                                      <p:to>
                                        <p:strVal val="solid"/>
                                      </p:to>
                                    </p:set>
                                  </p:childTnLst>
                                </p:cTn>
                              </p:par>
                            </p:childTnLst>
                          </p:cTn>
                        </p:par>
                        <p:par>
                          <p:cTn id="20" fill="hold">
                            <p:stCondLst>
                              <p:cond delay="1799"/>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272386">
                                            <p:txEl>
                                              <p:pRg st="3" end="3"/>
                                            </p:txEl>
                                          </p:spTgt>
                                        </p:tgtEl>
                                        <p:attrNameLst>
                                          <p:attrName>style.visibility</p:attrName>
                                        </p:attrNameLst>
                                      </p:cBhvr>
                                      <p:to>
                                        <p:strVal val="visible"/>
                                      </p:to>
                                    </p:set>
                                    <p:anim calcmode="discrete" valueType="clr">
                                      <p:cBhvr override="childStyle">
                                        <p:cTn id="23" dur="80"/>
                                        <p:tgtEl>
                                          <p:spTgt spid="272386">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72386">
                                            <p:txEl>
                                              <p:pRg st="3" end="3"/>
                                            </p:txEl>
                                          </p:spTgt>
                                        </p:tgtEl>
                                        <p:attrNameLst>
                                          <p:attrName>fillcolor</p:attrName>
                                        </p:attrNameLst>
                                      </p:cBhvr>
                                      <p:tavLst>
                                        <p:tav tm="0">
                                          <p:val>
                                            <p:clrVal>
                                              <a:schemeClr val="accent2"/>
                                            </p:clrVal>
                                          </p:val>
                                        </p:tav>
                                        <p:tav tm="50000">
                                          <p:val>
                                            <p:clrVal>
                                              <a:schemeClr val="hlink"/>
                                            </p:clrVal>
                                          </p:val>
                                        </p:tav>
                                      </p:tavLst>
                                    </p:anim>
                                    <p:set>
                                      <p:cBhvr>
                                        <p:cTn id="25" dur="80"/>
                                        <p:tgtEl>
                                          <p:spTgt spid="272386">
                                            <p:txEl>
                                              <p:pRg st="3" end="3"/>
                                            </p:txEl>
                                          </p:spTgt>
                                        </p:tgtEl>
                                        <p:attrNameLst>
                                          <p:attrName>fill.type</p:attrName>
                                        </p:attrNameLst>
                                      </p:cBhvr>
                                      <p:to>
                                        <p:strVal val="solid"/>
                                      </p:to>
                                    </p:set>
                                  </p:childTnLst>
                                </p:cTn>
                              </p:par>
                            </p:childTnLst>
                          </p:cTn>
                        </p:par>
                        <p:par>
                          <p:cTn id="26" fill="hold">
                            <p:stCondLst>
                              <p:cond delay="2679"/>
                            </p:stCondLst>
                            <p:childTnLst>
                              <p:par>
                                <p:cTn id="27" presetID="27" presetClass="entr" presetSubtype="0" fill="hold" nodeType="afterEffect">
                                  <p:stCondLst>
                                    <p:cond delay="0"/>
                                  </p:stCondLst>
                                  <p:iterate type="lt">
                                    <p:tmPct val="50000"/>
                                  </p:iterate>
                                  <p:childTnLst>
                                    <p:set>
                                      <p:cBhvr>
                                        <p:cTn id="28" dur="1" fill="hold">
                                          <p:stCondLst>
                                            <p:cond delay="0"/>
                                          </p:stCondLst>
                                        </p:cTn>
                                        <p:tgtEl>
                                          <p:spTgt spid="272386">
                                            <p:txEl>
                                              <p:pRg st="4" end="4"/>
                                            </p:txEl>
                                          </p:spTgt>
                                        </p:tgtEl>
                                        <p:attrNameLst>
                                          <p:attrName>style.visibility</p:attrName>
                                        </p:attrNameLst>
                                      </p:cBhvr>
                                      <p:to>
                                        <p:strVal val="visible"/>
                                      </p:to>
                                    </p:set>
                                    <p:anim calcmode="discrete" valueType="clr">
                                      <p:cBhvr override="childStyle">
                                        <p:cTn id="29" dur="80"/>
                                        <p:tgtEl>
                                          <p:spTgt spid="272386">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72386">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272386">
                                            <p:txEl>
                                              <p:pRg st="4" end="4"/>
                                            </p:txEl>
                                          </p:spTgt>
                                        </p:tgtEl>
                                        <p:attrNameLst>
                                          <p:attrName>fill.type</p:attrName>
                                        </p:attrNameLst>
                                      </p:cBhvr>
                                      <p:to>
                                        <p:strVal val="solid"/>
                                      </p:to>
                                    </p:set>
                                  </p:childTnLst>
                                </p:cTn>
                              </p:par>
                            </p:childTnLst>
                          </p:cTn>
                        </p:par>
                        <p:par>
                          <p:cTn id="32" fill="hold">
                            <p:stCondLst>
                              <p:cond delay="3559"/>
                            </p:stCondLst>
                            <p:childTnLst>
                              <p:par>
                                <p:cTn id="33" presetID="27" presetClass="entr" presetSubtype="0" fill="hold" nodeType="afterEffect">
                                  <p:stCondLst>
                                    <p:cond delay="0"/>
                                  </p:stCondLst>
                                  <p:iterate type="lt">
                                    <p:tmPct val="50000"/>
                                  </p:iterate>
                                  <p:childTnLst>
                                    <p:set>
                                      <p:cBhvr>
                                        <p:cTn id="34" dur="1" fill="hold">
                                          <p:stCondLst>
                                            <p:cond delay="0"/>
                                          </p:stCondLst>
                                        </p:cTn>
                                        <p:tgtEl>
                                          <p:spTgt spid="272386">
                                            <p:txEl>
                                              <p:pRg st="5" end="5"/>
                                            </p:txEl>
                                          </p:spTgt>
                                        </p:tgtEl>
                                        <p:attrNameLst>
                                          <p:attrName>style.visibility</p:attrName>
                                        </p:attrNameLst>
                                      </p:cBhvr>
                                      <p:to>
                                        <p:strVal val="visible"/>
                                      </p:to>
                                    </p:set>
                                    <p:anim calcmode="discrete" valueType="clr">
                                      <p:cBhvr override="childStyle">
                                        <p:cTn id="35" dur="80"/>
                                        <p:tgtEl>
                                          <p:spTgt spid="272386">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72386">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272386">
                                            <p:txEl>
                                              <p:pRg st="5" end="5"/>
                                            </p:txEl>
                                          </p:spTgt>
                                        </p:tgtEl>
                                        <p:attrNameLst>
                                          <p:attrName>fill.type</p:attrName>
                                        </p:attrNameLst>
                                      </p:cBhvr>
                                      <p:to>
                                        <p:strVal val="solid"/>
                                      </p:to>
                                    </p:set>
                                  </p:childTnLst>
                                </p:cTn>
                              </p:par>
                            </p:childTnLst>
                          </p:cTn>
                        </p:par>
                        <p:par>
                          <p:cTn id="38" fill="hold">
                            <p:stCondLst>
                              <p:cond delay="4440"/>
                            </p:stCondLst>
                            <p:childTnLst>
                              <p:par>
                                <p:cTn id="39" presetID="27" presetClass="entr" presetSubtype="0" fill="hold" nodeType="afterEffect">
                                  <p:stCondLst>
                                    <p:cond delay="0"/>
                                  </p:stCondLst>
                                  <p:iterate type="lt">
                                    <p:tmPct val="50000"/>
                                  </p:iterate>
                                  <p:childTnLst>
                                    <p:set>
                                      <p:cBhvr>
                                        <p:cTn id="40" dur="1" fill="hold">
                                          <p:stCondLst>
                                            <p:cond delay="0"/>
                                          </p:stCondLst>
                                        </p:cTn>
                                        <p:tgtEl>
                                          <p:spTgt spid="272386">
                                            <p:txEl>
                                              <p:pRg st="6" end="6"/>
                                            </p:txEl>
                                          </p:spTgt>
                                        </p:tgtEl>
                                        <p:attrNameLst>
                                          <p:attrName>style.visibility</p:attrName>
                                        </p:attrNameLst>
                                      </p:cBhvr>
                                      <p:to>
                                        <p:strVal val="visible"/>
                                      </p:to>
                                    </p:set>
                                    <p:anim calcmode="discrete" valueType="clr">
                                      <p:cBhvr override="childStyle">
                                        <p:cTn id="41" dur="80"/>
                                        <p:tgtEl>
                                          <p:spTgt spid="272386">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72386">
                                            <p:txEl>
                                              <p:pRg st="6" end="6"/>
                                            </p:txEl>
                                          </p:spTgt>
                                        </p:tgtEl>
                                        <p:attrNameLst>
                                          <p:attrName>fillcolor</p:attrName>
                                        </p:attrNameLst>
                                      </p:cBhvr>
                                      <p:tavLst>
                                        <p:tav tm="0">
                                          <p:val>
                                            <p:clrVal>
                                              <a:schemeClr val="accent2"/>
                                            </p:clrVal>
                                          </p:val>
                                        </p:tav>
                                        <p:tav tm="50000">
                                          <p:val>
                                            <p:clrVal>
                                              <a:schemeClr val="hlink"/>
                                            </p:clrVal>
                                          </p:val>
                                        </p:tav>
                                      </p:tavLst>
                                    </p:anim>
                                    <p:set>
                                      <p:cBhvr>
                                        <p:cTn id="43" dur="80"/>
                                        <p:tgtEl>
                                          <p:spTgt spid="272386">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71538" y="982663"/>
            <a:ext cx="8162925" cy="641350"/>
          </a:xfrm>
        </p:spPr>
        <p:txBody>
          <a:bodyPr/>
          <a:lstStyle/>
          <a:p>
            <a:r>
              <a:rPr lang="zh-CN" altLang="en-US" sz="3600" b="1">
                <a:latin typeface="Times New Roman" panose="02020603050405020304" pitchFamily="18" charset="0"/>
              </a:rPr>
              <a:t>例题</a:t>
            </a:r>
            <a:r>
              <a:rPr lang="en-US" altLang="zh-CN" sz="3600" b="1">
                <a:latin typeface="Times New Roman" panose="02020603050405020304" pitchFamily="18" charset="0"/>
              </a:rPr>
              <a:t>2-1</a:t>
            </a:r>
            <a:r>
              <a:rPr lang="en-US" altLang="zh-CN" sz="3600">
                <a:latin typeface="Times New Roman" panose="02020603050405020304" pitchFamily="18" charset="0"/>
              </a:rPr>
              <a:t> </a:t>
            </a:r>
            <a:endParaRPr lang="en-US" altLang="zh-CN" sz="3600">
              <a:latin typeface="Times New Roman" panose="02020603050405020304" pitchFamily="18" charset="0"/>
            </a:endParaRPr>
          </a:p>
        </p:txBody>
      </p:sp>
      <p:sp>
        <p:nvSpPr>
          <p:cNvPr id="113667" name="Rectangle 3"/>
          <p:cNvSpPr>
            <a:spLocks noGrp="1" noChangeArrowheads="1"/>
          </p:cNvSpPr>
          <p:nvPr>
            <p:ph idx="1"/>
          </p:nvPr>
        </p:nvSpPr>
        <p:spPr>
          <a:xfrm>
            <a:off x="1033463" y="1916113"/>
            <a:ext cx="7499350" cy="4191000"/>
          </a:xfrm>
        </p:spPr>
        <p:txBody>
          <a:bodyPr/>
          <a:lstStyle/>
          <a:p>
            <a:r>
              <a:rPr lang="zh-CN" altLang="en-US">
                <a:latin typeface="Times New Roman" panose="02020603050405020304" pitchFamily="18" charset="0"/>
              </a:rPr>
              <a:t>某直流调速系统电动机额定转速为</a:t>
            </a:r>
            <a:r>
              <a:rPr lang="en-US" altLang="zh-CN" i="1">
                <a:latin typeface="Times New Roman" panose="02020603050405020304" pitchFamily="18" charset="0"/>
              </a:rPr>
              <a:t>n</a:t>
            </a:r>
            <a:r>
              <a:rPr lang="en-US" altLang="zh-CN" i="1" baseline="-25000">
                <a:latin typeface="Times New Roman" panose="02020603050405020304" pitchFamily="18" charset="0"/>
              </a:rPr>
              <a:t>N</a:t>
            </a:r>
            <a:r>
              <a:rPr lang="en-US" altLang="zh-CN">
                <a:latin typeface="Times New Roman" panose="02020603050405020304" pitchFamily="18" charset="0"/>
              </a:rPr>
              <a:t>=1430r/min</a:t>
            </a:r>
            <a:r>
              <a:rPr lang="zh-CN" altLang="en-US">
                <a:latin typeface="Times New Roman" panose="02020603050405020304" pitchFamily="18" charset="0"/>
              </a:rPr>
              <a:t>，额定速降</a:t>
            </a:r>
            <a:r>
              <a:rPr lang="en-US" altLang="zh-CN">
                <a:latin typeface="Times New Roman" panose="02020603050405020304" pitchFamily="18" charset="0"/>
              </a:rPr>
              <a:t>Δ</a:t>
            </a:r>
            <a:r>
              <a:rPr lang="en-US" altLang="zh-CN" i="1">
                <a:latin typeface="Times New Roman" panose="02020603050405020304" pitchFamily="18" charset="0"/>
              </a:rPr>
              <a:t>n</a:t>
            </a:r>
            <a:r>
              <a:rPr lang="en-US" altLang="zh-CN" i="1" baseline="-25000">
                <a:latin typeface="Times New Roman" panose="02020603050405020304" pitchFamily="18" charset="0"/>
              </a:rPr>
              <a:t>N</a:t>
            </a:r>
            <a:r>
              <a:rPr lang="en-US" altLang="zh-CN">
                <a:latin typeface="Times New Roman" panose="02020603050405020304" pitchFamily="18" charset="0"/>
              </a:rPr>
              <a:t>=115r/min</a:t>
            </a:r>
            <a:r>
              <a:rPr lang="zh-CN" altLang="en-US">
                <a:latin typeface="Times New Roman" panose="02020603050405020304" pitchFamily="18" charset="0"/>
              </a:rPr>
              <a:t>，</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当要求静差率</a:t>
            </a:r>
            <a:r>
              <a:rPr lang="en-US" altLang="zh-CN" i="1">
                <a:latin typeface="Times New Roman" panose="02020603050405020304" pitchFamily="18" charset="0"/>
              </a:rPr>
              <a:t>s</a:t>
            </a:r>
            <a:r>
              <a:rPr lang="en-US" altLang="en-US"/>
              <a:t>≤</a:t>
            </a:r>
            <a:r>
              <a:rPr lang="en-US" altLang="zh-CN">
                <a:latin typeface="Times New Roman" panose="02020603050405020304" pitchFamily="18" charset="0"/>
              </a:rPr>
              <a:t>30%</a:t>
            </a:r>
            <a:r>
              <a:rPr lang="zh-CN" altLang="en-US">
                <a:latin typeface="Times New Roman" panose="02020603050405020304" pitchFamily="18" charset="0"/>
              </a:rPr>
              <a:t>时，允许多大的调速范围？</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如果要求静差率</a:t>
            </a:r>
            <a:r>
              <a:rPr lang="en-US" altLang="zh-CN" i="1">
                <a:latin typeface="Times New Roman" panose="02020603050405020304" pitchFamily="18" charset="0"/>
              </a:rPr>
              <a:t>s</a:t>
            </a:r>
            <a:r>
              <a:rPr lang="en-US" altLang="en-US"/>
              <a:t>≤</a:t>
            </a:r>
            <a:r>
              <a:rPr lang="en-US" altLang="zh-CN">
                <a:latin typeface="Times New Roman" panose="02020603050405020304" pitchFamily="18" charset="0"/>
              </a:rPr>
              <a:t> 20%</a:t>
            </a:r>
            <a:r>
              <a:rPr lang="zh-CN" altLang="en-US">
                <a:latin typeface="Times New Roman" panose="02020603050405020304" pitchFamily="18" charset="0"/>
              </a:rPr>
              <a:t>，则调速范围是多少？</a:t>
            </a:r>
            <a:endParaRPr lang="zh-CN" altLang="en-US">
              <a:latin typeface="Times New Roman" panose="02020603050405020304" pitchFamily="18" charset="0"/>
            </a:endParaRPr>
          </a:p>
          <a:p>
            <a:pPr>
              <a:buFont typeface="Wingdings" panose="05000000000000000000" pitchFamily="2" charset="2"/>
              <a:buNone/>
            </a:pPr>
            <a:r>
              <a:rPr lang="zh-CN" altLang="en-US">
                <a:latin typeface="Times New Roman" panose="02020603050405020304" pitchFamily="18" charset="0"/>
              </a:rPr>
              <a:t>        如果希望调速范围达到</a:t>
            </a:r>
            <a:r>
              <a:rPr lang="en-US" altLang="zh-CN">
                <a:latin typeface="Times New Roman" panose="02020603050405020304" pitchFamily="18" charset="0"/>
              </a:rPr>
              <a:t>10</a:t>
            </a:r>
            <a:r>
              <a:rPr lang="zh-CN" altLang="en-US">
                <a:latin typeface="Times New Roman" panose="02020603050405020304" pitchFamily="18" charset="0"/>
              </a:rPr>
              <a:t>，所能满足的静差率是多少？ </a:t>
            </a:r>
            <a:endParaRPr lang="zh-CN" altLang="en-US">
              <a:latin typeface="Times New Roman" panose="02020603050405020304" pitchFamily="18" charset="0"/>
            </a:endParaRP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827088" y="980730"/>
            <a:ext cx="8110537" cy="4335808"/>
          </a:xfrm>
        </p:spPr>
        <p:txBody>
          <a:bodyPr/>
          <a:lstStyle/>
          <a:p>
            <a:pPr>
              <a:buFont typeface="Wingdings" panose="05000000000000000000" pitchFamily="2" charset="2"/>
              <a:buNone/>
            </a:pPr>
            <a:r>
              <a:rPr lang="zh-CN" altLang="en-US" dirty="0">
                <a:latin typeface="Times New Roman" panose="02020603050405020304" pitchFamily="18" charset="0"/>
              </a:rPr>
              <a:t>解    在要求</a:t>
            </a:r>
            <a:r>
              <a:rPr lang="en-US" altLang="zh-CN" i="1" dirty="0">
                <a:latin typeface="Times New Roman" panose="02020603050405020304" pitchFamily="18" charset="0"/>
              </a:rPr>
              <a:t>s</a:t>
            </a:r>
            <a:r>
              <a:rPr lang="en-US" altLang="en-US" dirty="0"/>
              <a:t>≤</a:t>
            </a:r>
            <a:r>
              <a:rPr lang="en-US" altLang="zh-CN" dirty="0">
                <a:latin typeface="Times New Roman" panose="02020603050405020304" pitchFamily="18" charset="0"/>
              </a:rPr>
              <a:t> 30%</a:t>
            </a:r>
            <a:r>
              <a:rPr lang="zh-CN" altLang="en-US" dirty="0">
                <a:latin typeface="Times New Roman" panose="02020603050405020304" pitchFamily="18" charset="0"/>
              </a:rPr>
              <a:t>时，允许的调速范围为</a:t>
            </a: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若要求</a:t>
            </a:r>
            <a:r>
              <a:rPr lang="en-US" altLang="zh-CN" i="1" dirty="0">
                <a:latin typeface="Times New Roman" panose="02020603050405020304" pitchFamily="18" charset="0"/>
              </a:rPr>
              <a:t>s</a:t>
            </a:r>
            <a:r>
              <a:rPr lang="en-US" altLang="en-US" dirty="0"/>
              <a:t>≤</a:t>
            </a:r>
            <a:r>
              <a:rPr lang="en-US" altLang="zh-CN" dirty="0">
                <a:latin typeface="Times New Roman" panose="02020603050405020304" pitchFamily="18" charset="0"/>
              </a:rPr>
              <a:t> 20%</a:t>
            </a:r>
            <a:r>
              <a:rPr lang="zh-CN" altLang="en-US" dirty="0">
                <a:latin typeface="Times New Roman" panose="02020603050405020304" pitchFamily="18" charset="0"/>
              </a:rPr>
              <a:t>，则允许的调速范围只有</a:t>
            </a: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a:t>
            </a:r>
            <a:endParaRPr lang="en-US" altLang="zh-CN"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若调速范围达到</a:t>
            </a:r>
            <a:r>
              <a:rPr lang="en-US" altLang="zh-CN" dirty="0">
                <a:latin typeface="Times New Roman" panose="02020603050405020304" pitchFamily="18" charset="0"/>
              </a:rPr>
              <a:t>10</a:t>
            </a:r>
            <a:r>
              <a:rPr lang="zh-CN" altLang="en-US" dirty="0">
                <a:latin typeface="Times New Roman" panose="02020603050405020304" pitchFamily="18" charset="0"/>
              </a:rPr>
              <a:t>，则静差率只能是</a:t>
            </a:r>
            <a:endParaRPr lang="zh-CN" altLang="en-US" dirty="0">
              <a:latin typeface="Times New Roman" panose="02020603050405020304" pitchFamily="18" charset="0"/>
            </a:endParaRPr>
          </a:p>
        </p:txBody>
      </p:sp>
      <p:sp>
        <p:nvSpPr>
          <p:cNvPr id="114691"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2" name="Object 4"/>
          <p:cNvGraphicFramePr>
            <a:graphicFrameLocks noChangeAspect="1"/>
          </p:cNvGraphicFramePr>
          <p:nvPr/>
        </p:nvGraphicFramePr>
        <p:xfrm>
          <a:off x="1763688" y="1541462"/>
          <a:ext cx="5327650" cy="966787"/>
        </p:xfrm>
        <a:graphic>
          <a:graphicData uri="http://schemas.openxmlformats.org/presentationml/2006/ole"/>
        </a:graphic>
      </p:graphicFrame>
      <p:sp>
        <p:nvSpPr>
          <p:cNvPr id="114693"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4" name="Object 6"/>
          <p:cNvGraphicFramePr>
            <a:graphicFrameLocks noChangeAspect="1"/>
          </p:cNvGraphicFramePr>
          <p:nvPr/>
        </p:nvGraphicFramePr>
        <p:xfrm>
          <a:off x="1692275" y="3495675"/>
          <a:ext cx="3527425" cy="963613"/>
        </p:xfrm>
        <a:graphic>
          <a:graphicData uri="http://schemas.openxmlformats.org/presentationml/2006/ole"/>
        </a:graphic>
      </p:graphicFrame>
      <p:sp>
        <p:nvSpPr>
          <p:cNvPr id="114695"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6" name="Object 8"/>
          <p:cNvGraphicFramePr>
            <a:graphicFrameLocks noChangeAspect="1"/>
          </p:cNvGraphicFramePr>
          <p:nvPr/>
        </p:nvGraphicFramePr>
        <p:xfrm>
          <a:off x="1476375" y="5300663"/>
          <a:ext cx="6769100" cy="920750"/>
        </p:xfrm>
        <a:graphic>
          <a:graphicData uri="http://schemas.openxmlformats.org/presentationml/2006/ole"/>
        </a:graphic>
      </p:graphicFrame>
      <p:graphicFrame>
        <p:nvGraphicFramePr>
          <p:cNvPr id="90116" name="Object 4"/>
          <p:cNvGraphicFramePr>
            <a:graphicFrameLocks noChangeAspect="1"/>
          </p:cNvGraphicFramePr>
          <p:nvPr/>
        </p:nvGraphicFramePr>
        <p:xfrm>
          <a:off x="1692275" y="1540828"/>
          <a:ext cx="5327650" cy="966787"/>
        </p:xfrm>
        <a:graphic>
          <a:graphicData uri="http://schemas.openxmlformats.org/presentationml/2006/ole">
            <mc:AlternateContent xmlns:mc="http://schemas.openxmlformats.org/markup-compatibility/2006">
              <mc:Choice xmlns:v="urn:schemas-microsoft-com:vml" Requires="v">
                <p:oleObj spid="_x0000_s3160" name="" r:id="rId4" imgW="2362200" imgH="431800" progId="Equation.3">
                  <p:embed/>
                </p:oleObj>
              </mc:Choice>
              <mc:Fallback>
                <p:oleObj name="" r:id="rId4" imgW="2362200" imgH="431800" progId="Equation.3">
                  <p:embed/>
                  <p:pic>
                    <p:nvPicPr>
                      <p:cNvPr id="0" name="图片 3159"/>
                      <p:cNvPicPr/>
                      <p:nvPr/>
                    </p:nvPicPr>
                    <p:blipFill>
                      <a:blip r:embed="rId5"/>
                      <a:stretch>
                        <a:fillRect/>
                      </a:stretch>
                    </p:blipFill>
                    <p:spPr>
                      <a:xfrm>
                        <a:off x="1692275" y="1540828"/>
                        <a:ext cx="5327650" cy="966787"/>
                      </a:xfrm>
                      <a:prstGeom prst="rect">
                        <a:avLst/>
                      </a:prstGeom>
                      <a:noFill/>
                      <a:ln w="38100">
                        <a:noFill/>
                        <a:miter/>
                      </a:ln>
                    </p:spPr>
                  </p:pic>
                </p:oleObj>
              </mc:Fallback>
            </mc:AlternateContent>
          </a:graphicData>
        </a:graphic>
      </p:graphicFrame>
      <p:graphicFrame>
        <p:nvGraphicFramePr>
          <p:cNvPr id="90118" name="Object 6"/>
          <p:cNvGraphicFramePr>
            <a:graphicFrameLocks noChangeAspect="1"/>
          </p:cNvGraphicFramePr>
          <p:nvPr/>
        </p:nvGraphicFramePr>
        <p:xfrm>
          <a:off x="1894205" y="3215005"/>
          <a:ext cx="3527425" cy="963613"/>
        </p:xfrm>
        <a:graphic>
          <a:graphicData uri="http://schemas.openxmlformats.org/presentationml/2006/ole">
            <mc:AlternateContent xmlns:mc="http://schemas.openxmlformats.org/markup-compatibility/2006">
              <mc:Choice xmlns:v="urn:schemas-microsoft-com:vml" Requires="v">
                <p:oleObj spid="_x0000_s3158" name="" r:id="rId6" imgW="1536700" imgH="419100" progId="Equation.3">
                  <p:embed/>
                </p:oleObj>
              </mc:Choice>
              <mc:Fallback>
                <p:oleObj name="" r:id="rId6" imgW="1536700" imgH="419100" progId="Equation.3">
                  <p:embed/>
                  <p:pic>
                    <p:nvPicPr>
                      <p:cNvPr id="0" name="图片 3157"/>
                      <p:cNvPicPr/>
                      <p:nvPr/>
                    </p:nvPicPr>
                    <p:blipFill>
                      <a:blip r:embed="rId7"/>
                      <a:stretch>
                        <a:fillRect/>
                      </a:stretch>
                    </p:blipFill>
                    <p:spPr>
                      <a:xfrm>
                        <a:off x="1894205" y="3215005"/>
                        <a:ext cx="3527425" cy="963613"/>
                      </a:xfrm>
                      <a:prstGeom prst="rect">
                        <a:avLst/>
                      </a:prstGeom>
                      <a:noFill/>
                      <a:ln w="38100">
                        <a:noFill/>
                        <a:miter/>
                      </a:ln>
                    </p:spPr>
                  </p:pic>
                </p:oleObj>
              </mc:Fallback>
            </mc:AlternateContent>
          </a:graphicData>
        </a:graphic>
      </p:graphicFrame>
      <p:graphicFrame>
        <p:nvGraphicFramePr>
          <p:cNvPr id="90120" name="Object 8"/>
          <p:cNvGraphicFramePr>
            <a:graphicFrameLocks noChangeAspect="1"/>
          </p:cNvGraphicFramePr>
          <p:nvPr/>
        </p:nvGraphicFramePr>
        <p:xfrm>
          <a:off x="1565910" y="5127308"/>
          <a:ext cx="6769100" cy="920750"/>
        </p:xfrm>
        <a:graphic>
          <a:graphicData uri="http://schemas.openxmlformats.org/presentationml/2006/ole">
            <mc:AlternateContent xmlns:mc="http://schemas.openxmlformats.org/markup-compatibility/2006">
              <mc:Choice xmlns:v="urn:schemas-microsoft-com:vml" Requires="v">
                <p:oleObj spid="_x0000_s3159" name="" r:id="rId8" imgW="3149600" imgH="431800" progId="Equation.3">
                  <p:embed/>
                </p:oleObj>
              </mc:Choice>
              <mc:Fallback>
                <p:oleObj name="" r:id="rId8" imgW="3149600" imgH="431800" progId="Equation.3">
                  <p:embed/>
                  <p:pic>
                    <p:nvPicPr>
                      <p:cNvPr id="0" name="图片 3158"/>
                      <p:cNvPicPr/>
                      <p:nvPr/>
                    </p:nvPicPr>
                    <p:blipFill>
                      <a:blip r:embed="rId9"/>
                      <a:stretch>
                        <a:fillRect/>
                      </a:stretch>
                    </p:blipFill>
                    <p:spPr>
                      <a:xfrm>
                        <a:off x="1565910" y="5127308"/>
                        <a:ext cx="6769100" cy="920750"/>
                      </a:xfrm>
                      <a:prstGeom prst="rect">
                        <a:avLst/>
                      </a:prstGeom>
                      <a:noFill/>
                      <a:ln w="38100">
                        <a:noFill/>
                        <a:miter/>
                      </a:ln>
                    </p:spPr>
                  </p:pic>
                </p:oleObj>
              </mc:Fallback>
            </mc:AlternateContent>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679450"/>
            <a:ext cx="8408987" cy="612775"/>
          </a:xfrm>
        </p:spPr>
        <p:txBody>
          <a:bodyPr/>
          <a:lstStyle/>
          <a:p>
            <a:pPr eaLnBrk="1" hangingPunct="1"/>
            <a:r>
              <a:rPr lang="en-US" altLang="zh-CN" sz="3600">
                <a:solidFill>
                  <a:srgbClr val="FF0000"/>
                </a:solidFill>
                <a:latin typeface="Times New Roman" panose="02020603050405020304" pitchFamily="18" charset="0"/>
                <a:ea typeface="华文行楷" panose="02010800040101010101" pitchFamily="2" charset="-122"/>
              </a:rPr>
              <a:t>G-M</a:t>
            </a:r>
            <a:r>
              <a:rPr lang="zh-CN" altLang="en-US" sz="3600">
                <a:latin typeface="Times New Roman" panose="02020603050405020304" pitchFamily="18" charset="0"/>
                <a:ea typeface="华文行楷" panose="02010800040101010101" pitchFamily="2" charset="-122"/>
              </a:rPr>
              <a:t>系统，国际上称</a:t>
            </a:r>
            <a:r>
              <a:rPr lang="en-US" altLang="zh-CN" sz="3600">
                <a:solidFill>
                  <a:srgbClr val="0000CC"/>
                </a:solidFill>
                <a:latin typeface="Times New Roman" panose="02020603050405020304" pitchFamily="18" charset="0"/>
                <a:ea typeface="华文行楷" panose="02010800040101010101" pitchFamily="2" charset="-122"/>
              </a:rPr>
              <a:t>Ward-Leonard</a:t>
            </a:r>
            <a:r>
              <a:rPr lang="zh-CN" altLang="en-US" sz="3600">
                <a:latin typeface="Times New Roman" panose="02020603050405020304" pitchFamily="18" charset="0"/>
                <a:ea typeface="华文行楷" panose="02010800040101010101" pitchFamily="2" charset="-122"/>
              </a:rPr>
              <a:t>系统</a:t>
            </a:r>
            <a:endParaRPr lang="zh-CN" altLang="en-US" sz="3600">
              <a:latin typeface="Times New Roman" panose="02020603050405020304" pitchFamily="18" charset="0"/>
              <a:ea typeface="华文行楷" panose="02010800040101010101" pitchFamily="2" charset="-122"/>
            </a:endParaRPr>
          </a:p>
        </p:txBody>
      </p:sp>
      <p:sp>
        <p:nvSpPr>
          <p:cNvPr id="107523"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D98B1E4-2F15-44E7-AE5B-A56273729116}"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7524"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3721D8DC-E760-40D9-B1D5-7E9A92BC8B9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6389" name="Group 31"/>
          <p:cNvGrpSpPr/>
          <p:nvPr/>
        </p:nvGrpSpPr>
        <p:grpSpPr bwMode="auto">
          <a:xfrm>
            <a:off x="1247775" y="1377950"/>
            <a:ext cx="6353175" cy="5005388"/>
            <a:chOff x="867" y="884"/>
            <a:chExt cx="3888" cy="3072"/>
          </a:xfrm>
        </p:grpSpPr>
        <p:sp>
          <p:nvSpPr>
            <p:cNvPr id="16391" name="Rectangle 4"/>
            <p:cNvSpPr>
              <a:spLocks noChangeArrowheads="1"/>
            </p:cNvSpPr>
            <p:nvPr/>
          </p:nvSpPr>
          <p:spPr bwMode="auto">
            <a:xfrm>
              <a:off x="867" y="932"/>
              <a:ext cx="3888" cy="3024"/>
            </a:xfrm>
            <a:prstGeom prst="rect">
              <a:avLst/>
            </a:prstGeom>
            <a:solidFill>
              <a:srgbClr val="CCFFCC">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2" name="Text Box 5"/>
            <p:cNvSpPr txBox="1">
              <a:spLocks noChangeArrowheads="1"/>
            </p:cNvSpPr>
            <p:nvPr/>
          </p:nvSpPr>
          <p:spPr bwMode="auto">
            <a:xfrm>
              <a:off x="2710" y="884"/>
              <a:ext cx="30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3" name="Text Box 6"/>
            <p:cNvSpPr txBox="1">
              <a:spLocks noChangeArrowheads="1"/>
            </p:cNvSpPr>
            <p:nvPr/>
          </p:nvSpPr>
          <p:spPr bwMode="auto">
            <a:xfrm>
              <a:off x="3523" y="967"/>
              <a:ext cx="114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第</a:t>
              </a:r>
              <a:r>
                <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I</a:t>
              </a:r>
              <a:r>
                <a:rPr kumimoji="1"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象限</a:t>
              </a:r>
              <a:endParaRPr kumimoji="1"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4" name="Text Box 7"/>
            <p:cNvSpPr txBox="1">
              <a:spLocks noChangeArrowheads="1"/>
            </p:cNvSpPr>
            <p:nvPr/>
          </p:nvSpPr>
          <p:spPr bwMode="auto">
            <a:xfrm>
              <a:off x="3567" y="3235"/>
              <a:ext cx="114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zh-CN" sz="2800" b="1" i="0" u="none" strike="noStrike" kern="1200" cap="none" spc="0" normalizeH="0" baseline="0" noProof="0">
                  <a:ln>
                    <a:noFill/>
                  </a:ln>
                  <a:solidFill>
                    <a:srgbClr val="FF7C80"/>
                  </a:solidFill>
                  <a:effectLst/>
                  <a:uLnTx/>
                  <a:uFillTx/>
                  <a:latin typeface="Times New Roman" panose="02020603050405020304" pitchFamily="18" charset="0"/>
                  <a:ea typeface="宋体" panose="02010600030101010101" pitchFamily="2" charset="-122"/>
                  <a:cs typeface="+mn-cs"/>
                </a:rPr>
                <a:t>第</a:t>
              </a:r>
              <a:r>
                <a:rPr kumimoji="1" lang="en-US" altLang="zh-CN" sz="2800" b="1" i="0" u="none" strike="noStrike" kern="1200" cap="none" spc="0" normalizeH="0" baseline="0" noProof="0">
                  <a:ln>
                    <a:noFill/>
                  </a:ln>
                  <a:solidFill>
                    <a:srgbClr val="FF7C80"/>
                  </a:solidFill>
                  <a:effectLst/>
                  <a:uLnTx/>
                  <a:uFillTx/>
                  <a:latin typeface="Times New Roman" panose="02020603050405020304" pitchFamily="18" charset="0"/>
                  <a:ea typeface="宋体" panose="02010600030101010101" pitchFamily="2" charset="-122"/>
                  <a:cs typeface="+mn-cs"/>
                </a:rPr>
                <a:t>IV</a:t>
              </a:r>
              <a:r>
                <a:rPr kumimoji="1" lang="zh-CN" altLang="en-US" sz="2800" b="1" i="0" u="none" strike="noStrike" kern="1200" cap="none" spc="0" normalizeH="0" baseline="0" noProof="0">
                  <a:ln>
                    <a:noFill/>
                  </a:ln>
                  <a:solidFill>
                    <a:srgbClr val="FF7C80"/>
                  </a:solidFill>
                  <a:effectLst/>
                  <a:uLnTx/>
                  <a:uFillTx/>
                  <a:latin typeface="Times New Roman" panose="02020603050405020304" pitchFamily="18" charset="0"/>
                  <a:ea typeface="宋体" panose="02010600030101010101" pitchFamily="2" charset="-122"/>
                  <a:cs typeface="+mn-cs"/>
                </a:rPr>
                <a:t>象限</a:t>
              </a:r>
              <a:endParaRPr kumimoji="1" lang="zh-CN" altLang="en-US" sz="2800" b="1" i="0" u="none" strike="noStrike" kern="1200" cap="none" spc="0" normalizeH="0" baseline="0" noProof="0">
                <a:ln>
                  <a:noFill/>
                </a:ln>
                <a:solidFill>
                  <a:srgbClr val="FF7C80"/>
                </a:solidFill>
                <a:effectLst/>
                <a:uLnTx/>
                <a:uFillTx/>
                <a:latin typeface="Times New Roman" panose="02020603050405020304" pitchFamily="18" charset="0"/>
                <a:ea typeface="宋体" panose="02010600030101010101" pitchFamily="2" charset="-122"/>
                <a:cs typeface="+mn-cs"/>
              </a:endParaRPr>
            </a:p>
          </p:txBody>
        </p:sp>
        <p:sp>
          <p:nvSpPr>
            <p:cNvPr id="16395" name="Line 8"/>
            <p:cNvSpPr>
              <a:spLocks noChangeShapeType="1"/>
            </p:cNvSpPr>
            <p:nvPr/>
          </p:nvSpPr>
          <p:spPr bwMode="auto">
            <a:xfrm>
              <a:off x="1206" y="2253"/>
              <a:ext cx="315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6" name="Line 9"/>
            <p:cNvSpPr>
              <a:spLocks noChangeShapeType="1"/>
            </p:cNvSpPr>
            <p:nvPr/>
          </p:nvSpPr>
          <p:spPr bwMode="auto">
            <a:xfrm>
              <a:off x="2735" y="982"/>
              <a:ext cx="0" cy="2542"/>
            </a:xfrm>
            <a:prstGeom prst="line">
              <a:avLst/>
            </a:prstGeom>
            <a:noFill/>
            <a:ln w="12700" cap="sq">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7" name="Line 10"/>
            <p:cNvSpPr>
              <a:spLocks noChangeShapeType="1"/>
            </p:cNvSpPr>
            <p:nvPr/>
          </p:nvSpPr>
          <p:spPr bwMode="auto">
            <a:xfrm>
              <a:off x="1562" y="1862"/>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8" name="Line 11"/>
            <p:cNvSpPr>
              <a:spLocks noChangeShapeType="1"/>
            </p:cNvSpPr>
            <p:nvPr/>
          </p:nvSpPr>
          <p:spPr bwMode="auto">
            <a:xfrm>
              <a:off x="1562" y="2106"/>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399" name="Line 12"/>
            <p:cNvSpPr>
              <a:spLocks noChangeShapeType="1"/>
            </p:cNvSpPr>
            <p:nvPr/>
          </p:nvSpPr>
          <p:spPr bwMode="auto">
            <a:xfrm>
              <a:off x="1562" y="1666"/>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0" name="Line 13"/>
            <p:cNvSpPr>
              <a:spLocks noChangeShapeType="1"/>
            </p:cNvSpPr>
            <p:nvPr/>
          </p:nvSpPr>
          <p:spPr bwMode="auto">
            <a:xfrm>
              <a:off x="1562" y="1471"/>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1" name="Line 14"/>
            <p:cNvSpPr>
              <a:spLocks noChangeShapeType="1"/>
            </p:cNvSpPr>
            <p:nvPr/>
          </p:nvSpPr>
          <p:spPr bwMode="auto">
            <a:xfrm>
              <a:off x="1614" y="1275"/>
              <a:ext cx="2394"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2" name="Line 15"/>
            <p:cNvSpPr>
              <a:spLocks noChangeShapeType="1"/>
            </p:cNvSpPr>
            <p:nvPr/>
          </p:nvSpPr>
          <p:spPr bwMode="auto">
            <a:xfrm>
              <a:off x="1614" y="1031"/>
              <a:ext cx="2394"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3" name="Line 16"/>
            <p:cNvSpPr>
              <a:spLocks noChangeShapeType="1"/>
            </p:cNvSpPr>
            <p:nvPr/>
          </p:nvSpPr>
          <p:spPr bwMode="auto">
            <a:xfrm>
              <a:off x="1511" y="2302"/>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4" name="Line 17"/>
            <p:cNvSpPr>
              <a:spLocks noChangeShapeType="1"/>
            </p:cNvSpPr>
            <p:nvPr/>
          </p:nvSpPr>
          <p:spPr bwMode="auto">
            <a:xfrm>
              <a:off x="1511" y="2497"/>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5" name="Line 18"/>
            <p:cNvSpPr>
              <a:spLocks noChangeShapeType="1"/>
            </p:cNvSpPr>
            <p:nvPr/>
          </p:nvSpPr>
          <p:spPr bwMode="auto">
            <a:xfrm>
              <a:off x="1511" y="2693"/>
              <a:ext cx="2395" cy="831"/>
            </a:xfrm>
            <a:prstGeom prst="line">
              <a:avLst/>
            </a:prstGeom>
            <a:noFill/>
            <a:ln w="508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6" name="Line 19"/>
            <p:cNvSpPr>
              <a:spLocks noChangeShapeType="1"/>
            </p:cNvSpPr>
            <p:nvPr/>
          </p:nvSpPr>
          <p:spPr bwMode="auto">
            <a:xfrm>
              <a:off x="3447" y="1275"/>
              <a:ext cx="0" cy="978"/>
            </a:xfrm>
            <a:prstGeom prst="line">
              <a:avLst/>
            </a:prstGeom>
            <a:noFill/>
            <a:ln w="1905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7" name="Line 20"/>
            <p:cNvSpPr>
              <a:spLocks noChangeShapeType="1"/>
            </p:cNvSpPr>
            <p:nvPr/>
          </p:nvSpPr>
          <p:spPr bwMode="auto">
            <a:xfrm>
              <a:off x="2021" y="2253"/>
              <a:ext cx="0" cy="978"/>
            </a:xfrm>
            <a:prstGeom prst="line">
              <a:avLst/>
            </a:prstGeom>
            <a:noFill/>
            <a:ln w="19050" cap="sq">
              <a:solidFill>
                <a:srgbClr val="D4A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08" name="Text Box 21"/>
            <p:cNvSpPr txBox="1">
              <a:spLocks noChangeArrowheads="1"/>
            </p:cNvSpPr>
            <p:nvPr/>
          </p:nvSpPr>
          <p:spPr bwMode="auto">
            <a:xfrm>
              <a:off x="2735" y="2253"/>
              <a:ext cx="254"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9" name="Text Box 22"/>
            <p:cNvSpPr txBox="1">
              <a:spLocks noChangeArrowheads="1"/>
            </p:cNvSpPr>
            <p:nvPr/>
          </p:nvSpPr>
          <p:spPr bwMode="auto">
            <a:xfrm>
              <a:off x="4212" y="2253"/>
              <a:ext cx="40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10" name="Text Box 23"/>
            <p:cNvSpPr txBox="1">
              <a:spLocks noChangeArrowheads="1"/>
            </p:cNvSpPr>
            <p:nvPr/>
          </p:nvSpPr>
          <p:spPr bwMode="auto">
            <a:xfrm>
              <a:off x="3346" y="2253"/>
              <a:ext cx="40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L</a:t>
              </a:r>
              <a:endPar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11" name="Text Box 24"/>
            <p:cNvSpPr txBox="1">
              <a:spLocks noChangeArrowheads="1"/>
            </p:cNvSpPr>
            <p:nvPr/>
          </p:nvSpPr>
          <p:spPr bwMode="auto">
            <a:xfrm>
              <a:off x="1817" y="1960"/>
              <a:ext cx="40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A88800"/>
                  </a:solidFill>
                  <a:effectLst/>
                  <a:uLnTx/>
                  <a:uFillTx/>
                  <a:latin typeface="Times New Roman" panose="02020603050405020304" pitchFamily="18" charset="0"/>
                  <a:ea typeface="宋体" panose="02010600030101010101" pitchFamily="2" charset="-122"/>
                  <a:cs typeface="+mn-cs"/>
                </a:rPr>
                <a:t>L</a:t>
              </a:r>
              <a:endParaRPr kumimoji="1" lang="en-US" altLang="zh-CN"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endParaRPr>
            </a:p>
          </p:txBody>
        </p:sp>
        <p:sp>
          <p:nvSpPr>
            <p:cNvPr id="16412" name="Text Box 25"/>
            <p:cNvSpPr txBox="1">
              <a:spLocks noChangeArrowheads="1"/>
            </p:cNvSpPr>
            <p:nvPr/>
          </p:nvSpPr>
          <p:spPr bwMode="auto">
            <a:xfrm>
              <a:off x="2735" y="1177"/>
              <a:ext cx="40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13" name="Text Box 26"/>
            <p:cNvSpPr txBox="1">
              <a:spLocks noChangeArrowheads="1"/>
            </p:cNvSpPr>
            <p:nvPr/>
          </p:nvSpPr>
          <p:spPr bwMode="auto">
            <a:xfrm>
              <a:off x="3447" y="1423"/>
              <a:ext cx="40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6414" name="Text Box 27"/>
            <p:cNvSpPr txBox="1">
              <a:spLocks noChangeArrowheads="1"/>
            </p:cNvSpPr>
            <p:nvPr/>
          </p:nvSpPr>
          <p:spPr bwMode="auto">
            <a:xfrm>
              <a:off x="3447" y="1665"/>
              <a:ext cx="40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15" name="Text Box 28"/>
            <p:cNvSpPr txBox="1">
              <a:spLocks noChangeArrowheads="1"/>
            </p:cNvSpPr>
            <p:nvPr/>
          </p:nvSpPr>
          <p:spPr bwMode="auto">
            <a:xfrm>
              <a:off x="1155" y="983"/>
              <a:ext cx="1324"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zh-CN" sz="2800" b="1" i="0" u="none" strike="noStrike" kern="1200" cap="none" spc="0" normalizeH="0" baseline="0" noProof="0">
                  <a:ln>
                    <a:noFill/>
                  </a:ln>
                  <a:solidFill>
                    <a:srgbClr val="33A0A3"/>
                  </a:solidFill>
                  <a:effectLst/>
                  <a:uLnTx/>
                  <a:uFillTx/>
                  <a:latin typeface="Times New Roman" panose="02020603050405020304" pitchFamily="18" charset="0"/>
                  <a:ea typeface="宋体" panose="02010600030101010101" pitchFamily="2" charset="-122"/>
                  <a:cs typeface="+mn-cs"/>
                </a:rPr>
                <a:t>第</a:t>
              </a:r>
              <a:r>
                <a:rPr kumimoji="1" lang="en-US" altLang="zh-CN" sz="2800" b="1" i="0" u="none" strike="noStrike" kern="1200" cap="none" spc="0" normalizeH="0" baseline="0" noProof="0">
                  <a:ln>
                    <a:noFill/>
                  </a:ln>
                  <a:solidFill>
                    <a:srgbClr val="33A0A3"/>
                  </a:solidFill>
                  <a:effectLst/>
                  <a:uLnTx/>
                  <a:uFillTx/>
                  <a:latin typeface="Times New Roman" panose="02020603050405020304" pitchFamily="18" charset="0"/>
                  <a:ea typeface="宋体" panose="02010600030101010101" pitchFamily="2" charset="-122"/>
                  <a:cs typeface="+mn-cs"/>
                </a:rPr>
                <a:t>II</a:t>
              </a:r>
              <a:r>
                <a:rPr kumimoji="1" lang="zh-CN" altLang="en-US" sz="2800" b="1" i="0" u="none" strike="noStrike" kern="1200" cap="none" spc="0" normalizeH="0" baseline="0" noProof="0">
                  <a:ln>
                    <a:noFill/>
                  </a:ln>
                  <a:solidFill>
                    <a:srgbClr val="33A0A3"/>
                  </a:solidFill>
                  <a:effectLst/>
                  <a:uLnTx/>
                  <a:uFillTx/>
                  <a:latin typeface="Times New Roman" panose="02020603050405020304" pitchFamily="18" charset="0"/>
                  <a:ea typeface="宋体" panose="02010600030101010101" pitchFamily="2" charset="-122"/>
                  <a:cs typeface="+mn-cs"/>
                </a:rPr>
                <a:t>象限</a:t>
              </a:r>
              <a:endParaRPr kumimoji="1" lang="zh-CN" altLang="en-US" sz="2800" b="1" i="0" u="none" strike="noStrike" kern="1200" cap="none" spc="0" normalizeH="0" baseline="0" noProof="0">
                <a:ln>
                  <a:noFill/>
                </a:ln>
                <a:solidFill>
                  <a:srgbClr val="33A0A3"/>
                </a:solidFill>
                <a:effectLst/>
                <a:uLnTx/>
                <a:uFillTx/>
                <a:latin typeface="Times New Roman" panose="02020603050405020304" pitchFamily="18" charset="0"/>
                <a:ea typeface="宋体" panose="02010600030101010101" pitchFamily="2" charset="-122"/>
                <a:cs typeface="+mn-cs"/>
              </a:endParaRPr>
            </a:p>
          </p:txBody>
        </p:sp>
        <p:sp>
          <p:nvSpPr>
            <p:cNvPr id="16416" name="Text Box 29"/>
            <p:cNvSpPr txBox="1">
              <a:spLocks noChangeArrowheads="1"/>
            </p:cNvSpPr>
            <p:nvPr/>
          </p:nvSpPr>
          <p:spPr bwMode="auto">
            <a:xfrm>
              <a:off x="1206" y="3231"/>
              <a:ext cx="1325"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zh-CN"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rPr>
                <a:t>第</a:t>
              </a:r>
              <a:r>
                <a:rPr kumimoji="1" lang="en-US" altLang="zh-CN"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rPr>
                <a:t>III</a:t>
              </a:r>
              <a:r>
                <a:rPr kumimoji="1" lang="zh-CN" altLang="en-US"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rPr>
                <a:t>象限</a:t>
              </a:r>
              <a:endParaRPr kumimoji="1" lang="zh-CN" altLang="en-US" sz="2800" b="1" i="0" u="none" strike="noStrike" kern="1200" cap="none" spc="0" normalizeH="0" baseline="0" noProof="0">
                <a:ln>
                  <a:noFill/>
                </a:ln>
                <a:solidFill>
                  <a:srgbClr val="A88800"/>
                </a:solidFill>
                <a:effectLst/>
                <a:uLnTx/>
                <a:uFillTx/>
                <a:latin typeface="Times New Roman" panose="02020603050405020304" pitchFamily="18" charset="0"/>
                <a:ea typeface="宋体" panose="02010600030101010101" pitchFamily="2" charset="-122"/>
                <a:cs typeface="+mn-cs"/>
              </a:endParaRPr>
            </a:p>
          </p:txBody>
        </p:sp>
        <p:sp>
          <p:nvSpPr>
            <p:cNvPr id="16417" name="Text Box 30"/>
            <p:cNvSpPr txBox="1">
              <a:spLocks noChangeArrowheads="1"/>
            </p:cNvSpPr>
            <p:nvPr/>
          </p:nvSpPr>
          <p:spPr bwMode="auto">
            <a:xfrm>
              <a:off x="1857" y="3610"/>
              <a:ext cx="1871"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G-M</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系统机械特性</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6390" name="Rectangle 32"/>
          <p:cNvSpPr>
            <a:spLocks noChangeArrowheads="1"/>
          </p:cNvSpPr>
          <p:nvPr/>
        </p:nvSpPr>
        <p:spPr bwMode="auto">
          <a:xfrm>
            <a:off x="530225" y="38100"/>
            <a:ext cx="6858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旋转变流机组供电的直流调速系统</a:t>
            </a:r>
            <a:endParaRPr kumimoji="1" lang="zh-CN" altLang="en-US" sz="3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wipe(left)">
                                      <p:cBhvr>
                                        <p:cTn id="7"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ChangeArrowheads="1"/>
          </p:cNvSpPr>
          <p:nvPr/>
        </p:nvSpPr>
        <p:spPr bwMode="auto">
          <a:xfrm>
            <a:off x="0"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2163" name="Text Box 6"/>
          <p:cNvSpPr txBox="1">
            <a:spLocks noChangeArrowheads="1"/>
          </p:cNvSpPr>
          <p:nvPr/>
        </p:nvSpPr>
        <p:spPr bwMode="auto">
          <a:xfrm>
            <a:off x="1187624" y="5422353"/>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15  </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开环调速系统的原理图</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92164" name="Picture 7" descr="02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7" y="1124744"/>
            <a:ext cx="7848872" cy="403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99592" y="307975"/>
            <a:ext cx="8208912"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j-cs"/>
              </a:rPr>
              <a:t>2.3.2</a:t>
            </a:r>
            <a:r>
              <a:rPr kumimoji="0" lang="zh-CN" altLang="en-US" sz="3200" b="1" i="0" u="none" strike="noStrike" kern="1200" cap="none" spc="0" normalizeH="0" baseline="0" noProof="0" dirty="0">
                <a:ln>
                  <a:noFill/>
                </a:ln>
                <a:solidFill>
                  <a:srgbClr val="003399"/>
                </a:solidFill>
                <a:effectLst/>
                <a:uLnTx/>
                <a:uFillTx/>
                <a:latin typeface="Bookman Old Style" panose="02050604050505020204"/>
                <a:ea typeface="宋体" panose="02010600030101010101" pitchFamily="2" charset="-122"/>
                <a:cs typeface="+mj-cs"/>
              </a:rPr>
              <a:t>开环直流调速系统的性能和存在的问题</a:t>
            </a:r>
            <a:endParaRPr lang="zh-CN" altLang="en-US" dirty="0"/>
          </a:p>
        </p:txBody>
      </p:sp>
      <p:sp>
        <p:nvSpPr>
          <p:cNvPr id="8" name="文本框 7"/>
          <p:cNvSpPr txBox="1"/>
          <p:nvPr/>
        </p:nvSpPr>
        <p:spPr>
          <a:xfrm>
            <a:off x="827584" y="5868109"/>
            <a:ext cx="8208912" cy="1077218"/>
          </a:xfrm>
          <a:prstGeom prst="rect">
            <a:avLst/>
          </a:prstGeom>
          <a:noFill/>
        </p:spPr>
        <p:txBody>
          <a:bodyPr wrap="square">
            <a:spAutoFit/>
          </a:bodyPr>
          <a:lstStyle/>
          <a:p>
            <a:r>
              <a:rPr kumimoji="1" lang="zh-C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晶闸管整流器和</a:t>
            </a:r>
            <a:r>
              <a:rPr kumimoji="1" lang="en-US" altLang="zh-CN" sz="32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PWM</a:t>
            </a:r>
            <a:r>
              <a:rPr kumimoji="1" lang="zh-C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变换器都是可控的直流电源，用</a:t>
            </a:r>
            <a:r>
              <a:rPr kumimoji="1" lang="en-US" altLang="zh-CN" sz="32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UPE</a:t>
            </a:r>
            <a:r>
              <a:rPr kumimoji="1" lang="zh-C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来统一表示可控直流电源</a:t>
            </a:r>
            <a:endParaRPr lang="zh-CN" alt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76386" y="716682"/>
            <a:ext cx="8820150" cy="1200150"/>
          </a:xfrm>
        </p:spPr>
        <p:txBody>
          <a:bodyPr/>
          <a:lstStyle/>
          <a:p>
            <a:pPr marL="838200" indent="-838200"/>
            <a:r>
              <a:rPr lang="en-US" altLang="zh-CN" sz="3200" b="1" dirty="0">
                <a:latin typeface="Times New Roman" panose="02020603050405020304" pitchFamily="18" charset="0"/>
              </a:rPr>
              <a:t>2.3.2</a:t>
            </a:r>
            <a:r>
              <a:rPr lang="zh-CN" altLang="en-US" sz="3200" b="1" dirty="0"/>
              <a:t>开环直流调速系统的性能和存在的问题</a:t>
            </a:r>
            <a:br>
              <a:rPr lang="zh-CN" altLang="en-US" b="1" dirty="0"/>
            </a:br>
            <a:endParaRPr lang="zh-CN" altLang="en-US" b="1" dirty="0">
              <a:latin typeface="Times New Roman" panose="02020603050405020304" pitchFamily="18" charset="0"/>
            </a:endParaRPr>
          </a:p>
        </p:txBody>
      </p:sp>
      <p:sp>
        <p:nvSpPr>
          <p:cNvPr id="115715" name="Rectangle 3"/>
          <p:cNvSpPr>
            <a:spLocks noGrp="1" noChangeArrowheads="1"/>
          </p:cNvSpPr>
          <p:nvPr>
            <p:ph idx="1"/>
          </p:nvPr>
        </p:nvSpPr>
        <p:spPr>
          <a:xfrm>
            <a:off x="556419" y="2028825"/>
            <a:ext cx="7848600" cy="4829175"/>
          </a:xfrm>
        </p:spPr>
        <p:txBody>
          <a:bodyPr/>
          <a:lstStyle/>
          <a:p>
            <a:r>
              <a:rPr lang="zh-CN" altLang="en-US" dirty="0">
                <a:latin typeface="Times New Roman" panose="02020603050405020304" pitchFamily="18" charset="0"/>
              </a:rPr>
              <a:t>开环调速系统，即无反馈控制的直流调速系统。</a:t>
            </a:r>
            <a:endParaRPr lang="zh-CN" altLang="en-US" dirty="0">
              <a:latin typeface="Times New Roman" panose="02020603050405020304" pitchFamily="18" charset="0"/>
            </a:endParaRPr>
          </a:p>
          <a:p>
            <a:r>
              <a:rPr lang="zh-CN" altLang="en-US" dirty="0">
                <a:latin typeface="Times New Roman" panose="02020603050405020304" pitchFamily="18" charset="0"/>
              </a:rPr>
              <a:t>调节控制电压</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dirty="0">
                <a:latin typeface="Times New Roman" panose="02020603050405020304" pitchFamily="18" charset="0"/>
              </a:rPr>
              <a:t>就可以改变电动机的转速。</a:t>
            </a: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p:txBody>
      </p:sp>
      <p:pic>
        <p:nvPicPr>
          <p:cNvPr id="115716" name="Picture 6" descr="021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0188" y="3786188"/>
            <a:ext cx="596106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ChangeArrowheads="1"/>
          </p:cNvSpPr>
          <p:nvPr/>
        </p:nvSpPr>
        <p:spPr bwMode="auto">
          <a:xfrm>
            <a:off x="0" y="197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95235" name="Text Box 6"/>
          <p:cNvSpPr txBox="1">
            <a:spLocks noChangeArrowheads="1"/>
          </p:cNvSpPr>
          <p:nvPr/>
        </p:nvSpPr>
        <p:spPr bwMode="auto">
          <a:xfrm>
            <a:off x="1547813" y="6021388"/>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2-17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开环直流调速系统的机械特性</a:t>
            </a: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95236" name="Picture 7" descr="02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836613"/>
            <a:ext cx="6119812"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42938" y="928688"/>
            <a:ext cx="5795962" cy="584200"/>
          </a:xfrm>
        </p:spPr>
        <p:txBody>
          <a:bodyPr/>
          <a:lstStyle/>
          <a:p>
            <a:pPr eaLnBrk="1" hangingPunct="1"/>
            <a:r>
              <a:rPr lang="zh-CN" altLang="en-US" sz="3200">
                <a:solidFill>
                  <a:schemeClr val="tx1"/>
                </a:solidFill>
                <a:latin typeface="Times New Roman" panose="02020603050405020304" pitchFamily="18" charset="0"/>
              </a:rPr>
              <a:t>开环调速系统及其存在的问题</a:t>
            </a:r>
            <a:endParaRPr lang="zh-CN" altLang="en-US" sz="3200">
              <a:solidFill>
                <a:schemeClr val="tx1"/>
              </a:solidFill>
              <a:latin typeface="Times New Roman" panose="02020603050405020304" pitchFamily="18" charset="0"/>
            </a:endParaRPr>
          </a:p>
        </p:txBody>
      </p:sp>
      <p:sp>
        <p:nvSpPr>
          <p:cNvPr id="275459" name="Rectangle 3"/>
          <p:cNvSpPr>
            <a:spLocks noGrp="1" noChangeArrowheads="1"/>
          </p:cNvSpPr>
          <p:nvPr>
            <p:ph idx="1"/>
          </p:nvPr>
        </p:nvSpPr>
        <p:spPr>
          <a:xfrm>
            <a:off x="285750" y="1571625"/>
            <a:ext cx="8372475" cy="4929188"/>
          </a:xfrm>
        </p:spPr>
        <p:txBody>
          <a:bodyPr/>
          <a:lstStyle/>
          <a:p>
            <a:pPr eaLnBrk="1" hangingPunct="1">
              <a:lnSpc>
                <a:spcPct val="150000"/>
              </a:lnSpc>
              <a:spcBef>
                <a:spcPct val="0"/>
              </a:spcBef>
              <a:buFont typeface="Wingdings" panose="05000000000000000000" pitchFamily="2" charset="2"/>
              <a:buNone/>
            </a:pPr>
            <a:r>
              <a:rPr lang="en-US" altLang="zh-CN">
                <a:latin typeface="Times New Roman" panose="02020603050405020304" pitchFamily="18" charset="0"/>
              </a:rPr>
              <a:t>         </a:t>
            </a:r>
            <a:r>
              <a:rPr lang="zh-CN" altLang="en-US" sz="2800">
                <a:latin typeface="Times New Roman" panose="02020603050405020304" pitchFamily="18" charset="0"/>
              </a:rPr>
              <a:t>若可逆直流脉宽调速系统是</a:t>
            </a:r>
            <a:r>
              <a:rPr lang="zh-CN" altLang="en-US" sz="2800">
                <a:solidFill>
                  <a:srgbClr val="FF0000"/>
                </a:solidFill>
                <a:latin typeface="Times New Roman" panose="02020603050405020304" pitchFamily="18" charset="0"/>
              </a:rPr>
              <a:t>开环</a:t>
            </a:r>
            <a:r>
              <a:rPr lang="zh-CN" altLang="en-US" sz="2800">
                <a:latin typeface="Times New Roman" panose="02020603050405020304" pitchFamily="18" charset="0"/>
              </a:rPr>
              <a:t>调速系统，调节控制电压就可以改变电动机的转速。如果负载的生产工艺对运行时的</a:t>
            </a:r>
            <a:r>
              <a:rPr lang="zh-CN" altLang="en-US" sz="2800">
                <a:solidFill>
                  <a:srgbClr val="FF0000"/>
                </a:solidFill>
                <a:latin typeface="Times New Roman" panose="02020603050405020304" pitchFamily="18" charset="0"/>
              </a:rPr>
              <a:t>静差率要求不高</a:t>
            </a:r>
            <a:r>
              <a:rPr lang="zh-CN" altLang="en-US" sz="2800">
                <a:latin typeface="Times New Roman" panose="02020603050405020304" pitchFamily="18" charset="0"/>
              </a:rPr>
              <a:t>，这样的开环调速系统都能实现一定范围内的无级调速。</a:t>
            </a:r>
            <a:r>
              <a:rPr lang="zh-CN" altLang="en-US" sz="2800">
                <a:solidFill>
                  <a:srgbClr val="FF0000"/>
                </a:solidFill>
                <a:latin typeface="Times New Roman" panose="02020603050405020304" pitchFamily="18" charset="0"/>
              </a:rPr>
              <a:t>但是，</a:t>
            </a:r>
            <a:r>
              <a:rPr lang="zh-CN" altLang="en-US" sz="2800">
                <a:latin typeface="Times New Roman" panose="02020603050405020304" pitchFamily="18" charset="0"/>
              </a:rPr>
              <a:t>许多需要调速的生产机械常常对静差率有一定的要求，在这些情况下，开环调速系统往往 不能满足要求。 </a:t>
            </a:r>
            <a:endParaRPr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box(in)">
                                      <p:cBhvr>
                                        <p:cTn id="7" dur="500"/>
                                        <p:tgtEl>
                                          <p:spTgt spid="27545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75459">
                                            <p:txEl>
                                              <p:pRg st="0" end="0"/>
                                            </p:txEl>
                                          </p:spTgt>
                                        </p:tgtEl>
                                        <p:attrNameLst>
                                          <p:attrName>style.visibility</p:attrName>
                                        </p:attrNameLst>
                                      </p:cBhvr>
                                      <p:to>
                                        <p:strVal val="visible"/>
                                      </p:to>
                                    </p:set>
                                    <p:anim calcmode="discrete" valueType="clr">
                                      <p:cBhvr override="childStyle">
                                        <p:cTn id="12" dur="80"/>
                                        <p:tgtEl>
                                          <p:spTgt spid="27545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75459">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7545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b="1">
                <a:latin typeface="Times New Roman" panose="02020603050405020304" pitchFamily="18" charset="0"/>
              </a:rPr>
              <a:t>例题</a:t>
            </a:r>
            <a:r>
              <a:rPr lang="en-US" altLang="zh-CN" b="1">
                <a:latin typeface="Times New Roman" panose="02020603050405020304" pitchFamily="18" charset="0"/>
              </a:rPr>
              <a:t>2-2</a:t>
            </a:r>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16739" name="Rectangle 3"/>
          <p:cNvSpPr>
            <a:spLocks noGrp="1" noChangeArrowheads="1"/>
          </p:cNvSpPr>
          <p:nvPr>
            <p:ph idx="1"/>
          </p:nvPr>
        </p:nvSpPr>
        <p:spPr>
          <a:xfrm>
            <a:off x="468313" y="1905000"/>
            <a:ext cx="8555037" cy="4191000"/>
          </a:xfrm>
        </p:spPr>
        <p:txBody>
          <a:bodyPr/>
          <a:lstStyle/>
          <a:p>
            <a:pPr>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某龙门刨床工作台拖动采用直流电动机，其额定数据如下：</a:t>
            </a:r>
            <a:r>
              <a:rPr lang="en-US" altLang="zh-CN">
                <a:latin typeface="Times New Roman" panose="02020603050405020304" pitchFamily="18" charset="0"/>
              </a:rPr>
              <a:t>60kW</a:t>
            </a:r>
            <a:r>
              <a:rPr lang="zh-CN" altLang="en-US">
                <a:latin typeface="Times New Roman" panose="02020603050405020304" pitchFamily="18" charset="0"/>
              </a:rPr>
              <a:t>，</a:t>
            </a:r>
            <a:r>
              <a:rPr lang="en-US" altLang="zh-CN">
                <a:latin typeface="Times New Roman" panose="02020603050405020304" pitchFamily="18" charset="0"/>
              </a:rPr>
              <a:t>220V</a:t>
            </a:r>
            <a:r>
              <a:rPr lang="zh-CN" altLang="en-US">
                <a:latin typeface="Times New Roman" panose="02020603050405020304" pitchFamily="18" charset="0"/>
              </a:rPr>
              <a:t>，</a:t>
            </a:r>
            <a:r>
              <a:rPr lang="en-US" altLang="zh-CN">
                <a:latin typeface="Times New Roman" panose="02020603050405020304" pitchFamily="18" charset="0"/>
              </a:rPr>
              <a:t>305A</a:t>
            </a:r>
            <a:r>
              <a:rPr lang="zh-CN" altLang="en-US">
                <a:latin typeface="Times New Roman" panose="02020603050405020304" pitchFamily="18" charset="0"/>
              </a:rPr>
              <a:t>，</a:t>
            </a:r>
            <a:r>
              <a:rPr lang="en-US" altLang="zh-CN">
                <a:latin typeface="Times New Roman" panose="02020603050405020304" pitchFamily="18" charset="0"/>
              </a:rPr>
              <a:t>1000r/min</a:t>
            </a:r>
            <a:r>
              <a:rPr lang="zh-CN" altLang="en-US">
                <a:latin typeface="Times New Roman" panose="02020603050405020304" pitchFamily="18" charset="0"/>
              </a:rPr>
              <a:t>，采用</a:t>
            </a:r>
            <a:r>
              <a:rPr lang="en-US" altLang="zh-CN">
                <a:latin typeface="Times New Roman" panose="02020603050405020304" pitchFamily="18" charset="0"/>
              </a:rPr>
              <a:t>V-M</a:t>
            </a:r>
            <a:r>
              <a:rPr lang="zh-CN" altLang="en-US">
                <a:latin typeface="Times New Roman" panose="02020603050405020304" pitchFamily="18" charset="0"/>
              </a:rPr>
              <a:t>系统，主电路总电阻</a:t>
            </a:r>
            <a:r>
              <a:rPr lang="en-US" altLang="zh-CN" i="1">
                <a:latin typeface="Times New Roman" panose="02020603050405020304" pitchFamily="18" charset="0"/>
              </a:rPr>
              <a:t>R</a:t>
            </a:r>
            <a:r>
              <a:rPr lang="en-US" altLang="zh-CN">
                <a:latin typeface="Times New Roman" panose="02020603050405020304" pitchFamily="18" charset="0"/>
              </a:rPr>
              <a:t>=0.18Ω</a:t>
            </a:r>
            <a:r>
              <a:rPr lang="zh-CN" altLang="en-US">
                <a:latin typeface="Times New Roman" panose="02020603050405020304" pitchFamily="18" charset="0"/>
              </a:rPr>
              <a:t>，电动机电动势系数</a:t>
            </a:r>
            <a:r>
              <a:rPr lang="en-US" altLang="zh-CN">
                <a:latin typeface="Times New Roman" panose="02020603050405020304" pitchFamily="18" charset="0"/>
              </a:rPr>
              <a:t>C</a:t>
            </a:r>
            <a:r>
              <a:rPr lang="en-US" altLang="zh-CN" baseline="-25000">
                <a:latin typeface="Times New Roman" panose="02020603050405020304" pitchFamily="18" charset="0"/>
              </a:rPr>
              <a:t>e</a:t>
            </a:r>
            <a:r>
              <a:rPr lang="en-US" altLang="zh-CN">
                <a:latin typeface="Times New Roman" panose="02020603050405020304" pitchFamily="18" charset="0"/>
              </a:rPr>
              <a:t>=0.2</a:t>
            </a:r>
            <a:r>
              <a:rPr lang="en-US" altLang="zh-CN" i="1">
                <a:latin typeface="Times New Roman" panose="02020603050405020304" pitchFamily="18" charset="0"/>
              </a:rPr>
              <a:t>V</a:t>
            </a:r>
            <a:r>
              <a:rPr lang="en-US" altLang="zh-CN">
                <a:latin typeface="Times New Roman" panose="02020603050405020304" pitchFamily="18" charset="0"/>
              </a:rPr>
              <a:t>min/</a:t>
            </a:r>
            <a:r>
              <a:rPr lang="en-US" altLang="zh-CN" i="1">
                <a:latin typeface="Times New Roman" panose="02020603050405020304" pitchFamily="18" charset="0"/>
              </a:rPr>
              <a:t>r</a:t>
            </a:r>
            <a:r>
              <a:rPr lang="zh-CN" altLang="en-US">
                <a:latin typeface="Times New Roman" panose="02020603050405020304" pitchFamily="18" charset="0"/>
              </a:rPr>
              <a:t>。如果要求调速范围</a:t>
            </a:r>
            <a:r>
              <a:rPr lang="en-US" altLang="zh-CN">
                <a:latin typeface="Times New Roman" panose="02020603050405020304" pitchFamily="18" charset="0"/>
              </a:rPr>
              <a:t>D=20</a:t>
            </a:r>
            <a:r>
              <a:rPr lang="zh-CN" altLang="en-US">
                <a:latin typeface="Times New Roman" panose="02020603050405020304" pitchFamily="18" charset="0"/>
              </a:rPr>
              <a:t>，静差率</a:t>
            </a:r>
            <a:r>
              <a:rPr lang="en-US" altLang="zh-CN">
                <a:latin typeface="Times New Roman" panose="02020603050405020304" pitchFamily="18" charset="0"/>
              </a:rPr>
              <a:t>s≤5%</a:t>
            </a:r>
            <a:r>
              <a:rPr lang="zh-CN" altLang="en-US">
                <a:latin typeface="Times New Roman" panose="02020603050405020304" pitchFamily="18" charset="0"/>
              </a:rPr>
              <a:t>，采用开环调速能否满足？若要满足这个要求，系统的额定速降</a:t>
            </a:r>
            <a:r>
              <a:rPr lang="en-US" altLang="zh-CN">
                <a:latin typeface="Times New Roman" panose="02020603050405020304" pitchFamily="18" charset="0"/>
              </a:rPr>
              <a:t>Δ</a:t>
            </a:r>
            <a:r>
              <a:rPr lang="en-US" altLang="zh-CN" i="1">
                <a:latin typeface="Times New Roman" panose="02020603050405020304" pitchFamily="18" charset="0"/>
              </a:rPr>
              <a:t>n</a:t>
            </a:r>
            <a:r>
              <a:rPr lang="en-US" altLang="zh-CN" i="1" baseline="-25000">
                <a:latin typeface="Times New Roman" panose="02020603050405020304" pitchFamily="18" charset="0"/>
              </a:rPr>
              <a:t>N</a:t>
            </a:r>
            <a:r>
              <a:rPr lang="zh-CN" altLang="en-US">
                <a:latin typeface="Times New Roman" panose="02020603050405020304" pitchFamily="18" charset="0"/>
              </a:rPr>
              <a:t>最多能有多少？ </a:t>
            </a:r>
            <a:endParaRPr lang="zh-CN" altLang="en-US">
              <a:latin typeface="Times New Roman" panose="02020603050405020304" pitchFamily="18" charset="0"/>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3568" y="692696"/>
            <a:ext cx="8162925" cy="641350"/>
          </a:xfrm>
        </p:spPr>
        <p:txBody>
          <a:bodyPr/>
          <a:lstStyle/>
          <a:p>
            <a:r>
              <a:rPr lang="zh-CN" altLang="en-US" sz="3600" b="1" dirty="0">
                <a:latin typeface="Times New Roman" panose="02020603050405020304" pitchFamily="18" charset="0"/>
              </a:rPr>
              <a:t>解</a:t>
            </a:r>
            <a:r>
              <a:rPr lang="en-US" altLang="zh-CN" sz="3600" b="1" dirty="0">
                <a:latin typeface="Times New Roman" panose="02020603050405020304" pitchFamily="18" charset="0"/>
              </a:rPr>
              <a:t>:</a:t>
            </a:r>
            <a:endParaRPr lang="en-US" altLang="zh-CN" sz="3600" b="1" dirty="0">
              <a:latin typeface="Times New Roman" panose="02020603050405020304" pitchFamily="18" charset="0"/>
            </a:endParaRPr>
          </a:p>
        </p:txBody>
      </p:sp>
      <p:sp>
        <p:nvSpPr>
          <p:cNvPr id="117763" name="Rectangle 3"/>
          <p:cNvSpPr>
            <a:spLocks noGrp="1" noChangeArrowheads="1"/>
          </p:cNvSpPr>
          <p:nvPr>
            <p:ph idx="1"/>
          </p:nvPr>
        </p:nvSpPr>
        <p:spPr>
          <a:xfrm>
            <a:off x="1033463" y="1243013"/>
            <a:ext cx="8110537" cy="4191000"/>
          </a:xfrm>
        </p:spPr>
        <p:txBody>
          <a:bodyPr/>
          <a:lstStyle/>
          <a:p>
            <a:pPr>
              <a:buFont typeface="Wingdings" panose="05000000000000000000" pitchFamily="2" charset="2"/>
              <a:buNone/>
            </a:pPr>
            <a:r>
              <a:rPr lang="zh-CN" altLang="en-US" dirty="0">
                <a:latin typeface="Times New Roman" panose="02020603050405020304" pitchFamily="18" charset="0"/>
              </a:rPr>
              <a:t>当电流连续时，</a:t>
            </a:r>
            <a:r>
              <a:rPr lang="en-US" altLang="zh-CN" dirty="0">
                <a:latin typeface="Times New Roman" panose="02020603050405020304" pitchFamily="18" charset="0"/>
              </a:rPr>
              <a:t>V-M</a:t>
            </a:r>
            <a:r>
              <a:rPr lang="zh-CN" altLang="en-US" dirty="0">
                <a:latin typeface="Times New Roman" panose="02020603050405020304" pitchFamily="18" charset="0"/>
              </a:rPr>
              <a:t>系统的额定速降为</a:t>
            </a: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开环系统在额定转速时的静差率为</a:t>
            </a: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如要求             ，             ，即要求</a:t>
            </a:r>
            <a:endParaRPr lang="zh-CN" altLang="en-US" dirty="0">
              <a:latin typeface="Times New Roman" panose="02020603050405020304" pitchFamily="18" charset="0"/>
            </a:endParaRPr>
          </a:p>
        </p:txBody>
      </p:sp>
      <p:sp>
        <p:nvSpPr>
          <p:cNvPr id="11776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65" name="Object 4"/>
          <p:cNvGraphicFramePr>
            <a:graphicFrameLocks noChangeAspect="1"/>
          </p:cNvGraphicFramePr>
          <p:nvPr/>
        </p:nvGraphicFramePr>
        <p:xfrm>
          <a:off x="1547664" y="1844824"/>
          <a:ext cx="5111750" cy="979488"/>
        </p:xfrm>
        <a:graphic>
          <a:graphicData uri="http://schemas.openxmlformats.org/presentationml/2006/ole"/>
        </a:graphic>
      </p:graphicFrame>
      <p:sp>
        <p:nvSpPr>
          <p:cNvPr id="117766" name="Rectangle 6"/>
          <p:cNvSpPr>
            <a:spLocks noChangeArrowheads="1"/>
          </p:cNvSpPr>
          <p:nvPr/>
        </p:nvSpPr>
        <p:spPr bwMode="auto">
          <a:xfrm>
            <a:off x="0" y="364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67" name="Rectangle 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68" name="Object 7"/>
          <p:cNvGraphicFramePr>
            <a:graphicFrameLocks noChangeAspect="1"/>
          </p:cNvGraphicFramePr>
          <p:nvPr/>
        </p:nvGraphicFramePr>
        <p:xfrm>
          <a:off x="1547812" y="3241154"/>
          <a:ext cx="6048375" cy="919162"/>
        </p:xfrm>
        <a:graphic>
          <a:graphicData uri="http://schemas.openxmlformats.org/presentationml/2006/ole"/>
        </a:graphic>
      </p:graphicFrame>
      <p:sp>
        <p:nvSpPr>
          <p:cNvPr id="117769" name="Rectangle 9"/>
          <p:cNvSpPr>
            <a:spLocks noChangeArrowheads="1"/>
          </p:cNvSpPr>
          <p:nvPr/>
        </p:nvSpPr>
        <p:spPr bwMode="auto">
          <a:xfrm>
            <a:off x="0" y="364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70" name="Rectangle 11"/>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1" name="Object 10"/>
          <p:cNvGraphicFramePr>
            <a:graphicFrameLocks noChangeAspect="1"/>
          </p:cNvGraphicFramePr>
          <p:nvPr/>
        </p:nvGraphicFramePr>
        <p:xfrm>
          <a:off x="1547664" y="4941168"/>
          <a:ext cx="5688013" cy="847725"/>
        </p:xfrm>
        <a:graphic>
          <a:graphicData uri="http://schemas.openxmlformats.org/presentationml/2006/ole"/>
        </a:graphic>
      </p:graphicFrame>
      <p:sp>
        <p:nvSpPr>
          <p:cNvPr id="117772" name="Rectangle 12"/>
          <p:cNvSpPr>
            <a:spLocks noChangeArrowheads="1"/>
          </p:cNvSpPr>
          <p:nvPr/>
        </p:nvSpPr>
        <p:spPr bwMode="auto">
          <a:xfrm>
            <a:off x="0" y="363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73" name="Rectangle 14"/>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4" name="Object 13"/>
          <p:cNvGraphicFramePr>
            <a:graphicFrameLocks noChangeAspect="1"/>
          </p:cNvGraphicFramePr>
          <p:nvPr/>
        </p:nvGraphicFramePr>
        <p:xfrm>
          <a:off x="2267744" y="4365104"/>
          <a:ext cx="1150937" cy="434975"/>
        </p:xfrm>
        <a:graphic>
          <a:graphicData uri="http://schemas.openxmlformats.org/presentationml/2006/ole"/>
        </a:graphic>
      </p:graphicFrame>
      <p:sp>
        <p:nvSpPr>
          <p:cNvPr id="117775" name="Rectangle 16"/>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6" name="Object 15"/>
          <p:cNvGraphicFramePr>
            <a:graphicFrameLocks noChangeAspect="1"/>
          </p:cNvGraphicFramePr>
          <p:nvPr/>
        </p:nvGraphicFramePr>
        <p:xfrm>
          <a:off x="3563888" y="4365104"/>
          <a:ext cx="1368425" cy="530225"/>
        </p:xfrm>
        <a:graphic>
          <a:graphicData uri="http://schemas.openxmlformats.org/presentationml/2006/ole"/>
        </a:graphic>
      </p:graphicFrame>
      <p:graphicFrame>
        <p:nvGraphicFramePr>
          <p:cNvPr id="2" name="Object 4"/>
          <p:cNvGraphicFramePr>
            <a:graphicFrameLocks noChangeAspect="1"/>
          </p:cNvGraphicFramePr>
          <p:nvPr/>
        </p:nvGraphicFramePr>
        <p:xfrm>
          <a:off x="1674664" y="1971824"/>
          <a:ext cx="5111750" cy="979488"/>
        </p:xfrm>
        <a:graphic>
          <a:graphicData uri="http://schemas.openxmlformats.org/presentationml/2006/ole">
            <mc:AlternateContent xmlns:mc="http://schemas.openxmlformats.org/markup-compatibility/2006">
              <mc:Choice xmlns:v="urn:schemas-microsoft-com:vml" Requires="v">
                <p:oleObj spid="_x0000_s37920" name="Equation" r:id="rId6" imgW="2235200" imgH="431800" progId="Equation.DSMT4">
                  <p:embed/>
                </p:oleObj>
              </mc:Choice>
              <mc:Fallback>
                <p:oleObj name="Equation" r:id="rId6" imgW="2235200" imgH="431800" progId="Equation.DSMT4">
                  <p:embed/>
                  <p:pic>
                    <p:nvPicPr>
                      <p:cNvPr id="0" name="图片 379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664" y="1971824"/>
                        <a:ext cx="5111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7"/>
          <p:cNvGraphicFramePr>
            <a:graphicFrameLocks noChangeAspect="1"/>
          </p:cNvGraphicFramePr>
          <p:nvPr/>
        </p:nvGraphicFramePr>
        <p:xfrm>
          <a:off x="1674812" y="3368154"/>
          <a:ext cx="6048375" cy="919162"/>
        </p:xfrm>
        <a:graphic>
          <a:graphicData uri="http://schemas.openxmlformats.org/presentationml/2006/ole">
            <mc:AlternateContent xmlns:mc="http://schemas.openxmlformats.org/markup-compatibility/2006">
              <mc:Choice xmlns:v="urn:schemas-microsoft-com:vml" Requires="v">
                <p:oleObj spid="_x0000_s37921" name="Equation" r:id="rId8" imgW="2819400" imgH="431800" progId="Equation.DSMT4">
                  <p:embed/>
                </p:oleObj>
              </mc:Choice>
              <mc:Fallback>
                <p:oleObj name="Equation" r:id="rId8" imgW="2819400" imgH="431800" progId="Equation.DSMT4">
                  <p:embed/>
                  <p:pic>
                    <p:nvPicPr>
                      <p:cNvPr id="0" name="图片 379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4812" y="3368154"/>
                        <a:ext cx="604837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0"/>
          <p:cNvGraphicFramePr>
            <a:graphicFrameLocks noChangeAspect="1"/>
          </p:cNvGraphicFramePr>
          <p:nvPr/>
        </p:nvGraphicFramePr>
        <p:xfrm>
          <a:off x="1691809" y="4845918"/>
          <a:ext cx="5688013" cy="847725"/>
        </p:xfrm>
        <a:graphic>
          <a:graphicData uri="http://schemas.openxmlformats.org/presentationml/2006/ole">
            <mc:AlternateContent xmlns:mc="http://schemas.openxmlformats.org/markup-compatibility/2006">
              <mc:Choice xmlns:v="urn:schemas-microsoft-com:vml" Requires="v">
                <p:oleObj spid="_x0000_s37922" name="Equation" r:id="rId10" imgW="2806700" imgH="419100" progId="Equation.DSMT4">
                  <p:embed/>
                </p:oleObj>
              </mc:Choice>
              <mc:Fallback>
                <p:oleObj name="Equation" r:id="rId10" imgW="2806700" imgH="419100" progId="Equation.DSMT4">
                  <p:embed/>
                  <p:pic>
                    <p:nvPicPr>
                      <p:cNvPr id="0" name="图片 379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1809" y="4845918"/>
                        <a:ext cx="56880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3"/>
          <p:cNvGraphicFramePr>
            <a:graphicFrameLocks noChangeAspect="1"/>
          </p:cNvGraphicFramePr>
          <p:nvPr/>
        </p:nvGraphicFramePr>
        <p:xfrm>
          <a:off x="2411889" y="4269854"/>
          <a:ext cx="1150937" cy="434975"/>
        </p:xfrm>
        <a:graphic>
          <a:graphicData uri="http://schemas.openxmlformats.org/presentationml/2006/ole">
            <mc:AlternateContent xmlns:mc="http://schemas.openxmlformats.org/markup-compatibility/2006">
              <mc:Choice xmlns:v="urn:schemas-microsoft-com:vml" Requires="v">
                <p:oleObj spid="_x0000_s37923" name="公式" r:id="rId12" imgW="469900" imgH="177800" progId="Equation.3">
                  <p:embed/>
                </p:oleObj>
              </mc:Choice>
              <mc:Fallback>
                <p:oleObj name="公式" r:id="rId12" imgW="469900" imgH="177800" progId="Equation.3">
                  <p:embed/>
                  <p:pic>
                    <p:nvPicPr>
                      <p:cNvPr id="0" name="图片 379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889" y="4269854"/>
                        <a:ext cx="11509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5"/>
          <p:cNvGraphicFramePr>
            <a:graphicFrameLocks noChangeAspect="1"/>
          </p:cNvGraphicFramePr>
          <p:nvPr/>
        </p:nvGraphicFramePr>
        <p:xfrm>
          <a:off x="3708033" y="4269854"/>
          <a:ext cx="1368425" cy="530225"/>
        </p:xfrm>
        <a:graphic>
          <a:graphicData uri="http://schemas.openxmlformats.org/presentationml/2006/ole">
            <mc:AlternateContent xmlns:mc="http://schemas.openxmlformats.org/markup-compatibility/2006">
              <mc:Choice xmlns:v="urn:schemas-microsoft-com:vml" Requires="v">
                <p:oleObj spid="_x0000_s37924" name="公式" r:id="rId14" imgW="469900" imgH="177800" progId="Equation.3">
                  <p:embed/>
                </p:oleObj>
              </mc:Choice>
              <mc:Fallback>
                <p:oleObj name="公式" r:id="rId14" imgW="469900" imgH="177800" progId="Equation.3">
                  <p:embed/>
                  <p:pic>
                    <p:nvPicPr>
                      <p:cNvPr id="0" name="图片 379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8033" y="4269854"/>
                        <a:ext cx="1368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endParaRPr lang="zh-CN" altLang="en-US"/>
          </a:p>
        </p:txBody>
      </p:sp>
      <p:sp>
        <p:nvSpPr>
          <p:cNvPr id="99331" name="内容占位符 2"/>
          <p:cNvSpPr>
            <a:spLocks noGrp="1"/>
          </p:cNvSpPr>
          <p:nvPr>
            <p:ph idx="1"/>
          </p:nvPr>
        </p:nvSpPr>
        <p:spPr>
          <a:xfrm>
            <a:off x="785813" y="1714500"/>
            <a:ext cx="7945437" cy="4191000"/>
          </a:xfrm>
        </p:spPr>
        <p:txBody>
          <a:bodyPr/>
          <a:lstStyle/>
          <a:p>
            <a:pPr algn="just" eaLnBrk="1" hangingPunct="1">
              <a:lnSpc>
                <a:spcPct val="140000"/>
              </a:lnSpc>
              <a:spcBef>
                <a:spcPct val="0"/>
              </a:spcBef>
            </a:pPr>
            <a:r>
              <a:rPr lang="zh-CN" altLang="en-US">
                <a:latin typeface="Times New Roman" panose="02020603050405020304" pitchFamily="18" charset="0"/>
              </a:rPr>
              <a:t>开环调速系统的额定速降是</a:t>
            </a:r>
            <a:r>
              <a:rPr lang="en-US" altLang="zh-CN">
                <a:latin typeface="Times New Roman" panose="02020603050405020304" pitchFamily="18" charset="0"/>
              </a:rPr>
              <a:t>275r/min,</a:t>
            </a:r>
            <a:r>
              <a:rPr lang="zh-CN" altLang="en-US">
                <a:latin typeface="Times New Roman" panose="02020603050405020304" pitchFamily="18" charset="0"/>
              </a:rPr>
              <a:t>而生产工艺的要求仅</a:t>
            </a:r>
            <a:r>
              <a:rPr lang="en-US" altLang="zh-CN">
                <a:latin typeface="Times New Roman" panose="02020603050405020304" pitchFamily="18" charset="0"/>
              </a:rPr>
              <a:t>2.63r/min</a:t>
            </a:r>
            <a:r>
              <a:rPr lang="zh-CN" altLang="en-US">
                <a:latin typeface="Times New Roman" panose="02020603050405020304" pitchFamily="18" charset="0"/>
              </a:rPr>
              <a:t>，相差百倍。因此，开环调速已不能满足要求，需采用反馈控制的闭环调速系统来解决这个问题。</a:t>
            </a:r>
            <a:endParaRPr lang="zh-CN" altLang="en-US" sz="3600">
              <a:latin typeface="Times New Roman" panose="02020603050405020304" pitchFamily="18" charset="0"/>
            </a:endParaRPr>
          </a:p>
          <a:p>
            <a:pPr eaLnBrk="1" hangingPunct="1"/>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571500" y="844550"/>
            <a:ext cx="7772400" cy="838200"/>
          </a:xfrm>
        </p:spPr>
        <p:txBody>
          <a:bodyPr/>
          <a:lstStyle/>
          <a:p>
            <a:pPr algn="ctr" eaLnBrk="1" hangingPunct="1"/>
            <a:r>
              <a:rPr lang="zh-CN" altLang="en-US">
                <a:latin typeface="隶书" panose="02010509060101010101" pitchFamily="49" charset="-122"/>
              </a:rPr>
              <a:t>结  论</a:t>
            </a:r>
            <a:endParaRPr lang="zh-CN" altLang="en-US">
              <a:latin typeface="隶书" panose="02010509060101010101" pitchFamily="49" charset="-122"/>
            </a:endParaRPr>
          </a:p>
        </p:txBody>
      </p:sp>
      <p:sp>
        <p:nvSpPr>
          <p:cNvPr id="278531" name="Rectangle 3"/>
          <p:cNvSpPr>
            <a:spLocks noGrp="1" noChangeArrowheads="1"/>
          </p:cNvSpPr>
          <p:nvPr>
            <p:ph idx="1"/>
          </p:nvPr>
        </p:nvSpPr>
        <p:spPr>
          <a:xfrm>
            <a:off x="473075" y="1579563"/>
            <a:ext cx="8329613" cy="4654550"/>
          </a:xfrm>
        </p:spPr>
        <p:txBody>
          <a:bodyPr/>
          <a:lstStyle/>
          <a:p>
            <a:pPr eaLnBrk="1" hangingPunct="1">
              <a:lnSpc>
                <a:spcPct val="230000"/>
              </a:lnSpc>
              <a:spcBef>
                <a:spcPct val="0"/>
              </a:spcBef>
              <a:buFont typeface="Wingdings" panose="05000000000000000000" pitchFamily="2" charset="2"/>
              <a:buNone/>
            </a:pPr>
            <a:r>
              <a:rPr lang="zh-CN" altLang="en-US">
                <a:latin typeface="Times New Roman" panose="02020603050405020304" pitchFamily="18" charset="0"/>
              </a:rPr>
              <a:t>龙门刨床：调速范围</a:t>
            </a:r>
            <a:r>
              <a:rPr lang="en-US" altLang="zh-CN">
                <a:latin typeface="Times New Roman" panose="02020603050405020304" pitchFamily="18" charset="0"/>
              </a:rPr>
              <a:t>D=20~40</a:t>
            </a:r>
            <a:r>
              <a:rPr lang="zh-CN" altLang="en-US">
                <a:latin typeface="Times New Roman" panose="02020603050405020304" pitchFamily="18" charset="0"/>
              </a:rPr>
              <a:t>，静差率</a:t>
            </a:r>
            <a:r>
              <a:rPr lang="en-US" altLang="zh-CN">
                <a:latin typeface="Times New Roman" panose="02020603050405020304" pitchFamily="18" charset="0"/>
              </a:rPr>
              <a:t>s≤5%</a:t>
            </a:r>
            <a:endParaRPr lang="en-US" altLang="zh-CN">
              <a:latin typeface="Times New Roman" panose="02020603050405020304" pitchFamily="18" charset="0"/>
            </a:endParaRPr>
          </a:p>
          <a:p>
            <a:pPr eaLnBrk="1" hangingPunct="1">
              <a:lnSpc>
                <a:spcPct val="230000"/>
              </a:lnSpc>
              <a:spcBef>
                <a:spcPct val="0"/>
              </a:spcBef>
              <a:buFont typeface="Wingdings" panose="05000000000000000000" pitchFamily="2" charset="2"/>
              <a:buNone/>
            </a:pPr>
            <a:r>
              <a:rPr lang="zh-CN" altLang="en-US">
                <a:latin typeface="Times New Roman" panose="02020603050405020304" pitchFamily="18" charset="0"/>
              </a:rPr>
              <a:t>热连轧机：调速范围</a:t>
            </a:r>
            <a:r>
              <a:rPr lang="en-US" altLang="zh-CN">
                <a:latin typeface="Times New Roman" panose="02020603050405020304" pitchFamily="18" charset="0"/>
              </a:rPr>
              <a:t>D=3~10</a:t>
            </a:r>
            <a:r>
              <a:rPr lang="zh-CN" altLang="en-US">
                <a:latin typeface="Times New Roman" panose="02020603050405020304" pitchFamily="18" charset="0"/>
              </a:rPr>
              <a:t>，静差率</a:t>
            </a:r>
            <a:r>
              <a:rPr lang="en-US" altLang="zh-CN">
                <a:latin typeface="Times New Roman" panose="02020603050405020304" pitchFamily="18" charset="0"/>
              </a:rPr>
              <a:t>s≤0.2%</a:t>
            </a:r>
            <a:endParaRPr lang="en-US" altLang="zh-CN">
              <a:latin typeface="Times New Roman" panose="02020603050405020304" pitchFamily="18" charset="0"/>
            </a:endParaRPr>
          </a:p>
          <a:p>
            <a:pPr eaLnBrk="1" hangingPunct="1">
              <a:lnSpc>
                <a:spcPct val="230000"/>
              </a:lnSpc>
              <a:spcBef>
                <a:spcPct val="0"/>
              </a:spcBef>
              <a:buFont typeface="Wingdings" panose="05000000000000000000" pitchFamily="2" charset="2"/>
              <a:buNone/>
            </a:pPr>
            <a:r>
              <a:rPr lang="en-US" altLang="zh-CN">
                <a:latin typeface="Times New Roman" panose="02020603050405020304" pitchFamily="18" charset="0"/>
              </a:rPr>
              <a:t>~0.5%</a:t>
            </a:r>
            <a:r>
              <a:rPr lang="zh-CN" altLang="en-US">
                <a:latin typeface="Times New Roman" panose="02020603050405020304" pitchFamily="18" charset="0"/>
              </a:rPr>
              <a:t>，在这些情况下，开环调速系统不能满</a:t>
            </a:r>
            <a:endParaRPr lang="zh-CN" altLang="en-US">
              <a:latin typeface="Times New Roman" panose="02020603050405020304" pitchFamily="18" charset="0"/>
            </a:endParaRPr>
          </a:p>
          <a:p>
            <a:pPr eaLnBrk="1" hangingPunct="1">
              <a:lnSpc>
                <a:spcPct val="230000"/>
              </a:lnSpc>
              <a:spcBef>
                <a:spcPct val="0"/>
              </a:spcBef>
              <a:buFont typeface="Wingdings" panose="05000000000000000000" pitchFamily="2" charset="2"/>
              <a:buNone/>
            </a:pPr>
            <a:r>
              <a:rPr lang="zh-CN" altLang="en-US">
                <a:latin typeface="Times New Roman" panose="02020603050405020304" pitchFamily="18" charset="0"/>
              </a:rPr>
              <a:t>足要求。</a:t>
            </a:r>
            <a:endParaRPr lang="zh-CN" altLang="en-US">
              <a:latin typeface="Times New Roman" panose="02020603050405020304" pitchFamily="18" charset="0"/>
            </a:endParaRPr>
          </a:p>
        </p:txBody>
      </p:sp>
      <p:sp>
        <p:nvSpPr>
          <p:cNvPr id="162820"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FD65129-A7B3-40C2-857B-FF842066F485}" type="datetime1">
              <a:rPr kumimoji="0" lang="zh-CN" altLang="en-US"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62821" name="灯片编号占位符 4"/>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BFA2E6C2-AEC7-44B3-9E39-DA94E4BBCB1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down)">
                                      <p:cBhvr>
                                        <p:cTn id="7" dur="500"/>
                                        <p:tgtEl>
                                          <p:spTgt spid="2785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78531">
                                            <p:txEl>
                                              <p:pRg st="0" end="0"/>
                                            </p:txEl>
                                          </p:spTgt>
                                        </p:tgtEl>
                                        <p:attrNameLst>
                                          <p:attrName>style.visibility</p:attrName>
                                        </p:attrNameLst>
                                      </p:cBhvr>
                                      <p:to>
                                        <p:strVal val="visible"/>
                                      </p:to>
                                    </p:set>
                                    <p:anim calcmode="lin" valueType="num">
                                      <p:cBhvr>
                                        <p:cTn id="12" dur="500" fill="hold"/>
                                        <p:tgtEl>
                                          <p:spTgt spid="27853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7853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78531">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78531">
                                            <p:txEl>
                                              <p:pRg st="1" end="1"/>
                                            </p:txEl>
                                          </p:spTgt>
                                        </p:tgtEl>
                                        <p:attrNameLst>
                                          <p:attrName>style.visibility</p:attrName>
                                        </p:attrNameLst>
                                      </p:cBhvr>
                                      <p:to>
                                        <p:strVal val="visible"/>
                                      </p:to>
                                    </p:set>
                                    <p:anim calcmode="lin" valueType="num">
                                      <p:cBhvr>
                                        <p:cTn id="17" dur="500" fill="hold"/>
                                        <p:tgtEl>
                                          <p:spTgt spid="27853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78531">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278531">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78531">
                                            <p:txEl>
                                              <p:pRg st="2" end="2"/>
                                            </p:txEl>
                                          </p:spTgt>
                                        </p:tgtEl>
                                        <p:attrNameLst>
                                          <p:attrName>style.visibility</p:attrName>
                                        </p:attrNameLst>
                                      </p:cBhvr>
                                      <p:to>
                                        <p:strVal val="visible"/>
                                      </p:to>
                                    </p:set>
                                    <p:anim calcmode="lin" valueType="num">
                                      <p:cBhvr>
                                        <p:cTn id="22" dur="500" fill="hold"/>
                                        <p:tgtEl>
                                          <p:spTgt spid="278531">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78531">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278531">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78531">
                                            <p:txEl>
                                              <p:pRg st="3" end="3"/>
                                            </p:txEl>
                                          </p:spTgt>
                                        </p:tgtEl>
                                        <p:attrNameLst>
                                          <p:attrName>style.visibility</p:attrName>
                                        </p:attrNameLst>
                                      </p:cBhvr>
                                      <p:to>
                                        <p:strVal val="visible"/>
                                      </p:to>
                                    </p:set>
                                    <p:anim calcmode="lin" valueType="num">
                                      <p:cBhvr>
                                        <p:cTn id="27" dur="500" fill="hold"/>
                                        <p:tgtEl>
                                          <p:spTgt spid="278531">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78531">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278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theme/theme1.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电气传动1">
  <a:themeElements>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电气传动1">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defRPr>
        </a:defPPr>
      </a:lstStyle>
    </a:lnDef>
  </a:objectDefaults>
  <a:extraClrSchemeLst>
    <a:extraClrScheme>
      <a:clrScheme name="电气传动1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电气传动1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电气传动1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上海大学徐国卿电动汽车新型牵引控制技术1103(2)</Template>
  <TotalTime>0</TotalTime>
  <Words>9424</Words>
  <Application>WPS 演示</Application>
  <PresentationFormat>全屏显示(4:3)</PresentationFormat>
  <Paragraphs>1058</Paragraphs>
  <Slides>97</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162</vt:i4>
      </vt:variant>
      <vt:variant>
        <vt:lpstr>幻灯片标题</vt:lpstr>
      </vt:variant>
      <vt:variant>
        <vt:i4>97</vt:i4>
      </vt:variant>
    </vt:vector>
  </HeadingPairs>
  <TitlesOfParts>
    <vt:vector size="278" baseType="lpstr">
      <vt:lpstr>Arial</vt:lpstr>
      <vt:lpstr>宋体</vt:lpstr>
      <vt:lpstr>Wingdings</vt:lpstr>
      <vt:lpstr>Palatino Linotype</vt:lpstr>
      <vt:lpstr>Bookman Old Style</vt:lpstr>
      <vt:lpstr>Times New Roman</vt:lpstr>
      <vt:lpstr>Verdana</vt:lpstr>
      <vt:lpstr>Symbol</vt:lpstr>
      <vt:lpstr>隶书</vt:lpstr>
      <vt:lpstr>Verdana</vt:lpstr>
      <vt:lpstr>华文行楷</vt:lpstr>
      <vt:lpstr>微软雅黑</vt:lpstr>
      <vt:lpstr>Arial Unicode MS</vt:lpstr>
      <vt:lpstr>Calibri</vt:lpstr>
      <vt:lpstr>黑体</vt:lpstr>
      <vt:lpstr>华文宋体</vt:lpstr>
      <vt:lpstr>Bookman Old Style</vt:lpstr>
      <vt:lpstr>Edgex</vt:lpstr>
      <vt:lpstr>电气传动1</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Visio.Drawing.11</vt:lpstr>
      <vt:lpstr>Visio.Drawing.11</vt:lpstr>
      <vt:lpstr>Equation.3</vt:lpstr>
      <vt:lpstr>Equation.3</vt:lpstr>
      <vt:lpstr>Equation.3</vt:lpstr>
      <vt:lpstr>Equation.3</vt:lpstr>
      <vt:lpstr>Visio.Drawing.11</vt:lpstr>
      <vt:lpstr>Equation.3</vt:lpstr>
      <vt:lpstr>Visio.Drawing.11</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Visio.Drawing.11</vt:lpstr>
      <vt:lpstr>Visio.Drawing.11</vt:lpstr>
      <vt:lpstr>Equation.3</vt:lpstr>
      <vt:lpstr>Equation.3</vt:lpstr>
      <vt:lpstr>Equation.3</vt:lpstr>
      <vt:lpstr>Equation.3</vt:lpstr>
      <vt:lpstr>Visio.Drawing.11</vt:lpstr>
      <vt:lpstr>Visio.Drawing.11</vt:lpstr>
      <vt:lpstr>Visio.Drawing.11</vt:lpstr>
      <vt:lpstr>Visio.Drawing.11</vt:lpstr>
      <vt:lpstr>Equation.3</vt:lpstr>
      <vt:lpstr>Equation.3</vt:lpstr>
      <vt:lpstr>Visio.Drawing.11</vt:lpstr>
      <vt:lpstr>Visio.Drawing.11</vt:lpstr>
      <vt:lpstr>Equation.3</vt:lpstr>
      <vt:lpstr>Equation.3</vt:lpstr>
      <vt:lpstr>Equation.3</vt:lpstr>
      <vt:lpstr>Equation.3</vt:lpstr>
      <vt:lpstr>Equation.3</vt:lpstr>
      <vt:lpstr>Equation.DSMT4</vt:lpstr>
      <vt:lpstr>Equation.DSMT4</vt:lpstr>
      <vt:lpstr>Equation.3</vt:lpstr>
      <vt:lpstr>Equation.DSMT4</vt:lpstr>
      <vt:lpstr>Equation.DSMT4</vt:lpstr>
      <vt:lpstr>Equation.3</vt:lpstr>
      <vt:lpstr>Equation.3</vt:lpstr>
      <vt:lpstr>运动控制系统</vt:lpstr>
      <vt:lpstr>直流电动机的稳态特性</vt:lpstr>
      <vt:lpstr>调节直流电动机转速的方法 </vt:lpstr>
      <vt:lpstr>调节电枢供电电压调速</vt:lpstr>
      <vt:lpstr>调节励磁磁通调速</vt:lpstr>
      <vt:lpstr>调节电枢回路电阻调速</vt:lpstr>
      <vt:lpstr>直流调速系统用的可控直流电源</vt:lpstr>
      <vt:lpstr>旋转变流机组供电的直流调速系统</vt:lpstr>
      <vt:lpstr>G-M系统，国际上称Ward-Leonard系统</vt:lpstr>
      <vt:lpstr>旋转变流机组的特点</vt:lpstr>
      <vt:lpstr>内  容  提  要</vt:lpstr>
      <vt:lpstr>2.1晶闸管整流器-直流电动机系统的工作原理及调速特性</vt:lpstr>
      <vt:lpstr>2.1.1触发脉冲相位控制  </vt:lpstr>
      <vt:lpstr>PowerPoint 演示文稿</vt:lpstr>
      <vt:lpstr>1．触发脉冲相位控制</vt:lpstr>
      <vt:lpstr>1．触发脉冲相位控制</vt:lpstr>
      <vt:lpstr>PowerPoint 演示文稿</vt:lpstr>
      <vt:lpstr>PowerPoint 演示文稿</vt:lpstr>
      <vt:lpstr>PowerPoint 演示文稿</vt:lpstr>
      <vt:lpstr>PowerPoint 演示文稿</vt:lpstr>
      <vt:lpstr>相控整流器的电压控制曲线</vt:lpstr>
      <vt:lpstr>2．电流脉动及其波形的连续与断续</vt:lpstr>
      <vt:lpstr>PowerPoint 演示文稿</vt:lpstr>
      <vt:lpstr>PowerPoint 演示文稿</vt:lpstr>
      <vt:lpstr>PowerPoint 演示文稿</vt:lpstr>
      <vt:lpstr>V-M系统的电流波形</vt:lpstr>
      <vt:lpstr>抑制电流脉动的措施 </vt:lpstr>
      <vt:lpstr>多重化整流电路</vt:lpstr>
      <vt:lpstr>平波电抗器的电感量</vt:lpstr>
      <vt:lpstr>3．晶闸管整流器-电动机系统的机械特性</vt:lpstr>
      <vt:lpstr>PowerPoint 演示文稿</vt:lpstr>
      <vt:lpstr>PowerPoint 演示文稿</vt:lpstr>
      <vt:lpstr>PowerPoint 演示文稿</vt:lpstr>
      <vt:lpstr> 4．晶闸管触发和整流装置的放大系数            和传递函数</vt:lpstr>
      <vt:lpstr>放大系数的计算</vt:lpstr>
      <vt:lpstr>PowerPoint 演示文稿</vt:lpstr>
      <vt:lpstr>失控时间和纯滞后环节 </vt:lpstr>
      <vt:lpstr>PowerPoint 演示文稿</vt:lpstr>
      <vt:lpstr>PowerPoint 演示文稿</vt:lpstr>
      <vt:lpstr>PowerPoint 演示文稿</vt:lpstr>
      <vt:lpstr>晶闸管触发电路与整流装置的传递函数 </vt:lpstr>
      <vt:lpstr>传递函数的近似处理</vt:lpstr>
      <vt:lpstr>PowerPoint 演示文稿</vt:lpstr>
      <vt:lpstr>5. 晶闸管整流器运行中存在的问题</vt:lpstr>
      <vt:lpstr>2.1.2 直流PWM变换器-电动机系统</vt:lpstr>
      <vt:lpstr>PowerPoint 演示文稿</vt:lpstr>
      <vt:lpstr>三种改变输出平均电压的调制方法</vt:lpstr>
      <vt:lpstr>PWM调速系统的优点</vt:lpstr>
      <vt:lpstr>PowerPoint 演示文稿</vt:lpstr>
      <vt:lpstr>1．PWM变换器的工作状态和电压、电流波形</vt:lpstr>
      <vt:lpstr>PowerPoint 演示文稿</vt:lpstr>
      <vt:lpstr>PowerPoint 演示文稿</vt:lpstr>
      <vt:lpstr>PowerPoint 演示文稿</vt:lpstr>
      <vt:lpstr>PowerPoint 演示文稿</vt:lpstr>
      <vt:lpstr>图2-12	有制动电流通路的不可逆PWM变换器-直流电动机系统</vt:lpstr>
      <vt:lpstr>PowerPoint 演示文稿</vt:lpstr>
      <vt:lpstr>一般电动状态</vt:lpstr>
      <vt:lpstr>PowerPoint 演示文稿</vt:lpstr>
      <vt:lpstr>制动状态 </vt:lpstr>
      <vt:lpstr>PowerPoint 演示文稿</vt:lpstr>
      <vt:lpstr>轻载电动状态 </vt:lpstr>
      <vt:lpstr>有制动电流通路的 不可逆PWM-直流电动机系统 </vt:lpstr>
      <vt:lpstr>桥式可逆PWM变换器</vt:lpstr>
      <vt:lpstr>PowerPoint 演示文稿</vt:lpstr>
      <vt:lpstr>PowerPoint 演示文稿</vt:lpstr>
      <vt:lpstr>PowerPoint 演示文稿</vt:lpstr>
      <vt:lpstr>PowerPoint 演示文稿</vt:lpstr>
      <vt:lpstr>PowerPoint 演示文稿</vt:lpstr>
      <vt:lpstr>2.直流PWM调速系统的机械特性(稳态)</vt:lpstr>
      <vt:lpstr>电压平均值方程 </vt:lpstr>
      <vt:lpstr>机械特性 </vt:lpstr>
      <vt:lpstr>PowerPoint 演示文稿</vt:lpstr>
      <vt:lpstr>3．PWM控制器与变换器的动态数学模型</vt:lpstr>
      <vt:lpstr>传递函数 </vt:lpstr>
      <vt:lpstr>4．直流PWM调速系统的电能回馈和泵升电压</vt:lpstr>
      <vt:lpstr>PowerPoint 演示文稿</vt:lpstr>
      <vt:lpstr>PowerPoint 演示文稿</vt:lpstr>
      <vt:lpstr>PowerPoint 演示文稿</vt:lpstr>
      <vt:lpstr>泵升电压限制电路</vt:lpstr>
      <vt:lpstr>2.3  稳态调速性能指标和        直流调速系统的机械特性</vt:lpstr>
      <vt:lpstr>2.3.1转速控制的要求和稳态调速性能指标</vt:lpstr>
      <vt:lpstr>PowerPoint 演示文稿</vt:lpstr>
      <vt:lpstr>PowerPoint 演示文稿</vt:lpstr>
      <vt:lpstr>3. 调速范围、静差率和额定速降之间的关系</vt:lpstr>
      <vt:lpstr>3. 调速范围、静差率和额定速降之间的关系</vt:lpstr>
      <vt:lpstr>3. 调速范围、静差率和额定速降之间的关系</vt:lpstr>
      <vt:lpstr>PowerPoint 演示文稿</vt:lpstr>
      <vt:lpstr>例题2-1 </vt:lpstr>
      <vt:lpstr>PowerPoint 演示文稿</vt:lpstr>
      <vt:lpstr>PowerPoint 演示文稿</vt:lpstr>
      <vt:lpstr>2.3.2开环直流调速系统的性能和存在的问题 </vt:lpstr>
      <vt:lpstr>PowerPoint 演示文稿</vt:lpstr>
      <vt:lpstr>开环调速系统及其存在的问题</vt:lpstr>
      <vt:lpstr>例题2-2 </vt:lpstr>
      <vt:lpstr>解:</vt:lpstr>
      <vt:lpstr>PowerPoint 演示文稿</vt:lpstr>
      <vt:lpstr>结  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lgh</cp:lastModifiedBy>
  <cp:revision>23</cp:revision>
  <dcterms:created xsi:type="dcterms:W3CDTF">2017-11-27T13:54:00Z</dcterms:created>
  <dcterms:modified xsi:type="dcterms:W3CDTF">2022-02-21T05:47:10Z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