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3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2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5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6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2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5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48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7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C7171-B5DD-45D4-9777-A9E6E0DD9DBD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1942-22C7-4270-AB7F-4124A27B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5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新型冠状病毒肺炎数据分性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回归分析实验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0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数据文件说明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本数据为</a:t>
            </a:r>
            <a:r>
              <a:rPr lang="en-US" altLang="zh-CN" dirty="0" smtClean="0"/>
              <a:t>2020</a:t>
            </a:r>
            <a:r>
              <a:rPr lang="zh-CN" altLang="en-US" dirty="0" smtClean="0"/>
              <a:t>年新型</a:t>
            </a:r>
            <a:r>
              <a:rPr lang="zh-CN" altLang="en-US" dirty="0"/>
              <a:t>冠状</a:t>
            </a:r>
            <a:r>
              <a:rPr lang="zh-CN" altLang="en-US" dirty="0" smtClean="0"/>
              <a:t>病毒疫情</a:t>
            </a:r>
            <a:r>
              <a:rPr lang="zh-CN" altLang="en-US" dirty="0"/>
              <a:t>状况的时间序列</a:t>
            </a:r>
            <a:r>
              <a:rPr lang="zh-CN" altLang="en-US" dirty="0" smtClean="0"/>
              <a:t>数据，</a:t>
            </a:r>
            <a:r>
              <a:rPr lang="zh-CN" altLang="en-US" dirty="0"/>
              <a:t>数据来源为丁香园</a:t>
            </a:r>
            <a:endParaRPr lang="en-US" altLang="zh-CN" dirty="0" smtClean="0"/>
          </a:p>
          <a:p>
            <a:r>
              <a:rPr lang="zh-CN" altLang="en-US" dirty="0" smtClean="0"/>
              <a:t>数据文件名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DXYArea.csv</a:t>
            </a:r>
          </a:p>
          <a:p>
            <a:pPr lvl="2"/>
            <a:r>
              <a:rPr lang="zh-CN" altLang="en-US" dirty="0"/>
              <a:t>仅包括丁香园中国地区精确至地级市的数据，港澳台</a:t>
            </a:r>
            <a:r>
              <a:rPr lang="en-US" altLang="zh-CN" dirty="0"/>
              <a:t>/</a:t>
            </a:r>
            <a:r>
              <a:rPr lang="zh-CN" altLang="en-US" dirty="0"/>
              <a:t>西藏的数据精确度仅到省级，不包含在此文件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DXYOverall.csv</a:t>
            </a:r>
          </a:p>
          <a:p>
            <a:pPr lvl="2"/>
            <a:r>
              <a:rPr lang="zh-CN" altLang="en-US" dirty="0" smtClean="0"/>
              <a:t>全国数据</a:t>
            </a:r>
            <a:endParaRPr lang="en-US" altLang="zh-CN" dirty="0" smtClean="0"/>
          </a:p>
          <a:p>
            <a:r>
              <a:rPr lang="zh-CN" altLang="en-US" dirty="0"/>
              <a:t>部分数据存在重复统计的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r>
              <a:rPr lang="zh-CN" altLang="en-US" dirty="0"/>
              <a:t>丁香园数据为人工录入，某些数据可能录入错误</a:t>
            </a:r>
          </a:p>
        </p:txBody>
      </p:sp>
    </p:spTree>
    <p:extLst>
      <p:ext uri="{BB962C8B-B14F-4D97-AF65-F5344CB8AC3E}">
        <p14:creationId xmlns:p14="http://schemas.microsoft.com/office/powerpoint/2010/main" val="31501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特征说明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155141" cy="61277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全国数据中有效特征如下表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19933"/>
              </p:ext>
            </p:extLst>
          </p:nvPr>
        </p:nvGraphicFramePr>
        <p:xfrm>
          <a:off x="708213" y="2438400"/>
          <a:ext cx="5047128" cy="3422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952">
                  <a:extLst>
                    <a:ext uri="{9D8B030D-6E8A-4147-A177-3AD203B41FA5}">
                      <a16:colId xmlns:a16="http://schemas.microsoft.com/office/drawing/2014/main" val="3042339939"/>
                    </a:ext>
                  </a:extLst>
                </a:gridCol>
                <a:gridCol w="3003176">
                  <a:extLst>
                    <a:ext uri="{9D8B030D-6E8A-4147-A177-3AD203B41FA5}">
                      <a16:colId xmlns:a16="http://schemas.microsoft.com/office/drawing/2014/main" val="348909624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变量名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注释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402606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countRemark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全国疫情信息概览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6451927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virus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病毒名称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708247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infectSource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传染源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9023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passWay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传播途径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219793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remarkX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注释内容，</a:t>
                      </a:r>
                      <a:r>
                        <a:rPr lang="en-US" altLang="zh-CN" sz="2000" u="none" strike="noStrike">
                          <a:effectLst/>
                        </a:rPr>
                        <a:t>X</a:t>
                      </a:r>
                      <a:r>
                        <a:rPr lang="zh-CN" altLang="en-US" sz="2000" u="none" strike="noStrike">
                          <a:effectLst/>
                        </a:rPr>
                        <a:t>为</a:t>
                      </a:r>
                      <a:r>
                        <a:rPr lang="en-US" altLang="zh-CN" sz="2000" u="none" strike="noStrike">
                          <a:effectLst/>
                        </a:rPr>
                        <a:t>1~5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257654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confirmedCount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确诊人数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105948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suspectedCount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疑似感染人数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966474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curedCount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治愈人数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71983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deadCount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死亡人数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998966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updateTime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数据最后变动时间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81522681"/>
                  </a:ext>
                </a:extLst>
              </a:tr>
            </a:tbl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>
          <a:xfrm>
            <a:off x="6575612" y="1825625"/>
            <a:ext cx="4155141" cy="61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地区数据中有效特征如下表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74067"/>
              </p:ext>
            </p:extLst>
          </p:nvPr>
        </p:nvGraphicFramePr>
        <p:xfrm>
          <a:off x="6427694" y="2438400"/>
          <a:ext cx="5432611" cy="410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4796">
                  <a:extLst>
                    <a:ext uri="{9D8B030D-6E8A-4147-A177-3AD203B41FA5}">
                      <a16:colId xmlns:a16="http://schemas.microsoft.com/office/drawing/2014/main" val="4120888067"/>
                    </a:ext>
                  </a:extLst>
                </a:gridCol>
                <a:gridCol w="2967815">
                  <a:extLst>
                    <a:ext uri="{9D8B030D-6E8A-4147-A177-3AD203B41FA5}">
                      <a16:colId xmlns:a16="http://schemas.microsoft.com/office/drawing/2014/main" val="338247806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变量名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u="none" strike="noStrike">
                          <a:effectLst/>
                        </a:rPr>
                        <a:t>注释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48174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country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国家名称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9213155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provinceName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省份、地区或直辖市全称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2508699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provinceShortName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省份、地区或直辖市简称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71137606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confirmedCount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确诊人数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9978442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suspectedCount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疑似感染人数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997847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curedCount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治愈人数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069024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deadCount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死亡人数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6501224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comment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其他信息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599344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cities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</a:rPr>
                        <a:t>下属城市的情况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2864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updateTime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 dirty="0">
                          <a:effectLst/>
                        </a:rPr>
                        <a:t>数据更新时间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795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8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大家可以根据自己的偏好现在全国或地区数据进行实验</a:t>
            </a:r>
            <a:endParaRPr lang="en-US" altLang="zh-CN" dirty="0" smtClean="0"/>
          </a:p>
          <a:p>
            <a:r>
              <a:rPr lang="zh-CN" altLang="en-US" dirty="0" smtClean="0"/>
              <a:t>构建时间与确诊人数</a:t>
            </a:r>
            <a:r>
              <a:rPr lang="en-US" altLang="zh-CN" dirty="0" smtClean="0"/>
              <a:t>/</a:t>
            </a:r>
            <a:r>
              <a:rPr lang="zh-CN" altLang="en-US" dirty="0"/>
              <a:t>疑似感染</a:t>
            </a:r>
            <a:r>
              <a:rPr lang="zh-CN" altLang="en-US" dirty="0" smtClean="0"/>
              <a:t>人数</a:t>
            </a:r>
            <a:r>
              <a:rPr lang="en-US" altLang="zh-CN" dirty="0" smtClean="0"/>
              <a:t>/</a:t>
            </a:r>
            <a:r>
              <a:rPr lang="zh-CN" altLang="en-US" dirty="0"/>
              <a:t>治愈</a:t>
            </a:r>
            <a:r>
              <a:rPr lang="zh-CN" altLang="en-US" dirty="0" smtClean="0"/>
              <a:t>人数</a:t>
            </a:r>
            <a:r>
              <a:rPr lang="en-US" altLang="zh-CN" dirty="0" smtClean="0"/>
              <a:t>/</a:t>
            </a:r>
            <a:r>
              <a:rPr lang="zh-CN" altLang="en-US" dirty="0"/>
              <a:t>死亡</a:t>
            </a:r>
            <a:r>
              <a:rPr lang="zh-CN" altLang="en-US" dirty="0" smtClean="0"/>
              <a:t>人数之间的回归模型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/>
              <a:t>由于每次更新时间不等长，请大家自行分析数据，按等长时间间隔整理数据，并考虑时间粒度不宜过大或过小</a:t>
            </a:r>
            <a:endParaRPr lang="en-US" altLang="zh-CN" dirty="0" smtClean="0"/>
          </a:p>
          <a:p>
            <a:r>
              <a:rPr lang="zh-CN" altLang="en-US" dirty="0" smtClean="0"/>
              <a:t>对数据进行可视化分析展示</a:t>
            </a:r>
            <a:endParaRPr lang="en-US" altLang="zh-CN" dirty="0" smtClean="0"/>
          </a:p>
          <a:p>
            <a:r>
              <a:rPr lang="zh-CN" altLang="en-US" dirty="0" smtClean="0"/>
              <a:t>若完成实验后疫情仍在持续，试着用你的模型预测接下来的疫情发展情况</a:t>
            </a:r>
            <a:endParaRPr lang="zh-CN" altLang="en-US" dirty="0"/>
          </a:p>
          <a:p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58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Office 主题​​</vt:lpstr>
      <vt:lpstr>新型冠状病毒肺炎数据分性</vt:lpstr>
      <vt:lpstr>数据文件说明</vt:lpstr>
      <vt:lpstr>特征说明</vt:lpstr>
      <vt:lpstr>实验要求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新型冠状病毒肺炎数据分性</dc:title>
  <dc:creator>msjade</dc:creator>
  <cp:lastModifiedBy>msjade</cp:lastModifiedBy>
  <cp:revision>2</cp:revision>
  <dcterms:created xsi:type="dcterms:W3CDTF">2020-02-15T04:09:44Z</dcterms:created>
  <dcterms:modified xsi:type="dcterms:W3CDTF">2020-02-15T04:23:03Z</dcterms:modified>
</cp:coreProperties>
</file>