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7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75E5EB"/>
    <a:srgbClr val="99CC00"/>
    <a:srgbClr val="8A8E3E"/>
    <a:srgbClr val="CC6600"/>
    <a:srgbClr val="000099"/>
    <a:srgbClr val="4DC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04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>
              <a:spcBef>
                <a:spcPct val="20000"/>
              </a:spcBef>
              <a:buClrTx/>
            </a:pPr>
            <a:endParaRPr lang="zh-CN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>
              <a:spcBef>
                <a:spcPct val="20000"/>
              </a:spcBef>
              <a:buClrTx/>
            </a:pPr>
            <a:endParaRPr lang="zh-CN" altLang="en-US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  <p:sp>
        <p:nvSpPr>
          <p:cNvPr id="2052" name="幻灯片图像占位符 205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>
              <a:spcBef>
                <a:spcPct val="20000"/>
              </a:spcBef>
              <a:buClrTx/>
            </a:pPr>
            <a:endParaRPr lang="zh-CN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>
              <a:spcBef>
                <a:spcPct val="20000"/>
              </a:spcBef>
              <a:buClrTx/>
            </a:pPr>
            <a:fld id="{9A0DB2DC-4C9A-4742-B13C-FB6460FD3503}" type="slidenum">
              <a:rPr lang="zh-CN" sz="1200" b="1" strike="noStrike" noProof="1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椭圆 3073"/>
          <p:cNvSpPr/>
          <p:nvPr/>
        </p:nvSpPr>
        <p:spPr>
          <a:xfrm>
            <a:off x="760413" y="84138"/>
            <a:ext cx="8116887" cy="99142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50000">
                <a:srgbClr val="0033CC"/>
              </a:gs>
              <a:gs pos="100000">
                <a:srgbClr val="CCE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>
            <a:spAutoFit/>
          </a:bodyPr>
          <a:p>
            <a:pPr lvl="0" indent="0" algn="ctr"/>
            <a:r>
              <a:rPr lang="zh-CN" altLang="en-US" sz="4000">
                <a:latin typeface="隶书" panose="02010509060101010101" pitchFamily="1" charset="-122"/>
                <a:ea typeface="隶书" panose="02010509060101010101" pitchFamily="1" charset="-122"/>
              </a:rPr>
              <a:t>第</a:t>
            </a:r>
            <a:r>
              <a:rPr lang="en-US" altLang="zh-CN" sz="4000">
                <a:latin typeface="隶书" panose="02010509060101010101" pitchFamily="1" charset="-122"/>
                <a:ea typeface="隶书" panose="02010509060101010101" pitchFamily="1" charset="-122"/>
              </a:rPr>
              <a:t>3</a:t>
            </a:r>
            <a:r>
              <a:rPr lang="zh-CN" altLang="en-US" sz="4000">
                <a:latin typeface="隶书" panose="02010509060101010101" pitchFamily="1" charset="-122"/>
                <a:ea typeface="隶书" panose="02010509060101010101" pitchFamily="1" charset="-122"/>
              </a:rPr>
              <a:t>章 课外知识拓展</a:t>
            </a:r>
            <a:endParaRPr lang="en-US" altLang="zh-CN" sz="4000"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sp>
        <p:nvSpPr>
          <p:cNvPr id="3075" name="矩形 3074">
            <a:hlinkClick r:id="rId1" action="ppaction://hlinksldjump"/>
          </p:cNvPr>
          <p:cNvSpPr/>
          <p:nvPr/>
        </p:nvSpPr>
        <p:spPr>
          <a:xfrm>
            <a:off x="598170" y="1275715"/>
            <a:ext cx="8045450" cy="2529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1.场效应管能组成可控电阻分压器吗？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2.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数字电子技术中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CMOS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模拟开关与场效应管的关联点在哪？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</p:txBody>
      </p:sp>
      <p:pic>
        <p:nvPicPr>
          <p:cNvPr id="2" name="图片 3080" descr="jiantou_sha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38" y="5918200"/>
            <a:ext cx="284162" cy="38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图片 3081" descr="jiantou_xia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63" y="6299200"/>
            <a:ext cx="274637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/>
      <p:bldP spid="3075" grpId="0"/>
    </p:bldLst>
  </p:timing>
</p:sld>
</file>

<file path=ppt/theme/theme1.xml><?xml version="1.0" encoding="utf-8"?>
<a:theme xmlns:a="http://schemas.openxmlformats.org/drawingml/2006/main" name="最终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Data\Microsoft\Templates\最终模板.pot</Template>
  <TotalTime>0</TotalTime>
  <Words>57</Words>
  <Application>WPS 演示</Application>
  <PresentationFormat>在屏幕上显示</PresentationFormat>
  <Paragraphs>7</Paragraphs>
  <Slides>1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Times New Roman</vt:lpstr>
      <vt:lpstr>隶书</vt:lpstr>
      <vt:lpstr>微软雅黑</vt:lpstr>
      <vt:lpstr>最终模板</vt:lpstr>
      <vt:lpstr>PowerPoint 演示文稿</vt:lpstr>
    </vt:vector>
  </TitlesOfParts>
  <Company>七系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px</dc:creator>
  <cp:lastModifiedBy>Administrator</cp:lastModifiedBy>
  <cp:revision>384</cp:revision>
  <dcterms:created xsi:type="dcterms:W3CDTF">2004-04-14T02:41:00Z</dcterms:created>
  <dcterms:modified xsi:type="dcterms:W3CDTF">2017-03-30T02:52:07Z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