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A1C4-7695-4C65-89B7-27B493FC03EF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8737-5248-40C9-8224-247B42056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13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A1C4-7695-4C65-89B7-27B493FC03EF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8737-5248-40C9-8224-247B42056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4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A1C4-7695-4C65-89B7-27B493FC03EF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8737-5248-40C9-8224-247B42056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4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A1C4-7695-4C65-89B7-27B493FC03EF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8737-5248-40C9-8224-247B42056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9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A1C4-7695-4C65-89B7-27B493FC03EF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8737-5248-40C9-8224-247B42056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34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A1C4-7695-4C65-89B7-27B493FC03EF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8737-5248-40C9-8224-247B42056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03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A1C4-7695-4C65-89B7-27B493FC03EF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8737-5248-40C9-8224-247B42056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2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A1C4-7695-4C65-89B7-27B493FC03EF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8737-5248-40C9-8224-247B42056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7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A1C4-7695-4C65-89B7-27B493FC03EF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8737-5248-40C9-8224-247B42056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A1C4-7695-4C65-89B7-27B493FC03EF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8737-5248-40C9-8224-247B42056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14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A1C4-7695-4C65-89B7-27B493FC03EF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8737-5248-40C9-8224-247B42056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3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A1C4-7695-4C65-89B7-27B493FC03EF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98737-5248-40C9-8224-247B42056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9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2A28-C6FB-401F-A203-C62A4024A652}" type="slidenum">
              <a:rPr lang="zh-CN" altLang="en-US" smtClean="0"/>
              <a:t>1</a:t>
            </a:fld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622245" y="1799736"/>
            <a:ext cx="5628663" cy="2639906"/>
            <a:chOff x="2622245" y="1799736"/>
            <a:chExt cx="5628663" cy="2639906"/>
          </a:xfrm>
        </p:grpSpPr>
        <p:grpSp>
          <p:nvGrpSpPr>
            <p:cNvPr id="11" name="Group 6"/>
            <p:cNvGrpSpPr/>
            <p:nvPr/>
          </p:nvGrpSpPr>
          <p:grpSpPr>
            <a:xfrm>
              <a:off x="2622245" y="2173625"/>
              <a:ext cx="2387288" cy="1582351"/>
              <a:chOff x="493696" y="668607"/>
              <a:chExt cx="2598844" cy="1666491"/>
            </a:xfrm>
          </p:grpSpPr>
          <p:pic>
            <p:nvPicPr>
              <p:cNvPr id="12" name="Picture 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696" y="1357201"/>
                <a:ext cx="950937" cy="977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4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1603" y="1357201"/>
                <a:ext cx="950937" cy="977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47"/>
              <p:cNvSpPr txBox="1"/>
              <p:nvPr/>
            </p:nvSpPr>
            <p:spPr>
              <a:xfrm>
                <a:off x="1577892" y="1535002"/>
                <a:ext cx="4145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+</a:t>
                </a:r>
                <a:endParaRPr lang="en-US" sz="3600" dirty="0"/>
              </a:p>
            </p:txBody>
          </p:sp>
          <p:sp>
            <p:nvSpPr>
              <p:cNvPr id="16" name="Rectangle 53"/>
              <p:cNvSpPr/>
              <p:nvPr/>
            </p:nvSpPr>
            <p:spPr>
              <a:xfrm>
                <a:off x="548229" y="668607"/>
                <a:ext cx="2459135" cy="4862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 smtClean="0"/>
                  <a:t>Au+Au Collisions</a:t>
                </a:r>
                <a:endParaRPr lang="en-US" sz="2400" dirty="0"/>
              </a:p>
            </p:txBody>
          </p:sp>
        </p:grpSp>
        <p:grpSp>
          <p:nvGrpSpPr>
            <p:cNvPr id="17" name="Group 5"/>
            <p:cNvGrpSpPr/>
            <p:nvPr/>
          </p:nvGrpSpPr>
          <p:grpSpPr>
            <a:xfrm>
              <a:off x="5552461" y="1799736"/>
              <a:ext cx="2698447" cy="2639906"/>
              <a:chOff x="5785307" y="867119"/>
              <a:chExt cx="3106290" cy="3022721"/>
            </a:xfrm>
          </p:grpSpPr>
          <p:pic>
            <p:nvPicPr>
              <p:cNvPr id="18" name="Picture 4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76947" y="1457151"/>
                <a:ext cx="839788" cy="137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33361" y="1457151"/>
                <a:ext cx="839788" cy="137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4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6051213" y="2784146"/>
                <a:ext cx="839788" cy="137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886231" y="2865257"/>
                <a:ext cx="763588" cy="1247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Box 48"/>
              <p:cNvSpPr txBox="1"/>
              <p:nvPr/>
            </p:nvSpPr>
            <p:spPr>
              <a:xfrm>
                <a:off x="7169182" y="1794601"/>
                <a:ext cx="4145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+</a:t>
                </a:r>
                <a:endParaRPr lang="en-US" sz="3600" dirty="0"/>
              </a:p>
            </p:txBody>
          </p:sp>
          <p:sp>
            <p:nvSpPr>
              <p:cNvPr id="23" name="TextBox 49"/>
              <p:cNvSpPr txBox="1"/>
              <p:nvPr/>
            </p:nvSpPr>
            <p:spPr>
              <a:xfrm>
                <a:off x="7164852" y="3058269"/>
                <a:ext cx="4145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+</a:t>
                </a:r>
                <a:endParaRPr lang="en-US" sz="3600" dirty="0"/>
              </a:p>
            </p:txBody>
          </p:sp>
          <p:sp>
            <p:nvSpPr>
              <p:cNvPr id="24" name="Rectangle 50"/>
              <p:cNvSpPr/>
              <p:nvPr/>
            </p:nvSpPr>
            <p:spPr>
              <a:xfrm>
                <a:off x="6132075" y="867119"/>
                <a:ext cx="2550934" cy="528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 smtClean="0"/>
                  <a:t>U+U Collisions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370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Shuai Yang</dc:creator>
  <cp:lastModifiedBy>Shuai Yang</cp:lastModifiedBy>
  <cp:revision>2</cp:revision>
  <dcterms:created xsi:type="dcterms:W3CDTF">2016-01-21T04:30:36Z</dcterms:created>
  <dcterms:modified xsi:type="dcterms:W3CDTF">2016-01-21T04:33:19Z</dcterms:modified>
</cp:coreProperties>
</file>