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58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">
          <p15:clr>
            <a:srgbClr val="A4A3A4"/>
          </p15:clr>
        </p15:guide>
        <p15:guide id="2" pos="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5" autoAdjust="0"/>
  </p:normalViewPr>
  <p:slideViewPr>
    <p:cSldViewPr snapToGrid="0">
      <p:cViewPr varScale="1">
        <p:scale>
          <a:sx n="98" d="100"/>
          <a:sy n="98" d="100"/>
        </p:scale>
        <p:origin x="1086" y="72"/>
      </p:cViewPr>
      <p:guideLst>
        <p:guide orient="horz" pos="100"/>
        <p:guide pos="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F112-998B-0C4C-AC87-EBEA548B4CB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10090-969D-0E4C-9D30-7B160C635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1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605D1-27B9-F345-A63D-CA62508793E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B604-23F1-FE4E-AB93-2640DE50E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FB604-23F1-FE4E-AB93-2640DE50E8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FB604-23F1-FE4E-AB93-2640DE50E8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1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BC0BC8-A369-4DA2-A1EF-BC64DFA19C0B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53BA70-5BFA-4E81-BB18-F3492BC6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2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157389" y="556557"/>
            <a:ext cx="8833909" cy="4294878"/>
            <a:chOff x="147661" y="566285"/>
            <a:chExt cx="8833909" cy="4294878"/>
          </a:xfrm>
        </p:grpSpPr>
        <p:grpSp>
          <p:nvGrpSpPr>
            <p:cNvPr id="9" name="组合 8"/>
            <p:cNvGrpSpPr/>
            <p:nvPr/>
          </p:nvGrpSpPr>
          <p:grpSpPr>
            <a:xfrm>
              <a:off x="147661" y="566285"/>
              <a:ext cx="8833909" cy="4294878"/>
              <a:chOff x="147662" y="576013"/>
              <a:chExt cx="8833909" cy="4294878"/>
            </a:xfrm>
          </p:grpSpPr>
          <p:pic>
            <p:nvPicPr>
              <p:cNvPr id="3" name="Picture 2" descr="STAR_QM2015_16_to_9_black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68"/>
              <a:stretch/>
            </p:blipFill>
            <p:spPr>
              <a:xfrm>
                <a:off x="147662" y="576013"/>
                <a:ext cx="8833909" cy="4294878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502079" y="2319631"/>
                <a:ext cx="3946456" cy="2423514"/>
                <a:chOff x="502075" y="3275982"/>
                <a:chExt cx="3946456" cy="3231352"/>
              </a:xfrm>
            </p:grpSpPr>
            <p:sp>
              <p:nvSpPr>
                <p:cNvPr id="83" name="Shape 163"/>
                <p:cNvSpPr/>
                <p:nvPr/>
              </p:nvSpPr>
              <p:spPr>
                <a:xfrm rot="21090245">
                  <a:off x="4067531" y="3275982"/>
                  <a:ext cx="381000" cy="304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22225">
                  <a:solidFill>
                    <a:srgbClr val="FFFF00"/>
                  </a:solidFill>
                  <a:prstDash val="solid"/>
                </a:ln>
              </p:spPr>
              <p:txBody>
                <a:bodyPr lIns="45718" tIns="45718" rIns="45718" bIns="45718" anchor="ctr"/>
                <a:lstStyle/>
                <a:p>
                  <a:pPr defTabSz="642915">
                    <a:defRPr sz="2400" b="1">
                      <a:ln w="12699">
                        <a:solidFill>
                          <a:srgbClr val="FF0000"/>
                        </a:solidFill>
                      </a:ln>
                      <a:noFill/>
                      <a:effectLst>
                        <a:outerShdw blurRad="38100" dist="38100" dir="2700000" rotWithShape="0">
                          <a:srgbClr val="000000">
                            <a:alpha val="43137"/>
                          </a:srgbClr>
                        </a:outerShdw>
                      </a:effectLst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502075" y="3396622"/>
                  <a:ext cx="3892046" cy="3110712"/>
                  <a:chOff x="502075" y="3396622"/>
                  <a:chExt cx="3892046" cy="3110712"/>
                </a:xfrm>
              </p:grpSpPr>
              <p:sp>
                <p:nvSpPr>
                  <p:cNvPr id="80" name="Shape 160"/>
                  <p:cNvSpPr/>
                  <p:nvPr/>
                </p:nvSpPr>
                <p:spPr>
                  <a:xfrm flipH="1">
                    <a:off x="1079495" y="3396622"/>
                    <a:ext cx="2999435" cy="1510512"/>
                  </a:xfrm>
                  <a:prstGeom prst="line">
                    <a:avLst/>
                  </a:prstGeom>
                  <a:ln w="25400" cap="rnd">
                    <a:solidFill>
                      <a:srgbClr val="FFFF00"/>
                    </a:solidFill>
                    <a:prstDash val="sysDash"/>
                    <a:round/>
                  </a:ln>
                </p:spPr>
                <p:txBody>
                  <a:bodyPr lIns="45718" tIns="45718" rIns="45718" bIns="45718"/>
                  <a:lstStyle/>
                  <a:p>
                    <a:pPr defTabSz="321457">
                      <a:defRPr sz="16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81" name="Shape 161"/>
                  <p:cNvSpPr/>
                  <p:nvPr/>
                </p:nvSpPr>
                <p:spPr>
                  <a:xfrm flipH="1">
                    <a:off x="3124196" y="3532578"/>
                    <a:ext cx="1269925" cy="2227388"/>
                  </a:xfrm>
                  <a:prstGeom prst="line">
                    <a:avLst/>
                  </a:prstGeom>
                  <a:ln w="25400" cap="rnd">
                    <a:solidFill>
                      <a:srgbClr val="FFFF00"/>
                    </a:solidFill>
                    <a:prstDash val="sysDash"/>
                    <a:round/>
                  </a:ln>
                </p:spPr>
                <p:txBody>
                  <a:bodyPr lIns="45718" tIns="45718" rIns="45718" bIns="45718"/>
                  <a:lstStyle/>
                  <a:p>
                    <a:pPr defTabSz="321457">
                      <a:defRPr sz="16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82" name="Shape 162"/>
                  <p:cNvSpPr/>
                  <p:nvPr/>
                </p:nvSpPr>
                <p:spPr>
                  <a:xfrm>
                    <a:off x="502075" y="4754733"/>
                    <a:ext cx="2622125" cy="17526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rgbClr val="FFFF00"/>
                    </a:solidFill>
                  </a:ln>
                </p:spPr>
                <p:txBody>
                  <a:bodyPr lIns="45718" tIns="45718" rIns="45718" bIns="45718" anchor="ctr"/>
                  <a:lstStyle/>
                  <a:p>
                    <a:pPr defTabSz="642915">
                      <a:defRPr sz="2400" b="1">
                        <a:ln w="12699">
                          <a:solidFill>
                            <a:srgbClr val="FF0000"/>
                          </a:solidFill>
                        </a:ln>
                        <a:noFill/>
                        <a:effectLst>
                          <a:outerShdw blurRad="38100" dist="38100" dir="2700000" rotWithShape="0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cxnSp>
          <p:nvCxnSpPr>
            <p:cNvPr id="16" name="直接连接符 15"/>
            <p:cNvCxnSpPr>
              <a:stCxn id="56" idx="2"/>
            </p:cNvCxnSpPr>
            <p:nvPr/>
          </p:nvCxnSpPr>
          <p:spPr>
            <a:xfrm>
              <a:off x="2798777" y="951302"/>
              <a:ext cx="364688" cy="872047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4"/>
            <p:cNvSpPr/>
            <p:nvPr/>
          </p:nvSpPr>
          <p:spPr>
            <a:xfrm>
              <a:off x="3337379" y="654660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BEMC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4"/>
            <p:cNvSpPr/>
            <p:nvPr/>
          </p:nvSpPr>
          <p:spPr>
            <a:xfrm>
              <a:off x="2361433" y="654660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MTD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4"/>
            <p:cNvSpPr/>
            <p:nvPr/>
          </p:nvSpPr>
          <p:spPr>
            <a:xfrm>
              <a:off x="4313325" y="654660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TPC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Rounded Rectangle 4"/>
            <p:cNvSpPr/>
            <p:nvPr/>
          </p:nvSpPr>
          <p:spPr>
            <a:xfrm>
              <a:off x="5291833" y="650679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TOF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4"/>
            <p:cNvSpPr/>
            <p:nvPr/>
          </p:nvSpPr>
          <p:spPr>
            <a:xfrm>
              <a:off x="6267779" y="650679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VPD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Rounded Rectangle 4"/>
            <p:cNvSpPr/>
            <p:nvPr/>
          </p:nvSpPr>
          <p:spPr>
            <a:xfrm>
              <a:off x="1388456" y="650679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EEMC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4"/>
            <p:cNvSpPr/>
            <p:nvPr/>
          </p:nvSpPr>
          <p:spPr>
            <a:xfrm>
              <a:off x="7243725" y="650679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BBC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>
              <a:endCxn id="58" idx="2"/>
            </p:cNvCxnSpPr>
            <p:nvPr/>
          </p:nvCxnSpPr>
          <p:spPr>
            <a:xfrm flipV="1">
              <a:off x="5263629" y="947321"/>
              <a:ext cx="465548" cy="1095488"/>
            </a:xfrm>
            <a:prstGeom prst="line">
              <a:avLst/>
            </a:prstGeom>
            <a:ln>
              <a:solidFill>
                <a:srgbClr val="FFFF00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59" idx="2"/>
            </p:cNvCxnSpPr>
            <p:nvPr/>
          </p:nvCxnSpPr>
          <p:spPr>
            <a:xfrm flipV="1">
              <a:off x="5903091" y="947321"/>
              <a:ext cx="802032" cy="1834790"/>
            </a:xfrm>
            <a:prstGeom prst="line">
              <a:avLst/>
            </a:prstGeom>
            <a:ln>
              <a:solidFill>
                <a:srgbClr val="FFFF00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65" idx="2"/>
            </p:cNvCxnSpPr>
            <p:nvPr/>
          </p:nvCxnSpPr>
          <p:spPr>
            <a:xfrm flipV="1">
              <a:off x="6712447" y="947321"/>
              <a:ext cx="968622" cy="1618072"/>
            </a:xfrm>
            <a:prstGeom prst="line">
              <a:avLst/>
            </a:prstGeom>
            <a:ln>
              <a:solidFill>
                <a:srgbClr val="FFFF00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3774724" y="951305"/>
              <a:ext cx="328830" cy="963718"/>
            </a:xfrm>
            <a:prstGeom prst="line">
              <a:avLst/>
            </a:prstGeom>
            <a:ln>
              <a:solidFill>
                <a:srgbClr val="FFFF00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4"/>
            <p:cNvSpPr/>
            <p:nvPr/>
          </p:nvSpPr>
          <p:spPr>
            <a:xfrm>
              <a:off x="3041276" y="4436775"/>
              <a:ext cx="874688" cy="296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HFT</a:t>
              </a:r>
              <a:endParaRPr lang="en-US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/>
            <p:cNvCxnSpPr>
              <a:stCxn id="64" idx="2"/>
            </p:cNvCxnSpPr>
            <p:nvPr/>
          </p:nvCxnSpPr>
          <p:spPr>
            <a:xfrm>
              <a:off x="1825800" y="947321"/>
              <a:ext cx="402462" cy="95930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82" idx="0"/>
              <a:endCxn id="85" idx="1"/>
            </p:cNvCxnSpPr>
            <p:nvPr/>
          </p:nvCxnSpPr>
          <p:spPr>
            <a:xfrm>
              <a:off x="1813141" y="4076192"/>
              <a:ext cx="1228135" cy="508904"/>
            </a:xfrm>
            <a:prstGeom prst="line">
              <a:avLst/>
            </a:prstGeom>
            <a:ln>
              <a:solidFill>
                <a:srgbClr val="FFFF00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57" idx="2"/>
            </p:cNvCxnSpPr>
            <p:nvPr/>
          </p:nvCxnSpPr>
          <p:spPr>
            <a:xfrm>
              <a:off x="4750669" y="951302"/>
              <a:ext cx="3571" cy="1394763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7" y="95453"/>
            <a:ext cx="6093619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5502" y="1487839"/>
            <a:ext cx="9252508" cy="1487830"/>
            <a:chOff x="15502" y="1487839"/>
            <a:chExt cx="9252508" cy="1487830"/>
          </a:xfrm>
        </p:grpSpPr>
        <p:sp>
          <p:nvSpPr>
            <p:cNvPr id="2" name="矩形 1"/>
            <p:cNvSpPr/>
            <p:nvPr/>
          </p:nvSpPr>
          <p:spPr>
            <a:xfrm>
              <a:off x="15502" y="1983784"/>
              <a:ext cx="1084882" cy="4959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MRPC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376773" y="1983784"/>
              <a:ext cx="1084882" cy="4959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MFTB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>
              <a:stCxn id="2" idx="3"/>
              <a:endCxn id="3" idx="1"/>
            </p:cNvCxnSpPr>
            <p:nvPr/>
          </p:nvCxnSpPr>
          <p:spPr>
            <a:xfrm>
              <a:off x="1100384" y="2231757"/>
              <a:ext cx="27638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38044" y="1983779"/>
              <a:ext cx="1084882" cy="4959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MINO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99315" y="1487839"/>
              <a:ext cx="1084882" cy="4959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7030A0"/>
                  </a:solidFill>
                </a:rPr>
                <a:t>MTRG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60586" y="1487839"/>
              <a:ext cx="1084882" cy="4959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7030A0"/>
                  </a:solidFill>
                </a:rPr>
                <a:t>Online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21857" y="2479724"/>
              <a:ext cx="1084882" cy="4959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THUB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183128" y="2479724"/>
              <a:ext cx="1084882" cy="4959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Offline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99315" y="2479719"/>
              <a:ext cx="1084882" cy="49594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TDIG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60586" y="2479724"/>
              <a:ext cx="1084882" cy="4959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TCPU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13" idx="3"/>
              <a:endCxn id="14" idx="1"/>
            </p:cNvCxnSpPr>
            <p:nvPr/>
          </p:nvCxnSpPr>
          <p:spPr>
            <a:xfrm>
              <a:off x="5184197" y="1735812"/>
              <a:ext cx="276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3"/>
              <a:endCxn id="18" idx="1"/>
            </p:cNvCxnSpPr>
            <p:nvPr/>
          </p:nvCxnSpPr>
          <p:spPr>
            <a:xfrm>
              <a:off x="5184197" y="2727692"/>
              <a:ext cx="276389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3"/>
              <a:endCxn id="15" idx="1"/>
            </p:cNvCxnSpPr>
            <p:nvPr/>
          </p:nvCxnSpPr>
          <p:spPr>
            <a:xfrm>
              <a:off x="6545468" y="2727697"/>
              <a:ext cx="276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3"/>
              <a:endCxn id="16" idx="1"/>
            </p:cNvCxnSpPr>
            <p:nvPr/>
          </p:nvCxnSpPr>
          <p:spPr>
            <a:xfrm>
              <a:off x="7906739" y="2727697"/>
              <a:ext cx="276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" idx="3"/>
              <a:endCxn id="8" idx="1"/>
            </p:cNvCxnSpPr>
            <p:nvPr/>
          </p:nvCxnSpPr>
          <p:spPr>
            <a:xfrm flipV="1">
              <a:off x="2461655" y="2231752"/>
              <a:ext cx="276389" cy="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8" idx="3"/>
              <a:endCxn id="13" idx="1"/>
            </p:cNvCxnSpPr>
            <p:nvPr/>
          </p:nvCxnSpPr>
          <p:spPr>
            <a:xfrm flipV="1">
              <a:off x="3822926" y="1735812"/>
              <a:ext cx="276389" cy="49594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8" idx="3"/>
              <a:endCxn id="17" idx="1"/>
            </p:cNvCxnSpPr>
            <p:nvPr/>
          </p:nvCxnSpPr>
          <p:spPr>
            <a:xfrm>
              <a:off x="3822926" y="2231752"/>
              <a:ext cx="276389" cy="49594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3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60515"/>
            <a:ext cx="6945312" cy="4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EC24-336D-4A41-A50F-CC400293CE20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BA70-5BFA-4E81-BB18-F3492BC69930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92003" y="0"/>
            <a:ext cx="5920422" cy="4702481"/>
            <a:chOff x="1492003" y="0"/>
            <a:chExt cx="5920422" cy="47024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349" y="0"/>
              <a:ext cx="5496076" cy="431209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027251" y="4302371"/>
              <a:ext cx="185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ID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92003" y="1238529"/>
              <a:ext cx="492443" cy="17183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Resolution (ns)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9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27</Words>
  <Application>Microsoft Office PowerPoint</Application>
  <PresentationFormat>全屏显示(16:9)</PresentationFormat>
  <Paragraphs>23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Arial</vt:lpstr>
      <vt:lpstr>Calibri</vt:lpstr>
      <vt:lpstr>Helvetica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Overview</dc:title>
  <dc:creator>Frank Geurts</dc:creator>
  <cp:lastModifiedBy>Shuai Yang</cp:lastModifiedBy>
  <cp:revision>152</cp:revision>
  <cp:lastPrinted>2015-09-26T03:48:40Z</cp:lastPrinted>
  <dcterms:created xsi:type="dcterms:W3CDTF">2015-09-14T14:02:13Z</dcterms:created>
  <dcterms:modified xsi:type="dcterms:W3CDTF">2016-04-07T14:49:23Z</dcterms:modified>
</cp:coreProperties>
</file>