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03" y="8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2400" y="1752600"/>
            <a:ext cx="11401425" cy="1433408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 algn="ctr">
              <a:lnSpc>
                <a:spcPts val="8200"/>
              </a:lnSpc>
              <a:spcBef>
                <a:spcPts val="1540"/>
              </a:spcBef>
            </a:pPr>
            <a:r>
              <a:rPr lang="en-US" sz="60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IBM </a:t>
            </a:r>
            <a:r>
              <a:rPr sz="60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60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60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60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60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87001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2528</Words>
  <Application>Microsoft Office PowerPoint</Application>
  <PresentationFormat>Widescreen</PresentationFormat>
  <Paragraphs>260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Yao, Qianqian</cp:lastModifiedBy>
  <cp:revision>4</cp:revision>
  <dcterms:created xsi:type="dcterms:W3CDTF">2021-08-26T16:53:12Z</dcterms:created>
  <dcterms:modified xsi:type="dcterms:W3CDTF">2023-05-25T00:55:15Z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