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1D07-D334-4791-9197-FBC2E7E8035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99DB6-6AE4-401B-9FA5-004708323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5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8E%8B%E7%BB%B4/3755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qiao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(644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713)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，唐代诗人。字巨山。赵州赞皇（今属河北）人。李峤对唐代律诗和歌行的发展有一定的作用与影响。他前与王勃、杨炯相接，又和杜审言、崔融、苏味道并称“文章四友”。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99DB6-6AE4-401B-9FA5-004708323B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1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为盛唐诗人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王维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所做的一首五言绝句。全诗表达了诗人对画中美好事物的向往和对现实的忧伤。全诗语言清新朴素而韵味无穷，历来为人传诵。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99DB6-6AE4-401B-9FA5-004708323B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759DF7-A6A3-4ABF-9FCB-E9AB604F3C6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8E75D83-94CE-474B-B421-25A16C65C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0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解落三秋叶，能开二月花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过</a:t>
            </a:r>
            <a:r>
              <a:rPr lang="zh-CN" altLang="en-US" b="1" dirty="0"/>
              <a:t>江千尺浪，入竹万竿斜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232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远看山</a:t>
            </a:r>
            <a:r>
              <a:rPr lang="zh-CN" altLang="en-US" b="1" dirty="0" smtClean="0"/>
              <a:t>有色，</a:t>
            </a:r>
            <a:r>
              <a:rPr lang="zh-CN" altLang="en-US" b="1" dirty="0"/>
              <a:t>近听水无声。</a:t>
            </a:r>
          </a:p>
          <a:p>
            <a:r>
              <a:rPr lang="zh-CN" altLang="en-US" b="1" dirty="0"/>
              <a:t>春去花还在，人来鸟不</a:t>
            </a:r>
            <a:r>
              <a:rPr lang="zh-CN" altLang="en-US" b="1" dirty="0" smtClean="0"/>
              <a:t>惊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2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经典咏流传</a:t>
            </a:r>
            <a:r>
              <a:rPr lang="en-US" altLang="zh-CN" dirty="0"/>
              <a:t>》</a:t>
            </a:r>
            <a:r>
              <a:rPr lang="zh-CN" altLang="en-US" dirty="0"/>
              <a:t>是央视综合频道推出的中国首档大型诗词文化音乐节目。节目原创“和诗以歌”的模式，用流行音乐演绎经典诗词、经典文学作品，传承和传播中华优秀传统文化，传递向上向善的主流价值。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4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</TotalTime>
  <Words>207</Words>
  <Application>Microsoft Office PowerPoint</Application>
  <PresentationFormat>全屏显示(4:3)</PresentationFormat>
  <Paragraphs>12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奥斯汀</vt:lpstr>
      <vt:lpstr>分享</vt:lpstr>
      <vt:lpstr>风</vt:lpstr>
      <vt:lpstr>画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分享</dc:title>
  <dc:creator>User</dc:creator>
  <cp:lastModifiedBy>User</cp:lastModifiedBy>
  <cp:revision>1</cp:revision>
  <dcterms:created xsi:type="dcterms:W3CDTF">2019-04-10T09:35:34Z</dcterms:created>
  <dcterms:modified xsi:type="dcterms:W3CDTF">2019-04-10T09:39:08Z</dcterms:modified>
</cp:coreProperties>
</file>