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21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0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39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7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62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54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3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59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9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2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94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8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62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5" y="0"/>
            <a:ext cx="4479157" cy="30768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09" y="0"/>
            <a:ext cx="4021979" cy="3076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9829" y="3076886"/>
            <a:ext cx="14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Single outside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2159" y="3065546"/>
            <a:ext cx="134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Single inside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5" y="3434878"/>
            <a:ext cx="4299313" cy="3385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209" y="3434878"/>
            <a:ext cx="4202695" cy="33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qianyi</dc:creator>
  <cp:lastModifiedBy>wang qianyi</cp:lastModifiedBy>
  <cp:revision>2</cp:revision>
  <dcterms:created xsi:type="dcterms:W3CDTF">2016-11-21T22:58:20Z</dcterms:created>
  <dcterms:modified xsi:type="dcterms:W3CDTF">2016-11-21T23:04:46Z</dcterms:modified>
</cp:coreProperties>
</file>