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0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169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21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39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7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6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54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3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59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9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94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B593-01BE-3745-87FE-79551A77B28D}" type="datetimeFigureOut">
              <a:rPr kumimoji="1" lang="zh-CN" altLang="en-US" smtClean="0"/>
              <a:t>16-11-21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A1B1-7890-4743-90F0-0CF21EE1F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8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62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5" y="0"/>
            <a:ext cx="4479157" cy="30768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09" y="0"/>
            <a:ext cx="4021979" cy="3076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9829" y="3076886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Single outside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2159" y="3065546"/>
            <a:ext cx="134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Single inside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5" y="3434878"/>
            <a:ext cx="4299313" cy="3385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209" y="3434878"/>
            <a:ext cx="4202695" cy="33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2" y="0"/>
            <a:ext cx="4117849" cy="31955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7455" y="3195509"/>
            <a:ext cx="155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Single_outside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78" y="0"/>
            <a:ext cx="3873509" cy="31326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39914" y="3247315"/>
            <a:ext cx="134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Single inside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33" y="3559419"/>
            <a:ext cx="4119494" cy="32985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178" y="3559419"/>
            <a:ext cx="4214601" cy="33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8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9" y="115752"/>
            <a:ext cx="4095152" cy="31883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99" y="115752"/>
            <a:ext cx="4085032" cy="3188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95" y="3445166"/>
            <a:ext cx="4094666" cy="32364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499" y="3445166"/>
            <a:ext cx="3970002" cy="32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6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7</Words>
  <Application>Microsoft Macintosh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qianyi</dc:creator>
  <cp:lastModifiedBy>wang qianyi</cp:lastModifiedBy>
  <cp:revision>4</cp:revision>
  <dcterms:created xsi:type="dcterms:W3CDTF">2016-11-21T22:58:20Z</dcterms:created>
  <dcterms:modified xsi:type="dcterms:W3CDTF">2016-11-22T16:01:32Z</dcterms:modified>
</cp:coreProperties>
</file>