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42" r:id="rId3"/>
    <p:sldId id="374" r:id="rId5"/>
    <p:sldId id="401" r:id="rId6"/>
    <p:sldId id="441" r:id="rId7"/>
    <p:sldId id="440" r:id="rId8"/>
    <p:sldId id="442" r:id="rId9"/>
    <p:sldId id="450" r:id="rId10"/>
    <p:sldId id="451" r:id="rId11"/>
    <p:sldId id="452" r:id="rId12"/>
    <p:sldId id="454" r:id="rId13"/>
    <p:sldId id="453" r:id="rId14"/>
    <p:sldId id="455" r:id="rId15"/>
  </p:sldIdLst>
  <p:sldSz cx="9144000" cy="5143500"/>
  <p:notesSz cx="6858000" cy="9144000"/>
  <p:embeddedFontLst>
    <p:embeddedFont>
      <p:font typeface="方正正黑简体" panose="02000000000000000000" pitchFamily="2" charset="-122"/>
      <p:regular r:id="rId20"/>
    </p:embeddedFont>
    <p:embeddedFont>
      <p:font typeface="微软雅黑" panose="020B0503020204020204" pitchFamily="34" charset="-122"/>
      <p:regular r:id="rId21"/>
    </p:embeddedFont>
    <p:embeddedFont>
      <p:font typeface="Calibri" panose="020F0502020204030204" pitchFamily="34" charset="0"/>
      <p:regular r:id="rId22"/>
      <p:bold r:id="rId23"/>
      <p:italic r:id="rId24"/>
      <p:boldItalic r:id="rId25"/>
    </p:embeddedFont>
    <p:embeddedFont>
      <p:font typeface="仿宋" panose="02010609060101010101" charset="-122"/>
      <p:regular r:id="rId26"/>
    </p:embeddedFont>
  </p:embeddedFontLst>
  <p:custDataLst>
    <p:tags r:id="rId27"/>
  </p:custDataLst>
  <p:defaultTextStyle>
    <a:defPPr>
      <a:defRPr lang="zh-CN"/>
    </a:defPPr>
    <a:lvl1pPr marL="0" lvl="0" indent="0" algn="l" defTabSz="685800" eaLnBrk="1" fontAlgn="base" latinLnBrk="0" hangingPunct="1">
      <a:lnSpc>
        <a:spcPct val="100000"/>
      </a:lnSpc>
      <a:spcBef>
        <a:spcPct val="0"/>
      </a:spcBef>
      <a:spcAft>
        <a:spcPct val="0"/>
      </a:spcAft>
      <a:buFontTx/>
      <a:buNone/>
      <a:defRPr sz="1300" b="0" i="0" u="none" kern="1200" baseline="0">
        <a:solidFill>
          <a:schemeClr val="tx1"/>
        </a:solidFill>
        <a:latin typeface="方正正黑简体" panose="02000000000000000000" pitchFamily="2" charset="-122"/>
        <a:ea typeface="方正正黑简体" panose="02000000000000000000" pitchFamily="2" charset="-122"/>
        <a:cs typeface="+mn-cs"/>
      </a:defRPr>
    </a:lvl1pPr>
    <a:lvl2pPr marL="342900" lvl="1" indent="114300" algn="l" defTabSz="685800" eaLnBrk="1" fontAlgn="base" latinLnBrk="0" hangingPunct="1">
      <a:lnSpc>
        <a:spcPct val="100000"/>
      </a:lnSpc>
      <a:spcBef>
        <a:spcPct val="0"/>
      </a:spcBef>
      <a:spcAft>
        <a:spcPct val="0"/>
      </a:spcAft>
      <a:buFontTx/>
      <a:buNone/>
      <a:defRPr sz="1300" b="0" i="0" u="none" kern="1200" baseline="0">
        <a:solidFill>
          <a:schemeClr val="tx1"/>
        </a:solidFill>
        <a:latin typeface="方正正黑简体" panose="02000000000000000000" pitchFamily="2" charset="-122"/>
        <a:ea typeface="方正正黑简体" panose="02000000000000000000" pitchFamily="2" charset="-122"/>
        <a:cs typeface="+mn-cs"/>
      </a:defRPr>
    </a:lvl2pPr>
    <a:lvl3pPr marL="685800" lvl="2" indent="228600" algn="l" defTabSz="685800" eaLnBrk="1" fontAlgn="base" latinLnBrk="0" hangingPunct="1">
      <a:lnSpc>
        <a:spcPct val="100000"/>
      </a:lnSpc>
      <a:spcBef>
        <a:spcPct val="0"/>
      </a:spcBef>
      <a:spcAft>
        <a:spcPct val="0"/>
      </a:spcAft>
      <a:buFontTx/>
      <a:buNone/>
      <a:defRPr sz="1300" b="0" i="0" u="none" kern="1200" baseline="0">
        <a:solidFill>
          <a:schemeClr val="tx1"/>
        </a:solidFill>
        <a:latin typeface="方正正黑简体" panose="02000000000000000000" pitchFamily="2" charset="-122"/>
        <a:ea typeface="方正正黑简体" panose="02000000000000000000" pitchFamily="2" charset="-122"/>
        <a:cs typeface="+mn-cs"/>
      </a:defRPr>
    </a:lvl3pPr>
    <a:lvl4pPr marL="1028700" lvl="3" indent="342900" algn="l" defTabSz="685800" eaLnBrk="1" fontAlgn="base" latinLnBrk="0" hangingPunct="1">
      <a:lnSpc>
        <a:spcPct val="100000"/>
      </a:lnSpc>
      <a:spcBef>
        <a:spcPct val="0"/>
      </a:spcBef>
      <a:spcAft>
        <a:spcPct val="0"/>
      </a:spcAft>
      <a:buFontTx/>
      <a:buNone/>
      <a:defRPr sz="1300" b="0" i="0" u="none" kern="1200" baseline="0">
        <a:solidFill>
          <a:schemeClr val="tx1"/>
        </a:solidFill>
        <a:latin typeface="方正正黑简体" panose="02000000000000000000" pitchFamily="2" charset="-122"/>
        <a:ea typeface="方正正黑简体" panose="02000000000000000000" pitchFamily="2" charset="-122"/>
        <a:cs typeface="+mn-cs"/>
      </a:defRPr>
    </a:lvl4pPr>
    <a:lvl5pPr marL="1371600" lvl="4" indent="457200" algn="l" defTabSz="685800" eaLnBrk="1" fontAlgn="base" latinLnBrk="0" hangingPunct="1">
      <a:lnSpc>
        <a:spcPct val="100000"/>
      </a:lnSpc>
      <a:spcBef>
        <a:spcPct val="0"/>
      </a:spcBef>
      <a:spcAft>
        <a:spcPct val="0"/>
      </a:spcAft>
      <a:buFontTx/>
      <a:buNone/>
      <a:defRPr sz="1300" b="0" i="0" u="none" kern="1200" baseline="0">
        <a:solidFill>
          <a:schemeClr val="tx1"/>
        </a:solidFill>
        <a:latin typeface="方正正黑简体" panose="02000000000000000000" pitchFamily="2" charset="-122"/>
        <a:ea typeface="方正正黑简体" panose="02000000000000000000" pitchFamily="2" charset="-122"/>
        <a:cs typeface="+mn-cs"/>
      </a:defRPr>
    </a:lvl5pPr>
    <a:lvl6pPr marL="2286000" lvl="5" indent="457200" algn="l" defTabSz="685800" eaLnBrk="1" fontAlgn="base" latinLnBrk="0" hangingPunct="1">
      <a:lnSpc>
        <a:spcPct val="100000"/>
      </a:lnSpc>
      <a:spcBef>
        <a:spcPct val="0"/>
      </a:spcBef>
      <a:spcAft>
        <a:spcPct val="0"/>
      </a:spcAft>
      <a:buFontTx/>
      <a:buNone/>
      <a:defRPr sz="1300" b="0" i="0" u="none" kern="1200" baseline="0">
        <a:solidFill>
          <a:schemeClr val="tx1"/>
        </a:solidFill>
        <a:latin typeface="方正正黑简体" panose="02000000000000000000" pitchFamily="2" charset="-122"/>
        <a:ea typeface="方正正黑简体" panose="02000000000000000000" pitchFamily="2" charset="-122"/>
        <a:cs typeface="+mn-cs"/>
      </a:defRPr>
    </a:lvl6pPr>
    <a:lvl7pPr marL="2743200" lvl="6" indent="457200" algn="l" defTabSz="685800" eaLnBrk="1" fontAlgn="base" latinLnBrk="0" hangingPunct="1">
      <a:lnSpc>
        <a:spcPct val="100000"/>
      </a:lnSpc>
      <a:spcBef>
        <a:spcPct val="0"/>
      </a:spcBef>
      <a:spcAft>
        <a:spcPct val="0"/>
      </a:spcAft>
      <a:buFontTx/>
      <a:buNone/>
      <a:defRPr sz="1300" b="0" i="0" u="none" kern="1200" baseline="0">
        <a:solidFill>
          <a:schemeClr val="tx1"/>
        </a:solidFill>
        <a:latin typeface="方正正黑简体" panose="02000000000000000000" pitchFamily="2" charset="-122"/>
        <a:ea typeface="方正正黑简体" panose="02000000000000000000" pitchFamily="2" charset="-122"/>
        <a:cs typeface="+mn-cs"/>
      </a:defRPr>
    </a:lvl7pPr>
    <a:lvl8pPr marL="3200400" lvl="7" indent="457200" algn="l" defTabSz="685800" eaLnBrk="1" fontAlgn="base" latinLnBrk="0" hangingPunct="1">
      <a:lnSpc>
        <a:spcPct val="100000"/>
      </a:lnSpc>
      <a:spcBef>
        <a:spcPct val="0"/>
      </a:spcBef>
      <a:spcAft>
        <a:spcPct val="0"/>
      </a:spcAft>
      <a:buFontTx/>
      <a:buNone/>
      <a:defRPr sz="1300" b="0" i="0" u="none" kern="1200" baseline="0">
        <a:solidFill>
          <a:schemeClr val="tx1"/>
        </a:solidFill>
        <a:latin typeface="方正正黑简体" panose="02000000000000000000" pitchFamily="2" charset="-122"/>
        <a:ea typeface="方正正黑简体" panose="02000000000000000000" pitchFamily="2" charset="-122"/>
        <a:cs typeface="+mn-cs"/>
      </a:defRPr>
    </a:lvl8pPr>
    <a:lvl9pPr marL="3657600" lvl="8" indent="457200" algn="l" defTabSz="685800" eaLnBrk="1" fontAlgn="base" latinLnBrk="0" hangingPunct="1">
      <a:lnSpc>
        <a:spcPct val="100000"/>
      </a:lnSpc>
      <a:spcBef>
        <a:spcPct val="0"/>
      </a:spcBef>
      <a:spcAft>
        <a:spcPct val="0"/>
      </a:spcAft>
      <a:buFontTx/>
      <a:buNone/>
      <a:defRPr sz="1300" b="0" i="0" u="none" kern="1200" baseline="0">
        <a:solidFill>
          <a:schemeClr val="tx1"/>
        </a:solidFill>
        <a:latin typeface="方正正黑简体" panose="02000000000000000000" pitchFamily="2" charset="-122"/>
        <a:ea typeface="方正正黑简体" panose="02000000000000000000"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 id="2" name="千羽" initials="千"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53" d="100"/>
          <a:sy n="153" d="100"/>
        </p:scale>
        <p:origin x="366" y="126"/>
      </p:cViewPr>
      <p:guideLst>
        <p:guide orient="horz" pos="1398"/>
        <p:guide pos="2840"/>
      </p:guideLst>
    </p:cSldViewPr>
  </p:slideViewPr>
  <p:notesTextViewPr>
    <p:cViewPr>
      <p:scale>
        <a:sx n="1" d="1"/>
        <a:sy n="1" d="1"/>
      </p:scale>
      <p:origin x="0" y="0"/>
    </p:cViewPr>
  </p:notesTextViewPr>
  <p:sorterViewPr showFormatting="0">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3.xml"/><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B9A47647-84E3-4831-BC8F-996C3B4D17ED}"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nchorCtr="0"/>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7410"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1741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nchorCtr="0"/>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a:stretch>
            <a:fillRect/>
          </a:stretch>
        </p:blipFill>
        <p:spPr>
          <a:xfrm>
            <a:off x="0" y="0"/>
            <a:ext cx="9145588" cy="51435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031426"/>
        </a:solidFill>
        <a:effectLst/>
      </p:bgPr>
    </p:bg>
    <p:spTree>
      <p:nvGrpSpPr>
        <p:cNvPr id="1" name=""/>
        <p:cNvGrpSpPr/>
        <p:nvPr/>
      </p:nvGrpSpPr>
      <p:grpSpPr>
        <a:xfrm>
          <a:off x="0" y="0"/>
          <a:ext cx="0" cy="0"/>
          <a:chOff x="0" y="0"/>
          <a:chExt cx="0" cy="0"/>
        </a:xfrm>
      </p:grpSpPr>
      <p:sp>
        <p:nvSpPr>
          <p:cNvPr id="115" name="任意多边形 114"/>
          <p:cNvSpPr/>
          <p:nvPr userDrawn="1"/>
        </p:nvSpPr>
        <p:spPr>
          <a:xfrm rot="19174374">
            <a:off x="8518525" y="-1071562"/>
            <a:ext cx="2039938" cy="33338"/>
          </a:xfrm>
          <a:custGeom>
            <a:avLst/>
            <a:gdLst>
              <a:gd name="connsiteX0" fmla="*/ 448691 w 3486372"/>
              <a:gd name="connsiteY0" fmla="*/ 0 h 122153"/>
              <a:gd name="connsiteX1" fmla="*/ 1502489 w 3486372"/>
              <a:gd name="connsiteY1" fmla="*/ 4048 h 122153"/>
              <a:gd name="connsiteX2" fmla="*/ 3486372 w 3486372"/>
              <a:gd name="connsiteY2" fmla="*/ 60994 h 122153"/>
              <a:gd name="connsiteX3" fmla="*/ 1502489 w 3486372"/>
              <a:gd name="connsiteY3" fmla="*/ 117940 h 122153"/>
              <a:gd name="connsiteX4" fmla="*/ 405930 w 3486372"/>
              <a:gd name="connsiteY4" fmla="*/ 122153 h 122153"/>
              <a:gd name="connsiteX5" fmla="*/ 143218 w 3486372"/>
              <a:gd name="connsiteY5" fmla="*/ 101106 h 122153"/>
              <a:gd name="connsiteX6" fmla="*/ 0 w 3486372"/>
              <a:gd name="connsiteY6" fmla="*/ 62789 h 122153"/>
              <a:gd name="connsiteX7" fmla="*/ 143218 w 3486372"/>
              <a:gd name="connsiteY7" fmla="*/ 24473 h 122153"/>
              <a:gd name="connsiteX0-1" fmla="*/ 443929 w 3486372"/>
              <a:gd name="connsiteY0-2" fmla="*/ 714 h 118105"/>
              <a:gd name="connsiteX1-3" fmla="*/ 1502489 w 3486372"/>
              <a:gd name="connsiteY1-4" fmla="*/ 0 h 118105"/>
              <a:gd name="connsiteX2-5" fmla="*/ 3486372 w 3486372"/>
              <a:gd name="connsiteY2-6" fmla="*/ 56946 h 118105"/>
              <a:gd name="connsiteX3-7" fmla="*/ 1502489 w 3486372"/>
              <a:gd name="connsiteY3-8" fmla="*/ 113892 h 118105"/>
              <a:gd name="connsiteX4-9" fmla="*/ 405930 w 3486372"/>
              <a:gd name="connsiteY4-10" fmla="*/ 118105 h 118105"/>
              <a:gd name="connsiteX5-11" fmla="*/ 143218 w 3486372"/>
              <a:gd name="connsiteY5-12" fmla="*/ 97058 h 118105"/>
              <a:gd name="connsiteX6-13" fmla="*/ 0 w 3486372"/>
              <a:gd name="connsiteY6-14" fmla="*/ 58741 h 118105"/>
              <a:gd name="connsiteX7-15" fmla="*/ 143218 w 3486372"/>
              <a:gd name="connsiteY7-16" fmla="*/ 20425 h 118105"/>
              <a:gd name="connsiteX8" fmla="*/ 443929 w 3486372"/>
              <a:gd name="connsiteY8" fmla="*/ 714 h 118105"/>
              <a:gd name="connsiteX0-17" fmla="*/ 443929 w 3486372"/>
              <a:gd name="connsiteY0-18" fmla="*/ 714 h 118105"/>
              <a:gd name="connsiteX1-19" fmla="*/ 1502489 w 3486372"/>
              <a:gd name="connsiteY1-20" fmla="*/ 0 h 118105"/>
              <a:gd name="connsiteX2-21" fmla="*/ 3486372 w 3486372"/>
              <a:gd name="connsiteY2-22" fmla="*/ 56946 h 118105"/>
              <a:gd name="connsiteX3-23" fmla="*/ 1502489 w 3486372"/>
              <a:gd name="connsiteY3-24" fmla="*/ 113892 h 118105"/>
              <a:gd name="connsiteX4-25" fmla="*/ 405930 w 3486372"/>
              <a:gd name="connsiteY4-26" fmla="*/ 118105 h 118105"/>
              <a:gd name="connsiteX5-27" fmla="*/ 143218 w 3486372"/>
              <a:gd name="connsiteY5-28" fmla="*/ 97058 h 118105"/>
              <a:gd name="connsiteX6-29" fmla="*/ 0 w 3486372"/>
              <a:gd name="connsiteY6-30" fmla="*/ 58741 h 118105"/>
              <a:gd name="connsiteX7-31" fmla="*/ 143218 w 3486372"/>
              <a:gd name="connsiteY7-32" fmla="*/ 20425 h 118105"/>
              <a:gd name="connsiteX8-33" fmla="*/ 443929 w 3486372"/>
              <a:gd name="connsiteY8-34" fmla="*/ 714 h 118105"/>
              <a:gd name="connsiteX0-35" fmla="*/ 443929 w 3486372"/>
              <a:gd name="connsiteY0-36" fmla="*/ 714 h 118105"/>
              <a:gd name="connsiteX1-37" fmla="*/ 1502489 w 3486372"/>
              <a:gd name="connsiteY1-38" fmla="*/ 0 h 118105"/>
              <a:gd name="connsiteX2-39" fmla="*/ 3486372 w 3486372"/>
              <a:gd name="connsiteY2-40" fmla="*/ 56946 h 118105"/>
              <a:gd name="connsiteX3-41" fmla="*/ 1502489 w 3486372"/>
              <a:gd name="connsiteY3-42" fmla="*/ 113892 h 118105"/>
              <a:gd name="connsiteX4-43" fmla="*/ 405930 w 3486372"/>
              <a:gd name="connsiteY4-44" fmla="*/ 118105 h 118105"/>
              <a:gd name="connsiteX5-45" fmla="*/ 143218 w 3486372"/>
              <a:gd name="connsiteY5-46" fmla="*/ 97058 h 118105"/>
              <a:gd name="connsiteX6-47" fmla="*/ 0 w 3486372"/>
              <a:gd name="connsiteY6-48" fmla="*/ 58741 h 118105"/>
              <a:gd name="connsiteX7-49" fmla="*/ 143218 w 3486372"/>
              <a:gd name="connsiteY7-50" fmla="*/ 20425 h 118105"/>
              <a:gd name="connsiteX8-51" fmla="*/ 443929 w 3486372"/>
              <a:gd name="connsiteY8-52" fmla="*/ 714 h 118105"/>
              <a:gd name="connsiteX0-53" fmla="*/ 443929 w 3486372"/>
              <a:gd name="connsiteY0-54" fmla="*/ 714 h 118105"/>
              <a:gd name="connsiteX1-55" fmla="*/ 1502489 w 3486372"/>
              <a:gd name="connsiteY1-56" fmla="*/ 0 h 118105"/>
              <a:gd name="connsiteX2-57" fmla="*/ 3486372 w 3486372"/>
              <a:gd name="connsiteY2-58" fmla="*/ 56946 h 118105"/>
              <a:gd name="connsiteX3-59" fmla="*/ 1502489 w 3486372"/>
              <a:gd name="connsiteY3-60" fmla="*/ 113892 h 118105"/>
              <a:gd name="connsiteX4-61" fmla="*/ 405930 w 3486372"/>
              <a:gd name="connsiteY4-62" fmla="*/ 118105 h 118105"/>
              <a:gd name="connsiteX5-63" fmla="*/ 143218 w 3486372"/>
              <a:gd name="connsiteY5-64" fmla="*/ 97058 h 118105"/>
              <a:gd name="connsiteX6-65" fmla="*/ 0 w 3486372"/>
              <a:gd name="connsiteY6-66" fmla="*/ 58741 h 118105"/>
              <a:gd name="connsiteX7-67" fmla="*/ 143218 w 3486372"/>
              <a:gd name="connsiteY7-68" fmla="*/ 20425 h 118105"/>
              <a:gd name="connsiteX8-69" fmla="*/ 443929 w 3486372"/>
              <a:gd name="connsiteY8-70" fmla="*/ 714 h 118105"/>
              <a:gd name="connsiteX0-71" fmla="*/ 389182 w 3431625"/>
              <a:gd name="connsiteY0-72" fmla="*/ 714 h 118105"/>
              <a:gd name="connsiteX1-73" fmla="*/ 1447742 w 3431625"/>
              <a:gd name="connsiteY1-74" fmla="*/ 0 h 118105"/>
              <a:gd name="connsiteX2-75" fmla="*/ 3431625 w 3431625"/>
              <a:gd name="connsiteY2-76" fmla="*/ 56946 h 118105"/>
              <a:gd name="connsiteX3-77" fmla="*/ 1447742 w 3431625"/>
              <a:gd name="connsiteY3-78" fmla="*/ 113892 h 118105"/>
              <a:gd name="connsiteX4-79" fmla="*/ 351183 w 3431625"/>
              <a:gd name="connsiteY4-80" fmla="*/ 118105 h 118105"/>
              <a:gd name="connsiteX5-81" fmla="*/ 88471 w 3431625"/>
              <a:gd name="connsiteY5-82" fmla="*/ 97058 h 118105"/>
              <a:gd name="connsiteX6-83" fmla="*/ 22 w 3431625"/>
              <a:gd name="connsiteY6-84" fmla="*/ 63478 h 118105"/>
              <a:gd name="connsiteX7-85" fmla="*/ 88471 w 3431625"/>
              <a:gd name="connsiteY7-86" fmla="*/ 20425 h 118105"/>
              <a:gd name="connsiteX8-87" fmla="*/ 389182 w 3431625"/>
              <a:gd name="connsiteY8-88" fmla="*/ 714 h 118105"/>
              <a:gd name="connsiteX0-89" fmla="*/ 389182 w 3431625"/>
              <a:gd name="connsiteY0-90" fmla="*/ 714 h 113891"/>
              <a:gd name="connsiteX1-91" fmla="*/ 1447742 w 3431625"/>
              <a:gd name="connsiteY1-92" fmla="*/ 0 h 113891"/>
              <a:gd name="connsiteX2-93" fmla="*/ 3431625 w 3431625"/>
              <a:gd name="connsiteY2-94" fmla="*/ 56946 h 113891"/>
              <a:gd name="connsiteX3-95" fmla="*/ 1447742 w 3431625"/>
              <a:gd name="connsiteY3-96" fmla="*/ 113892 h 113891"/>
              <a:gd name="connsiteX4-97" fmla="*/ 353564 w 3431625"/>
              <a:gd name="connsiteY4-98" fmla="*/ 113366 h 113891"/>
              <a:gd name="connsiteX5-99" fmla="*/ 88471 w 3431625"/>
              <a:gd name="connsiteY5-100" fmla="*/ 97058 h 113891"/>
              <a:gd name="connsiteX6-101" fmla="*/ 22 w 3431625"/>
              <a:gd name="connsiteY6-102" fmla="*/ 63478 h 113891"/>
              <a:gd name="connsiteX7-103" fmla="*/ 88471 w 3431625"/>
              <a:gd name="connsiteY7-104" fmla="*/ 20425 h 113891"/>
              <a:gd name="connsiteX8-105" fmla="*/ 389182 w 3431625"/>
              <a:gd name="connsiteY8-106" fmla="*/ 714 h 113891"/>
              <a:gd name="connsiteX0-107" fmla="*/ 366084 w 3408527"/>
              <a:gd name="connsiteY0-108" fmla="*/ 714 h 113893"/>
              <a:gd name="connsiteX1-109" fmla="*/ 1424644 w 3408527"/>
              <a:gd name="connsiteY1-110" fmla="*/ 0 h 113893"/>
              <a:gd name="connsiteX2-111" fmla="*/ 3408527 w 3408527"/>
              <a:gd name="connsiteY2-112" fmla="*/ 56946 h 113893"/>
              <a:gd name="connsiteX3-113" fmla="*/ 1424644 w 3408527"/>
              <a:gd name="connsiteY3-114" fmla="*/ 113892 h 113893"/>
              <a:gd name="connsiteX4-115" fmla="*/ 330466 w 3408527"/>
              <a:gd name="connsiteY4-116" fmla="*/ 113366 h 113893"/>
              <a:gd name="connsiteX5-117" fmla="*/ 65373 w 3408527"/>
              <a:gd name="connsiteY5-118" fmla="*/ 97058 h 113893"/>
              <a:gd name="connsiteX6-119" fmla="*/ 5499 w 3408527"/>
              <a:gd name="connsiteY6-120" fmla="*/ 63478 h 113893"/>
              <a:gd name="connsiteX7-121" fmla="*/ 65373 w 3408527"/>
              <a:gd name="connsiteY7-122" fmla="*/ 20425 h 113893"/>
              <a:gd name="connsiteX8-123" fmla="*/ 366084 w 3408527"/>
              <a:gd name="connsiteY8-124" fmla="*/ 714 h 113893"/>
              <a:gd name="connsiteX0-125" fmla="*/ 367102 w 3409545"/>
              <a:gd name="connsiteY0-126" fmla="*/ 714 h 113891"/>
              <a:gd name="connsiteX1-127" fmla="*/ 1425662 w 3409545"/>
              <a:gd name="connsiteY1-128" fmla="*/ 0 h 113891"/>
              <a:gd name="connsiteX2-129" fmla="*/ 3409545 w 3409545"/>
              <a:gd name="connsiteY2-130" fmla="*/ 56946 h 113891"/>
              <a:gd name="connsiteX3-131" fmla="*/ 1425662 w 3409545"/>
              <a:gd name="connsiteY3-132" fmla="*/ 113892 h 113891"/>
              <a:gd name="connsiteX4-133" fmla="*/ 331484 w 3409545"/>
              <a:gd name="connsiteY4-134" fmla="*/ 113366 h 113891"/>
              <a:gd name="connsiteX5-135" fmla="*/ 80678 w 3409545"/>
              <a:gd name="connsiteY5-136" fmla="*/ 101795 h 113891"/>
              <a:gd name="connsiteX6-137" fmla="*/ 6517 w 3409545"/>
              <a:gd name="connsiteY6-138" fmla="*/ 63478 h 113891"/>
              <a:gd name="connsiteX7-139" fmla="*/ 66391 w 3409545"/>
              <a:gd name="connsiteY7-140" fmla="*/ 20425 h 113891"/>
              <a:gd name="connsiteX8-141" fmla="*/ 367102 w 3409545"/>
              <a:gd name="connsiteY8-142" fmla="*/ 714 h 113891"/>
              <a:gd name="connsiteX0-143" fmla="*/ 362560 w 3405003"/>
              <a:gd name="connsiteY0-144" fmla="*/ 714 h 113893"/>
              <a:gd name="connsiteX1-145" fmla="*/ 1421120 w 3405003"/>
              <a:gd name="connsiteY1-146" fmla="*/ 0 h 113893"/>
              <a:gd name="connsiteX2-147" fmla="*/ 3405003 w 3405003"/>
              <a:gd name="connsiteY2-148" fmla="*/ 56946 h 113893"/>
              <a:gd name="connsiteX3-149" fmla="*/ 1421120 w 3405003"/>
              <a:gd name="connsiteY3-150" fmla="*/ 113892 h 113893"/>
              <a:gd name="connsiteX4-151" fmla="*/ 326942 w 3405003"/>
              <a:gd name="connsiteY4-152" fmla="*/ 113366 h 113893"/>
              <a:gd name="connsiteX5-153" fmla="*/ 76136 w 3405003"/>
              <a:gd name="connsiteY5-154" fmla="*/ 101795 h 113893"/>
              <a:gd name="connsiteX6-155" fmla="*/ 1975 w 3405003"/>
              <a:gd name="connsiteY6-156" fmla="*/ 63478 h 113893"/>
              <a:gd name="connsiteX7-157" fmla="*/ 61849 w 3405003"/>
              <a:gd name="connsiteY7-158" fmla="*/ 20425 h 113893"/>
              <a:gd name="connsiteX8-159" fmla="*/ 362560 w 3405003"/>
              <a:gd name="connsiteY8-160" fmla="*/ 714 h 1138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405003" h="113893">
                <a:moveTo>
                  <a:pt x="362560" y="714"/>
                </a:moveTo>
                <a:lnTo>
                  <a:pt x="1421120" y="0"/>
                </a:lnTo>
                <a:cubicBezTo>
                  <a:pt x="2586965" y="9382"/>
                  <a:pt x="3405003" y="31346"/>
                  <a:pt x="3405003" y="56946"/>
                </a:cubicBezTo>
                <a:cubicBezTo>
                  <a:pt x="3405003" y="82546"/>
                  <a:pt x="2586965" y="104510"/>
                  <a:pt x="1421120" y="113892"/>
                </a:cubicBezTo>
                <a:lnTo>
                  <a:pt x="326942" y="113366"/>
                </a:lnTo>
                <a:lnTo>
                  <a:pt x="76136" y="101795"/>
                </a:lnTo>
                <a:cubicBezTo>
                  <a:pt x="-16085" y="90018"/>
                  <a:pt x="4356" y="77040"/>
                  <a:pt x="1975" y="63478"/>
                </a:cubicBezTo>
                <a:cubicBezTo>
                  <a:pt x="-406" y="49916"/>
                  <a:pt x="-11322" y="27463"/>
                  <a:pt x="61849" y="20425"/>
                </a:cubicBezTo>
                <a:cubicBezTo>
                  <a:pt x="144623" y="2742"/>
                  <a:pt x="260736" y="8872"/>
                  <a:pt x="362560" y="714"/>
                </a:cubicBezTo>
                <a:close/>
              </a:path>
            </a:pathLst>
          </a:custGeom>
          <a:gradFill flip="none" rotWithShape="1">
            <a:gsLst>
              <a:gs pos="0">
                <a:schemeClr val="bg1">
                  <a:alpha val="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975" strike="noStrike" noProof="1">
              <a:solidFill>
                <a:prstClr val="white"/>
              </a:solidFill>
            </a:endParaRPr>
          </a:p>
        </p:txBody>
      </p:sp>
      <p:sp>
        <p:nvSpPr>
          <p:cNvPr id="116" name="任意多边形 115"/>
          <p:cNvSpPr/>
          <p:nvPr userDrawn="1"/>
        </p:nvSpPr>
        <p:spPr>
          <a:xfrm rot="19174374">
            <a:off x="4551363" y="-930275"/>
            <a:ext cx="2038350" cy="33338"/>
          </a:xfrm>
          <a:custGeom>
            <a:avLst/>
            <a:gdLst>
              <a:gd name="connsiteX0" fmla="*/ 448691 w 3486372"/>
              <a:gd name="connsiteY0" fmla="*/ 0 h 122153"/>
              <a:gd name="connsiteX1" fmla="*/ 1502489 w 3486372"/>
              <a:gd name="connsiteY1" fmla="*/ 4048 h 122153"/>
              <a:gd name="connsiteX2" fmla="*/ 3486372 w 3486372"/>
              <a:gd name="connsiteY2" fmla="*/ 60994 h 122153"/>
              <a:gd name="connsiteX3" fmla="*/ 1502489 w 3486372"/>
              <a:gd name="connsiteY3" fmla="*/ 117940 h 122153"/>
              <a:gd name="connsiteX4" fmla="*/ 405930 w 3486372"/>
              <a:gd name="connsiteY4" fmla="*/ 122153 h 122153"/>
              <a:gd name="connsiteX5" fmla="*/ 143218 w 3486372"/>
              <a:gd name="connsiteY5" fmla="*/ 101106 h 122153"/>
              <a:gd name="connsiteX6" fmla="*/ 0 w 3486372"/>
              <a:gd name="connsiteY6" fmla="*/ 62789 h 122153"/>
              <a:gd name="connsiteX7" fmla="*/ 143218 w 3486372"/>
              <a:gd name="connsiteY7" fmla="*/ 24473 h 122153"/>
              <a:gd name="connsiteX0-1" fmla="*/ 443929 w 3486372"/>
              <a:gd name="connsiteY0-2" fmla="*/ 714 h 118105"/>
              <a:gd name="connsiteX1-3" fmla="*/ 1502489 w 3486372"/>
              <a:gd name="connsiteY1-4" fmla="*/ 0 h 118105"/>
              <a:gd name="connsiteX2-5" fmla="*/ 3486372 w 3486372"/>
              <a:gd name="connsiteY2-6" fmla="*/ 56946 h 118105"/>
              <a:gd name="connsiteX3-7" fmla="*/ 1502489 w 3486372"/>
              <a:gd name="connsiteY3-8" fmla="*/ 113892 h 118105"/>
              <a:gd name="connsiteX4-9" fmla="*/ 405930 w 3486372"/>
              <a:gd name="connsiteY4-10" fmla="*/ 118105 h 118105"/>
              <a:gd name="connsiteX5-11" fmla="*/ 143218 w 3486372"/>
              <a:gd name="connsiteY5-12" fmla="*/ 97058 h 118105"/>
              <a:gd name="connsiteX6-13" fmla="*/ 0 w 3486372"/>
              <a:gd name="connsiteY6-14" fmla="*/ 58741 h 118105"/>
              <a:gd name="connsiteX7-15" fmla="*/ 143218 w 3486372"/>
              <a:gd name="connsiteY7-16" fmla="*/ 20425 h 118105"/>
              <a:gd name="connsiteX8" fmla="*/ 443929 w 3486372"/>
              <a:gd name="connsiteY8" fmla="*/ 714 h 118105"/>
              <a:gd name="connsiteX0-17" fmla="*/ 443929 w 3486372"/>
              <a:gd name="connsiteY0-18" fmla="*/ 714 h 118105"/>
              <a:gd name="connsiteX1-19" fmla="*/ 1502489 w 3486372"/>
              <a:gd name="connsiteY1-20" fmla="*/ 0 h 118105"/>
              <a:gd name="connsiteX2-21" fmla="*/ 3486372 w 3486372"/>
              <a:gd name="connsiteY2-22" fmla="*/ 56946 h 118105"/>
              <a:gd name="connsiteX3-23" fmla="*/ 1502489 w 3486372"/>
              <a:gd name="connsiteY3-24" fmla="*/ 113892 h 118105"/>
              <a:gd name="connsiteX4-25" fmla="*/ 405930 w 3486372"/>
              <a:gd name="connsiteY4-26" fmla="*/ 118105 h 118105"/>
              <a:gd name="connsiteX5-27" fmla="*/ 143218 w 3486372"/>
              <a:gd name="connsiteY5-28" fmla="*/ 97058 h 118105"/>
              <a:gd name="connsiteX6-29" fmla="*/ 0 w 3486372"/>
              <a:gd name="connsiteY6-30" fmla="*/ 58741 h 118105"/>
              <a:gd name="connsiteX7-31" fmla="*/ 143218 w 3486372"/>
              <a:gd name="connsiteY7-32" fmla="*/ 20425 h 118105"/>
              <a:gd name="connsiteX8-33" fmla="*/ 443929 w 3486372"/>
              <a:gd name="connsiteY8-34" fmla="*/ 714 h 118105"/>
              <a:gd name="connsiteX0-35" fmla="*/ 443929 w 3486372"/>
              <a:gd name="connsiteY0-36" fmla="*/ 714 h 118105"/>
              <a:gd name="connsiteX1-37" fmla="*/ 1502489 w 3486372"/>
              <a:gd name="connsiteY1-38" fmla="*/ 0 h 118105"/>
              <a:gd name="connsiteX2-39" fmla="*/ 3486372 w 3486372"/>
              <a:gd name="connsiteY2-40" fmla="*/ 56946 h 118105"/>
              <a:gd name="connsiteX3-41" fmla="*/ 1502489 w 3486372"/>
              <a:gd name="connsiteY3-42" fmla="*/ 113892 h 118105"/>
              <a:gd name="connsiteX4-43" fmla="*/ 405930 w 3486372"/>
              <a:gd name="connsiteY4-44" fmla="*/ 118105 h 118105"/>
              <a:gd name="connsiteX5-45" fmla="*/ 143218 w 3486372"/>
              <a:gd name="connsiteY5-46" fmla="*/ 97058 h 118105"/>
              <a:gd name="connsiteX6-47" fmla="*/ 0 w 3486372"/>
              <a:gd name="connsiteY6-48" fmla="*/ 58741 h 118105"/>
              <a:gd name="connsiteX7-49" fmla="*/ 143218 w 3486372"/>
              <a:gd name="connsiteY7-50" fmla="*/ 20425 h 118105"/>
              <a:gd name="connsiteX8-51" fmla="*/ 443929 w 3486372"/>
              <a:gd name="connsiteY8-52" fmla="*/ 714 h 118105"/>
              <a:gd name="connsiteX0-53" fmla="*/ 443929 w 3486372"/>
              <a:gd name="connsiteY0-54" fmla="*/ 714 h 118105"/>
              <a:gd name="connsiteX1-55" fmla="*/ 1502489 w 3486372"/>
              <a:gd name="connsiteY1-56" fmla="*/ 0 h 118105"/>
              <a:gd name="connsiteX2-57" fmla="*/ 3486372 w 3486372"/>
              <a:gd name="connsiteY2-58" fmla="*/ 56946 h 118105"/>
              <a:gd name="connsiteX3-59" fmla="*/ 1502489 w 3486372"/>
              <a:gd name="connsiteY3-60" fmla="*/ 113892 h 118105"/>
              <a:gd name="connsiteX4-61" fmla="*/ 405930 w 3486372"/>
              <a:gd name="connsiteY4-62" fmla="*/ 118105 h 118105"/>
              <a:gd name="connsiteX5-63" fmla="*/ 143218 w 3486372"/>
              <a:gd name="connsiteY5-64" fmla="*/ 97058 h 118105"/>
              <a:gd name="connsiteX6-65" fmla="*/ 0 w 3486372"/>
              <a:gd name="connsiteY6-66" fmla="*/ 58741 h 118105"/>
              <a:gd name="connsiteX7-67" fmla="*/ 143218 w 3486372"/>
              <a:gd name="connsiteY7-68" fmla="*/ 20425 h 118105"/>
              <a:gd name="connsiteX8-69" fmla="*/ 443929 w 3486372"/>
              <a:gd name="connsiteY8-70" fmla="*/ 714 h 118105"/>
              <a:gd name="connsiteX0-71" fmla="*/ 389182 w 3431625"/>
              <a:gd name="connsiteY0-72" fmla="*/ 714 h 118105"/>
              <a:gd name="connsiteX1-73" fmla="*/ 1447742 w 3431625"/>
              <a:gd name="connsiteY1-74" fmla="*/ 0 h 118105"/>
              <a:gd name="connsiteX2-75" fmla="*/ 3431625 w 3431625"/>
              <a:gd name="connsiteY2-76" fmla="*/ 56946 h 118105"/>
              <a:gd name="connsiteX3-77" fmla="*/ 1447742 w 3431625"/>
              <a:gd name="connsiteY3-78" fmla="*/ 113892 h 118105"/>
              <a:gd name="connsiteX4-79" fmla="*/ 351183 w 3431625"/>
              <a:gd name="connsiteY4-80" fmla="*/ 118105 h 118105"/>
              <a:gd name="connsiteX5-81" fmla="*/ 88471 w 3431625"/>
              <a:gd name="connsiteY5-82" fmla="*/ 97058 h 118105"/>
              <a:gd name="connsiteX6-83" fmla="*/ 22 w 3431625"/>
              <a:gd name="connsiteY6-84" fmla="*/ 63478 h 118105"/>
              <a:gd name="connsiteX7-85" fmla="*/ 88471 w 3431625"/>
              <a:gd name="connsiteY7-86" fmla="*/ 20425 h 118105"/>
              <a:gd name="connsiteX8-87" fmla="*/ 389182 w 3431625"/>
              <a:gd name="connsiteY8-88" fmla="*/ 714 h 118105"/>
              <a:gd name="connsiteX0-89" fmla="*/ 389182 w 3431625"/>
              <a:gd name="connsiteY0-90" fmla="*/ 714 h 113891"/>
              <a:gd name="connsiteX1-91" fmla="*/ 1447742 w 3431625"/>
              <a:gd name="connsiteY1-92" fmla="*/ 0 h 113891"/>
              <a:gd name="connsiteX2-93" fmla="*/ 3431625 w 3431625"/>
              <a:gd name="connsiteY2-94" fmla="*/ 56946 h 113891"/>
              <a:gd name="connsiteX3-95" fmla="*/ 1447742 w 3431625"/>
              <a:gd name="connsiteY3-96" fmla="*/ 113892 h 113891"/>
              <a:gd name="connsiteX4-97" fmla="*/ 353564 w 3431625"/>
              <a:gd name="connsiteY4-98" fmla="*/ 113366 h 113891"/>
              <a:gd name="connsiteX5-99" fmla="*/ 88471 w 3431625"/>
              <a:gd name="connsiteY5-100" fmla="*/ 97058 h 113891"/>
              <a:gd name="connsiteX6-101" fmla="*/ 22 w 3431625"/>
              <a:gd name="connsiteY6-102" fmla="*/ 63478 h 113891"/>
              <a:gd name="connsiteX7-103" fmla="*/ 88471 w 3431625"/>
              <a:gd name="connsiteY7-104" fmla="*/ 20425 h 113891"/>
              <a:gd name="connsiteX8-105" fmla="*/ 389182 w 3431625"/>
              <a:gd name="connsiteY8-106" fmla="*/ 714 h 113891"/>
              <a:gd name="connsiteX0-107" fmla="*/ 366084 w 3408527"/>
              <a:gd name="connsiteY0-108" fmla="*/ 714 h 113893"/>
              <a:gd name="connsiteX1-109" fmla="*/ 1424644 w 3408527"/>
              <a:gd name="connsiteY1-110" fmla="*/ 0 h 113893"/>
              <a:gd name="connsiteX2-111" fmla="*/ 3408527 w 3408527"/>
              <a:gd name="connsiteY2-112" fmla="*/ 56946 h 113893"/>
              <a:gd name="connsiteX3-113" fmla="*/ 1424644 w 3408527"/>
              <a:gd name="connsiteY3-114" fmla="*/ 113892 h 113893"/>
              <a:gd name="connsiteX4-115" fmla="*/ 330466 w 3408527"/>
              <a:gd name="connsiteY4-116" fmla="*/ 113366 h 113893"/>
              <a:gd name="connsiteX5-117" fmla="*/ 65373 w 3408527"/>
              <a:gd name="connsiteY5-118" fmla="*/ 97058 h 113893"/>
              <a:gd name="connsiteX6-119" fmla="*/ 5499 w 3408527"/>
              <a:gd name="connsiteY6-120" fmla="*/ 63478 h 113893"/>
              <a:gd name="connsiteX7-121" fmla="*/ 65373 w 3408527"/>
              <a:gd name="connsiteY7-122" fmla="*/ 20425 h 113893"/>
              <a:gd name="connsiteX8-123" fmla="*/ 366084 w 3408527"/>
              <a:gd name="connsiteY8-124" fmla="*/ 714 h 113893"/>
              <a:gd name="connsiteX0-125" fmla="*/ 367102 w 3409545"/>
              <a:gd name="connsiteY0-126" fmla="*/ 714 h 113891"/>
              <a:gd name="connsiteX1-127" fmla="*/ 1425662 w 3409545"/>
              <a:gd name="connsiteY1-128" fmla="*/ 0 h 113891"/>
              <a:gd name="connsiteX2-129" fmla="*/ 3409545 w 3409545"/>
              <a:gd name="connsiteY2-130" fmla="*/ 56946 h 113891"/>
              <a:gd name="connsiteX3-131" fmla="*/ 1425662 w 3409545"/>
              <a:gd name="connsiteY3-132" fmla="*/ 113892 h 113891"/>
              <a:gd name="connsiteX4-133" fmla="*/ 331484 w 3409545"/>
              <a:gd name="connsiteY4-134" fmla="*/ 113366 h 113891"/>
              <a:gd name="connsiteX5-135" fmla="*/ 80678 w 3409545"/>
              <a:gd name="connsiteY5-136" fmla="*/ 101795 h 113891"/>
              <a:gd name="connsiteX6-137" fmla="*/ 6517 w 3409545"/>
              <a:gd name="connsiteY6-138" fmla="*/ 63478 h 113891"/>
              <a:gd name="connsiteX7-139" fmla="*/ 66391 w 3409545"/>
              <a:gd name="connsiteY7-140" fmla="*/ 20425 h 113891"/>
              <a:gd name="connsiteX8-141" fmla="*/ 367102 w 3409545"/>
              <a:gd name="connsiteY8-142" fmla="*/ 714 h 113891"/>
              <a:gd name="connsiteX0-143" fmla="*/ 362560 w 3405003"/>
              <a:gd name="connsiteY0-144" fmla="*/ 714 h 113893"/>
              <a:gd name="connsiteX1-145" fmla="*/ 1421120 w 3405003"/>
              <a:gd name="connsiteY1-146" fmla="*/ 0 h 113893"/>
              <a:gd name="connsiteX2-147" fmla="*/ 3405003 w 3405003"/>
              <a:gd name="connsiteY2-148" fmla="*/ 56946 h 113893"/>
              <a:gd name="connsiteX3-149" fmla="*/ 1421120 w 3405003"/>
              <a:gd name="connsiteY3-150" fmla="*/ 113892 h 113893"/>
              <a:gd name="connsiteX4-151" fmla="*/ 326942 w 3405003"/>
              <a:gd name="connsiteY4-152" fmla="*/ 113366 h 113893"/>
              <a:gd name="connsiteX5-153" fmla="*/ 76136 w 3405003"/>
              <a:gd name="connsiteY5-154" fmla="*/ 101795 h 113893"/>
              <a:gd name="connsiteX6-155" fmla="*/ 1975 w 3405003"/>
              <a:gd name="connsiteY6-156" fmla="*/ 63478 h 113893"/>
              <a:gd name="connsiteX7-157" fmla="*/ 61849 w 3405003"/>
              <a:gd name="connsiteY7-158" fmla="*/ 20425 h 113893"/>
              <a:gd name="connsiteX8-159" fmla="*/ 362560 w 3405003"/>
              <a:gd name="connsiteY8-160" fmla="*/ 714 h 1138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405003" h="113893">
                <a:moveTo>
                  <a:pt x="362560" y="714"/>
                </a:moveTo>
                <a:lnTo>
                  <a:pt x="1421120" y="0"/>
                </a:lnTo>
                <a:cubicBezTo>
                  <a:pt x="2586965" y="9382"/>
                  <a:pt x="3405003" y="31346"/>
                  <a:pt x="3405003" y="56946"/>
                </a:cubicBezTo>
                <a:cubicBezTo>
                  <a:pt x="3405003" y="82546"/>
                  <a:pt x="2586965" y="104510"/>
                  <a:pt x="1421120" y="113892"/>
                </a:cubicBezTo>
                <a:lnTo>
                  <a:pt x="326942" y="113366"/>
                </a:lnTo>
                <a:lnTo>
                  <a:pt x="76136" y="101795"/>
                </a:lnTo>
                <a:cubicBezTo>
                  <a:pt x="-16085" y="90018"/>
                  <a:pt x="4356" y="77040"/>
                  <a:pt x="1975" y="63478"/>
                </a:cubicBezTo>
                <a:cubicBezTo>
                  <a:pt x="-406" y="49916"/>
                  <a:pt x="-11322" y="27463"/>
                  <a:pt x="61849" y="20425"/>
                </a:cubicBezTo>
                <a:cubicBezTo>
                  <a:pt x="144623" y="2742"/>
                  <a:pt x="260736" y="8872"/>
                  <a:pt x="362560" y="714"/>
                </a:cubicBezTo>
                <a:close/>
              </a:path>
            </a:pathLst>
          </a:custGeom>
          <a:gradFill flip="none" rotWithShape="1">
            <a:gsLst>
              <a:gs pos="0">
                <a:schemeClr val="bg1">
                  <a:alpha val="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975" strike="noStrike" noProof="1">
              <a:solidFill>
                <a:prstClr val="white"/>
              </a:solidFill>
            </a:endParaRPr>
          </a:p>
        </p:txBody>
      </p:sp>
      <p:sp>
        <p:nvSpPr>
          <p:cNvPr id="117" name="任意多边形 116"/>
          <p:cNvSpPr/>
          <p:nvPr userDrawn="1"/>
        </p:nvSpPr>
        <p:spPr>
          <a:xfrm rot="19174374">
            <a:off x="10388600" y="-927100"/>
            <a:ext cx="2039938" cy="34925"/>
          </a:xfrm>
          <a:custGeom>
            <a:avLst/>
            <a:gdLst>
              <a:gd name="connsiteX0" fmla="*/ 448691 w 3486372"/>
              <a:gd name="connsiteY0" fmla="*/ 0 h 122153"/>
              <a:gd name="connsiteX1" fmla="*/ 1502489 w 3486372"/>
              <a:gd name="connsiteY1" fmla="*/ 4048 h 122153"/>
              <a:gd name="connsiteX2" fmla="*/ 3486372 w 3486372"/>
              <a:gd name="connsiteY2" fmla="*/ 60994 h 122153"/>
              <a:gd name="connsiteX3" fmla="*/ 1502489 w 3486372"/>
              <a:gd name="connsiteY3" fmla="*/ 117940 h 122153"/>
              <a:gd name="connsiteX4" fmla="*/ 405930 w 3486372"/>
              <a:gd name="connsiteY4" fmla="*/ 122153 h 122153"/>
              <a:gd name="connsiteX5" fmla="*/ 143218 w 3486372"/>
              <a:gd name="connsiteY5" fmla="*/ 101106 h 122153"/>
              <a:gd name="connsiteX6" fmla="*/ 0 w 3486372"/>
              <a:gd name="connsiteY6" fmla="*/ 62789 h 122153"/>
              <a:gd name="connsiteX7" fmla="*/ 143218 w 3486372"/>
              <a:gd name="connsiteY7" fmla="*/ 24473 h 122153"/>
              <a:gd name="connsiteX0-1" fmla="*/ 443929 w 3486372"/>
              <a:gd name="connsiteY0-2" fmla="*/ 714 h 118105"/>
              <a:gd name="connsiteX1-3" fmla="*/ 1502489 w 3486372"/>
              <a:gd name="connsiteY1-4" fmla="*/ 0 h 118105"/>
              <a:gd name="connsiteX2-5" fmla="*/ 3486372 w 3486372"/>
              <a:gd name="connsiteY2-6" fmla="*/ 56946 h 118105"/>
              <a:gd name="connsiteX3-7" fmla="*/ 1502489 w 3486372"/>
              <a:gd name="connsiteY3-8" fmla="*/ 113892 h 118105"/>
              <a:gd name="connsiteX4-9" fmla="*/ 405930 w 3486372"/>
              <a:gd name="connsiteY4-10" fmla="*/ 118105 h 118105"/>
              <a:gd name="connsiteX5-11" fmla="*/ 143218 w 3486372"/>
              <a:gd name="connsiteY5-12" fmla="*/ 97058 h 118105"/>
              <a:gd name="connsiteX6-13" fmla="*/ 0 w 3486372"/>
              <a:gd name="connsiteY6-14" fmla="*/ 58741 h 118105"/>
              <a:gd name="connsiteX7-15" fmla="*/ 143218 w 3486372"/>
              <a:gd name="connsiteY7-16" fmla="*/ 20425 h 118105"/>
              <a:gd name="connsiteX8" fmla="*/ 443929 w 3486372"/>
              <a:gd name="connsiteY8" fmla="*/ 714 h 118105"/>
              <a:gd name="connsiteX0-17" fmla="*/ 443929 w 3486372"/>
              <a:gd name="connsiteY0-18" fmla="*/ 714 h 118105"/>
              <a:gd name="connsiteX1-19" fmla="*/ 1502489 w 3486372"/>
              <a:gd name="connsiteY1-20" fmla="*/ 0 h 118105"/>
              <a:gd name="connsiteX2-21" fmla="*/ 3486372 w 3486372"/>
              <a:gd name="connsiteY2-22" fmla="*/ 56946 h 118105"/>
              <a:gd name="connsiteX3-23" fmla="*/ 1502489 w 3486372"/>
              <a:gd name="connsiteY3-24" fmla="*/ 113892 h 118105"/>
              <a:gd name="connsiteX4-25" fmla="*/ 405930 w 3486372"/>
              <a:gd name="connsiteY4-26" fmla="*/ 118105 h 118105"/>
              <a:gd name="connsiteX5-27" fmla="*/ 143218 w 3486372"/>
              <a:gd name="connsiteY5-28" fmla="*/ 97058 h 118105"/>
              <a:gd name="connsiteX6-29" fmla="*/ 0 w 3486372"/>
              <a:gd name="connsiteY6-30" fmla="*/ 58741 h 118105"/>
              <a:gd name="connsiteX7-31" fmla="*/ 143218 w 3486372"/>
              <a:gd name="connsiteY7-32" fmla="*/ 20425 h 118105"/>
              <a:gd name="connsiteX8-33" fmla="*/ 443929 w 3486372"/>
              <a:gd name="connsiteY8-34" fmla="*/ 714 h 118105"/>
              <a:gd name="connsiteX0-35" fmla="*/ 443929 w 3486372"/>
              <a:gd name="connsiteY0-36" fmla="*/ 714 h 118105"/>
              <a:gd name="connsiteX1-37" fmla="*/ 1502489 w 3486372"/>
              <a:gd name="connsiteY1-38" fmla="*/ 0 h 118105"/>
              <a:gd name="connsiteX2-39" fmla="*/ 3486372 w 3486372"/>
              <a:gd name="connsiteY2-40" fmla="*/ 56946 h 118105"/>
              <a:gd name="connsiteX3-41" fmla="*/ 1502489 w 3486372"/>
              <a:gd name="connsiteY3-42" fmla="*/ 113892 h 118105"/>
              <a:gd name="connsiteX4-43" fmla="*/ 405930 w 3486372"/>
              <a:gd name="connsiteY4-44" fmla="*/ 118105 h 118105"/>
              <a:gd name="connsiteX5-45" fmla="*/ 143218 w 3486372"/>
              <a:gd name="connsiteY5-46" fmla="*/ 97058 h 118105"/>
              <a:gd name="connsiteX6-47" fmla="*/ 0 w 3486372"/>
              <a:gd name="connsiteY6-48" fmla="*/ 58741 h 118105"/>
              <a:gd name="connsiteX7-49" fmla="*/ 143218 w 3486372"/>
              <a:gd name="connsiteY7-50" fmla="*/ 20425 h 118105"/>
              <a:gd name="connsiteX8-51" fmla="*/ 443929 w 3486372"/>
              <a:gd name="connsiteY8-52" fmla="*/ 714 h 118105"/>
              <a:gd name="connsiteX0-53" fmla="*/ 443929 w 3486372"/>
              <a:gd name="connsiteY0-54" fmla="*/ 714 h 118105"/>
              <a:gd name="connsiteX1-55" fmla="*/ 1502489 w 3486372"/>
              <a:gd name="connsiteY1-56" fmla="*/ 0 h 118105"/>
              <a:gd name="connsiteX2-57" fmla="*/ 3486372 w 3486372"/>
              <a:gd name="connsiteY2-58" fmla="*/ 56946 h 118105"/>
              <a:gd name="connsiteX3-59" fmla="*/ 1502489 w 3486372"/>
              <a:gd name="connsiteY3-60" fmla="*/ 113892 h 118105"/>
              <a:gd name="connsiteX4-61" fmla="*/ 405930 w 3486372"/>
              <a:gd name="connsiteY4-62" fmla="*/ 118105 h 118105"/>
              <a:gd name="connsiteX5-63" fmla="*/ 143218 w 3486372"/>
              <a:gd name="connsiteY5-64" fmla="*/ 97058 h 118105"/>
              <a:gd name="connsiteX6-65" fmla="*/ 0 w 3486372"/>
              <a:gd name="connsiteY6-66" fmla="*/ 58741 h 118105"/>
              <a:gd name="connsiteX7-67" fmla="*/ 143218 w 3486372"/>
              <a:gd name="connsiteY7-68" fmla="*/ 20425 h 118105"/>
              <a:gd name="connsiteX8-69" fmla="*/ 443929 w 3486372"/>
              <a:gd name="connsiteY8-70" fmla="*/ 714 h 118105"/>
              <a:gd name="connsiteX0-71" fmla="*/ 389182 w 3431625"/>
              <a:gd name="connsiteY0-72" fmla="*/ 714 h 118105"/>
              <a:gd name="connsiteX1-73" fmla="*/ 1447742 w 3431625"/>
              <a:gd name="connsiteY1-74" fmla="*/ 0 h 118105"/>
              <a:gd name="connsiteX2-75" fmla="*/ 3431625 w 3431625"/>
              <a:gd name="connsiteY2-76" fmla="*/ 56946 h 118105"/>
              <a:gd name="connsiteX3-77" fmla="*/ 1447742 w 3431625"/>
              <a:gd name="connsiteY3-78" fmla="*/ 113892 h 118105"/>
              <a:gd name="connsiteX4-79" fmla="*/ 351183 w 3431625"/>
              <a:gd name="connsiteY4-80" fmla="*/ 118105 h 118105"/>
              <a:gd name="connsiteX5-81" fmla="*/ 88471 w 3431625"/>
              <a:gd name="connsiteY5-82" fmla="*/ 97058 h 118105"/>
              <a:gd name="connsiteX6-83" fmla="*/ 22 w 3431625"/>
              <a:gd name="connsiteY6-84" fmla="*/ 63478 h 118105"/>
              <a:gd name="connsiteX7-85" fmla="*/ 88471 w 3431625"/>
              <a:gd name="connsiteY7-86" fmla="*/ 20425 h 118105"/>
              <a:gd name="connsiteX8-87" fmla="*/ 389182 w 3431625"/>
              <a:gd name="connsiteY8-88" fmla="*/ 714 h 118105"/>
              <a:gd name="connsiteX0-89" fmla="*/ 389182 w 3431625"/>
              <a:gd name="connsiteY0-90" fmla="*/ 714 h 113891"/>
              <a:gd name="connsiteX1-91" fmla="*/ 1447742 w 3431625"/>
              <a:gd name="connsiteY1-92" fmla="*/ 0 h 113891"/>
              <a:gd name="connsiteX2-93" fmla="*/ 3431625 w 3431625"/>
              <a:gd name="connsiteY2-94" fmla="*/ 56946 h 113891"/>
              <a:gd name="connsiteX3-95" fmla="*/ 1447742 w 3431625"/>
              <a:gd name="connsiteY3-96" fmla="*/ 113892 h 113891"/>
              <a:gd name="connsiteX4-97" fmla="*/ 353564 w 3431625"/>
              <a:gd name="connsiteY4-98" fmla="*/ 113366 h 113891"/>
              <a:gd name="connsiteX5-99" fmla="*/ 88471 w 3431625"/>
              <a:gd name="connsiteY5-100" fmla="*/ 97058 h 113891"/>
              <a:gd name="connsiteX6-101" fmla="*/ 22 w 3431625"/>
              <a:gd name="connsiteY6-102" fmla="*/ 63478 h 113891"/>
              <a:gd name="connsiteX7-103" fmla="*/ 88471 w 3431625"/>
              <a:gd name="connsiteY7-104" fmla="*/ 20425 h 113891"/>
              <a:gd name="connsiteX8-105" fmla="*/ 389182 w 3431625"/>
              <a:gd name="connsiteY8-106" fmla="*/ 714 h 113891"/>
              <a:gd name="connsiteX0-107" fmla="*/ 366084 w 3408527"/>
              <a:gd name="connsiteY0-108" fmla="*/ 714 h 113893"/>
              <a:gd name="connsiteX1-109" fmla="*/ 1424644 w 3408527"/>
              <a:gd name="connsiteY1-110" fmla="*/ 0 h 113893"/>
              <a:gd name="connsiteX2-111" fmla="*/ 3408527 w 3408527"/>
              <a:gd name="connsiteY2-112" fmla="*/ 56946 h 113893"/>
              <a:gd name="connsiteX3-113" fmla="*/ 1424644 w 3408527"/>
              <a:gd name="connsiteY3-114" fmla="*/ 113892 h 113893"/>
              <a:gd name="connsiteX4-115" fmla="*/ 330466 w 3408527"/>
              <a:gd name="connsiteY4-116" fmla="*/ 113366 h 113893"/>
              <a:gd name="connsiteX5-117" fmla="*/ 65373 w 3408527"/>
              <a:gd name="connsiteY5-118" fmla="*/ 97058 h 113893"/>
              <a:gd name="connsiteX6-119" fmla="*/ 5499 w 3408527"/>
              <a:gd name="connsiteY6-120" fmla="*/ 63478 h 113893"/>
              <a:gd name="connsiteX7-121" fmla="*/ 65373 w 3408527"/>
              <a:gd name="connsiteY7-122" fmla="*/ 20425 h 113893"/>
              <a:gd name="connsiteX8-123" fmla="*/ 366084 w 3408527"/>
              <a:gd name="connsiteY8-124" fmla="*/ 714 h 113893"/>
              <a:gd name="connsiteX0-125" fmla="*/ 367102 w 3409545"/>
              <a:gd name="connsiteY0-126" fmla="*/ 714 h 113891"/>
              <a:gd name="connsiteX1-127" fmla="*/ 1425662 w 3409545"/>
              <a:gd name="connsiteY1-128" fmla="*/ 0 h 113891"/>
              <a:gd name="connsiteX2-129" fmla="*/ 3409545 w 3409545"/>
              <a:gd name="connsiteY2-130" fmla="*/ 56946 h 113891"/>
              <a:gd name="connsiteX3-131" fmla="*/ 1425662 w 3409545"/>
              <a:gd name="connsiteY3-132" fmla="*/ 113892 h 113891"/>
              <a:gd name="connsiteX4-133" fmla="*/ 331484 w 3409545"/>
              <a:gd name="connsiteY4-134" fmla="*/ 113366 h 113891"/>
              <a:gd name="connsiteX5-135" fmla="*/ 80678 w 3409545"/>
              <a:gd name="connsiteY5-136" fmla="*/ 101795 h 113891"/>
              <a:gd name="connsiteX6-137" fmla="*/ 6517 w 3409545"/>
              <a:gd name="connsiteY6-138" fmla="*/ 63478 h 113891"/>
              <a:gd name="connsiteX7-139" fmla="*/ 66391 w 3409545"/>
              <a:gd name="connsiteY7-140" fmla="*/ 20425 h 113891"/>
              <a:gd name="connsiteX8-141" fmla="*/ 367102 w 3409545"/>
              <a:gd name="connsiteY8-142" fmla="*/ 714 h 113891"/>
              <a:gd name="connsiteX0-143" fmla="*/ 362560 w 3405003"/>
              <a:gd name="connsiteY0-144" fmla="*/ 714 h 113893"/>
              <a:gd name="connsiteX1-145" fmla="*/ 1421120 w 3405003"/>
              <a:gd name="connsiteY1-146" fmla="*/ 0 h 113893"/>
              <a:gd name="connsiteX2-147" fmla="*/ 3405003 w 3405003"/>
              <a:gd name="connsiteY2-148" fmla="*/ 56946 h 113893"/>
              <a:gd name="connsiteX3-149" fmla="*/ 1421120 w 3405003"/>
              <a:gd name="connsiteY3-150" fmla="*/ 113892 h 113893"/>
              <a:gd name="connsiteX4-151" fmla="*/ 326942 w 3405003"/>
              <a:gd name="connsiteY4-152" fmla="*/ 113366 h 113893"/>
              <a:gd name="connsiteX5-153" fmla="*/ 76136 w 3405003"/>
              <a:gd name="connsiteY5-154" fmla="*/ 101795 h 113893"/>
              <a:gd name="connsiteX6-155" fmla="*/ 1975 w 3405003"/>
              <a:gd name="connsiteY6-156" fmla="*/ 63478 h 113893"/>
              <a:gd name="connsiteX7-157" fmla="*/ 61849 w 3405003"/>
              <a:gd name="connsiteY7-158" fmla="*/ 20425 h 113893"/>
              <a:gd name="connsiteX8-159" fmla="*/ 362560 w 3405003"/>
              <a:gd name="connsiteY8-160" fmla="*/ 714 h 1138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405003" h="113893">
                <a:moveTo>
                  <a:pt x="362560" y="714"/>
                </a:moveTo>
                <a:lnTo>
                  <a:pt x="1421120" y="0"/>
                </a:lnTo>
                <a:cubicBezTo>
                  <a:pt x="2586965" y="9382"/>
                  <a:pt x="3405003" y="31346"/>
                  <a:pt x="3405003" y="56946"/>
                </a:cubicBezTo>
                <a:cubicBezTo>
                  <a:pt x="3405003" y="82546"/>
                  <a:pt x="2586965" y="104510"/>
                  <a:pt x="1421120" y="113892"/>
                </a:cubicBezTo>
                <a:lnTo>
                  <a:pt x="326942" y="113366"/>
                </a:lnTo>
                <a:lnTo>
                  <a:pt x="76136" y="101795"/>
                </a:lnTo>
                <a:cubicBezTo>
                  <a:pt x="-16085" y="90018"/>
                  <a:pt x="4356" y="77040"/>
                  <a:pt x="1975" y="63478"/>
                </a:cubicBezTo>
                <a:cubicBezTo>
                  <a:pt x="-406" y="49916"/>
                  <a:pt x="-11322" y="27463"/>
                  <a:pt x="61849" y="20425"/>
                </a:cubicBezTo>
                <a:cubicBezTo>
                  <a:pt x="144623" y="2742"/>
                  <a:pt x="260736" y="8872"/>
                  <a:pt x="362560" y="714"/>
                </a:cubicBezTo>
                <a:close/>
              </a:path>
            </a:pathLst>
          </a:custGeom>
          <a:gradFill flip="none" rotWithShape="1">
            <a:gsLst>
              <a:gs pos="0">
                <a:schemeClr val="bg1">
                  <a:alpha val="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975" strike="noStrike" noProof="1">
              <a:solidFill>
                <a:prstClr val="white"/>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0"/>
                                  </p:stCondLst>
                                  <p:childTnLst>
                                    <p:animMotion origin="layout" path="M -4.58333E-6 -3.7037E-6 L -0.51393 0.74074 " pathEditMode="relative" rAng="0" ptsTypes="AA">
                                      <p:cBhvr>
                                        <p:cTn id="6" dur="1500" fill="hold"/>
                                        <p:tgtEl>
                                          <p:spTgt spid="116"/>
                                        </p:tgtEl>
                                        <p:attrNameLst>
                                          <p:attrName>ppt_x</p:attrName>
                                          <p:attrName>ppt_y</p:attrName>
                                        </p:attrNameLst>
                                      </p:cBhvr>
                                      <p:rCtr x="-25700" y="37000"/>
                                    </p:animMotion>
                                  </p:childTnLst>
                                </p:cTn>
                              </p:par>
                              <p:par>
                                <p:cTn id="7" presetID="10" presetClass="exit" presetSubtype="0" repeatCount="indefinite" fill="hold" grpId="1" nodeType="withEffect">
                                  <p:stCondLst>
                                    <p:cond delay="0"/>
                                  </p:stCondLst>
                                  <p:childTnLst>
                                    <p:animEffect transition="out" filter="fade">
                                      <p:cBhvr>
                                        <p:cTn id="8" dur="1500"/>
                                        <p:tgtEl>
                                          <p:spTgt spid="116"/>
                                        </p:tgtEl>
                                      </p:cBhvr>
                                    </p:animEffect>
                                    <p:set>
                                      <p:cBhvr>
                                        <p:cTn id="9" dur="1" fill="hold">
                                          <p:stCondLst>
                                            <p:cond delay="1499"/>
                                          </p:stCondLst>
                                        </p:cTn>
                                        <p:tgtEl>
                                          <p:spTgt spid="116"/>
                                        </p:tgtEl>
                                        <p:attrNameLst>
                                          <p:attrName>style.visibility</p:attrName>
                                        </p:attrNameLst>
                                      </p:cBhvr>
                                      <p:to>
                                        <p:strVal val="hidden"/>
                                      </p:to>
                                    </p:set>
                                  </p:childTnLst>
                                </p:cTn>
                              </p:par>
                              <p:par>
                                <p:cTn id="10" presetID="42" presetClass="path" presetSubtype="0" repeatCount="indefinite" accel="50000" decel="50000" fill="hold" grpId="0" nodeType="withEffect">
                                  <p:stCondLst>
                                    <p:cond delay="1000"/>
                                  </p:stCondLst>
                                  <p:childTnLst>
                                    <p:animMotion origin="layout" path="M 1.04167E-6 1.11111E-6 L -0.70534 1.03102 " pathEditMode="relative" rAng="0" ptsTypes="AA">
                                      <p:cBhvr>
                                        <p:cTn id="11" dur="1500" fill="hold"/>
                                        <p:tgtEl>
                                          <p:spTgt spid="115"/>
                                        </p:tgtEl>
                                        <p:attrNameLst>
                                          <p:attrName>ppt_x</p:attrName>
                                          <p:attrName>ppt_y</p:attrName>
                                        </p:attrNameLst>
                                      </p:cBhvr>
                                      <p:rCtr x="-35200" y="51500"/>
                                    </p:animMotion>
                                  </p:childTnLst>
                                </p:cTn>
                              </p:par>
                              <p:par>
                                <p:cTn id="12" presetID="10" presetClass="exit" presetSubtype="0" repeatCount="indefinite" fill="hold" grpId="1" nodeType="withEffect">
                                  <p:stCondLst>
                                    <p:cond delay="1000"/>
                                  </p:stCondLst>
                                  <p:childTnLst>
                                    <p:animEffect transition="out" filter="fade">
                                      <p:cBhvr>
                                        <p:cTn id="13" dur="1500"/>
                                        <p:tgtEl>
                                          <p:spTgt spid="115"/>
                                        </p:tgtEl>
                                      </p:cBhvr>
                                    </p:animEffect>
                                    <p:set>
                                      <p:cBhvr>
                                        <p:cTn id="14" dur="1" fill="hold">
                                          <p:stCondLst>
                                            <p:cond delay="1499"/>
                                          </p:stCondLst>
                                        </p:cTn>
                                        <p:tgtEl>
                                          <p:spTgt spid="115"/>
                                        </p:tgtEl>
                                        <p:attrNameLst>
                                          <p:attrName>style.visibility</p:attrName>
                                        </p:attrNameLst>
                                      </p:cBhvr>
                                      <p:to>
                                        <p:strVal val="hidden"/>
                                      </p:to>
                                    </p:set>
                                  </p:childTnLst>
                                </p:cTn>
                              </p:par>
                              <p:par>
                                <p:cTn id="15" presetID="42" presetClass="path" presetSubtype="0" repeatCount="indefinite" accel="50000" decel="50000" fill="hold" grpId="0" nodeType="withEffect">
                                  <p:stCondLst>
                                    <p:cond delay="250"/>
                                  </p:stCondLst>
                                  <p:childTnLst>
                                    <p:animMotion origin="layout" path="M 3.95833E-6 3.7037E-7 L -0.6194 0.90972 " pathEditMode="relative" rAng="0" ptsTypes="AA">
                                      <p:cBhvr>
                                        <p:cTn id="16" dur="1500" fill="hold"/>
                                        <p:tgtEl>
                                          <p:spTgt spid="117"/>
                                        </p:tgtEl>
                                        <p:attrNameLst>
                                          <p:attrName>ppt_x</p:attrName>
                                          <p:attrName>ppt_y</p:attrName>
                                        </p:attrNameLst>
                                      </p:cBhvr>
                                      <p:rCtr x="-30900" y="45400"/>
                                    </p:animMotion>
                                  </p:childTnLst>
                                </p:cTn>
                              </p:par>
                              <p:par>
                                <p:cTn id="17" presetID="10" presetClass="exit" presetSubtype="0" repeatCount="indefinite" fill="hold" grpId="1" nodeType="withEffect">
                                  <p:stCondLst>
                                    <p:cond delay="250"/>
                                  </p:stCondLst>
                                  <p:childTnLst>
                                    <p:animEffect transition="out" filter="fade">
                                      <p:cBhvr>
                                        <p:cTn id="18" dur="1500"/>
                                        <p:tgtEl>
                                          <p:spTgt spid="117"/>
                                        </p:tgtEl>
                                      </p:cBhvr>
                                    </p:animEffect>
                                    <p:set>
                                      <p:cBhvr>
                                        <p:cTn id="19" dur="1" fill="hold">
                                          <p:stCondLst>
                                            <p:cond delay="1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ldLvl="0" animBg="1"/>
      <p:bldP spid="115" grpId="1" bldLvl="0" animBg="1"/>
      <p:bldP spid="116" grpId="0" bldLvl="0" animBg="1"/>
      <p:bldP spid="116" grpId="1" bldLvl="0" animBg="1"/>
      <p:bldP spid="117" grpId="0" bldLvl="0" animBg="1"/>
      <p:bldP spid="117" grpId="1"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031426"/>
        </a:solidFill>
        <a:effectLst/>
      </p:bgPr>
    </p:bg>
    <p:spTree>
      <p:nvGrpSpPr>
        <p:cNvPr id="1" name=""/>
        <p:cNvGrpSpPr/>
        <p:nvPr/>
      </p:nvGrpSpPr>
      <p:grpSpPr>
        <a:xfrm>
          <a:off x="0" y="0"/>
          <a:ext cx="0" cy="0"/>
          <a:chOff x="0" y="0"/>
          <a:chExt cx="0" cy="0"/>
        </a:xfrm>
      </p:grpSpPr>
      <p:sp>
        <p:nvSpPr>
          <p:cNvPr id="2" name="KSO_Shape"/>
          <p:cNvSpPr/>
          <p:nvPr userDrawn="1"/>
        </p:nvSpPr>
        <p:spPr>
          <a:xfrm>
            <a:off x="8253413" y="482600"/>
            <a:ext cx="130175" cy="131763"/>
          </a:xfrm>
          <a:prstGeom prst="star4">
            <a:avLst>
              <a:gd name="adj" fmla="val 186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75" strike="noStrike" noProof="1">
              <a:solidFill>
                <a:srgbClr val="FFFFFF"/>
              </a:solidFill>
            </a:endParaRPr>
          </a:p>
        </p:txBody>
      </p:sp>
      <p:sp>
        <p:nvSpPr>
          <p:cNvPr id="3" name="KSO_Shape"/>
          <p:cNvSpPr/>
          <p:nvPr userDrawn="1"/>
        </p:nvSpPr>
        <p:spPr>
          <a:xfrm>
            <a:off x="6946900" y="138113"/>
            <a:ext cx="131763" cy="131763"/>
          </a:xfrm>
          <a:prstGeom prst="star4">
            <a:avLst>
              <a:gd name="adj" fmla="val 186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75" strike="noStrike" noProof="1">
              <a:solidFill>
                <a:srgbClr val="FFFFFF"/>
              </a:solidFill>
            </a:endParaRPr>
          </a:p>
        </p:txBody>
      </p:sp>
      <p:sp>
        <p:nvSpPr>
          <p:cNvPr id="4" name="KSO_Shape"/>
          <p:cNvSpPr/>
          <p:nvPr userDrawn="1"/>
        </p:nvSpPr>
        <p:spPr>
          <a:xfrm>
            <a:off x="8647113" y="1127125"/>
            <a:ext cx="131763" cy="131763"/>
          </a:xfrm>
          <a:prstGeom prst="star4">
            <a:avLst>
              <a:gd name="adj" fmla="val 186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75" strike="noStrike" noProof="1">
              <a:solidFill>
                <a:srgbClr val="FFFFFF"/>
              </a:solidFill>
            </a:endParaRPr>
          </a:p>
        </p:txBody>
      </p:sp>
      <p:sp>
        <p:nvSpPr>
          <p:cNvPr id="5" name="KSO_Shape"/>
          <p:cNvSpPr/>
          <p:nvPr userDrawn="1"/>
        </p:nvSpPr>
        <p:spPr>
          <a:xfrm>
            <a:off x="401638" y="217488"/>
            <a:ext cx="131763" cy="131763"/>
          </a:xfrm>
          <a:prstGeom prst="star4">
            <a:avLst>
              <a:gd name="adj" fmla="val 186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75" strike="noStrike" noProof="1">
              <a:solidFill>
                <a:srgbClr val="FFFFFF"/>
              </a:solidFill>
            </a:endParaRPr>
          </a:p>
        </p:txBody>
      </p:sp>
      <p:sp>
        <p:nvSpPr>
          <p:cNvPr id="6" name="KSO_Shape"/>
          <p:cNvSpPr/>
          <p:nvPr userDrawn="1"/>
        </p:nvSpPr>
        <p:spPr>
          <a:xfrm>
            <a:off x="333375" y="900113"/>
            <a:ext cx="131763" cy="131763"/>
          </a:xfrm>
          <a:prstGeom prst="star4">
            <a:avLst>
              <a:gd name="adj" fmla="val 186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75" strike="noStrike" noProof="1">
              <a:solidFill>
                <a:srgbClr val="FFFFFF"/>
              </a:solidFill>
            </a:endParaRPr>
          </a:p>
        </p:txBody>
      </p:sp>
      <p:sp>
        <p:nvSpPr>
          <p:cNvPr id="9" name="任意多边形 8"/>
          <p:cNvSpPr/>
          <p:nvPr userDrawn="1"/>
        </p:nvSpPr>
        <p:spPr>
          <a:xfrm rot="19174374">
            <a:off x="8518525" y="-1071562"/>
            <a:ext cx="2039938" cy="33338"/>
          </a:xfrm>
          <a:custGeom>
            <a:avLst/>
            <a:gdLst>
              <a:gd name="connsiteX0" fmla="*/ 448691 w 3486372"/>
              <a:gd name="connsiteY0" fmla="*/ 0 h 122153"/>
              <a:gd name="connsiteX1" fmla="*/ 1502489 w 3486372"/>
              <a:gd name="connsiteY1" fmla="*/ 4048 h 122153"/>
              <a:gd name="connsiteX2" fmla="*/ 3486372 w 3486372"/>
              <a:gd name="connsiteY2" fmla="*/ 60994 h 122153"/>
              <a:gd name="connsiteX3" fmla="*/ 1502489 w 3486372"/>
              <a:gd name="connsiteY3" fmla="*/ 117940 h 122153"/>
              <a:gd name="connsiteX4" fmla="*/ 405930 w 3486372"/>
              <a:gd name="connsiteY4" fmla="*/ 122153 h 122153"/>
              <a:gd name="connsiteX5" fmla="*/ 143218 w 3486372"/>
              <a:gd name="connsiteY5" fmla="*/ 101106 h 122153"/>
              <a:gd name="connsiteX6" fmla="*/ 0 w 3486372"/>
              <a:gd name="connsiteY6" fmla="*/ 62789 h 122153"/>
              <a:gd name="connsiteX7" fmla="*/ 143218 w 3486372"/>
              <a:gd name="connsiteY7" fmla="*/ 24473 h 122153"/>
              <a:gd name="connsiteX0-1" fmla="*/ 443929 w 3486372"/>
              <a:gd name="connsiteY0-2" fmla="*/ 714 h 118105"/>
              <a:gd name="connsiteX1-3" fmla="*/ 1502489 w 3486372"/>
              <a:gd name="connsiteY1-4" fmla="*/ 0 h 118105"/>
              <a:gd name="connsiteX2-5" fmla="*/ 3486372 w 3486372"/>
              <a:gd name="connsiteY2-6" fmla="*/ 56946 h 118105"/>
              <a:gd name="connsiteX3-7" fmla="*/ 1502489 w 3486372"/>
              <a:gd name="connsiteY3-8" fmla="*/ 113892 h 118105"/>
              <a:gd name="connsiteX4-9" fmla="*/ 405930 w 3486372"/>
              <a:gd name="connsiteY4-10" fmla="*/ 118105 h 118105"/>
              <a:gd name="connsiteX5-11" fmla="*/ 143218 w 3486372"/>
              <a:gd name="connsiteY5-12" fmla="*/ 97058 h 118105"/>
              <a:gd name="connsiteX6-13" fmla="*/ 0 w 3486372"/>
              <a:gd name="connsiteY6-14" fmla="*/ 58741 h 118105"/>
              <a:gd name="connsiteX7-15" fmla="*/ 143218 w 3486372"/>
              <a:gd name="connsiteY7-16" fmla="*/ 20425 h 118105"/>
              <a:gd name="connsiteX8" fmla="*/ 443929 w 3486372"/>
              <a:gd name="connsiteY8" fmla="*/ 714 h 118105"/>
              <a:gd name="connsiteX0-17" fmla="*/ 443929 w 3486372"/>
              <a:gd name="connsiteY0-18" fmla="*/ 714 h 118105"/>
              <a:gd name="connsiteX1-19" fmla="*/ 1502489 w 3486372"/>
              <a:gd name="connsiteY1-20" fmla="*/ 0 h 118105"/>
              <a:gd name="connsiteX2-21" fmla="*/ 3486372 w 3486372"/>
              <a:gd name="connsiteY2-22" fmla="*/ 56946 h 118105"/>
              <a:gd name="connsiteX3-23" fmla="*/ 1502489 w 3486372"/>
              <a:gd name="connsiteY3-24" fmla="*/ 113892 h 118105"/>
              <a:gd name="connsiteX4-25" fmla="*/ 405930 w 3486372"/>
              <a:gd name="connsiteY4-26" fmla="*/ 118105 h 118105"/>
              <a:gd name="connsiteX5-27" fmla="*/ 143218 w 3486372"/>
              <a:gd name="connsiteY5-28" fmla="*/ 97058 h 118105"/>
              <a:gd name="connsiteX6-29" fmla="*/ 0 w 3486372"/>
              <a:gd name="connsiteY6-30" fmla="*/ 58741 h 118105"/>
              <a:gd name="connsiteX7-31" fmla="*/ 143218 w 3486372"/>
              <a:gd name="connsiteY7-32" fmla="*/ 20425 h 118105"/>
              <a:gd name="connsiteX8-33" fmla="*/ 443929 w 3486372"/>
              <a:gd name="connsiteY8-34" fmla="*/ 714 h 118105"/>
              <a:gd name="connsiteX0-35" fmla="*/ 443929 w 3486372"/>
              <a:gd name="connsiteY0-36" fmla="*/ 714 h 118105"/>
              <a:gd name="connsiteX1-37" fmla="*/ 1502489 w 3486372"/>
              <a:gd name="connsiteY1-38" fmla="*/ 0 h 118105"/>
              <a:gd name="connsiteX2-39" fmla="*/ 3486372 w 3486372"/>
              <a:gd name="connsiteY2-40" fmla="*/ 56946 h 118105"/>
              <a:gd name="connsiteX3-41" fmla="*/ 1502489 w 3486372"/>
              <a:gd name="connsiteY3-42" fmla="*/ 113892 h 118105"/>
              <a:gd name="connsiteX4-43" fmla="*/ 405930 w 3486372"/>
              <a:gd name="connsiteY4-44" fmla="*/ 118105 h 118105"/>
              <a:gd name="connsiteX5-45" fmla="*/ 143218 w 3486372"/>
              <a:gd name="connsiteY5-46" fmla="*/ 97058 h 118105"/>
              <a:gd name="connsiteX6-47" fmla="*/ 0 w 3486372"/>
              <a:gd name="connsiteY6-48" fmla="*/ 58741 h 118105"/>
              <a:gd name="connsiteX7-49" fmla="*/ 143218 w 3486372"/>
              <a:gd name="connsiteY7-50" fmla="*/ 20425 h 118105"/>
              <a:gd name="connsiteX8-51" fmla="*/ 443929 w 3486372"/>
              <a:gd name="connsiteY8-52" fmla="*/ 714 h 118105"/>
              <a:gd name="connsiteX0-53" fmla="*/ 443929 w 3486372"/>
              <a:gd name="connsiteY0-54" fmla="*/ 714 h 118105"/>
              <a:gd name="connsiteX1-55" fmla="*/ 1502489 w 3486372"/>
              <a:gd name="connsiteY1-56" fmla="*/ 0 h 118105"/>
              <a:gd name="connsiteX2-57" fmla="*/ 3486372 w 3486372"/>
              <a:gd name="connsiteY2-58" fmla="*/ 56946 h 118105"/>
              <a:gd name="connsiteX3-59" fmla="*/ 1502489 w 3486372"/>
              <a:gd name="connsiteY3-60" fmla="*/ 113892 h 118105"/>
              <a:gd name="connsiteX4-61" fmla="*/ 405930 w 3486372"/>
              <a:gd name="connsiteY4-62" fmla="*/ 118105 h 118105"/>
              <a:gd name="connsiteX5-63" fmla="*/ 143218 w 3486372"/>
              <a:gd name="connsiteY5-64" fmla="*/ 97058 h 118105"/>
              <a:gd name="connsiteX6-65" fmla="*/ 0 w 3486372"/>
              <a:gd name="connsiteY6-66" fmla="*/ 58741 h 118105"/>
              <a:gd name="connsiteX7-67" fmla="*/ 143218 w 3486372"/>
              <a:gd name="connsiteY7-68" fmla="*/ 20425 h 118105"/>
              <a:gd name="connsiteX8-69" fmla="*/ 443929 w 3486372"/>
              <a:gd name="connsiteY8-70" fmla="*/ 714 h 118105"/>
              <a:gd name="connsiteX0-71" fmla="*/ 389182 w 3431625"/>
              <a:gd name="connsiteY0-72" fmla="*/ 714 h 118105"/>
              <a:gd name="connsiteX1-73" fmla="*/ 1447742 w 3431625"/>
              <a:gd name="connsiteY1-74" fmla="*/ 0 h 118105"/>
              <a:gd name="connsiteX2-75" fmla="*/ 3431625 w 3431625"/>
              <a:gd name="connsiteY2-76" fmla="*/ 56946 h 118105"/>
              <a:gd name="connsiteX3-77" fmla="*/ 1447742 w 3431625"/>
              <a:gd name="connsiteY3-78" fmla="*/ 113892 h 118105"/>
              <a:gd name="connsiteX4-79" fmla="*/ 351183 w 3431625"/>
              <a:gd name="connsiteY4-80" fmla="*/ 118105 h 118105"/>
              <a:gd name="connsiteX5-81" fmla="*/ 88471 w 3431625"/>
              <a:gd name="connsiteY5-82" fmla="*/ 97058 h 118105"/>
              <a:gd name="connsiteX6-83" fmla="*/ 22 w 3431625"/>
              <a:gd name="connsiteY6-84" fmla="*/ 63478 h 118105"/>
              <a:gd name="connsiteX7-85" fmla="*/ 88471 w 3431625"/>
              <a:gd name="connsiteY7-86" fmla="*/ 20425 h 118105"/>
              <a:gd name="connsiteX8-87" fmla="*/ 389182 w 3431625"/>
              <a:gd name="connsiteY8-88" fmla="*/ 714 h 118105"/>
              <a:gd name="connsiteX0-89" fmla="*/ 389182 w 3431625"/>
              <a:gd name="connsiteY0-90" fmla="*/ 714 h 113891"/>
              <a:gd name="connsiteX1-91" fmla="*/ 1447742 w 3431625"/>
              <a:gd name="connsiteY1-92" fmla="*/ 0 h 113891"/>
              <a:gd name="connsiteX2-93" fmla="*/ 3431625 w 3431625"/>
              <a:gd name="connsiteY2-94" fmla="*/ 56946 h 113891"/>
              <a:gd name="connsiteX3-95" fmla="*/ 1447742 w 3431625"/>
              <a:gd name="connsiteY3-96" fmla="*/ 113892 h 113891"/>
              <a:gd name="connsiteX4-97" fmla="*/ 353564 w 3431625"/>
              <a:gd name="connsiteY4-98" fmla="*/ 113366 h 113891"/>
              <a:gd name="connsiteX5-99" fmla="*/ 88471 w 3431625"/>
              <a:gd name="connsiteY5-100" fmla="*/ 97058 h 113891"/>
              <a:gd name="connsiteX6-101" fmla="*/ 22 w 3431625"/>
              <a:gd name="connsiteY6-102" fmla="*/ 63478 h 113891"/>
              <a:gd name="connsiteX7-103" fmla="*/ 88471 w 3431625"/>
              <a:gd name="connsiteY7-104" fmla="*/ 20425 h 113891"/>
              <a:gd name="connsiteX8-105" fmla="*/ 389182 w 3431625"/>
              <a:gd name="connsiteY8-106" fmla="*/ 714 h 113891"/>
              <a:gd name="connsiteX0-107" fmla="*/ 366084 w 3408527"/>
              <a:gd name="connsiteY0-108" fmla="*/ 714 h 113893"/>
              <a:gd name="connsiteX1-109" fmla="*/ 1424644 w 3408527"/>
              <a:gd name="connsiteY1-110" fmla="*/ 0 h 113893"/>
              <a:gd name="connsiteX2-111" fmla="*/ 3408527 w 3408527"/>
              <a:gd name="connsiteY2-112" fmla="*/ 56946 h 113893"/>
              <a:gd name="connsiteX3-113" fmla="*/ 1424644 w 3408527"/>
              <a:gd name="connsiteY3-114" fmla="*/ 113892 h 113893"/>
              <a:gd name="connsiteX4-115" fmla="*/ 330466 w 3408527"/>
              <a:gd name="connsiteY4-116" fmla="*/ 113366 h 113893"/>
              <a:gd name="connsiteX5-117" fmla="*/ 65373 w 3408527"/>
              <a:gd name="connsiteY5-118" fmla="*/ 97058 h 113893"/>
              <a:gd name="connsiteX6-119" fmla="*/ 5499 w 3408527"/>
              <a:gd name="connsiteY6-120" fmla="*/ 63478 h 113893"/>
              <a:gd name="connsiteX7-121" fmla="*/ 65373 w 3408527"/>
              <a:gd name="connsiteY7-122" fmla="*/ 20425 h 113893"/>
              <a:gd name="connsiteX8-123" fmla="*/ 366084 w 3408527"/>
              <a:gd name="connsiteY8-124" fmla="*/ 714 h 113893"/>
              <a:gd name="connsiteX0-125" fmla="*/ 367102 w 3409545"/>
              <a:gd name="connsiteY0-126" fmla="*/ 714 h 113891"/>
              <a:gd name="connsiteX1-127" fmla="*/ 1425662 w 3409545"/>
              <a:gd name="connsiteY1-128" fmla="*/ 0 h 113891"/>
              <a:gd name="connsiteX2-129" fmla="*/ 3409545 w 3409545"/>
              <a:gd name="connsiteY2-130" fmla="*/ 56946 h 113891"/>
              <a:gd name="connsiteX3-131" fmla="*/ 1425662 w 3409545"/>
              <a:gd name="connsiteY3-132" fmla="*/ 113892 h 113891"/>
              <a:gd name="connsiteX4-133" fmla="*/ 331484 w 3409545"/>
              <a:gd name="connsiteY4-134" fmla="*/ 113366 h 113891"/>
              <a:gd name="connsiteX5-135" fmla="*/ 80678 w 3409545"/>
              <a:gd name="connsiteY5-136" fmla="*/ 101795 h 113891"/>
              <a:gd name="connsiteX6-137" fmla="*/ 6517 w 3409545"/>
              <a:gd name="connsiteY6-138" fmla="*/ 63478 h 113891"/>
              <a:gd name="connsiteX7-139" fmla="*/ 66391 w 3409545"/>
              <a:gd name="connsiteY7-140" fmla="*/ 20425 h 113891"/>
              <a:gd name="connsiteX8-141" fmla="*/ 367102 w 3409545"/>
              <a:gd name="connsiteY8-142" fmla="*/ 714 h 113891"/>
              <a:gd name="connsiteX0-143" fmla="*/ 362560 w 3405003"/>
              <a:gd name="connsiteY0-144" fmla="*/ 714 h 113893"/>
              <a:gd name="connsiteX1-145" fmla="*/ 1421120 w 3405003"/>
              <a:gd name="connsiteY1-146" fmla="*/ 0 h 113893"/>
              <a:gd name="connsiteX2-147" fmla="*/ 3405003 w 3405003"/>
              <a:gd name="connsiteY2-148" fmla="*/ 56946 h 113893"/>
              <a:gd name="connsiteX3-149" fmla="*/ 1421120 w 3405003"/>
              <a:gd name="connsiteY3-150" fmla="*/ 113892 h 113893"/>
              <a:gd name="connsiteX4-151" fmla="*/ 326942 w 3405003"/>
              <a:gd name="connsiteY4-152" fmla="*/ 113366 h 113893"/>
              <a:gd name="connsiteX5-153" fmla="*/ 76136 w 3405003"/>
              <a:gd name="connsiteY5-154" fmla="*/ 101795 h 113893"/>
              <a:gd name="connsiteX6-155" fmla="*/ 1975 w 3405003"/>
              <a:gd name="connsiteY6-156" fmla="*/ 63478 h 113893"/>
              <a:gd name="connsiteX7-157" fmla="*/ 61849 w 3405003"/>
              <a:gd name="connsiteY7-158" fmla="*/ 20425 h 113893"/>
              <a:gd name="connsiteX8-159" fmla="*/ 362560 w 3405003"/>
              <a:gd name="connsiteY8-160" fmla="*/ 714 h 1138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405003" h="113893">
                <a:moveTo>
                  <a:pt x="362560" y="714"/>
                </a:moveTo>
                <a:lnTo>
                  <a:pt x="1421120" y="0"/>
                </a:lnTo>
                <a:cubicBezTo>
                  <a:pt x="2586965" y="9382"/>
                  <a:pt x="3405003" y="31346"/>
                  <a:pt x="3405003" y="56946"/>
                </a:cubicBezTo>
                <a:cubicBezTo>
                  <a:pt x="3405003" y="82546"/>
                  <a:pt x="2586965" y="104510"/>
                  <a:pt x="1421120" y="113892"/>
                </a:cubicBezTo>
                <a:lnTo>
                  <a:pt x="326942" y="113366"/>
                </a:lnTo>
                <a:lnTo>
                  <a:pt x="76136" y="101795"/>
                </a:lnTo>
                <a:cubicBezTo>
                  <a:pt x="-16085" y="90018"/>
                  <a:pt x="4356" y="77040"/>
                  <a:pt x="1975" y="63478"/>
                </a:cubicBezTo>
                <a:cubicBezTo>
                  <a:pt x="-406" y="49916"/>
                  <a:pt x="-11322" y="27463"/>
                  <a:pt x="61849" y="20425"/>
                </a:cubicBezTo>
                <a:cubicBezTo>
                  <a:pt x="144623" y="2742"/>
                  <a:pt x="260736" y="8872"/>
                  <a:pt x="362560" y="714"/>
                </a:cubicBezTo>
                <a:close/>
              </a:path>
            </a:pathLst>
          </a:custGeom>
          <a:gradFill flip="none" rotWithShape="1">
            <a:gsLst>
              <a:gs pos="0">
                <a:schemeClr val="bg1">
                  <a:alpha val="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975" strike="noStrike" noProof="1"/>
          </a:p>
        </p:txBody>
      </p:sp>
      <p:sp>
        <p:nvSpPr>
          <p:cNvPr id="10" name="任意多边形 9"/>
          <p:cNvSpPr/>
          <p:nvPr userDrawn="1"/>
        </p:nvSpPr>
        <p:spPr>
          <a:xfrm rot="19174374">
            <a:off x="4551363" y="-930275"/>
            <a:ext cx="2038350" cy="33338"/>
          </a:xfrm>
          <a:custGeom>
            <a:avLst/>
            <a:gdLst>
              <a:gd name="connsiteX0" fmla="*/ 448691 w 3486372"/>
              <a:gd name="connsiteY0" fmla="*/ 0 h 122153"/>
              <a:gd name="connsiteX1" fmla="*/ 1502489 w 3486372"/>
              <a:gd name="connsiteY1" fmla="*/ 4048 h 122153"/>
              <a:gd name="connsiteX2" fmla="*/ 3486372 w 3486372"/>
              <a:gd name="connsiteY2" fmla="*/ 60994 h 122153"/>
              <a:gd name="connsiteX3" fmla="*/ 1502489 w 3486372"/>
              <a:gd name="connsiteY3" fmla="*/ 117940 h 122153"/>
              <a:gd name="connsiteX4" fmla="*/ 405930 w 3486372"/>
              <a:gd name="connsiteY4" fmla="*/ 122153 h 122153"/>
              <a:gd name="connsiteX5" fmla="*/ 143218 w 3486372"/>
              <a:gd name="connsiteY5" fmla="*/ 101106 h 122153"/>
              <a:gd name="connsiteX6" fmla="*/ 0 w 3486372"/>
              <a:gd name="connsiteY6" fmla="*/ 62789 h 122153"/>
              <a:gd name="connsiteX7" fmla="*/ 143218 w 3486372"/>
              <a:gd name="connsiteY7" fmla="*/ 24473 h 122153"/>
              <a:gd name="connsiteX0-1" fmla="*/ 443929 w 3486372"/>
              <a:gd name="connsiteY0-2" fmla="*/ 714 h 118105"/>
              <a:gd name="connsiteX1-3" fmla="*/ 1502489 w 3486372"/>
              <a:gd name="connsiteY1-4" fmla="*/ 0 h 118105"/>
              <a:gd name="connsiteX2-5" fmla="*/ 3486372 w 3486372"/>
              <a:gd name="connsiteY2-6" fmla="*/ 56946 h 118105"/>
              <a:gd name="connsiteX3-7" fmla="*/ 1502489 w 3486372"/>
              <a:gd name="connsiteY3-8" fmla="*/ 113892 h 118105"/>
              <a:gd name="connsiteX4-9" fmla="*/ 405930 w 3486372"/>
              <a:gd name="connsiteY4-10" fmla="*/ 118105 h 118105"/>
              <a:gd name="connsiteX5-11" fmla="*/ 143218 w 3486372"/>
              <a:gd name="connsiteY5-12" fmla="*/ 97058 h 118105"/>
              <a:gd name="connsiteX6-13" fmla="*/ 0 w 3486372"/>
              <a:gd name="connsiteY6-14" fmla="*/ 58741 h 118105"/>
              <a:gd name="connsiteX7-15" fmla="*/ 143218 w 3486372"/>
              <a:gd name="connsiteY7-16" fmla="*/ 20425 h 118105"/>
              <a:gd name="connsiteX8" fmla="*/ 443929 w 3486372"/>
              <a:gd name="connsiteY8" fmla="*/ 714 h 118105"/>
              <a:gd name="connsiteX0-17" fmla="*/ 443929 w 3486372"/>
              <a:gd name="connsiteY0-18" fmla="*/ 714 h 118105"/>
              <a:gd name="connsiteX1-19" fmla="*/ 1502489 w 3486372"/>
              <a:gd name="connsiteY1-20" fmla="*/ 0 h 118105"/>
              <a:gd name="connsiteX2-21" fmla="*/ 3486372 w 3486372"/>
              <a:gd name="connsiteY2-22" fmla="*/ 56946 h 118105"/>
              <a:gd name="connsiteX3-23" fmla="*/ 1502489 w 3486372"/>
              <a:gd name="connsiteY3-24" fmla="*/ 113892 h 118105"/>
              <a:gd name="connsiteX4-25" fmla="*/ 405930 w 3486372"/>
              <a:gd name="connsiteY4-26" fmla="*/ 118105 h 118105"/>
              <a:gd name="connsiteX5-27" fmla="*/ 143218 w 3486372"/>
              <a:gd name="connsiteY5-28" fmla="*/ 97058 h 118105"/>
              <a:gd name="connsiteX6-29" fmla="*/ 0 w 3486372"/>
              <a:gd name="connsiteY6-30" fmla="*/ 58741 h 118105"/>
              <a:gd name="connsiteX7-31" fmla="*/ 143218 w 3486372"/>
              <a:gd name="connsiteY7-32" fmla="*/ 20425 h 118105"/>
              <a:gd name="connsiteX8-33" fmla="*/ 443929 w 3486372"/>
              <a:gd name="connsiteY8-34" fmla="*/ 714 h 118105"/>
              <a:gd name="connsiteX0-35" fmla="*/ 443929 w 3486372"/>
              <a:gd name="connsiteY0-36" fmla="*/ 714 h 118105"/>
              <a:gd name="connsiteX1-37" fmla="*/ 1502489 w 3486372"/>
              <a:gd name="connsiteY1-38" fmla="*/ 0 h 118105"/>
              <a:gd name="connsiteX2-39" fmla="*/ 3486372 w 3486372"/>
              <a:gd name="connsiteY2-40" fmla="*/ 56946 h 118105"/>
              <a:gd name="connsiteX3-41" fmla="*/ 1502489 w 3486372"/>
              <a:gd name="connsiteY3-42" fmla="*/ 113892 h 118105"/>
              <a:gd name="connsiteX4-43" fmla="*/ 405930 w 3486372"/>
              <a:gd name="connsiteY4-44" fmla="*/ 118105 h 118105"/>
              <a:gd name="connsiteX5-45" fmla="*/ 143218 w 3486372"/>
              <a:gd name="connsiteY5-46" fmla="*/ 97058 h 118105"/>
              <a:gd name="connsiteX6-47" fmla="*/ 0 w 3486372"/>
              <a:gd name="connsiteY6-48" fmla="*/ 58741 h 118105"/>
              <a:gd name="connsiteX7-49" fmla="*/ 143218 w 3486372"/>
              <a:gd name="connsiteY7-50" fmla="*/ 20425 h 118105"/>
              <a:gd name="connsiteX8-51" fmla="*/ 443929 w 3486372"/>
              <a:gd name="connsiteY8-52" fmla="*/ 714 h 118105"/>
              <a:gd name="connsiteX0-53" fmla="*/ 443929 w 3486372"/>
              <a:gd name="connsiteY0-54" fmla="*/ 714 h 118105"/>
              <a:gd name="connsiteX1-55" fmla="*/ 1502489 w 3486372"/>
              <a:gd name="connsiteY1-56" fmla="*/ 0 h 118105"/>
              <a:gd name="connsiteX2-57" fmla="*/ 3486372 w 3486372"/>
              <a:gd name="connsiteY2-58" fmla="*/ 56946 h 118105"/>
              <a:gd name="connsiteX3-59" fmla="*/ 1502489 w 3486372"/>
              <a:gd name="connsiteY3-60" fmla="*/ 113892 h 118105"/>
              <a:gd name="connsiteX4-61" fmla="*/ 405930 w 3486372"/>
              <a:gd name="connsiteY4-62" fmla="*/ 118105 h 118105"/>
              <a:gd name="connsiteX5-63" fmla="*/ 143218 w 3486372"/>
              <a:gd name="connsiteY5-64" fmla="*/ 97058 h 118105"/>
              <a:gd name="connsiteX6-65" fmla="*/ 0 w 3486372"/>
              <a:gd name="connsiteY6-66" fmla="*/ 58741 h 118105"/>
              <a:gd name="connsiteX7-67" fmla="*/ 143218 w 3486372"/>
              <a:gd name="connsiteY7-68" fmla="*/ 20425 h 118105"/>
              <a:gd name="connsiteX8-69" fmla="*/ 443929 w 3486372"/>
              <a:gd name="connsiteY8-70" fmla="*/ 714 h 118105"/>
              <a:gd name="connsiteX0-71" fmla="*/ 389182 w 3431625"/>
              <a:gd name="connsiteY0-72" fmla="*/ 714 h 118105"/>
              <a:gd name="connsiteX1-73" fmla="*/ 1447742 w 3431625"/>
              <a:gd name="connsiteY1-74" fmla="*/ 0 h 118105"/>
              <a:gd name="connsiteX2-75" fmla="*/ 3431625 w 3431625"/>
              <a:gd name="connsiteY2-76" fmla="*/ 56946 h 118105"/>
              <a:gd name="connsiteX3-77" fmla="*/ 1447742 w 3431625"/>
              <a:gd name="connsiteY3-78" fmla="*/ 113892 h 118105"/>
              <a:gd name="connsiteX4-79" fmla="*/ 351183 w 3431625"/>
              <a:gd name="connsiteY4-80" fmla="*/ 118105 h 118105"/>
              <a:gd name="connsiteX5-81" fmla="*/ 88471 w 3431625"/>
              <a:gd name="connsiteY5-82" fmla="*/ 97058 h 118105"/>
              <a:gd name="connsiteX6-83" fmla="*/ 22 w 3431625"/>
              <a:gd name="connsiteY6-84" fmla="*/ 63478 h 118105"/>
              <a:gd name="connsiteX7-85" fmla="*/ 88471 w 3431625"/>
              <a:gd name="connsiteY7-86" fmla="*/ 20425 h 118105"/>
              <a:gd name="connsiteX8-87" fmla="*/ 389182 w 3431625"/>
              <a:gd name="connsiteY8-88" fmla="*/ 714 h 118105"/>
              <a:gd name="connsiteX0-89" fmla="*/ 389182 w 3431625"/>
              <a:gd name="connsiteY0-90" fmla="*/ 714 h 113891"/>
              <a:gd name="connsiteX1-91" fmla="*/ 1447742 w 3431625"/>
              <a:gd name="connsiteY1-92" fmla="*/ 0 h 113891"/>
              <a:gd name="connsiteX2-93" fmla="*/ 3431625 w 3431625"/>
              <a:gd name="connsiteY2-94" fmla="*/ 56946 h 113891"/>
              <a:gd name="connsiteX3-95" fmla="*/ 1447742 w 3431625"/>
              <a:gd name="connsiteY3-96" fmla="*/ 113892 h 113891"/>
              <a:gd name="connsiteX4-97" fmla="*/ 353564 w 3431625"/>
              <a:gd name="connsiteY4-98" fmla="*/ 113366 h 113891"/>
              <a:gd name="connsiteX5-99" fmla="*/ 88471 w 3431625"/>
              <a:gd name="connsiteY5-100" fmla="*/ 97058 h 113891"/>
              <a:gd name="connsiteX6-101" fmla="*/ 22 w 3431625"/>
              <a:gd name="connsiteY6-102" fmla="*/ 63478 h 113891"/>
              <a:gd name="connsiteX7-103" fmla="*/ 88471 w 3431625"/>
              <a:gd name="connsiteY7-104" fmla="*/ 20425 h 113891"/>
              <a:gd name="connsiteX8-105" fmla="*/ 389182 w 3431625"/>
              <a:gd name="connsiteY8-106" fmla="*/ 714 h 113891"/>
              <a:gd name="connsiteX0-107" fmla="*/ 366084 w 3408527"/>
              <a:gd name="connsiteY0-108" fmla="*/ 714 h 113893"/>
              <a:gd name="connsiteX1-109" fmla="*/ 1424644 w 3408527"/>
              <a:gd name="connsiteY1-110" fmla="*/ 0 h 113893"/>
              <a:gd name="connsiteX2-111" fmla="*/ 3408527 w 3408527"/>
              <a:gd name="connsiteY2-112" fmla="*/ 56946 h 113893"/>
              <a:gd name="connsiteX3-113" fmla="*/ 1424644 w 3408527"/>
              <a:gd name="connsiteY3-114" fmla="*/ 113892 h 113893"/>
              <a:gd name="connsiteX4-115" fmla="*/ 330466 w 3408527"/>
              <a:gd name="connsiteY4-116" fmla="*/ 113366 h 113893"/>
              <a:gd name="connsiteX5-117" fmla="*/ 65373 w 3408527"/>
              <a:gd name="connsiteY5-118" fmla="*/ 97058 h 113893"/>
              <a:gd name="connsiteX6-119" fmla="*/ 5499 w 3408527"/>
              <a:gd name="connsiteY6-120" fmla="*/ 63478 h 113893"/>
              <a:gd name="connsiteX7-121" fmla="*/ 65373 w 3408527"/>
              <a:gd name="connsiteY7-122" fmla="*/ 20425 h 113893"/>
              <a:gd name="connsiteX8-123" fmla="*/ 366084 w 3408527"/>
              <a:gd name="connsiteY8-124" fmla="*/ 714 h 113893"/>
              <a:gd name="connsiteX0-125" fmla="*/ 367102 w 3409545"/>
              <a:gd name="connsiteY0-126" fmla="*/ 714 h 113891"/>
              <a:gd name="connsiteX1-127" fmla="*/ 1425662 w 3409545"/>
              <a:gd name="connsiteY1-128" fmla="*/ 0 h 113891"/>
              <a:gd name="connsiteX2-129" fmla="*/ 3409545 w 3409545"/>
              <a:gd name="connsiteY2-130" fmla="*/ 56946 h 113891"/>
              <a:gd name="connsiteX3-131" fmla="*/ 1425662 w 3409545"/>
              <a:gd name="connsiteY3-132" fmla="*/ 113892 h 113891"/>
              <a:gd name="connsiteX4-133" fmla="*/ 331484 w 3409545"/>
              <a:gd name="connsiteY4-134" fmla="*/ 113366 h 113891"/>
              <a:gd name="connsiteX5-135" fmla="*/ 80678 w 3409545"/>
              <a:gd name="connsiteY5-136" fmla="*/ 101795 h 113891"/>
              <a:gd name="connsiteX6-137" fmla="*/ 6517 w 3409545"/>
              <a:gd name="connsiteY6-138" fmla="*/ 63478 h 113891"/>
              <a:gd name="connsiteX7-139" fmla="*/ 66391 w 3409545"/>
              <a:gd name="connsiteY7-140" fmla="*/ 20425 h 113891"/>
              <a:gd name="connsiteX8-141" fmla="*/ 367102 w 3409545"/>
              <a:gd name="connsiteY8-142" fmla="*/ 714 h 113891"/>
              <a:gd name="connsiteX0-143" fmla="*/ 362560 w 3405003"/>
              <a:gd name="connsiteY0-144" fmla="*/ 714 h 113893"/>
              <a:gd name="connsiteX1-145" fmla="*/ 1421120 w 3405003"/>
              <a:gd name="connsiteY1-146" fmla="*/ 0 h 113893"/>
              <a:gd name="connsiteX2-147" fmla="*/ 3405003 w 3405003"/>
              <a:gd name="connsiteY2-148" fmla="*/ 56946 h 113893"/>
              <a:gd name="connsiteX3-149" fmla="*/ 1421120 w 3405003"/>
              <a:gd name="connsiteY3-150" fmla="*/ 113892 h 113893"/>
              <a:gd name="connsiteX4-151" fmla="*/ 326942 w 3405003"/>
              <a:gd name="connsiteY4-152" fmla="*/ 113366 h 113893"/>
              <a:gd name="connsiteX5-153" fmla="*/ 76136 w 3405003"/>
              <a:gd name="connsiteY5-154" fmla="*/ 101795 h 113893"/>
              <a:gd name="connsiteX6-155" fmla="*/ 1975 w 3405003"/>
              <a:gd name="connsiteY6-156" fmla="*/ 63478 h 113893"/>
              <a:gd name="connsiteX7-157" fmla="*/ 61849 w 3405003"/>
              <a:gd name="connsiteY7-158" fmla="*/ 20425 h 113893"/>
              <a:gd name="connsiteX8-159" fmla="*/ 362560 w 3405003"/>
              <a:gd name="connsiteY8-160" fmla="*/ 714 h 1138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405003" h="113893">
                <a:moveTo>
                  <a:pt x="362560" y="714"/>
                </a:moveTo>
                <a:lnTo>
                  <a:pt x="1421120" y="0"/>
                </a:lnTo>
                <a:cubicBezTo>
                  <a:pt x="2586965" y="9382"/>
                  <a:pt x="3405003" y="31346"/>
                  <a:pt x="3405003" y="56946"/>
                </a:cubicBezTo>
                <a:cubicBezTo>
                  <a:pt x="3405003" y="82546"/>
                  <a:pt x="2586965" y="104510"/>
                  <a:pt x="1421120" y="113892"/>
                </a:cubicBezTo>
                <a:lnTo>
                  <a:pt x="326942" y="113366"/>
                </a:lnTo>
                <a:lnTo>
                  <a:pt x="76136" y="101795"/>
                </a:lnTo>
                <a:cubicBezTo>
                  <a:pt x="-16085" y="90018"/>
                  <a:pt x="4356" y="77040"/>
                  <a:pt x="1975" y="63478"/>
                </a:cubicBezTo>
                <a:cubicBezTo>
                  <a:pt x="-406" y="49916"/>
                  <a:pt x="-11322" y="27463"/>
                  <a:pt x="61849" y="20425"/>
                </a:cubicBezTo>
                <a:cubicBezTo>
                  <a:pt x="144623" y="2742"/>
                  <a:pt x="260736" y="8872"/>
                  <a:pt x="362560" y="714"/>
                </a:cubicBezTo>
                <a:close/>
              </a:path>
            </a:pathLst>
          </a:custGeom>
          <a:gradFill flip="none" rotWithShape="1">
            <a:gsLst>
              <a:gs pos="0">
                <a:schemeClr val="bg1">
                  <a:alpha val="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975" strike="noStrike" noProof="1"/>
          </a:p>
        </p:txBody>
      </p:sp>
      <p:pic>
        <p:nvPicPr>
          <p:cNvPr id="12297" name="Picture 1" descr="C:\Users\Administrator\Desktop\logo 300dpi.png"/>
          <p:cNvPicPr>
            <a:picLocks noChangeAspect="1"/>
          </p:cNvPicPr>
          <p:nvPr userDrawn="1"/>
        </p:nvPicPr>
        <p:blipFill>
          <a:blip r:embed="rId2"/>
          <a:stretch>
            <a:fillRect/>
          </a:stretch>
        </p:blipFill>
        <p:spPr>
          <a:xfrm>
            <a:off x="8297863" y="34925"/>
            <a:ext cx="674687" cy="765175"/>
          </a:xfrm>
          <a:prstGeom prst="rect">
            <a:avLst/>
          </a:prstGeom>
          <a:noFill/>
          <a:ln w="9525">
            <a:noFill/>
          </a:ln>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1000" tmFilter="0, 0; .2, .5; .8, .5; 1, 0"/>
                                        <p:tgtEl>
                                          <p:spTgt spid="2"/>
                                        </p:tgtEl>
                                      </p:cBhvr>
                                    </p:animEffect>
                                    <p:animScale>
                                      <p:cBhvr>
                                        <p:cTn id="7" dur="500" autoRev="1" fill="hold"/>
                                        <p:tgtEl>
                                          <p:spTgt spid="2"/>
                                        </p:tgtEl>
                                      </p:cBhvr>
                                      <p:by x="105000" y="105000"/>
                                    </p:animScale>
                                  </p:childTnLst>
                                </p:cTn>
                              </p:par>
                              <p:par>
                                <p:cTn id="8" presetID="26" presetClass="emph" presetSubtype="0" repeatCount="indefinite" fill="hold" grpId="0" nodeType="withEffect">
                                  <p:stCondLst>
                                    <p:cond delay="500"/>
                                  </p:stCondLst>
                                  <p:childTnLst>
                                    <p:animEffect transition="out" filter="fade">
                                      <p:cBhvr>
                                        <p:cTn id="9" dur="1000" tmFilter="0, 0; .2, .5; .8, .5; 1, 0"/>
                                        <p:tgtEl>
                                          <p:spTgt spid="3"/>
                                        </p:tgtEl>
                                      </p:cBhvr>
                                    </p:animEffect>
                                    <p:animScale>
                                      <p:cBhvr>
                                        <p:cTn id="10" dur="500" autoRev="1" fill="hold"/>
                                        <p:tgtEl>
                                          <p:spTgt spid="3"/>
                                        </p:tgtEl>
                                      </p:cBhvr>
                                      <p:by x="105000" y="105000"/>
                                    </p:animScale>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1000" tmFilter="0, 0; .2, .5; .8, .5; 1, 0"/>
                                        <p:tgtEl>
                                          <p:spTgt spid="4"/>
                                        </p:tgtEl>
                                      </p:cBhvr>
                                    </p:animEffect>
                                    <p:animScale>
                                      <p:cBhvr>
                                        <p:cTn id="13" dur="500" autoRev="1" fill="hold"/>
                                        <p:tgtEl>
                                          <p:spTgt spid="4"/>
                                        </p:tgtEl>
                                      </p:cBhvr>
                                      <p:by x="105000" y="105000"/>
                                    </p:animScale>
                                  </p:childTnLst>
                                </p:cTn>
                              </p:par>
                              <p:par>
                                <p:cTn id="14" presetID="26" presetClass="emph" presetSubtype="0" repeatCount="indefinite" fill="hold" grpId="0" nodeType="withEffect">
                                  <p:stCondLst>
                                    <p:cond delay="250"/>
                                  </p:stCondLst>
                                  <p:childTnLst>
                                    <p:animEffect transition="out" filter="fade">
                                      <p:cBhvr>
                                        <p:cTn id="15" dur="1000" tmFilter="0, 0; .2, .5; .8, .5; 1, 0"/>
                                        <p:tgtEl>
                                          <p:spTgt spid="5"/>
                                        </p:tgtEl>
                                      </p:cBhvr>
                                    </p:animEffect>
                                    <p:animScale>
                                      <p:cBhvr>
                                        <p:cTn id="16" dur="500" autoRev="1" fill="hold"/>
                                        <p:tgtEl>
                                          <p:spTgt spid="5"/>
                                        </p:tgtEl>
                                      </p:cBhvr>
                                      <p:by x="105000" y="105000"/>
                                    </p:animScale>
                                  </p:childTnLst>
                                </p:cTn>
                              </p:par>
                              <p:par>
                                <p:cTn id="17" presetID="26" presetClass="emph" presetSubtype="0" repeatCount="indefinite" fill="hold" grpId="0" nodeType="withEffect">
                                  <p:stCondLst>
                                    <p:cond delay="750"/>
                                  </p:stCondLst>
                                  <p:childTnLst>
                                    <p:animEffect transition="out" filter="fade">
                                      <p:cBhvr>
                                        <p:cTn id="18" dur="1000" tmFilter="0, 0; .2, .5; .8, .5; 1, 0"/>
                                        <p:tgtEl>
                                          <p:spTgt spid="6"/>
                                        </p:tgtEl>
                                      </p:cBhvr>
                                    </p:animEffect>
                                    <p:animScale>
                                      <p:cBhvr>
                                        <p:cTn id="19" dur="500" autoRev="1" fill="hold"/>
                                        <p:tgtEl>
                                          <p:spTgt spid="6"/>
                                        </p:tgtEl>
                                      </p:cBhvr>
                                      <p:by x="105000" y="105000"/>
                                    </p:animScale>
                                  </p:childTnLst>
                                </p:cTn>
                              </p:par>
                              <p:par>
                                <p:cTn id="20" presetID="42" presetClass="path" presetSubtype="0" accel="50000" decel="50000" fill="hold" grpId="0" nodeType="withEffect">
                                  <p:stCondLst>
                                    <p:cond delay="0"/>
                                  </p:stCondLst>
                                  <p:childTnLst>
                                    <p:animMotion origin="layout" path="M -4.58333E-6 -3.7037E-6 L -0.51393 0.74074 " pathEditMode="relative" rAng="0" ptsTypes="AA">
                                      <p:cBhvr>
                                        <p:cTn id="21" dur="1500" fill="hold"/>
                                        <p:tgtEl>
                                          <p:spTgt spid="10"/>
                                        </p:tgtEl>
                                        <p:attrNameLst>
                                          <p:attrName>ppt_x</p:attrName>
                                          <p:attrName>ppt_y</p:attrName>
                                        </p:attrNameLst>
                                      </p:cBhvr>
                                      <p:rCtr x="-25700" y="37000"/>
                                    </p:animMotion>
                                  </p:childTnLst>
                                </p:cTn>
                              </p:par>
                              <p:par>
                                <p:cTn id="22" presetID="10" presetClass="exit" presetSubtype="0" fill="hold" grpId="1" nodeType="withEffect">
                                  <p:stCondLst>
                                    <p:cond delay="0"/>
                                  </p:stCondLst>
                                  <p:childTnLst>
                                    <p:animEffect transition="out" filter="fade">
                                      <p:cBhvr>
                                        <p:cTn id="23" dur="1500"/>
                                        <p:tgtEl>
                                          <p:spTgt spid="10"/>
                                        </p:tgtEl>
                                      </p:cBhvr>
                                    </p:animEffect>
                                    <p:set>
                                      <p:cBhvr>
                                        <p:cTn id="24" dur="1" fill="hold">
                                          <p:stCondLst>
                                            <p:cond delay="1499"/>
                                          </p:stCondLst>
                                        </p:cTn>
                                        <p:tgtEl>
                                          <p:spTgt spid="10"/>
                                        </p:tgtEl>
                                        <p:attrNameLst>
                                          <p:attrName>style.visibility</p:attrName>
                                        </p:attrNameLst>
                                      </p:cBhvr>
                                      <p:to>
                                        <p:strVal val="hidden"/>
                                      </p:to>
                                    </p:set>
                                  </p:childTnLst>
                                </p:cTn>
                              </p:par>
                              <p:par>
                                <p:cTn id="25" presetID="42" presetClass="path" presetSubtype="0" accel="50000" decel="50000" fill="hold" grpId="0" nodeType="withEffect">
                                  <p:stCondLst>
                                    <p:cond delay="750"/>
                                  </p:stCondLst>
                                  <p:childTnLst>
                                    <p:animMotion origin="layout" path="M 1.04167E-6 1.11111E-6 L -0.70534 1.03102 " pathEditMode="relative" rAng="0" ptsTypes="AA">
                                      <p:cBhvr>
                                        <p:cTn id="26" dur="1500" fill="hold"/>
                                        <p:tgtEl>
                                          <p:spTgt spid="9"/>
                                        </p:tgtEl>
                                        <p:attrNameLst>
                                          <p:attrName>ppt_x</p:attrName>
                                          <p:attrName>ppt_y</p:attrName>
                                        </p:attrNameLst>
                                      </p:cBhvr>
                                      <p:rCtr x="-35200" y="51500"/>
                                    </p:animMotion>
                                  </p:childTnLst>
                                </p:cTn>
                              </p:par>
                              <p:par>
                                <p:cTn id="27" presetID="10" presetClass="exit" presetSubtype="0" fill="hold" grpId="1" nodeType="withEffect">
                                  <p:stCondLst>
                                    <p:cond delay="750"/>
                                  </p:stCondLst>
                                  <p:childTnLst>
                                    <p:animEffect transition="out" filter="fade">
                                      <p:cBhvr>
                                        <p:cTn id="28" dur="1500"/>
                                        <p:tgtEl>
                                          <p:spTgt spid="9"/>
                                        </p:tgtEl>
                                      </p:cBhvr>
                                    </p:animEffect>
                                    <p:set>
                                      <p:cBhvr>
                                        <p:cTn id="29" dur="1" fill="hold">
                                          <p:stCondLst>
                                            <p:cond delay="1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9" grpId="0" bldLvl="0" animBg="1"/>
      <p:bldP spid="9" grpId="1" bldLvl="0" animBg="1"/>
      <p:bldP spid="10" grpId="0" bldLvl="0" animBg="1"/>
      <p:bldP spid="10" grpId="1" bldLvl="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dirty="0" smtClean="0"/>
              <a:t>单击此处编辑母版标题样式</a:t>
            </a:r>
            <a:endParaRPr lang="en-US" strike="noStrike" noProof="1" dirty="0"/>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en-US" strike="noStrike" noProof="1" dirty="0"/>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Tx/>
              <a:buNone/>
              <a:defRPr/>
            </a:pPr>
            <a:fld id="{65A51364-8A58-4E40-8218-084B88E0A23A}" type="slidenum">
              <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rPr>
            </a:fld>
            <a:endPar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en-US" strike="noStrike" noProof="1"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en-US" strike="noStrike" noProof="1" dirty="0"/>
          </a:p>
        </p:txBody>
      </p:sp>
      <p:sp>
        <p:nvSpPr>
          <p:cNvPr id="7" name="Date Placeholder 6"/>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8" name="Footer Placeholder 7"/>
          <p:cNvSpPr>
            <a:spLocks noGrp="1"/>
          </p:cNvSpPr>
          <p:nvPr>
            <p:ph type="ftr" sz="quarter" idx="1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9" name="Slide Number Placeholder 8"/>
          <p:cNvSpPr>
            <a:spLocks noGrp="1"/>
          </p:cNvSpPr>
          <p:nvPr>
            <p:ph type="sldNum" sz="quarter" idx="14"/>
          </p:nvPr>
        </p:nvSpPr>
        <p:spPr>
          <a:xfrm>
            <a:off x="6457950" y="4767263"/>
            <a:ext cx="2057400" cy="274638"/>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Tx/>
              <a:buNone/>
              <a:defRPr/>
            </a:pPr>
            <a:fld id="{D8AEAA6D-59FD-4FFF-AE2F-6A8D35DD62E3}" type="slidenum">
              <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rPr>
            </a:fld>
            <a:endPar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dirty="0" smtClean="0"/>
              <a:t>单击此处编辑母版标题样式</a:t>
            </a:r>
            <a:endParaRPr lang="en-US" strike="noStrike" noProof="1" dirty="0"/>
          </a:p>
        </p:txBody>
      </p:sp>
      <p:sp>
        <p:nvSpPr>
          <p:cNvPr id="3" name="Date Placeholder 2"/>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4" name="Footer Placeholder 3"/>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5" name="Slide Number Placeholder 4"/>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Tx/>
              <a:buNone/>
              <a:defRPr/>
            </a:pPr>
            <a:fld id="{0A414A9A-25F6-4F42-9991-D244C0D23AB5}" type="slidenum">
              <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rPr>
            </a:fld>
            <a:endPar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 name="Footer Placeholder 2"/>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4" name="Slide Number Placeholder 3"/>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Tx/>
              <a:buNone/>
              <a:defRPr/>
            </a:pPr>
            <a:fld id="{0838A8FF-3239-40D5-ADB7-3FEFC3654ABD}" type="slidenum">
              <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rPr>
            </a:fld>
            <a:endPar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pPr fontAlgn="base"/>
            <a:r>
              <a:rPr lang="zh-CN" altLang="en-US" strike="noStrike" noProof="1" dirty="0" smtClean="0"/>
              <a:t>单击此处编辑母版标题样式</a:t>
            </a:r>
            <a:endParaRPr lang="en-US" strike="noStrike" noProof="1"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en-US" strike="noStrike" noProof="1"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dirty="0" smtClean="0"/>
              <a:t>单击此处编辑母版文本样式</a:t>
            </a:r>
            <a:endParaRPr lang="zh-CN" altLang="en-US" strike="noStrike" noProof="1" dirty="0" smtClean="0"/>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Tx/>
              <a:buNone/>
              <a:defRPr/>
            </a:pPr>
            <a:fld id="{DD6C1CBB-9191-4C66-9D9E-B965B059DE14}" type="slidenum">
              <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rPr>
            </a:fld>
            <a:endPar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pPr fontAlgn="base"/>
            <a:r>
              <a:rPr lang="zh-CN" altLang="en-US" strike="noStrike" noProof="1" dirty="0" smtClean="0"/>
              <a:t>单击此处编辑母版标题样式</a:t>
            </a:r>
            <a:endParaRPr lang="en-US" strike="noStrike" noProof="1"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微软雅黑" panose="020B0503020204020204" pitchFamily="34" charset="-122"/>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dirty="0" smtClean="0"/>
              <a:t>单击此处编辑母版文本样式</a:t>
            </a:r>
            <a:endParaRPr lang="zh-CN" altLang="en-US" strike="noStrike" noProof="1" dirty="0" smtClean="0"/>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Tx/>
              <a:buNone/>
              <a:defRPr/>
            </a:pPr>
            <a:fld id="{B4DED069-7928-4DBF-8FF1-2D3CCBAE7645}" type="slidenum">
              <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rPr>
            </a:fld>
            <a:endPar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dirty="0" smtClean="0"/>
              <a:t>单击此处编辑母版标题样式</a:t>
            </a:r>
            <a:endParaRPr lang="en-US" strike="noStrike" noProof="1"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en-US" strike="noStrike" noProof="1" dirty="0"/>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Tx/>
              <a:buNone/>
              <a:defRPr/>
            </a:pPr>
            <a:fld id="{65EA976D-54AD-40D7-87F2-AADA84945155}" type="slidenum">
              <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rPr>
            </a:fld>
            <a:endPar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anose="020B0503020204020204" pitchFamily="34" charset="-122"/>
              </a:defRPr>
            </a:lvl1pPr>
          </a:lstStyle>
          <a:p>
            <a:pPr fontAlgn="base"/>
            <a:r>
              <a:rPr lang="zh-CN" altLang="en-US" strike="noStrike" noProof="1" dirty="0" smtClean="0"/>
              <a:t>单击此处编辑母版标题样式</a:t>
            </a:r>
            <a:endParaRPr lang="en-US" strike="noStrike" noProof="1"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en-US" strike="noStrike" noProof="1" dirty="0"/>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Tx/>
              <a:buNone/>
              <a:defRPr/>
            </a:pPr>
            <a:fld id="{B545A526-657B-445F-A505-8B67EDCEA5F2}" type="slidenum">
              <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rPr>
            </a:fld>
            <a:endParaRPr kumimoji="0" lang="zh-CN" altLang="en-US" sz="1300" b="0" i="0" u="none" strike="noStrike" kern="1200" cap="none" spc="0" normalizeH="0" baseline="0" noProof="0" smtClean="0">
              <a:ln>
                <a:noFill/>
              </a:ln>
              <a:solidFill>
                <a:schemeClr val="tx1"/>
              </a:solidFill>
              <a:effectLst/>
              <a:uLnTx/>
              <a:uFillTx/>
              <a:latin typeface="方正正黑简体" panose="02000000000000000000" pitchFamily="2"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mb/>
  </p:transition>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2pPr>
      <a:lvl3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3pPr>
      <a:lvl4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4pPr>
      <a:lvl5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p:pic>
        <p:nvPicPr>
          <p:cNvPr id="14338" name="J-Hype-Meant To Be">
            <a:hlinkClick r:id="" action="ppaction://media"/>
          </p:cNvPr>
          <p:cNvPicPr>
            <a:picLocks noChangeAspect="1"/>
          </p:cNvPicPr>
          <p:nvPr/>
        </p:nvPicPr>
        <p:blipFill>
          <a:blip r:embed="rId1"/>
          <a:stretch>
            <a:fillRect/>
          </a:stretch>
        </p:blipFill>
        <p:spPr>
          <a:xfrm>
            <a:off x="2997200" y="-927100"/>
            <a:ext cx="609600" cy="609600"/>
          </a:xfrm>
          <a:prstGeom prst="rect">
            <a:avLst/>
          </a:prstGeom>
          <a:noFill/>
          <a:ln w="9525">
            <a:noFill/>
          </a:ln>
        </p:spPr>
      </p:pic>
      <p:sp>
        <p:nvSpPr>
          <p:cNvPr id="214" name="文本框 213"/>
          <p:cNvSpPr txBox="1"/>
          <p:nvPr/>
        </p:nvSpPr>
        <p:spPr>
          <a:xfrm>
            <a:off x="1757363" y="1968500"/>
            <a:ext cx="5529262" cy="768350"/>
          </a:xfrm>
          <a:prstGeom prst="rect">
            <a:avLst/>
          </a:prstGeom>
          <a:noFill/>
          <a:ln w="9525">
            <a:noFill/>
          </a:ln>
        </p:spPr>
        <p:txBody>
          <a:bodyPr anchor="t" anchorCtr="0">
            <a:spAutoFit/>
          </a:bodyPr>
          <a:p>
            <a:pPr algn="ctr"/>
            <a:r>
              <a:rPr lang="zh-CN" sz="4400" b="1" i="1" dirty="0">
                <a:solidFill>
                  <a:schemeClr val="bg1"/>
                </a:solidFill>
                <a:latin typeface="仿宋" panose="02010609060101010101" charset="-122"/>
                <a:ea typeface="仿宋" panose="02010609060101010101" charset="-122"/>
              </a:rPr>
              <a:t>电商后台管理系统</a:t>
            </a:r>
            <a:endParaRPr lang="zh-CN" sz="4400" b="1" i="1" dirty="0">
              <a:solidFill>
                <a:schemeClr val="bg1"/>
              </a:solidFill>
              <a:latin typeface="仿宋" panose="02010609060101010101" charset="-122"/>
              <a:ea typeface="仿宋" panose="02010609060101010101" charset="-122"/>
            </a:endParaRPr>
          </a:p>
        </p:txBody>
      </p:sp>
      <p:sp>
        <p:nvSpPr>
          <p:cNvPr id="216" name="文本框 215"/>
          <p:cNvSpPr txBox="1"/>
          <p:nvPr/>
        </p:nvSpPr>
        <p:spPr>
          <a:xfrm>
            <a:off x="2116138" y="3765550"/>
            <a:ext cx="2370138" cy="299085"/>
          </a:xfrm>
          <a:prstGeom prst="rect">
            <a:avLst/>
          </a:prstGeom>
          <a:noFill/>
        </p:spPr>
        <p:txBody>
          <a:bodyPr>
            <a:spAutoFit/>
          </a:bodyPr>
          <a:lstStyle/>
          <a:p>
            <a:pPr marR="0" algn="ctr" defTabSz="685800" rtl="0" fontAlgn="auto">
              <a:spcBef>
                <a:spcPts val="0"/>
              </a:spcBef>
              <a:spcAft>
                <a:spcPts val="0"/>
              </a:spcAft>
              <a:buClrTx/>
              <a:buSzTx/>
              <a:buFontTx/>
              <a:defRPr/>
            </a:pPr>
            <a:r>
              <a:rPr kumimoji="0" lang="zh-CN" altLang="en-US" sz="1350" kern="1200" cap="none" spc="0" normalizeH="0" baseline="0" noProof="0" dirty="0">
                <a:solidFill>
                  <a:schemeClr val="bg1"/>
                </a:solidFill>
                <a:latin typeface="+mn-lt"/>
                <a:ea typeface="+mn-ea"/>
                <a:cs typeface="+mn-cs"/>
              </a:rPr>
              <a:t>答辩学生：章奥博</a:t>
            </a:r>
            <a:endParaRPr kumimoji="0" lang="en-US" altLang="zh-CN" sz="1600" kern="1200" cap="none" spc="0" normalizeH="0" baseline="0" noProof="0" dirty="0">
              <a:solidFill>
                <a:schemeClr val="bg1"/>
              </a:solidFill>
              <a:latin typeface="仿宋" panose="02010609060101010101" charset="-122"/>
              <a:ea typeface="仿宋" panose="02010609060101010101" charset="-122"/>
              <a:cs typeface="+mn-cs"/>
            </a:endParaRPr>
          </a:p>
        </p:txBody>
      </p:sp>
      <p:sp>
        <p:nvSpPr>
          <p:cNvPr id="217" name="文本框 216"/>
          <p:cNvSpPr txBox="1"/>
          <p:nvPr/>
        </p:nvSpPr>
        <p:spPr>
          <a:xfrm>
            <a:off x="4680903" y="3765550"/>
            <a:ext cx="2371725" cy="299085"/>
          </a:xfrm>
          <a:prstGeom prst="rect">
            <a:avLst/>
          </a:prstGeom>
          <a:noFill/>
        </p:spPr>
        <p:txBody>
          <a:bodyPr>
            <a:spAutoFit/>
          </a:bodyPr>
          <a:lstStyle/>
          <a:p>
            <a:pPr marR="0" algn="ctr" defTabSz="685800" rtl="0" fontAlgn="auto">
              <a:spcBef>
                <a:spcPts val="0"/>
              </a:spcBef>
              <a:spcAft>
                <a:spcPts val="0"/>
              </a:spcAft>
              <a:buClrTx/>
              <a:buSzTx/>
              <a:buFontTx/>
              <a:defRPr/>
            </a:pPr>
            <a:r>
              <a:rPr kumimoji="0" lang="zh-CN" altLang="en-US" sz="1350" kern="1200" cap="none" spc="0" normalizeH="0" baseline="0" noProof="0" dirty="0">
                <a:solidFill>
                  <a:schemeClr val="bg1"/>
                </a:solidFill>
                <a:latin typeface="+mn-lt"/>
                <a:ea typeface="+mn-ea"/>
                <a:cs typeface="+mn-cs"/>
              </a:rPr>
              <a:t>时间：</a:t>
            </a:r>
            <a:r>
              <a:rPr kumimoji="0" lang="en-US" altLang="zh-CN" sz="1350" kern="1200" cap="none" spc="0" normalizeH="0" baseline="0" noProof="0" dirty="0">
                <a:solidFill>
                  <a:schemeClr val="bg1"/>
                </a:solidFill>
                <a:latin typeface="+mn-lt"/>
                <a:ea typeface="+mn-ea"/>
                <a:cs typeface="+mn-cs"/>
              </a:rPr>
              <a:t>2022-12-15 </a:t>
            </a:r>
            <a:endParaRPr kumimoji="0" lang="en-US" altLang="zh-CN" sz="1350" kern="1200" cap="none" spc="0" normalizeH="0" baseline="0" noProof="0" dirty="0">
              <a:solidFill>
                <a:schemeClr val="bg1"/>
              </a:solidFill>
              <a:latin typeface="+mn-lt"/>
              <a:ea typeface="+mn-ea"/>
              <a:cs typeface="+mn-cs"/>
            </a:endParaRP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19" name="矩形 218"/>
          <p:cNvSpPr/>
          <p:nvPr/>
        </p:nvSpPr>
        <p:spPr>
          <a:xfrm>
            <a:off x="3624263" y="2787650"/>
            <a:ext cx="896938"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0" name="矩形 219"/>
          <p:cNvSpPr/>
          <p:nvPr/>
        </p:nvSpPr>
        <p:spPr>
          <a:xfrm>
            <a:off x="4521200" y="279241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1" name="矩形 220"/>
          <p:cNvSpPr/>
          <p:nvPr/>
        </p:nvSpPr>
        <p:spPr>
          <a:xfrm>
            <a:off x="5418138" y="2794000"/>
            <a:ext cx="896938"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3" name="椭圆 222"/>
          <p:cNvSpPr/>
          <p:nvPr/>
        </p:nvSpPr>
        <p:spPr>
          <a:xfrm>
            <a:off x="3954463" y="708025"/>
            <a:ext cx="1128713" cy="113030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pic>
        <p:nvPicPr>
          <p:cNvPr id="2" name="图片 1" descr="51e236b53255526929622ac8937f60d6"/>
          <p:cNvPicPr>
            <a:picLocks noChangeAspect="1"/>
          </p:cNvPicPr>
          <p:nvPr>
            <p:custDataLst>
              <p:tags r:id="rId2"/>
            </p:custDataLst>
          </p:nvPr>
        </p:nvPicPr>
        <p:blipFill>
          <a:blip r:embed="rId3"/>
          <a:stretch>
            <a:fillRect/>
          </a:stretch>
        </p:blipFill>
        <p:spPr>
          <a:xfrm>
            <a:off x="4171950" y="948055"/>
            <a:ext cx="777875" cy="720725"/>
          </a:xfrm>
          <a:prstGeom prst="rect">
            <a:avLst/>
          </a:prstGeom>
        </p:spPr>
      </p:pic>
      <p:sp>
        <p:nvSpPr>
          <p:cNvPr id="12" name="文本框 11"/>
          <p:cNvSpPr txBox="1"/>
          <p:nvPr/>
        </p:nvSpPr>
        <p:spPr>
          <a:xfrm>
            <a:off x="341630" y="165735"/>
            <a:ext cx="3048000" cy="291465"/>
          </a:xfrm>
          <a:prstGeom prst="rect">
            <a:avLst/>
          </a:prstGeom>
          <a:noFill/>
        </p:spPr>
        <p:txBody>
          <a:bodyPr wrap="square" rtlCol="0">
            <a:spAutoFit/>
          </a:bodyPr>
          <a:p>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14"/>
                                        </p:tgtEl>
                                        <p:attrNameLst>
                                          <p:attrName>style.visibility</p:attrName>
                                        </p:attrNameLst>
                                      </p:cBhvr>
                                      <p:to>
                                        <p:strVal val="visible"/>
                                      </p:to>
                                    </p:set>
                                    <p:anim calcmode="lin" valueType="num">
                                      <p:cBhvr>
                                        <p:cTn id="7" dur="250" fill="hold"/>
                                        <p:tgtEl>
                                          <p:spTgt spid="214"/>
                                        </p:tgtEl>
                                        <p:attrNameLst>
                                          <p:attrName>ppt_x</p:attrName>
                                        </p:attrNameLst>
                                      </p:cBhvr>
                                      <p:tavLst>
                                        <p:tav tm="0">
                                          <p:val>
                                            <p:strVal val="#ppt_x"/>
                                          </p:val>
                                        </p:tav>
                                        <p:tav tm="100000">
                                          <p:val>
                                            <p:strVal val="#ppt_x"/>
                                          </p:val>
                                        </p:tav>
                                      </p:tavLst>
                                    </p:anim>
                                    <p:anim calcmode="lin" valueType="num">
                                      <p:cBhvr>
                                        <p:cTn id="8" dur="250" fill="hold"/>
                                        <p:tgtEl>
                                          <p:spTgt spid="214"/>
                                        </p:tgtEl>
                                        <p:attrNameLst>
                                          <p:attrName>ppt_y</p:attrName>
                                        </p:attrNameLst>
                                      </p:cBhvr>
                                      <p:tavLst>
                                        <p:tav tm="0">
                                          <p:val>
                                            <p:strVal val="#ppt_y-#ppt_h/2"/>
                                          </p:val>
                                        </p:tav>
                                        <p:tav tm="100000">
                                          <p:val>
                                            <p:strVal val="#ppt_y"/>
                                          </p:val>
                                        </p:tav>
                                      </p:tavLst>
                                    </p:anim>
                                    <p:anim calcmode="lin" valueType="num">
                                      <p:cBhvr>
                                        <p:cTn id="9" dur="250" fill="hold"/>
                                        <p:tgtEl>
                                          <p:spTgt spid="214"/>
                                        </p:tgtEl>
                                        <p:attrNameLst>
                                          <p:attrName>ppt_w</p:attrName>
                                        </p:attrNameLst>
                                      </p:cBhvr>
                                      <p:tavLst>
                                        <p:tav tm="0">
                                          <p:val>
                                            <p:strVal val="#ppt_w"/>
                                          </p:val>
                                        </p:tav>
                                        <p:tav tm="100000">
                                          <p:val>
                                            <p:strVal val="#ppt_w"/>
                                          </p:val>
                                        </p:tav>
                                      </p:tavLst>
                                    </p:anim>
                                    <p:anim calcmode="lin" valueType="num">
                                      <p:cBhvr>
                                        <p:cTn id="10" dur="250" fill="hold"/>
                                        <p:tgtEl>
                                          <p:spTgt spid="214"/>
                                        </p:tgtEl>
                                        <p:attrNameLst>
                                          <p:attrName>ppt_h</p:attrName>
                                        </p:attrNameLst>
                                      </p:cBhvr>
                                      <p:tavLst>
                                        <p:tav tm="0">
                                          <p:val>
                                            <p:fltVal val="0.000000"/>
                                          </p:val>
                                        </p:tav>
                                        <p:tav tm="100000">
                                          <p:val>
                                            <p:strVal val="#ppt_h"/>
                                          </p:val>
                                        </p:tav>
                                      </p:tavLst>
                                    </p:anim>
                                  </p:childTnLst>
                                </p:cTn>
                              </p:par>
                              <p:par>
                                <p:cTn id="11" presetID="2" presetClass="entr" presetSubtype="2" decel="66700" fill="hold" grpId="0" nodeType="withEffect">
                                  <p:stCondLst>
                                    <p:cond delay="500"/>
                                  </p:stCondLst>
                                  <p:childTnLst>
                                    <p:set>
                                      <p:cBhvr>
                                        <p:cTn id="12" dur="1" fill="hold">
                                          <p:stCondLst>
                                            <p:cond delay="0"/>
                                          </p:stCondLst>
                                        </p:cTn>
                                        <p:tgtEl>
                                          <p:spTgt spid="219"/>
                                        </p:tgtEl>
                                        <p:attrNameLst>
                                          <p:attrName>style.visibility</p:attrName>
                                        </p:attrNameLst>
                                      </p:cBhvr>
                                      <p:to>
                                        <p:strVal val="visible"/>
                                      </p:to>
                                    </p:set>
                                    <p:anim calcmode="lin" valueType="num">
                                      <p:cBhvr additive="base">
                                        <p:cTn id="13" dur="400" fill="hold"/>
                                        <p:tgtEl>
                                          <p:spTgt spid="219"/>
                                        </p:tgtEl>
                                        <p:attrNameLst>
                                          <p:attrName>ppt_x</p:attrName>
                                        </p:attrNameLst>
                                      </p:cBhvr>
                                      <p:tavLst>
                                        <p:tav tm="0">
                                          <p:val>
                                            <p:strVal val="1+#ppt_w/2"/>
                                          </p:val>
                                        </p:tav>
                                        <p:tav tm="100000">
                                          <p:val>
                                            <p:strVal val="#ppt_x"/>
                                          </p:val>
                                        </p:tav>
                                      </p:tavLst>
                                    </p:anim>
                                    <p:anim calcmode="lin" valueType="num">
                                      <p:cBhvr additive="base">
                                        <p:cTn id="14" dur="400" fill="hold"/>
                                        <p:tgtEl>
                                          <p:spTgt spid="219"/>
                                        </p:tgtEl>
                                        <p:attrNameLst>
                                          <p:attrName>ppt_y</p:attrName>
                                        </p:attrNameLst>
                                      </p:cBhvr>
                                      <p:tavLst>
                                        <p:tav tm="0">
                                          <p:val>
                                            <p:strVal val="#ppt_y"/>
                                          </p:val>
                                        </p:tav>
                                        <p:tav tm="100000">
                                          <p:val>
                                            <p:strVal val="#ppt_y"/>
                                          </p:val>
                                        </p:tav>
                                      </p:tavLst>
                                    </p:anim>
                                  </p:childTnLst>
                                </p:cTn>
                              </p:par>
                              <p:par>
                                <p:cTn id="15" presetID="2" presetClass="entr" presetSubtype="8" decel="66700" fill="hold" grpId="0" nodeType="withEffect">
                                  <p:stCondLst>
                                    <p:cond delay="500"/>
                                  </p:stCondLst>
                                  <p:childTnLst>
                                    <p:set>
                                      <p:cBhvr>
                                        <p:cTn id="16" dur="1" fill="hold">
                                          <p:stCondLst>
                                            <p:cond delay="0"/>
                                          </p:stCondLst>
                                        </p:cTn>
                                        <p:tgtEl>
                                          <p:spTgt spid="220"/>
                                        </p:tgtEl>
                                        <p:attrNameLst>
                                          <p:attrName>style.visibility</p:attrName>
                                        </p:attrNameLst>
                                      </p:cBhvr>
                                      <p:to>
                                        <p:strVal val="visible"/>
                                      </p:to>
                                    </p:set>
                                    <p:anim calcmode="lin" valueType="num">
                                      <p:cBhvr additive="base">
                                        <p:cTn id="17" dur="400" fill="hold"/>
                                        <p:tgtEl>
                                          <p:spTgt spid="220"/>
                                        </p:tgtEl>
                                        <p:attrNameLst>
                                          <p:attrName>ppt_x</p:attrName>
                                        </p:attrNameLst>
                                      </p:cBhvr>
                                      <p:tavLst>
                                        <p:tav tm="0">
                                          <p:val>
                                            <p:strVal val="0-#ppt_w/2"/>
                                          </p:val>
                                        </p:tav>
                                        <p:tav tm="100000">
                                          <p:val>
                                            <p:strVal val="#ppt_x"/>
                                          </p:val>
                                        </p:tav>
                                      </p:tavLst>
                                    </p:anim>
                                    <p:anim calcmode="lin" valueType="num">
                                      <p:cBhvr additive="base">
                                        <p:cTn id="18" dur="400" fill="hold"/>
                                        <p:tgtEl>
                                          <p:spTgt spid="220"/>
                                        </p:tgtEl>
                                        <p:attrNameLst>
                                          <p:attrName>ppt_y</p:attrName>
                                        </p:attrNameLst>
                                      </p:cBhvr>
                                      <p:tavLst>
                                        <p:tav tm="0">
                                          <p:val>
                                            <p:strVal val="#ppt_y"/>
                                          </p:val>
                                        </p:tav>
                                        <p:tav tm="100000">
                                          <p:val>
                                            <p:strVal val="#ppt_y"/>
                                          </p:val>
                                        </p:tav>
                                      </p:tavLst>
                                    </p:anim>
                                  </p:childTnLst>
                                </p:cTn>
                              </p:par>
                              <p:par>
                                <p:cTn id="19" presetID="2" presetClass="entr" presetSubtype="8" decel="66700" fill="hold" grpId="0" nodeType="withEffect">
                                  <p:stCondLst>
                                    <p:cond delay="900"/>
                                  </p:stCondLst>
                                  <p:childTnLst>
                                    <p:set>
                                      <p:cBhvr>
                                        <p:cTn id="20" dur="1" fill="hold">
                                          <p:stCondLst>
                                            <p:cond delay="0"/>
                                          </p:stCondLst>
                                        </p:cTn>
                                        <p:tgtEl>
                                          <p:spTgt spid="221"/>
                                        </p:tgtEl>
                                        <p:attrNameLst>
                                          <p:attrName>style.visibility</p:attrName>
                                        </p:attrNameLst>
                                      </p:cBhvr>
                                      <p:to>
                                        <p:strVal val="visible"/>
                                      </p:to>
                                    </p:set>
                                    <p:anim calcmode="lin" valueType="num">
                                      <p:cBhvr additive="base">
                                        <p:cTn id="21" dur="400" fill="hold"/>
                                        <p:tgtEl>
                                          <p:spTgt spid="221"/>
                                        </p:tgtEl>
                                        <p:attrNameLst>
                                          <p:attrName>ppt_x</p:attrName>
                                        </p:attrNameLst>
                                      </p:cBhvr>
                                      <p:tavLst>
                                        <p:tav tm="0">
                                          <p:val>
                                            <p:strVal val="0-#ppt_w/2"/>
                                          </p:val>
                                        </p:tav>
                                        <p:tav tm="100000">
                                          <p:val>
                                            <p:strVal val="#ppt_x"/>
                                          </p:val>
                                        </p:tav>
                                      </p:tavLst>
                                    </p:anim>
                                    <p:anim calcmode="lin" valueType="num">
                                      <p:cBhvr additive="base">
                                        <p:cTn id="22" dur="400" fill="hold"/>
                                        <p:tgtEl>
                                          <p:spTgt spid="221"/>
                                        </p:tgtEl>
                                        <p:attrNameLst>
                                          <p:attrName>ppt_y</p:attrName>
                                        </p:attrNameLst>
                                      </p:cBhvr>
                                      <p:tavLst>
                                        <p:tav tm="0">
                                          <p:val>
                                            <p:strVal val="#ppt_y"/>
                                          </p:val>
                                        </p:tav>
                                        <p:tav tm="100000">
                                          <p:val>
                                            <p:strVal val="#ppt_y"/>
                                          </p:val>
                                        </p:tav>
                                      </p:tavLst>
                                    </p:anim>
                                  </p:childTnLst>
                                </p:cTn>
                              </p:par>
                              <p:par>
                                <p:cTn id="23" presetID="2" presetClass="entr" presetSubtype="2" decel="66700" fill="hold" grpId="0" nodeType="withEffect">
                                  <p:stCondLst>
                                    <p:cond delay="900"/>
                                  </p:stCondLst>
                                  <p:childTnLst>
                                    <p:set>
                                      <p:cBhvr>
                                        <p:cTn id="24" dur="1" fill="hold">
                                          <p:stCondLst>
                                            <p:cond delay="0"/>
                                          </p:stCondLst>
                                        </p:cTn>
                                        <p:tgtEl>
                                          <p:spTgt spid="218"/>
                                        </p:tgtEl>
                                        <p:attrNameLst>
                                          <p:attrName>style.visibility</p:attrName>
                                        </p:attrNameLst>
                                      </p:cBhvr>
                                      <p:to>
                                        <p:strVal val="visible"/>
                                      </p:to>
                                    </p:set>
                                    <p:anim calcmode="lin" valueType="num">
                                      <p:cBhvr additive="base">
                                        <p:cTn id="25" dur="400" fill="hold"/>
                                        <p:tgtEl>
                                          <p:spTgt spid="218"/>
                                        </p:tgtEl>
                                        <p:attrNameLst>
                                          <p:attrName>ppt_x</p:attrName>
                                        </p:attrNameLst>
                                      </p:cBhvr>
                                      <p:tavLst>
                                        <p:tav tm="0">
                                          <p:val>
                                            <p:strVal val="1+#ppt_w/2"/>
                                          </p:val>
                                        </p:tav>
                                        <p:tav tm="100000">
                                          <p:val>
                                            <p:strVal val="#ppt_x"/>
                                          </p:val>
                                        </p:tav>
                                      </p:tavLst>
                                    </p:anim>
                                    <p:anim calcmode="lin" valueType="num">
                                      <p:cBhvr additive="base">
                                        <p:cTn id="26" dur="400" fill="hold"/>
                                        <p:tgtEl>
                                          <p:spTgt spid="218"/>
                                        </p:tgtEl>
                                        <p:attrNameLst>
                                          <p:attrName>ppt_y</p:attrName>
                                        </p:attrNameLst>
                                      </p:cBhvr>
                                      <p:tavLst>
                                        <p:tav tm="0">
                                          <p:val>
                                            <p:strVal val="#ppt_y"/>
                                          </p:val>
                                        </p:tav>
                                        <p:tav tm="100000">
                                          <p:val>
                                            <p:strVal val="#ppt_y"/>
                                          </p:val>
                                        </p:tav>
                                      </p:tavLst>
                                    </p:anim>
                                  </p:childTnLst>
                                </p:cTn>
                              </p:par>
                            </p:childTnLst>
                          </p:cTn>
                        </p:par>
                        <p:par>
                          <p:cTn id="27" fill="hold">
                            <p:stCondLst>
                              <p:cond delay="1299"/>
                            </p:stCondLst>
                            <p:childTnLst>
                              <p:par>
                                <p:cTn id="28" presetID="2" presetClass="entr" presetSubtype="4" decel="100000" fill="hold" grpId="0" nodeType="afterEffect">
                                  <p:stCondLst>
                                    <p:cond delay="0"/>
                                  </p:stCondLst>
                                  <p:childTnLst>
                                    <p:set>
                                      <p:cBhvr>
                                        <p:cTn id="29" dur="1" fill="hold">
                                          <p:stCondLst>
                                            <p:cond delay="0"/>
                                          </p:stCondLst>
                                        </p:cTn>
                                        <p:tgtEl>
                                          <p:spTgt spid="216"/>
                                        </p:tgtEl>
                                        <p:attrNameLst>
                                          <p:attrName>style.visibility</p:attrName>
                                        </p:attrNameLst>
                                      </p:cBhvr>
                                      <p:to>
                                        <p:strVal val="visible"/>
                                      </p:to>
                                    </p:set>
                                    <p:anim calcmode="lin" valueType="num">
                                      <p:cBhvr additive="base">
                                        <p:cTn id="30" dur="500" fill="hold"/>
                                        <p:tgtEl>
                                          <p:spTgt spid="216"/>
                                        </p:tgtEl>
                                        <p:attrNameLst>
                                          <p:attrName>ppt_x</p:attrName>
                                        </p:attrNameLst>
                                      </p:cBhvr>
                                      <p:tavLst>
                                        <p:tav tm="0">
                                          <p:val>
                                            <p:strVal val="#ppt_x"/>
                                          </p:val>
                                        </p:tav>
                                        <p:tav tm="100000">
                                          <p:val>
                                            <p:strVal val="#ppt_x"/>
                                          </p:val>
                                        </p:tav>
                                      </p:tavLst>
                                    </p:anim>
                                    <p:anim calcmode="lin" valueType="num">
                                      <p:cBhvr additive="base">
                                        <p:cTn id="31" dur="500" fill="hold"/>
                                        <p:tgtEl>
                                          <p:spTgt spid="216"/>
                                        </p:tgtEl>
                                        <p:attrNameLst>
                                          <p:attrName>ppt_y</p:attrName>
                                        </p:attrNameLst>
                                      </p:cBhvr>
                                      <p:tavLst>
                                        <p:tav tm="0">
                                          <p:val>
                                            <p:strVal val="1+#ppt_h/2"/>
                                          </p:val>
                                        </p:tav>
                                        <p:tav tm="100000">
                                          <p:val>
                                            <p:strVal val="#ppt_y"/>
                                          </p:val>
                                        </p:tav>
                                      </p:tavLst>
                                    </p:anim>
                                  </p:childTnLst>
                                </p:cTn>
                              </p:par>
                            </p:childTnLst>
                          </p:cTn>
                        </p:par>
                        <p:par>
                          <p:cTn id="32" fill="hold">
                            <p:stCondLst>
                              <p:cond delay="1799"/>
                            </p:stCondLst>
                            <p:childTnLst>
                              <p:par>
                                <p:cTn id="33" presetID="2" presetClass="entr" presetSubtype="4" decel="100000" fill="hold" grpId="0" nodeType="afterEffect">
                                  <p:stCondLst>
                                    <p:cond delay="0"/>
                                  </p:stCondLst>
                                  <p:childTnLst>
                                    <p:set>
                                      <p:cBhvr>
                                        <p:cTn id="34" dur="1" fill="hold">
                                          <p:stCondLst>
                                            <p:cond delay="0"/>
                                          </p:stCondLst>
                                        </p:cTn>
                                        <p:tgtEl>
                                          <p:spTgt spid="217"/>
                                        </p:tgtEl>
                                        <p:attrNameLst>
                                          <p:attrName>style.visibility</p:attrName>
                                        </p:attrNameLst>
                                      </p:cBhvr>
                                      <p:to>
                                        <p:strVal val="visible"/>
                                      </p:to>
                                    </p:set>
                                    <p:anim calcmode="lin" valueType="num">
                                      <p:cBhvr additive="base">
                                        <p:cTn id="35" dur="500" fill="hold"/>
                                        <p:tgtEl>
                                          <p:spTgt spid="217"/>
                                        </p:tgtEl>
                                        <p:attrNameLst>
                                          <p:attrName>ppt_x</p:attrName>
                                        </p:attrNameLst>
                                      </p:cBhvr>
                                      <p:tavLst>
                                        <p:tav tm="0">
                                          <p:val>
                                            <p:strVal val="#ppt_x"/>
                                          </p:val>
                                        </p:tav>
                                        <p:tav tm="100000">
                                          <p:val>
                                            <p:strVal val="#ppt_x"/>
                                          </p:val>
                                        </p:tav>
                                      </p:tavLst>
                                    </p:anim>
                                    <p:anim calcmode="lin" valueType="num">
                                      <p:cBhvr additive="base">
                                        <p:cTn id="36"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6" grpId="0"/>
      <p:bldP spid="217"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807210" y="1497965"/>
            <a:ext cx="3052564" cy="1913257"/>
            <a:chOff x="1721305" y="1090564"/>
            <a:chExt cx="3866696" cy="2622637"/>
          </a:xfrm>
        </p:grpSpPr>
        <p:sp>
          <p:nvSpPr>
            <p:cNvPr id="97" name="椭圆 96"/>
            <p:cNvSpPr/>
            <p:nvPr/>
          </p:nvSpPr>
          <p:spPr>
            <a:xfrm>
              <a:off x="1721305" y="1090564"/>
              <a:ext cx="2277940" cy="2277940"/>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3999071" y="2828835"/>
              <a:ext cx="1588930" cy="884366"/>
            </a:xfrm>
            <a:prstGeom prst="rect">
              <a:avLst/>
            </a:prstGeom>
            <a:noFill/>
          </p:spPr>
          <p:txBody>
            <a:bodyPr wrap="square" rtlCol="0">
              <a:spAutoFit/>
            </a:bodyPr>
            <a:p>
              <a:pPr algn="ctr"/>
              <a:endParaRPr lang="zh-CN" altLang="en-US" sz="3600" dirty="0">
                <a:solidFill>
                  <a:prstClr val="white"/>
                </a:solidFill>
                <a:cs typeface="+mn-ea"/>
                <a:sym typeface="+mn-lt"/>
              </a:endParaRPr>
            </a:p>
          </p:txBody>
        </p:sp>
      </p:grpSp>
      <p:sp>
        <p:nvSpPr>
          <p:cNvPr id="4" name="文本框 3"/>
          <p:cNvSpPr txBox="1"/>
          <p:nvPr/>
        </p:nvSpPr>
        <p:spPr>
          <a:xfrm>
            <a:off x="3716655" y="1936115"/>
            <a:ext cx="4572000" cy="829945"/>
          </a:xfrm>
          <a:prstGeom prst="rect">
            <a:avLst/>
          </a:prstGeom>
          <a:noFill/>
        </p:spPr>
        <p:txBody>
          <a:bodyPr wrap="square" rtlCol="0" anchor="t">
            <a:spAutoFit/>
            <a:scene3d>
              <a:camera prst="orthographicFront"/>
              <a:lightRig rig="threePt" dir="t"/>
            </a:scene3d>
          </a:bodyPr>
          <a:p>
            <a:pPr>
              <a:defRPr/>
            </a:pPr>
            <a:r>
              <a:rPr lang="zh-CN" altLang="en-US" sz="4800" dirty="0">
                <a:ln/>
                <a:solidFill>
                  <a:schemeClr val="accent1"/>
                </a:solidFill>
                <a:effectLst>
                  <a:outerShdw blurRad="38100" dist="25400" dir="5400000" algn="ctr" rotWithShape="0">
                    <a:srgbClr val="6E747A">
                      <a:alpha val="43000"/>
                    </a:srgbClr>
                  </a:outerShdw>
                </a:effectLst>
                <a:cs typeface="+mn-ea"/>
                <a:sym typeface="+mn-lt"/>
              </a:rPr>
              <a:t>项目的总结</a:t>
            </a:r>
            <a:endParaRPr lang="zh-CN" altLang="en-US" sz="4800" dirty="0">
              <a:ln/>
              <a:solidFill>
                <a:schemeClr val="accent1"/>
              </a:solidFill>
              <a:effectLst>
                <a:outerShdw blurRad="38100" dist="25400" dir="5400000" algn="ctr" rotWithShape="0">
                  <a:srgbClr val="6E747A">
                    <a:alpha val="43000"/>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nvSpPr>
        <p:spPr>
          <a:xfrm>
            <a:off x="785495" y="332105"/>
            <a:ext cx="3048000" cy="291465"/>
          </a:xfrm>
          <a:prstGeom prst="rect">
            <a:avLst/>
          </a:prstGeom>
          <a:noFill/>
        </p:spPr>
        <p:txBody>
          <a:bodyPr wrap="square" rtlCol="0">
            <a:spAutoFit/>
          </a:bodyPr>
          <a:p>
            <a:endParaRPr lang="zh-CN" altLang="en-US"/>
          </a:p>
        </p:txBody>
      </p:sp>
      <p:grpSp>
        <p:nvGrpSpPr>
          <p:cNvPr id="38" name="组合 37"/>
          <p:cNvGrpSpPr/>
          <p:nvPr/>
        </p:nvGrpSpPr>
        <p:grpSpPr>
          <a:xfrm>
            <a:off x="157457" y="49162"/>
            <a:ext cx="2624810" cy="521970"/>
            <a:chOff x="246724" y="208547"/>
            <a:chExt cx="2624810" cy="521970"/>
          </a:xfrm>
        </p:grpSpPr>
        <p:sp>
          <p:nvSpPr>
            <p:cNvPr id="39" name="椭圆 38"/>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0" name="文本框 39"/>
            <p:cNvSpPr txBox="1"/>
            <p:nvPr/>
          </p:nvSpPr>
          <p:spPr>
            <a:xfrm>
              <a:off x="465219" y="208547"/>
              <a:ext cx="2406315" cy="5219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项目总结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sp>
        <p:nvSpPr>
          <p:cNvPr id="85" name="KSO_GN1"/>
          <p:cNvSpPr>
            <a:spLocks noChangeArrowheads="1"/>
          </p:cNvSpPr>
          <p:nvPr/>
        </p:nvSpPr>
        <p:spPr bwMode="auto">
          <a:xfrm>
            <a:off x="618604" y="775409"/>
            <a:ext cx="673099" cy="673294"/>
          </a:xfrm>
          <a:prstGeom prst="ellipse">
            <a:avLst/>
          </a:prstGeom>
          <a:solidFill>
            <a:srgbClr val="1A25B8"/>
          </a:solidFill>
          <a:ln>
            <a:noFill/>
          </a:ln>
        </p:spPr>
        <p:txBody>
          <a:bodyPr lIns="0" tIns="0" rIns="0" bIns="0" anchor="ctr"/>
          <a:lstStyle>
            <a:lvl1pPr defTabSz="685800">
              <a:defRPr>
                <a:solidFill>
                  <a:schemeClr val="tx1"/>
                </a:solidFill>
                <a:latin typeface="Calibri" panose="020F0502020204030204" pitchFamily="34" charset="0"/>
                <a:ea typeface="微软雅黑" panose="020B0503020204020204" pitchFamily="34" charset="-122"/>
              </a:defRPr>
            </a:lvl1pPr>
            <a:lvl2pPr marL="742950" indent="-285750" defTabSz="685800">
              <a:defRPr>
                <a:solidFill>
                  <a:schemeClr val="tx1"/>
                </a:solidFill>
                <a:latin typeface="Calibri" panose="020F0502020204030204" pitchFamily="34" charset="0"/>
                <a:ea typeface="微软雅黑" panose="020B0503020204020204" pitchFamily="34" charset="-122"/>
              </a:defRPr>
            </a:lvl2pPr>
            <a:lvl3pPr marL="1143000" indent="-228600" defTabSz="685800">
              <a:defRPr>
                <a:solidFill>
                  <a:schemeClr val="tx1"/>
                </a:solidFill>
                <a:latin typeface="Calibri" panose="020F0502020204030204" pitchFamily="34" charset="0"/>
                <a:ea typeface="微软雅黑" panose="020B0503020204020204" pitchFamily="34" charset="-122"/>
              </a:defRPr>
            </a:lvl3pPr>
            <a:lvl4pPr marL="1600200" indent="-228600" defTabSz="685800">
              <a:defRPr>
                <a:solidFill>
                  <a:schemeClr val="tx1"/>
                </a:solidFill>
                <a:latin typeface="Calibri" panose="020F0502020204030204" pitchFamily="34" charset="0"/>
                <a:ea typeface="微软雅黑" panose="020B0503020204020204" pitchFamily="34" charset="-122"/>
              </a:defRPr>
            </a:lvl4pPr>
            <a:lvl5pPr marL="2057400" indent="-228600" defTabSz="685800">
              <a:defRPr>
                <a:solidFill>
                  <a:schemeClr val="tx1"/>
                </a:solidFill>
                <a:latin typeface="Calibri" panose="020F0502020204030204" pitchFamily="34" charset="0"/>
                <a:ea typeface="微软雅黑" panose="020B0503020204020204" pitchFamily="3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lnSpc>
                <a:spcPct val="130000"/>
              </a:lnSpc>
              <a:spcBef>
                <a:spcPct val="0"/>
              </a:spcBef>
              <a:spcAft>
                <a:spcPct val="0"/>
              </a:spcAft>
            </a:pPr>
            <a:r>
              <a:rPr lang="en-US" altLang="zh-CN" sz="2700" b="1" dirty="0">
                <a:solidFill>
                  <a:schemeClr val="bg1"/>
                </a:solidFill>
                <a:latin typeface="+mn-lt"/>
                <a:ea typeface="+mn-ea"/>
                <a:cs typeface="+mn-ea"/>
                <a:sym typeface="+mn-lt"/>
              </a:rPr>
              <a:t>01</a:t>
            </a:r>
            <a:endParaRPr lang="en-US" altLang="zh-CN" sz="2700" b="1" dirty="0">
              <a:solidFill>
                <a:schemeClr val="bg1"/>
              </a:solidFill>
              <a:latin typeface="+mn-lt"/>
              <a:ea typeface="+mn-ea"/>
              <a:cs typeface="+mn-ea"/>
              <a:sym typeface="+mn-lt"/>
            </a:endParaRPr>
          </a:p>
        </p:txBody>
      </p:sp>
      <p:sp>
        <p:nvSpPr>
          <p:cNvPr id="88" name="文本框 87"/>
          <p:cNvSpPr txBox="1"/>
          <p:nvPr/>
        </p:nvSpPr>
        <p:spPr>
          <a:xfrm>
            <a:off x="1539875" y="1003300"/>
            <a:ext cx="3725545" cy="2914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r>
              <a:rPr lang="zh-CN" altLang="en-US">
                <a:ln/>
                <a:solidFill>
                  <a:schemeClr val="accent1"/>
                </a:solidFill>
                <a:effectLst>
                  <a:outerShdw blurRad="38100" dist="25400" dir="5400000" algn="ctr" rotWithShape="0">
                    <a:srgbClr val="6E747A">
                      <a:alpha val="43000"/>
                    </a:srgbClr>
                  </a:outerShdw>
                </a:effectLst>
              </a:rPr>
              <a:t>配置好基础的配置跨域等等以及多环境配置</a:t>
            </a:r>
            <a:endParaRPr lang="zh-CN" altLang="en-US">
              <a:ln/>
              <a:solidFill>
                <a:schemeClr val="accent1"/>
              </a:solidFill>
              <a:effectLst>
                <a:outerShdw blurRad="38100" dist="25400" dir="5400000" algn="ctr" rotWithShape="0">
                  <a:srgbClr val="6E747A">
                    <a:alpha val="43000"/>
                  </a:srgbClr>
                </a:outerShdw>
              </a:effectLst>
            </a:endParaRPr>
          </a:p>
        </p:txBody>
      </p:sp>
      <p:sp>
        <p:nvSpPr>
          <p:cNvPr id="89" name="KSO_GN1"/>
          <p:cNvSpPr>
            <a:spLocks noChangeArrowheads="1"/>
          </p:cNvSpPr>
          <p:nvPr/>
        </p:nvSpPr>
        <p:spPr bwMode="auto">
          <a:xfrm>
            <a:off x="618604" y="1738069"/>
            <a:ext cx="673099" cy="673294"/>
          </a:xfrm>
          <a:prstGeom prst="ellipse">
            <a:avLst/>
          </a:prstGeom>
          <a:solidFill>
            <a:srgbClr val="1A25B8"/>
          </a:solidFill>
          <a:ln>
            <a:noFill/>
          </a:ln>
        </p:spPr>
        <p:txBody>
          <a:bodyPr lIns="0" tIns="0" rIns="0" bIns="0" anchor="ctr"/>
          <a:lstStyle>
            <a:lvl1pPr defTabSz="685800">
              <a:defRPr>
                <a:solidFill>
                  <a:schemeClr val="tx1"/>
                </a:solidFill>
                <a:latin typeface="Calibri" panose="020F0502020204030204" pitchFamily="34" charset="0"/>
                <a:ea typeface="微软雅黑" panose="020B0503020204020204" pitchFamily="34" charset="-122"/>
              </a:defRPr>
            </a:lvl1pPr>
            <a:lvl2pPr marL="742950" indent="-285750" defTabSz="685800">
              <a:defRPr>
                <a:solidFill>
                  <a:schemeClr val="tx1"/>
                </a:solidFill>
                <a:latin typeface="Calibri" panose="020F0502020204030204" pitchFamily="34" charset="0"/>
                <a:ea typeface="微软雅黑" panose="020B0503020204020204" pitchFamily="34" charset="-122"/>
              </a:defRPr>
            </a:lvl2pPr>
            <a:lvl3pPr marL="1143000" indent="-228600" defTabSz="685800">
              <a:defRPr>
                <a:solidFill>
                  <a:schemeClr val="tx1"/>
                </a:solidFill>
                <a:latin typeface="Calibri" panose="020F0502020204030204" pitchFamily="34" charset="0"/>
                <a:ea typeface="微软雅黑" panose="020B0503020204020204" pitchFamily="34" charset="-122"/>
              </a:defRPr>
            </a:lvl3pPr>
            <a:lvl4pPr marL="1600200" indent="-228600" defTabSz="685800">
              <a:defRPr>
                <a:solidFill>
                  <a:schemeClr val="tx1"/>
                </a:solidFill>
                <a:latin typeface="Calibri" panose="020F0502020204030204" pitchFamily="34" charset="0"/>
                <a:ea typeface="微软雅黑" panose="020B0503020204020204" pitchFamily="34" charset="-122"/>
              </a:defRPr>
            </a:lvl4pPr>
            <a:lvl5pPr marL="2057400" indent="-228600" defTabSz="685800">
              <a:defRPr>
                <a:solidFill>
                  <a:schemeClr val="tx1"/>
                </a:solidFill>
                <a:latin typeface="Calibri" panose="020F0502020204030204" pitchFamily="34" charset="0"/>
                <a:ea typeface="微软雅黑" panose="020B0503020204020204" pitchFamily="3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lnSpc>
                <a:spcPct val="130000"/>
              </a:lnSpc>
              <a:spcBef>
                <a:spcPct val="0"/>
              </a:spcBef>
              <a:spcAft>
                <a:spcPct val="0"/>
              </a:spcAft>
            </a:pPr>
            <a:r>
              <a:rPr lang="en-US" altLang="zh-CN" sz="2700" b="1" dirty="0">
                <a:solidFill>
                  <a:schemeClr val="bg1"/>
                </a:solidFill>
                <a:latin typeface="+mn-lt"/>
                <a:ea typeface="+mn-ea"/>
                <a:cs typeface="+mn-ea"/>
                <a:sym typeface="+mn-lt"/>
              </a:rPr>
              <a:t>03</a:t>
            </a:r>
            <a:endParaRPr lang="en-US" altLang="zh-CN" sz="2700" b="1" dirty="0">
              <a:solidFill>
                <a:schemeClr val="bg1"/>
              </a:solidFill>
              <a:latin typeface="+mn-lt"/>
              <a:ea typeface="+mn-ea"/>
              <a:cs typeface="+mn-ea"/>
              <a:sym typeface="+mn-lt"/>
            </a:endParaRPr>
          </a:p>
        </p:txBody>
      </p:sp>
      <p:sp>
        <p:nvSpPr>
          <p:cNvPr id="90" name="文本框 89"/>
          <p:cNvSpPr txBox="1"/>
          <p:nvPr/>
        </p:nvSpPr>
        <p:spPr>
          <a:xfrm>
            <a:off x="1539875" y="1929130"/>
            <a:ext cx="3358515" cy="291465"/>
          </a:xfrm>
          <a:prstGeom prst="rect">
            <a:avLst/>
          </a:prstGeom>
          <a:noFill/>
        </p:spPr>
        <p:txBody>
          <a:bodyPr wrap="square" rtlCol="0">
            <a:spAutoFit/>
          </a:bodyPr>
          <a:p>
            <a:r>
              <a:rPr lang="zh-CN" altLang="en-US">
                <a:ln/>
                <a:solidFill>
                  <a:schemeClr val="accent1"/>
                </a:solidFill>
                <a:effectLst>
                  <a:outerShdw blurRad="38100" dist="25400" dir="5400000" algn="ctr" rotWithShape="0">
                    <a:srgbClr val="6E747A">
                      <a:alpha val="43000"/>
                    </a:srgbClr>
                  </a:outerShdw>
                </a:effectLst>
              </a:rPr>
              <a:t>封装</a:t>
            </a:r>
            <a:r>
              <a:rPr lang="en-US" altLang="zh-CN">
                <a:ln/>
                <a:solidFill>
                  <a:schemeClr val="accent1"/>
                </a:solidFill>
                <a:effectLst>
                  <a:outerShdw blurRad="38100" dist="25400" dir="5400000" algn="ctr" rotWithShape="0">
                    <a:srgbClr val="6E747A">
                      <a:alpha val="43000"/>
                    </a:srgbClr>
                  </a:outerShdw>
                </a:effectLst>
              </a:rPr>
              <a:t>axios</a:t>
            </a:r>
            <a:r>
              <a:rPr lang="zh-CN" altLang="en-US">
                <a:ln/>
                <a:solidFill>
                  <a:schemeClr val="accent1"/>
                </a:solidFill>
                <a:effectLst>
                  <a:outerShdw blurRad="38100" dist="25400" dir="5400000" algn="ctr" rotWithShape="0">
                    <a:srgbClr val="6E747A">
                      <a:alpha val="43000"/>
                    </a:srgbClr>
                  </a:outerShdw>
                </a:effectLst>
              </a:rPr>
              <a:t>、存入的</a:t>
            </a:r>
            <a:r>
              <a:rPr lang="en-US" altLang="zh-CN">
                <a:ln/>
                <a:solidFill>
                  <a:schemeClr val="accent1"/>
                </a:solidFill>
                <a:effectLst>
                  <a:outerShdw blurRad="38100" dist="25400" dir="5400000" algn="ctr" rotWithShape="0">
                    <a:srgbClr val="6E747A">
                      <a:alpha val="43000"/>
                    </a:srgbClr>
                  </a:outerShdw>
                </a:effectLst>
              </a:rPr>
              <a:t>cookie </a:t>
            </a:r>
            <a:r>
              <a:rPr lang="zh-CN" altLang="en-US">
                <a:ln/>
                <a:solidFill>
                  <a:schemeClr val="accent1"/>
                </a:solidFill>
                <a:effectLst>
                  <a:outerShdw blurRad="38100" dist="25400" dir="5400000" algn="ctr" rotWithShape="0">
                    <a:srgbClr val="6E747A">
                      <a:alpha val="43000"/>
                    </a:srgbClr>
                  </a:outerShdw>
                </a:effectLst>
              </a:rPr>
              <a:t>和封装的方法</a:t>
            </a:r>
            <a:endParaRPr lang="zh-CN" altLang="en-US">
              <a:ln/>
              <a:solidFill>
                <a:schemeClr val="accent1"/>
              </a:solidFill>
              <a:effectLst>
                <a:outerShdw blurRad="38100" dist="25400" dir="5400000" algn="ctr" rotWithShape="0">
                  <a:srgbClr val="6E747A">
                    <a:alpha val="43000"/>
                  </a:srgbClr>
                </a:outerShdw>
              </a:effectLst>
            </a:endParaRPr>
          </a:p>
        </p:txBody>
      </p:sp>
      <p:sp>
        <p:nvSpPr>
          <p:cNvPr id="92" name="KSO_GN1"/>
          <p:cNvSpPr>
            <a:spLocks noChangeArrowheads="1"/>
          </p:cNvSpPr>
          <p:nvPr/>
        </p:nvSpPr>
        <p:spPr bwMode="auto">
          <a:xfrm>
            <a:off x="618604" y="2547694"/>
            <a:ext cx="673099" cy="673294"/>
          </a:xfrm>
          <a:prstGeom prst="ellipse">
            <a:avLst/>
          </a:prstGeom>
          <a:solidFill>
            <a:srgbClr val="1A25B8"/>
          </a:solidFill>
          <a:ln>
            <a:noFill/>
          </a:ln>
        </p:spPr>
        <p:txBody>
          <a:bodyPr lIns="0" tIns="0" rIns="0" bIns="0" anchor="ctr"/>
          <a:lstStyle>
            <a:lvl1pPr defTabSz="685800">
              <a:defRPr>
                <a:solidFill>
                  <a:schemeClr val="tx1"/>
                </a:solidFill>
                <a:latin typeface="Calibri" panose="020F0502020204030204" pitchFamily="34" charset="0"/>
                <a:ea typeface="微软雅黑" panose="020B0503020204020204" pitchFamily="34" charset="-122"/>
              </a:defRPr>
            </a:lvl1pPr>
            <a:lvl2pPr marL="742950" indent="-285750" defTabSz="685800">
              <a:defRPr>
                <a:solidFill>
                  <a:schemeClr val="tx1"/>
                </a:solidFill>
                <a:latin typeface="Calibri" panose="020F0502020204030204" pitchFamily="34" charset="0"/>
                <a:ea typeface="微软雅黑" panose="020B0503020204020204" pitchFamily="34" charset="-122"/>
              </a:defRPr>
            </a:lvl2pPr>
            <a:lvl3pPr marL="1143000" indent="-228600" defTabSz="685800">
              <a:defRPr>
                <a:solidFill>
                  <a:schemeClr val="tx1"/>
                </a:solidFill>
                <a:latin typeface="Calibri" panose="020F0502020204030204" pitchFamily="34" charset="0"/>
                <a:ea typeface="微软雅黑" panose="020B0503020204020204" pitchFamily="34" charset="-122"/>
              </a:defRPr>
            </a:lvl3pPr>
            <a:lvl4pPr marL="1600200" indent="-228600" defTabSz="685800">
              <a:defRPr>
                <a:solidFill>
                  <a:schemeClr val="tx1"/>
                </a:solidFill>
                <a:latin typeface="Calibri" panose="020F0502020204030204" pitchFamily="34" charset="0"/>
                <a:ea typeface="微软雅黑" panose="020B0503020204020204" pitchFamily="34" charset="-122"/>
              </a:defRPr>
            </a:lvl4pPr>
            <a:lvl5pPr marL="2057400" indent="-228600" defTabSz="685800">
              <a:defRPr>
                <a:solidFill>
                  <a:schemeClr val="tx1"/>
                </a:solidFill>
                <a:latin typeface="Calibri" panose="020F0502020204030204" pitchFamily="34" charset="0"/>
                <a:ea typeface="微软雅黑" panose="020B0503020204020204" pitchFamily="3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lnSpc>
                <a:spcPct val="130000"/>
              </a:lnSpc>
              <a:spcBef>
                <a:spcPct val="0"/>
              </a:spcBef>
              <a:spcAft>
                <a:spcPct val="0"/>
              </a:spcAft>
            </a:pPr>
            <a:r>
              <a:rPr lang="en-US" altLang="zh-CN" sz="2700" b="1" dirty="0">
                <a:solidFill>
                  <a:schemeClr val="bg1"/>
                </a:solidFill>
                <a:latin typeface="+mn-lt"/>
                <a:ea typeface="+mn-ea"/>
                <a:cs typeface="+mn-ea"/>
                <a:sym typeface="+mn-lt"/>
              </a:rPr>
              <a:t>03</a:t>
            </a:r>
            <a:endParaRPr lang="en-US" altLang="zh-CN" sz="2700" b="1" dirty="0">
              <a:solidFill>
                <a:schemeClr val="bg1"/>
              </a:solidFill>
              <a:latin typeface="+mn-lt"/>
              <a:ea typeface="+mn-ea"/>
              <a:cs typeface="+mn-ea"/>
              <a:sym typeface="+mn-lt"/>
            </a:endParaRPr>
          </a:p>
        </p:txBody>
      </p:sp>
      <p:sp>
        <p:nvSpPr>
          <p:cNvPr id="93" name="文本框 92"/>
          <p:cNvSpPr txBox="1"/>
          <p:nvPr/>
        </p:nvSpPr>
        <p:spPr>
          <a:xfrm>
            <a:off x="1539875" y="2672080"/>
            <a:ext cx="3048000" cy="291465"/>
          </a:xfrm>
          <a:prstGeom prst="rect">
            <a:avLst/>
          </a:prstGeom>
          <a:noFill/>
        </p:spPr>
        <p:txBody>
          <a:bodyPr wrap="square" rtlCol="0">
            <a:spAutoFit/>
            <a:scene3d>
              <a:camera prst="orthographicFront"/>
              <a:lightRig rig="threePt" dir="t"/>
            </a:scene3d>
          </a:bodyPr>
          <a:p>
            <a:r>
              <a:rPr lang="zh-CN" altLang="en-US">
                <a:ln/>
                <a:solidFill>
                  <a:schemeClr val="accent1"/>
                </a:solidFill>
                <a:effectLst>
                  <a:outerShdw blurRad="38100" dist="25400" dir="5400000" algn="ctr" rotWithShape="0">
                    <a:srgbClr val="6E747A">
                      <a:alpha val="43000"/>
                    </a:srgbClr>
                  </a:outerShdw>
                </a:effectLst>
              </a:rPr>
              <a:t>判断是否使用</a:t>
            </a:r>
            <a:r>
              <a:rPr lang="en-US" altLang="zh-CN">
                <a:ln/>
                <a:solidFill>
                  <a:schemeClr val="accent1"/>
                </a:solidFill>
                <a:effectLst>
                  <a:outerShdw blurRad="38100" dist="25400" dir="5400000" algn="ctr" rotWithShape="0">
                    <a:srgbClr val="6E747A">
                      <a:alpha val="43000"/>
                    </a:srgbClr>
                  </a:outerShdw>
                </a:effectLst>
              </a:rPr>
              <a:t>mock</a:t>
            </a:r>
            <a:r>
              <a:rPr lang="zh-CN" altLang="en-US">
                <a:ln/>
                <a:solidFill>
                  <a:schemeClr val="accent1"/>
                </a:solidFill>
                <a:effectLst>
                  <a:outerShdw blurRad="38100" dist="25400" dir="5400000" algn="ctr" rotWithShape="0">
                    <a:srgbClr val="6E747A">
                      <a:alpha val="43000"/>
                    </a:srgbClr>
                  </a:outerShdw>
                </a:effectLst>
              </a:rPr>
              <a:t>数据在做是否配置</a:t>
            </a:r>
            <a:endParaRPr lang="zh-CN" altLang="en-US">
              <a:ln/>
              <a:solidFill>
                <a:schemeClr val="accent1"/>
              </a:solidFill>
              <a:effectLst>
                <a:outerShdw blurRad="38100" dist="25400" dir="5400000" algn="ctr" rotWithShape="0">
                  <a:srgbClr val="6E747A">
                    <a:alpha val="43000"/>
                  </a:srgbClr>
                </a:outerShdw>
              </a:effectLst>
            </a:endParaRPr>
          </a:p>
        </p:txBody>
      </p:sp>
      <p:sp>
        <p:nvSpPr>
          <p:cNvPr id="95" name="KSO_GN1"/>
          <p:cNvSpPr>
            <a:spLocks noChangeArrowheads="1"/>
          </p:cNvSpPr>
          <p:nvPr/>
        </p:nvSpPr>
        <p:spPr bwMode="auto">
          <a:xfrm>
            <a:off x="737349" y="3454474"/>
            <a:ext cx="673099" cy="673294"/>
          </a:xfrm>
          <a:prstGeom prst="ellipse">
            <a:avLst/>
          </a:prstGeom>
          <a:solidFill>
            <a:srgbClr val="1A25B8"/>
          </a:solidFill>
          <a:ln>
            <a:noFill/>
          </a:ln>
        </p:spPr>
        <p:txBody>
          <a:bodyPr lIns="0" tIns="0" rIns="0" bIns="0" anchor="ctr"/>
          <a:lstStyle>
            <a:lvl1pPr defTabSz="685800">
              <a:defRPr>
                <a:solidFill>
                  <a:schemeClr val="tx1"/>
                </a:solidFill>
                <a:latin typeface="Calibri" panose="020F0502020204030204" pitchFamily="34" charset="0"/>
                <a:ea typeface="微软雅黑" panose="020B0503020204020204" pitchFamily="34" charset="-122"/>
              </a:defRPr>
            </a:lvl1pPr>
            <a:lvl2pPr marL="742950" indent="-285750" defTabSz="685800">
              <a:defRPr>
                <a:solidFill>
                  <a:schemeClr val="tx1"/>
                </a:solidFill>
                <a:latin typeface="Calibri" panose="020F0502020204030204" pitchFamily="34" charset="0"/>
                <a:ea typeface="微软雅黑" panose="020B0503020204020204" pitchFamily="34" charset="-122"/>
              </a:defRPr>
            </a:lvl2pPr>
            <a:lvl3pPr marL="1143000" indent="-228600" defTabSz="685800">
              <a:defRPr>
                <a:solidFill>
                  <a:schemeClr val="tx1"/>
                </a:solidFill>
                <a:latin typeface="Calibri" panose="020F0502020204030204" pitchFamily="34" charset="0"/>
                <a:ea typeface="微软雅黑" panose="020B0503020204020204" pitchFamily="34" charset="-122"/>
              </a:defRPr>
            </a:lvl3pPr>
            <a:lvl4pPr marL="1600200" indent="-228600" defTabSz="685800">
              <a:defRPr>
                <a:solidFill>
                  <a:schemeClr val="tx1"/>
                </a:solidFill>
                <a:latin typeface="Calibri" panose="020F0502020204030204" pitchFamily="34" charset="0"/>
                <a:ea typeface="微软雅黑" panose="020B0503020204020204" pitchFamily="34" charset="-122"/>
              </a:defRPr>
            </a:lvl4pPr>
            <a:lvl5pPr marL="2057400" indent="-228600" defTabSz="685800">
              <a:defRPr>
                <a:solidFill>
                  <a:schemeClr val="tx1"/>
                </a:solidFill>
                <a:latin typeface="Calibri" panose="020F0502020204030204" pitchFamily="34" charset="0"/>
                <a:ea typeface="微软雅黑" panose="020B0503020204020204" pitchFamily="3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lnSpc>
                <a:spcPct val="130000"/>
              </a:lnSpc>
              <a:spcBef>
                <a:spcPct val="0"/>
              </a:spcBef>
              <a:spcAft>
                <a:spcPct val="0"/>
              </a:spcAft>
            </a:pPr>
            <a:r>
              <a:rPr lang="en-US" altLang="zh-CN" sz="2700" b="1" dirty="0">
                <a:solidFill>
                  <a:schemeClr val="bg1"/>
                </a:solidFill>
                <a:latin typeface="+mn-lt"/>
                <a:ea typeface="+mn-ea"/>
                <a:cs typeface="+mn-ea"/>
                <a:sym typeface="+mn-lt"/>
              </a:rPr>
              <a:t>04</a:t>
            </a:r>
            <a:endParaRPr lang="en-US" altLang="zh-CN" sz="2700" b="1" dirty="0">
              <a:solidFill>
                <a:schemeClr val="bg1"/>
              </a:solidFill>
              <a:latin typeface="+mn-lt"/>
              <a:ea typeface="+mn-ea"/>
              <a:cs typeface="+mn-ea"/>
              <a:sym typeface="+mn-lt"/>
            </a:endParaRPr>
          </a:p>
        </p:txBody>
      </p:sp>
      <p:sp>
        <p:nvSpPr>
          <p:cNvPr id="96" name="文本框 95"/>
          <p:cNvSpPr txBox="1"/>
          <p:nvPr/>
        </p:nvSpPr>
        <p:spPr>
          <a:xfrm>
            <a:off x="1581150" y="3644900"/>
            <a:ext cx="3601720" cy="291465"/>
          </a:xfrm>
          <a:prstGeom prst="rect">
            <a:avLst/>
          </a:prstGeom>
          <a:noFill/>
        </p:spPr>
        <p:txBody>
          <a:bodyPr wrap="square" rtlCol="0">
            <a:spAutoFit/>
            <a:scene3d>
              <a:camera prst="orthographicFront"/>
              <a:lightRig rig="threePt" dir="t"/>
            </a:scene3d>
          </a:bodyPr>
          <a:p>
            <a:r>
              <a:rPr lang="zh-CN" altLang="en-US">
                <a:ln/>
                <a:solidFill>
                  <a:schemeClr val="accent1"/>
                </a:solidFill>
                <a:effectLst>
                  <a:outerShdw blurRad="38100" dist="25400" dir="5400000" algn="ctr" rotWithShape="0">
                    <a:srgbClr val="6E747A">
                      <a:alpha val="43000"/>
                    </a:srgbClr>
                  </a:outerShdw>
                </a:effectLst>
              </a:rPr>
              <a:t>使用</a:t>
            </a:r>
            <a:r>
              <a:rPr lang="en-US" altLang="zh-CN">
                <a:ln/>
                <a:solidFill>
                  <a:schemeClr val="accent1"/>
                </a:solidFill>
                <a:effectLst>
                  <a:outerShdw blurRad="38100" dist="25400" dir="5400000" algn="ctr" rotWithShape="0">
                    <a:srgbClr val="6E747A">
                      <a:alpha val="43000"/>
                    </a:srgbClr>
                  </a:outerShdw>
                </a:effectLst>
              </a:rPr>
              <a:t>elementui</a:t>
            </a:r>
            <a:r>
              <a:rPr lang="zh-CN" altLang="en-US">
                <a:ln/>
                <a:solidFill>
                  <a:schemeClr val="accent1"/>
                </a:solidFill>
                <a:effectLst>
                  <a:outerShdw blurRad="38100" dist="25400" dir="5400000" algn="ctr" rotWithShape="0">
                    <a:srgbClr val="6E747A">
                      <a:alpha val="43000"/>
                    </a:srgbClr>
                  </a:outerShdw>
                </a:effectLst>
              </a:rPr>
              <a:t>或者</a:t>
            </a:r>
            <a:r>
              <a:rPr lang="en-US" altLang="zh-CN">
                <a:ln/>
                <a:solidFill>
                  <a:schemeClr val="accent1"/>
                </a:solidFill>
                <a:effectLst>
                  <a:outerShdw blurRad="38100" dist="25400" dir="5400000" algn="ctr" rotWithShape="0">
                    <a:srgbClr val="6E747A">
                      <a:alpha val="43000"/>
                    </a:srgbClr>
                  </a:outerShdw>
                </a:effectLst>
              </a:rPr>
              <a:t>echarts</a:t>
            </a:r>
            <a:r>
              <a:rPr lang="zh-CN" altLang="en-US">
                <a:ln/>
                <a:solidFill>
                  <a:schemeClr val="accent1"/>
                </a:solidFill>
                <a:effectLst>
                  <a:outerShdw blurRad="38100" dist="25400" dir="5400000" algn="ctr" rotWithShape="0">
                    <a:srgbClr val="6E747A">
                      <a:alpha val="43000"/>
                    </a:srgbClr>
                  </a:outerShdw>
                </a:effectLst>
              </a:rPr>
              <a:t>等等辅助效果</a:t>
            </a:r>
            <a:endParaRPr lang="zh-CN" altLang="en-US">
              <a:ln/>
              <a:solidFill>
                <a:schemeClr val="accent1"/>
              </a:solidFill>
              <a:effectLst>
                <a:outerShdw blurRad="38100" dist="25400" dir="5400000" algn="ctr" rotWithShape="0">
                  <a:srgbClr val="6E747A">
                    <a:alpha val="43000"/>
                  </a:srgbClr>
                </a:outerShdw>
              </a:effectLst>
            </a:endParaRPr>
          </a:p>
        </p:txBody>
      </p:sp>
      <p:sp>
        <p:nvSpPr>
          <p:cNvPr id="103" name="KSO_GN1"/>
          <p:cNvSpPr>
            <a:spLocks noChangeArrowheads="1"/>
          </p:cNvSpPr>
          <p:nvPr/>
        </p:nvSpPr>
        <p:spPr bwMode="auto">
          <a:xfrm>
            <a:off x="785609" y="4361254"/>
            <a:ext cx="673099" cy="673294"/>
          </a:xfrm>
          <a:prstGeom prst="ellipse">
            <a:avLst/>
          </a:prstGeom>
          <a:solidFill>
            <a:srgbClr val="1A25B8"/>
          </a:solidFill>
          <a:ln>
            <a:noFill/>
          </a:ln>
        </p:spPr>
        <p:txBody>
          <a:bodyPr lIns="0" tIns="0" rIns="0" bIns="0" anchor="ctr"/>
          <a:lstStyle>
            <a:lvl1pPr defTabSz="685800">
              <a:defRPr>
                <a:solidFill>
                  <a:schemeClr val="tx1"/>
                </a:solidFill>
                <a:latin typeface="Calibri" panose="020F0502020204030204" pitchFamily="34" charset="0"/>
                <a:ea typeface="微软雅黑" panose="020B0503020204020204" pitchFamily="34" charset="-122"/>
              </a:defRPr>
            </a:lvl1pPr>
            <a:lvl2pPr marL="742950" indent="-285750" defTabSz="685800">
              <a:defRPr>
                <a:solidFill>
                  <a:schemeClr val="tx1"/>
                </a:solidFill>
                <a:latin typeface="Calibri" panose="020F0502020204030204" pitchFamily="34" charset="0"/>
                <a:ea typeface="微软雅黑" panose="020B0503020204020204" pitchFamily="34" charset="-122"/>
              </a:defRPr>
            </a:lvl2pPr>
            <a:lvl3pPr marL="1143000" indent="-228600" defTabSz="685800">
              <a:defRPr>
                <a:solidFill>
                  <a:schemeClr val="tx1"/>
                </a:solidFill>
                <a:latin typeface="Calibri" panose="020F0502020204030204" pitchFamily="34" charset="0"/>
                <a:ea typeface="微软雅黑" panose="020B0503020204020204" pitchFamily="34" charset="-122"/>
              </a:defRPr>
            </a:lvl3pPr>
            <a:lvl4pPr marL="1600200" indent="-228600" defTabSz="685800">
              <a:defRPr>
                <a:solidFill>
                  <a:schemeClr val="tx1"/>
                </a:solidFill>
                <a:latin typeface="Calibri" panose="020F0502020204030204" pitchFamily="34" charset="0"/>
                <a:ea typeface="微软雅黑" panose="020B0503020204020204" pitchFamily="34" charset="-122"/>
              </a:defRPr>
            </a:lvl4pPr>
            <a:lvl5pPr marL="2057400" indent="-228600" defTabSz="685800">
              <a:defRPr>
                <a:solidFill>
                  <a:schemeClr val="tx1"/>
                </a:solidFill>
                <a:latin typeface="Calibri" panose="020F0502020204030204" pitchFamily="34" charset="0"/>
                <a:ea typeface="微软雅黑" panose="020B0503020204020204" pitchFamily="3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lnSpc>
                <a:spcPct val="130000"/>
              </a:lnSpc>
              <a:spcBef>
                <a:spcPct val="0"/>
              </a:spcBef>
              <a:spcAft>
                <a:spcPct val="0"/>
              </a:spcAft>
            </a:pPr>
            <a:r>
              <a:rPr lang="en-US" altLang="zh-CN" sz="2700" b="1" dirty="0">
                <a:solidFill>
                  <a:schemeClr val="bg1"/>
                </a:solidFill>
                <a:latin typeface="+mn-lt"/>
                <a:ea typeface="+mn-ea"/>
                <a:cs typeface="+mn-ea"/>
                <a:sym typeface="+mn-lt"/>
              </a:rPr>
              <a:t>05</a:t>
            </a:r>
            <a:endParaRPr lang="en-US" altLang="zh-CN" sz="2700" b="1" dirty="0">
              <a:solidFill>
                <a:schemeClr val="bg1"/>
              </a:solidFill>
              <a:latin typeface="+mn-lt"/>
              <a:ea typeface="+mn-ea"/>
              <a:cs typeface="+mn-ea"/>
              <a:sym typeface="+mn-lt"/>
            </a:endParaRPr>
          </a:p>
        </p:txBody>
      </p:sp>
      <p:sp>
        <p:nvSpPr>
          <p:cNvPr id="104" name="文本框 103"/>
          <p:cNvSpPr txBox="1"/>
          <p:nvPr/>
        </p:nvSpPr>
        <p:spPr>
          <a:xfrm>
            <a:off x="1644015" y="4551680"/>
            <a:ext cx="3048000" cy="291465"/>
          </a:xfrm>
          <a:prstGeom prst="rect">
            <a:avLst/>
          </a:prstGeom>
          <a:noFill/>
        </p:spPr>
        <p:txBody>
          <a:bodyPr wrap="square" rtlCol="0">
            <a:spAutoFit/>
            <a:scene3d>
              <a:camera prst="orthographicFront"/>
              <a:lightRig rig="threePt" dir="t"/>
            </a:scene3d>
          </a:bodyPr>
          <a:p>
            <a:r>
              <a:rPr lang="zh-CN" altLang="en-US">
                <a:ln/>
                <a:solidFill>
                  <a:schemeClr val="accent1"/>
                </a:solidFill>
                <a:effectLst>
                  <a:outerShdw blurRad="38100" dist="25400" dir="5400000" algn="ctr" rotWithShape="0">
                    <a:srgbClr val="6E747A">
                      <a:alpha val="43000"/>
                    </a:srgbClr>
                  </a:outerShdw>
                </a:effectLst>
              </a:rPr>
              <a:t>使用组件以及挂载引入的文件</a:t>
            </a:r>
            <a:endParaRPr lang="zh-CN" altLang="en-US">
              <a:ln/>
              <a:solidFill>
                <a:schemeClr val="accent1"/>
              </a:solidFill>
              <a:effectLst>
                <a:outerShdw blurRad="38100" dist="25400" dir="5400000" algn="ctr" rotWithShape="0">
                  <a:srgbClr val="6E747A">
                    <a:alpha val="43000"/>
                  </a:srgbClr>
                </a:outerShdw>
              </a:effectLst>
            </a:endParaRPr>
          </a:p>
        </p:txBody>
      </p:sp>
      <p:sp>
        <p:nvSpPr>
          <p:cNvPr id="105" name="文本框 104"/>
          <p:cNvSpPr txBox="1"/>
          <p:nvPr/>
        </p:nvSpPr>
        <p:spPr>
          <a:xfrm>
            <a:off x="2938145" y="213360"/>
            <a:ext cx="3048000" cy="291465"/>
          </a:xfrm>
          <a:prstGeom prst="rect">
            <a:avLst/>
          </a:prstGeom>
          <a:noFill/>
        </p:spPr>
        <p:txBody>
          <a:bodyPr wrap="square" rtlCol="0">
            <a:spAutoFit/>
            <a:scene3d>
              <a:camera prst="orthographicFront"/>
              <a:lightRig rig="threePt" dir="t"/>
            </a:scene3d>
          </a:bodyPr>
          <a:p>
            <a:r>
              <a:rPr lang="zh-CN" altLang="en-US">
                <a:ln/>
                <a:solidFill>
                  <a:schemeClr val="accent1"/>
                </a:solidFill>
                <a:effectLst>
                  <a:outerShdw blurRad="38100" dist="25400" dir="5400000" algn="ctr" rotWithShape="0">
                    <a:srgbClr val="6E747A">
                      <a:alpha val="43000"/>
                    </a:srgbClr>
                  </a:outerShdw>
                </a:effectLst>
              </a:rPr>
              <a:t>需要的配置</a:t>
            </a:r>
            <a:endParaRPr lang="zh-CN" alt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807210" y="1497965"/>
            <a:ext cx="3052564" cy="1913257"/>
            <a:chOff x="1721305" y="1090564"/>
            <a:chExt cx="3866696" cy="2622637"/>
          </a:xfrm>
        </p:grpSpPr>
        <p:sp>
          <p:nvSpPr>
            <p:cNvPr id="97" name="椭圆 96"/>
            <p:cNvSpPr/>
            <p:nvPr/>
          </p:nvSpPr>
          <p:spPr>
            <a:xfrm>
              <a:off x="1721305" y="1090564"/>
              <a:ext cx="2277940" cy="2277940"/>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3999071" y="2828835"/>
              <a:ext cx="1588930" cy="884366"/>
            </a:xfrm>
            <a:prstGeom prst="rect">
              <a:avLst/>
            </a:prstGeom>
            <a:noFill/>
          </p:spPr>
          <p:txBody>
            <a:bodyPr wrap="square" rtlCol="0">
              <a:spAutoFit/>
            </a:bodyPr>
            <a:p>
              <a:pPr algn="ctr"/>
              <a:endParaRPr lang="zh-CN" altLang="en-US" sz="3600" dirty="0">
                <a:solidFill>
                  <a:prstClr val="white"/>
                </a:solidFill>
                <a:cs typeface="+mn-ea"/>
                <a:sym typeface="+mn-lt"/>
              </a:endParaRPr>
            </a:p>
          </p:txBody>
        </p:sp>
      </p:grpSp>
      <p:sp>
        <p:nvSpPr>
          <p:cNvPr id="4" name="文本框 3"/>
          <p:cNvSpPr txBox="1"/>
          <p:nvPr/>
        </p:nvSpPr>
        <p:spPr>
          <a:xfrm>
            <a:off x="3716655" y="1936115"/>
            <a:ext cx="4572000" cy="829945"/>
          </a:xfrm>
          <a:prstGeom prst="rect">
            <a:avLst/>
          </a:prstGeom>
          <a:noFill/>
        </p:spPr>
        <p:txBody>
          <a:bodyPr wrap="square" rtlCol="0" anchor="t">
            <a:spAutoFit/>
            <a:scene3d>
              <a:camera prst="orthographicFront"/>
              <a:lightRig rig="threePt" dir="t"/>
            </a:scene3d>
          </a:bodyPr>
          <a:p>
            <a:pPr>
              <a:defRPr/>
            </a:pPr>
            <a:r>
              <a:rPr lang="zh-CN" altLang="en-US" sz="4800" dirty="0">
                <a:solidFill>
                  <a:schemeClr val="accent1"/>
                </a:solidFill>
                <a:effectLst>
                  <a:outerShdw blurRad="38100" dist="25400" dir="5400000" algn="ctr" rotWithShape="0">
                    <a:srgbClr val="6E747A">
                      <a:alpha val="43000"/>
                    </a:srgbClr>
                  </a:outerShdw>
                </a:effectLst>
                <a:cs typeface="+mn-ea"/>
                <a:sym typeface="+mn-lt"/>
              </a:rPr>
              <a:t>感谢观看！</a:t>
            </a:r>
            <a:endParaRPr lang="zh-CN" altLang="en-US" sz="4800" dirty="0">
              <a:solidFill>
                <a:schemeClr val="accent1"/>
              </a:solidFill>
              <a:effectLst>
                <a:outerShdw blurRad="38100" dist="25400" dir="5400000" algn="ctr" rotWithShape="0">
                  <a:srgbClr val="6E747A">
                    <a:alpha val="43000"/>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16386"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16387" name="文本框 2"/>
            <p:cNvSpPr txBox="1"/>
            <p:nvPr/>
          </p:nvSpPr>
          <p:spPr>
            <a:xfrm>
              <a:off x="539990" y="376617"/>
              <a:ext cx="1007674" cy="367332"/>
            </a:xfrm>
            <a:prstGeom prst="rect">
              <a:avLst/>
            </a:prstGeom>
            <a:noFill/>
            <a:ln w="9525">
              <a:noFill/>
            </a:ln>
          </p:spPr>
          <p:txBody>
            <a:bodyPr anchor="t" anchorCtr="0">
              <a:spAutoFit/>
            </a:bodyPr>
            <a:p>
              <a:pPr defTabSz="685800"/>
              <a:r>
                <a:rPr lang="en-US" altLang="zh-CN" sz="1800" i="1" dirty="0">
                  <a:solidFill>
                    <a:srgbClr val="F2F2F2"/>
                  </a:solidFill>
                  <a:latin typeface="仿宋" panose="02010609060101010101" charset="-122"/>
                  <a:ea typeface="仿宋" panose="02010609060101010101" charset="-122"/>
                </a:rPr>
                <a:t>CAPTION</a:t>
              </a:r>
              <a:endParaRPr lang="zh-CN" altLang="en-US" sz="1800" dirty="0">
                <a:solidFill>
                  <a:srgbClr val="F2F2F2"/>
                </a:solidFill>
                <a:latin typeface="方正正黑简体" panose="02000000000000000000" pitchFamily="2" charset="-122"/>
                <a:ea typeface="微软雅黑" panose="020B0503020204020204" pitchFamily="34" charset="-122"/>
              </a:endParaRPr>
            </a:p>
          </p:txBody>
        </p:sp>
        <p:cxnSp>
          <p:nvCxnSpPr>
            <p:cNvPr id="5" name="直接连接符 4"/>
            <p:cNvCxnSpPr/>
            <p:nvPr/>
          </p:nvCxnSpPr>
          <p:spPr>
            <a:xfrm>
              <a:off x="606639" y="744266"/>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6390" name="文本框 12"/>
          <p:cNvSpPr txBox="1"/>
          <p:nvPr/>
        </p:nvSpPr>
        <p:spPr>
          <a:xfrm>
            <a:off x="3056255" y="1451610"/>
            <a:ext cx="4347845" cy="398780"/>
          </a:xfrm>
          <a:prstGeom prst="rect">
            <a:avLst/>
          </a:prstGeom>
          <a:noFill/>
          <a:ln w="9525">
            <a:noFill/>
          </a:ln>
        </p:spPr>
        <p:txBody>
          <a:bodyPr anchor="t" anchorCtr="0">
            <a:spAutoFit/>
          </a:bodyPr>
          <a:p>
            <a:pPr algn="ctr"/>
            <a:r>
              <a:rPr lang="zh-CN" altLang="en-US" sz="2000" dirty="0">
                <a:solidFill>
                  <a:schemeClr val="bg1"/>
                </a:solidFill>
                <a:latin typeface="宋体" panose="02010600030101010101" pitchFamily="2" charset="-122"/>
                <a:ea typeface="宋体" panose="02010600030101010101" pitchFamily="2" charset="-122"/>
              </a:rPr>
              <a:t>项目背景介绍</a:t>
            </a:r>
            <a:endParaRPr lang="zh-CN" altLang="en-US" sz="2000" dirty="0">
              <a:solidFill>
                <a:schemeClr val="bg1"/>
              </a:solidFill>
              <a:latin typeface="宋体" panose="02010600030101010101" pitchFamily="2" charset="-122"/>
              <a:ea typeface="宋体" panose="02010600030101010101" pitchFamily="2" charset="-122"/>
            </a:endParaRPr>
          </a:p>
        </p:txBody>
      </p:sp>
      <p:grpSp>
        <p:nvGrpSpPr>
          <p:cNvPr id="16" name="组合 15"/>
          <p:cNvGrpSpPr/>
          <p:nvPr/>
        </p:nvGrpSpPr>
        <p:grpSpPr>
          <a:xfrm>
            <a:off x="1940878" y="1060768"/>
            <a:ext cx="1296670" cy="1211580"/>
            <a:chOff x="1928879" y="1944350"/>
            <a:chExt cx="1295969" cy="1212629"/>
          </a:xfrm>
        </p:grpSpPr>
        <p:sp>
          <p:nvSpPr>
            <p:cNvPr id="17" name="椭圆 16"/>
            <p:cNvSpPr/>
            <p:nvPr/>
          </p:nvSpPr>
          <p:spPr>
            <a:xfrm>
              <a:off x="1928879" y="1944350"/>
              <a:ext cx="1295969" cy="121262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7" name="椭圆 54"/>
          <p:cNvSpPr>
            <a:spLocks noChangeArrowheads="1"/>
          </p:cNvSpPr>
          <p:nvPr/>
        </p:nvSpPr>
        <p:spPr bwMode="auto">
          <a:xfrm>
            <a:off x="3975100" y="4248785"/>
            <a:ext cx="231775" cy="231775"/>
          </a:xfrm>
          <a:prstGeom prst="ellipse">
            <a:avLst/>
          </a:pr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285750" indent="-28575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defTabSz="913765" eaLnBrk="1" fontAlgn="base" hangingPunct="1">
              <a:lnSpc>
                <a:spcPct val="100000"/>
              </a:lnSpc>
              <a:spcBef>
                <a:spcPct val="0"/>
              </a:spcBef>
              <a:defRPr/>
            </a:pPr>
            <a:endParaRPr lang="zh-CN" altLang="en-US" sz="1735" strike="noStrike" noProof="1" smtClean="0">
              <a:solidFill>
                <a:srgbClr val="FFFFFF"/>
              </a:solidFill>
            </a:endParaRPr>
          </a:p>
        </p:txBody>
      </p:sp>
      <p:sp>
        <p:nvSpPr>
          <p:cNvPr id="2" name="椭圆 54"/>
          <p:cNvSpPr>
            <a:spLocks noChangeArrowheads="1"/>
          </p:cNvSpPr>
          <p:nvPr/>
        </p:nvSpPr>
        <p:spPr bwMode="auto">
          <a:xfrm>
            <a:off x="4206875" y="296863"/>
            <a:ext cx="231775" cy="231775"/>
          </a:xfrm>
          <a:prstGeom prst="ellipse">
            <a:avLst/>
          </a:pr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285750" indent="-28575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defTabSz="913765" eaLnBrk="1" fontAlgn="base" hangingPunct="1">
              <a:lnSpc>
                <a:spcPct val="100000"/>
              </a:lnSpc>
              <a:spcBef>
                <a:spcPct val="0"/>
              </a:spcBef>
              <a:defRPr/>
            </a:pPr>
            <a:endParaRPr lang="zh-CN" altLang="en-US" sz="1735" strike="noStrike" noProof="1" smtClean="0">
              <a:solidFill>
                <a:srgbClr val="FFFFFF"/>
              </a:solidFill>
            </a:endParaRPr>
          </a:p>
        </p:txBody>
      </p:sp>
      <p:sp>
        <p:nvSpPr>
          <p:cNvPr id="3" name="椭圆 54"/>
          <p:cNvSpPr>
            <a:spLocks noChangeArrowheads="1"/>
          </p:cNvSpPr>
          <p:nvPr/>
        </p:nvSpPr>
        <p:spPr bwMode="auto">
          <a:xfrm>
            <a:off x="844868" y="4248785"/>
            <a:ext cx="231775" cy="231775"/>
          </a:xfrm>
          <a:prstGeom prst="ellipse">
            <a:avLst/>
          </a:pr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285750" indent="-28575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defTabSz="913765" eaLnBrk="1" fontAlgn="base" hangingPunct="1">
              <a:lnSpc>
                <a:spcPct val="100000"/>
              </a:lnSpc>
              <a:spcBef>
                <a:spcPct val="0"/>
              </a:spcBef>
              <a:defRPr/>
            </a:pPr>
            <a:endParaRPr lang="zh-CN" altLang="en-US" sz="1735" strike="noStrike" noProof="1" smtClean="0">
              <a:solidFill>
                <a:srgbClr val="FFFFFF"/>
              </a:solidFill>
            </a:endParaRPr>
          </a:p>
        </p:txBody>
      </p:sp>
      <p:sp>
        <p:nvSpPr>
          <p:cNvPr id="4" name="椭圆 54"/>
          <p:cNvSpPr>
            <a:spLocks noChangeArrowheads="1"/>
          </p:cNvSpPr>
          <p:nvPr/>
        </p:nvSpPr>
        <p:spPr bwMode="auto">
          <a:xfrm>
            <a:off x="7645718" y="4145915"/>
            <a:ext cx="231775" cy="231775"/>
          </a:xfrm>
          <a:prstGeom prst="ellipse">
            <a:avLst/>
          </a:pr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285750" indent="-28575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defTabSz="913765" eaLnBrk="1" fontAlgn="base" hangingPunct="1">
              <a:lnSpc>
                <a:spcPct val="100000"/>
              </a:lnSpc>
              <a:spcBef>
                <a:spcPct val="0"/>
              </a:spcBef>
              <a:defRPr/>
            </a:pPr>
            <a:endParaRPr lang="zh-CN" altLang="en-US" sz="1735" strike="noStrike" noProof="1" smtClean="0">
              <a:solidFill>
                <a:srgbClr val="FFFFFF"/>
              </a:solidFill>
            </a:endParaRPr>
          </a:p>
        </p:txBody>
      </p:sp>
      <p:sp>
        <p:nvSpPr>
          <p:cNvPr id="16399" name="文本框 5"/>
          <p:cNvSpPr txBox="1"/>
          <p:nvPr/>
        </p:nvSpPr>
        <p:spPr>
          <a:xfrm>
            <a:off x="1441768" y="2407920"/>
            <a:ext cx="6121400" cy="1050925"/>
          </a:xfrm>
          <a:prstGeom prst="rect">
            <a:avLst/>
          </a:prstGeom>
          <a:noFill/>
          <a:ln w="9525">
            <a:noFill/>
          </a:ln>
        </p:spPr>
        <p:txBody>
          <a:bodyPr wrap="square" anchor="t" anchorCtr="0">
            <a:spAutoFit/>
          </a:bodyPr>
          <a:p>
            <a:pPr>
              <a:lnSpc>
                <a:spcPct val="130000"/>
              </a:lnSpc>
            </a:pPr>
            <a:r>
              <a:rPr lang="zh-CN" altLang="en-US" sz="1600" i="1" dirty="0">
                <a:solidFill>
                  <a:schemeClr val="bg1"/>
                </a:solidFill>
                <a:latin typeface="宋体" panose="02010600030101010101" pitchFamily="2" charset="-122"/>
                <a:ea typeface="宋体" panose="02010600030101010101" pitchFamily="2" charset="-122"/>
              </a:rPr>
              <a:t>后台管理系统是内容管理系统</a:t>
            </a:r>
            <a:r>
              <a:rPr lang="en-US" altLang="zh-CN" sz="1600" i="1" dirty="0">
                <a:solidFill>
                  <a:schemeClr val="bg1"/>
                </a:solidFill>
                <a:latin typeface="宋体" panose="02010600030101010101" pitchFamily="2" charset="-122"/>
                <a:ea typeface="宋体" panose="02010600030101010101" pitchFamily="2" charset="-122"/>
              </a:rPr>
              <a:t>(</a:t>
            </a:r>
            <a:r>
              <a:rPr lang="zh-CN" altLang="en-US" sz="1600" i="1" dirty="0">
                <a:solidFill>
                  <a:schemeClr val="bg1"/>
                </a:solidFill>
                <a:latin typeface="宋体" panose="02010600030101010101" pitchFamily="2" charset="-122"/>
                <a:ea typeface="宋体" panose="02010600030101010101" pitchFamily="2" charset="-122"/>
              </a:rPr>
              <a:t>简称</a:t>
            </a:r>
            <a:r>
              <a:rPr lang="en-US" altLang="zh-CN" sz="1600" i="1" dirty="0">
                <a:solidFill>
                  <a:schemeClr val="bg1"/>
                </a:solidFill>
                <a:latin typeface="宋体" panose="02010600030101010101" pitchFamily="2" charset="-122"/>
                <a:ea typeface="宋体" panose="02010600030101010101" pitchFamily="2" charset="-122"/>
              </a:rPr>
              <a:t>CMS).一个网站管理系统是把一个网站的内容（文字，图片，等等）与网站的组件分离开来，可以将各个页面连接到一起，可以控制页面的显示。</a:t>
            </a:r>
            <a:endParaRPr lang="en-US" altLang="zh-CN" sz="1600" i="1" dirty="0">
              <a:solidFill>
                <a:schemeClr val="bg1"/>
              </a:solidFill>
              <a:latin typeface="宋体" panose="02010600030101010101" pitchFamily="2" charset="-122"/>
              <a:ea typeface="宋体" panose="02010600030101010101" pitchFamily="2" charset="-122"/>
            </a:endParaRPr>
          </a:p>
        </p:txBody>
      </p:sp>
      <p:sp>
        <p:nvSpPr>
          <p:cNvPr id="20" name="文本框 19"/>
          <p:cNvSpPr txBox="1"/>
          <p:nvPr/>
        </p:nvSpPr>
        <p:spPr>
          <a:xfrm>
            <a:off x="2827655" y="1560830"/>
            <a:ext cx="613410" cy="212725"/>
          </a:xfrm>
          <a:prstGeom prst="rect">
            <a:avLst/>
          </a:prstGeom>
          <a:noFill/>
        </p:spPr>
        <p:txBody>
          <a:bodyPr wrap="square" rtlCol="0">
            <a:noAutofit/>
          </a:bodyPr>
          <a:p>
            <a:r>
              <a:rPr lang="en-US" altLang="zh-CN" dirty="0">
                <a:solidFill>
                  <a:prstClr val="white"/>
                </a:solidFill>
                <a:cs typeface="+mn-ea"/>
                <a:sym typeface="+mn-lt"/>
              </a:rPr>
              <a:t> 01</a:t>
            </a:r>
            <a:endParaRPr lang="zh-CN" altLang="en-US" dirty="0">
              <a:solidFill>
                <a:prstClr val="white"/>
              </a:solidFill>
              <a:cs typeface="+mn-ea"/>
              <a:sym typeface="+mn-lt"/>
            </a:endParaRPr>
          </a:p>
          <a:p>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0-#ppt_w/2"/>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000000"/>
                                          </p:val>
                                        </p:tav>
                                        <p:tav tm="100000">
                                          <p:val>
                                            <p:strVal val="#ppt_w"/>
                                          </p:val>
                                        </p:tav>
                                      </p:tavLst>
                                    </p:anim>
                                    <p:anim calcmode="lin" valueType="num">
                                      <p:cBhvr>
                                        <p:cTn id="13" dur="250" fill="hold"/>
                                        <p:tgtEl>
                                          <p:spTgt spid="16"/>
                                        </p:tgtEl>
                                        <p:attrNameLst>
                                          <p:attrName>ppt_h</p:attrName>
                                        </p:attrNameLst>
                                      </p:cBhvr>
                                      <p:tavLst>
                                        <p:tav tm="0">
                                          <p:val>
                                            <p:fltVal val="0.000000"/>
                                          </p:val>
                                        </p:tav>
                                        <p:tav tm="100000">
                                          <p:val>
                                            <p:strVal val="#ppt_h"/>
                                          </p:val>
                                        </p:tav>
                                      </p:tavLst>
                                    </p:anim>
                                    <p:animEffect transition="in" filter="fade">
                                      <p:cBhvr>
                                        <p:cTn id="14" dur="250"/>
                                        <p:tgtEl>
                                          <p:spTgt spid="16"/>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000000"/>
                                          </p:val>
                                        </p:tav>
                                        <p:tav tm="100000">
                                          <p:val>
                                            <p:strVal val="#ppt_w"/>
                                          </p:val>
                                        </p:tav>
                                      </p:tavLst>
                                    </p:anim>
                                    <p:anim calcmode="lin" valueType="num">
                                      <p:cBhvr>
                                        <p:cTn id="19" dur="500" fill="hold"/>
                                        <p:tgtEl>
                                          <p:spTgt spid="3"/>
                                        </p:tgtEl>
                                        <p:attrNameLst>
                                          <p:attrName>ppt_h</p:attrName>
                                        </p:attrNameLst>
                                      </p:cBhvr>
                                      <p:tavLst>
                                        <p:tav tm="0">
                                          <p:val>
                                            <p:fltVal val="0.000000"/>
                                          </p:val>
                                        </p:tav>
                                        <p:tav tm="100000">
                                          <p:val>
                                            <p:strVal val="#ppt_h"/>
                                          </p:val>
                                        </p:tav>
                                      </p:tavLst>
                                    </p:anim>
                                    <p:animEffect transition="in" filter="fade">
                                      <p:cBhvr>
                                        <p:cTn id="20" dur="500"/>
                                        <p:tgtEl>
                                          <p:spTgt spid="3"/>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000000"/>
                                          </p:val>
                                        </p:tav>
                                        <p:tav tm="100000">
                                          <p:val>
                                            <p:strVal val="#ppt_w"/>
                                          </p:val>
                                        </p:tav>
                                      </p:tavLst>
                                    </p:anim>
                                    <p:anim calcmode="lin" valueType="num">
                                      <p:cBhvr>
                                        <p:cTn id="25" dur="500" fill="hold"/>
                                        <p:tgtEl>
                                          <p:spTgt spid="7"/>
                                        </p:tgtEl>
                                        <p:attrNameLst>
                                          <p:attrName>ppt_h</p:attrName>
                                        </p:attrNameLst>
                                      </p:cBhvr>
                                      <p:tavLst>
                                        <p:tav tm="0">
                                          <p:val>
                                            <p:fltVal val="0.000000"/>
                                          </p:val>
                                        </p:tav>
                                        <p:tav tm="100000">
                                          <p:val>
                                            <p:strVal val="#ppt_h"/>
                                          </p:val>
                                        </p:tav>
                                      </p:tavLst>
                                    </p:anim>
                                    <p:animEffect transition="in" filter="fade">
                                      <p:cBhvr>
                                        <p:cTn id="26" dur="500"/>
                                        <p:tgtEl>
                                          <p:spTgt spid="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000000"/>
                                          </p:val>
                                        </p:tav>
                                        <p:tav tm="100000">
                                          <p:val>
                                            <p:strVal val="#ppt_w"/>
                                          </p:val>
                                        </p:tav>
                                      </p:tavLst>
                                    </p:anim>
                                    <p:anim calcmode="lin" valueType="num">
                                      <p:cBhvr>
                                        <p:cTn id="31" dur="500" fill="hold"/>
                                        <p:tgtEl>
                                          <p:spTgt spid="4"/>
                                        </p:tgtEl>
                                        <p:attrNameLst>
                                          <p:attrName>ppt_h</p:attrName>
                                        </p:attrNameLst>
                                      </p:cBhvr>
                                      <p:tavLst>
                                        <p:tav tm="0">
                                          <p:val>
                                            <p:fltVal val="0.000000"/>
                                          </p:val>
                                        </p:tav>
                                        <p:tav tm="100000">
                                          <p:val>
                                            <p:strVal val="#ppt_h"/>
                                          </p:val>
                                        </p:tav>
                                      </p:tavLst>
                                    </p:anim>
                                    <p:animEffect transition="in" filter="fade">
                                      <p:cBhvr>
                                        <p:cTn id="32" dur="500"/>
                                        <p:tgtEl>
                                          <p:spTgt spid="4"/>
                                        </p:tgtEl>
                                      </p:cBhvr>
                                    </p:animEffect>
                                  </p:childTnLst>
                                </p:cTn>
                              </p:par>
                              <p:par>
                                <p:cTn id="33" presetID="6" presetClass="emph" presetSubtype="0" decel="100000" fill="hold" nodeType="withEffect">
                                  <p:stCondLst>
                                    <p:cond delay="200"/>
                                  </p:stCondLst>
                                  <p:childTnLst>
                                    <p:animScale>
                                      <p:cBhvr>
                                        <p:cTn id="34" dur="250" fill="hold"/>
                                        <p:tgtEl>
                                          <p:spTgt spid="16"/>
                                        </p:tgtEl>
                                      </p:cBhvr>
                                      <p:by x="110000" y="110000"/>
                                    </p:animScale>
                                  </p:childTnLst>
                                </p:cTn>
                              </p:par>
                              <p:par>
                                <p:cTn id="35" presetID="6" presetClass="emph" presetSubtype="0" decel="100000" fill="hold" nodeType="withEffect">
                                  <p:stCondLst>
                                    <p:cond delay="400"/>
                                  </p:stCondLst>
                                  <p:childTnLst>
                                    <p:animScale>
                                      <p:cBhvr>
                                        <p:cTn id="36" dur="250" fill="hold"/>
                                        <p:tgtEl>
                                          <p:spTgt spid="16"/>
                                        </p:tgtEl>
                                      </p:cBhvr>
                                      <p:by x="91000" y="91000"/>
                                    </p:animScale>
                                  </p:childTnLst>
                                </p:cTn>
                              </p:par>
                            </p:childTnLst>
                          </p:cTn>
                        </p:par>
                        <p:par>
                          <p:cTn id="37" fill="hold">
                            <p:stCondLst>
                              <p:cond delay="2500"/>
                            </p:stCondLst>
                            <p:childTnLst>
                              <p:par>
                                <p:cTn id="38" presetID="7" presetClass="entr" presetSubtype="4"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0" fill="hold"/>
                                        <p:tgtEl>
                                          <p:spTgt spid="2"/>
                                        </p:tgtEl>
                                        <p:attrNameLst>
                                          <p:attrName>ppt_x</p:attrName>
                                        </p:attrNameLst>
                                      </p:cBhvr>
                                      <p:tavLst>
                                        <p:tav tm="0">
                                          <p:val>
                                            <p:strVal val="#ppt_x"/>
                                          </p:val>
                                        </p:tav>
                                        <p:tav tm="100000">
                                          <p:val>
                                            <p:strVal val="#ppt_x"/>
                                          </p:val>
                                        </p:tav>
                                      </p:tavLst>
                                    </p:anim>
                                    <p:anim calcmode="lin" valueType="num">
                                      <p:cBhvr additive="base">
                                        <p:cTn id="41"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7" grpId="0" bldLvl="0" animBg="1"/>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flipV="1">
            <a:off x="1924050" y="896938"/>
            <a:ext cx="0" cy="12160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p:cNvCxnSpPr/>
          <p:nvPr/>
        </p:nvCxnSpPr>
        <p:spPr>
          <a:xfrm flipH="1">
            <a:off x="1924050" y="919163"/>
            <a:ext cx="481013" cy="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直接连接符 43"/>
          <p:cNvCxnSpPr/>
          <p:nvPr/>
        </p:nvCxnSpPr>
        <p:spPr>
          <a:xfrm flipV="1">
            <a:off x="2657475" y="1558925"/>
            <a:ext cx="0" cy="55245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直接连接符 60"/>
          <p:cNvCxnSpPr/>
          <p:nvPr/>
        </p:nvCxnSpPr>
        <p:spPr>
          <a:xfrm flipH="1">
            <a:off x="2657475" y="1544638"/>
            <a:ext cx="479425" cy="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 name="直接连接符 69"/>
          <p:cNvCxnSpPr/>
          <p:nvPr/>
        </p:nvCxnSpPr>
        <p:spPr>
          <a:xfrm flipV="1">
            <a:off x="2292350" y="2949575"/>
            <a:ext cx="0" cy="1243013"/>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直接连接符 74"/>
          <p:cNvCxnSpPr/>
          <p:nvPr/>
        </p:nvCxnSpPr>
        <p:spPr>
          <a:xfrm flipH="1">
            <a:off x="2292350" y="4181475"/>
            <a:ext cx="479425" cy="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6" name="直接连接符 75"/>
          <p:cNvCxnSpPr/>
          <p:nvPr/>
        </p:nvCxnSpPr>
        <p:spPr>
          <a:xfrm flipV="1">
            <a:off x="3046413" y="2949575"/>
            <a:ext cx="0" cy="554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接连接符 76"/>
          <p:cNvCxnSpPr/>
          <p:nvPr/>
        </p:nvCxnSpPr>
        <p:spPr>
          <a:xfrm flipH="1">
            <a:off x="3046413" y="3503613"/>
            <a:ext cx="479425" cy="0"/>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83" name="Rectangle 7"/>
          <p:cNvSpPr>
            <a:spLocks noChangeArrowheads="1"/>
          </p:cNvSpPr>
          <p:nvPr/>
        </p:nvSpPr>
        <p:spPr bwMode="auto">
          <a:xfrm>
            <a:off x="2540000" y="769938"/>
            <a:ext cx="4203700" cy="299085"/>
          </a:xfrm>
          <a:prstGeom prst="rect">
            <a:avLst/>
          </a:prstGeom>
          <a:noFill/>
          <a:ln w="9525">
            <a:noFill/>
            <a:miter lim="800000"/>
          </a:ln>
        </p:spPr>
        <p:txBody>
          <a:bodyPr wrap="square">
            <a:spAutoFit/>
          </a:bodyPr>
          <a:lstStyle/>
          <a:p>
            <a:pPr marL="0" marR="0" lvl="0" indent="0" algn="ctr" defTabSz="533400" rtl="0" eaLnBrk="1" fontAlgn="auto" latinLnBrk="0" hangingPunct="1">
              <a:lnSpc>
                <a:spcPct val="90000"/>
              </a:lnSpc>
              <a:spcBef>
                <a:spcPct val="0"/>
              </a:spcBef>
              <a:spcAft>
                <a:spcPct val="35000"/>
              </a:spcAft>
              <a:buClrTx/>
              <a:buSzTx/>
              <a:buFontTx/>
              <a:buNone/>
              <a:defRPr/>
            </a:pPr>
            <a:r>
              <a:rPr lang="zh-CN" altLang="en-US" sz="1500" strike="noStrike" noProof="0" dirty="0">
                <a:ln>
                  <a:noFill/>
                </a:ln>
                <a:solidFill>
                  <a:schemeClr val="bg1"/>
                </a:solidFill>
                <a:effectLst/>
                <a:uLnTx/>
                <a:uFillTx/>
                <a:latin typeface="+mn-lt"/>
                <a:ea typeface="+mn-ea"/>
                <a:cs typeface="+mn-cs"/>
                <a:sym typeface="+mn-ea"/>
              </a:rPr>
              <a:t>分享：一个个页面组成造成了基本信息的组成</a:t>
            </a:r>
            <a:endParaRPr lang="en-US" altLang="zh-CN" sz="1500" b="1" strike="noStrike" kern="0" noProof="0" dirty="0">
              <a:ln>
                <a:noFill/>
              </a:ln>
              <a:solidFill>
                <a:schemeClr val="bg1"/>
              </a:solidFill>
              <a:effectLst/>
              <a:uLnTx/>
              <a:uFillTx/>
              <a:latin typeface="+mn-lt"/>
              <a:ea typeface="+mn-ea"/>
              <a:cs typeface="+mn-cs"/>
              <a:sym typeface="+mn-ea"/>
            </a:endParaRPr>
          </a:p>
        </p:txBody>
      </p:sp>
      <p:sp>
        <p:nvSpPr>
          <p:cNvPr id="18442" name="Rectangle 7"/>
          <p:cNvSpPr/>
          <p:nvPr/>
        </p:nvSpPr>
        <p:spPr>
          <a:xfrm>
            <a:off x="2822575" y="4008438"/>
            <a:ext cx="1620838" cy="368300"/>
          </a:xfrm>
          <a:prstGeom prst="rect">
            <a:avLst/>
          </a:prstGeom>
          <a:noFill/>
          <a:ln w="9525">
            <a:noFill/>
          </a:ln>
        </p:spPr>
        <p:txBody>
          <a:bodyPr wrap="square" anchor="t" anchorCtr="0">
            <a:spAutoFit/>
          </a:bodyPr>
          <a:p>
            <a:pPr defTabSz="1219200"/>
            <a:endParaRPr lang="zh-CN" altLang="en-US" sz="1800" b="1" dirty="0">
              <a:latin typeface="Arial" panose="020B0604020202020204"/>
              <a:ea typeface="微软雅黑" panose="020B0503020204020204" pitchFamily="34" charset="-122"/>
            </a:endParaRPr>
          </a:p>
        </p:txBody>
      </p:sp>
      <p:sp>
        <p:nvSpPr>
          <p:cNvPr id="85" name="Rectangle 7"/>
          <p:cNvSpPr>
            <a:spLocks noChangeArrowheads="1"/>
          </p:cNvSpPr>
          <p:nvPr/>
        </p:nvSpPr>
        <p:spPr bwMode="auto">
          <a:xfrm>
            <a:off x="2771775" y="4030663"/>
            <a:ext cx="4070350" cy="299085"/>
          </a:xfrm>
          <a:prstGeom prst="rect">
            <a:avLst/>
          </a:prstGeom>
          <a:noFill/>
          <a:ln w="9525">
            <a:noFill/>
            <a:miter lim="800000"/>
          </a:ln>
        </p:spPr>
        <p:txBody>
          <a:bodyPr wrap="square">
            <a:spAutoFit/>
          </a:bodyPr>
          <a:lstStyle/>
          <a:p>
            <a:pPr marL="0" marR="0" lvl="0" indent="0" algn="ctr" defTabSz="533400" rtl="0" eaLnBrk="1" fontAlgn="auto" latinLnBrk="0" hangingPunct="1">
              <a:lnSpc>
                <a:spcPct val="90000"/>
              </a:lnSpc>
              <a:spcBef>
                <a:spcPct val="0"/>
              </a:spcBef>
              <a:spcAft>
                <a:spcPct val="35000"/>
              </a:spcAft>
              <a:buClrTx/>
              <a:buSzTx/>
              <a:buFontTx/>
              <a:buNone/>
              <a:defRPr/>
            </a:pPr>
            <a:r>
              <a:rPr lang="zh-CN" altLang="en-US" sz="1500" strike="noStrike" noProof="0" dirty="0">
                <a:ln>
                  <a:noFill/>
                </a:ln>
                <a:solidFill>
                  <a:schemeClr val="bg1"/>
                </a:solidFill>
                <a:effectLst/>
                <a:uLnTx/>
                <a:uFillTx/>
                <a:latin typeface="+mn-lt"/>
                <a:ea typeface="+mn-ea"/>
                <a:cs typeface="+mn-cs"/>
                <a:sym typeface="+mn-ea"/>
              </a:rPr>
              <a:t>查找：方便对应的查看信息</a:t>
            </a:r>
            <a:endParaRPr lang="zh-CN" altLang="en-US" sz="1500" b="1" strike="noStrike" kern="0" noProof="1" dirty="0">
              <a:solidFill>
                <a:schemeClr val="bg1"/>
              </a:solidFill>
              <a:latin typeface="Arial" panose="020B0604020202020204"/>
              <a:ea typeface="微软雅黑" panose="020B0503020204020204" pitchFamily="34" charset="-122"/>
            </a:endParaRPr>
          </a:p>
        </p:txBody>
      </p:sp>
      <p:sp>
        <p:nvSpPr>
          <p:cNvPr id="87" name="Rectangle 7"/>
          <p:cNvSpPr>
            <a:spLocks noChangeArrowheads="1"/>
          </p:cNvSpPr>
          <p:nvPr/>
        </p:nvSpPr>
        <p:spPr bwMode="auto">
          <a:xfrm>
            <a:off x="3046730" y="1395730"/>
            <a:ext cx="3696970" cy="299085"/>
          </a:xfrm>
          <a:prstGeom prst="rect">
            <a:avLst/>
          </a:prstGeom>
          <a:noFill/>
          <a:ln w="9525">
            <a:noFill/>
            <a:miter lim="800000"/>
          </a:ln>
        </p:spPr>
        <p:txBody>
          <a:bodyPr wrap="square">
            <a:spAutoFit/>
          </a:bodyPr>
          <a:lstStyle/>
          <a:p>
            <a:pPr marL="0" marR="0" lvl="0" indent="0" algn="ctr" defTabSz="533400" rtl="0" eaLnBrk="1" fontAlgn="auto" latinLnBrk="0" hangingPunct="1">
              <a:lnSpc>
                <a:spcPct val="90000"/>
              </a:lnSpc>
              <a:spcBef>
                <a:spcPct val="0"/>
              </a:spcBef>
              <a:spcAft>
                <a:spcPct val="35000"/>
              </a:spcAft>
              <a:buClrTx/>
              <a:buSzTx/>
              <a:buFontTx/>
              <a:buNone/>
              <a:defRPr/>
            </a:pPr>
            <a:r>
              <a:rPr lang="zh-CN" altLang="en-US" sz="1500" b="1" strike="noStrike" kern="0" noProof="1" dirty="0">
                <a:solidFill>
                  <a:schemeClr val="bg1"/>
                </a:solidFill>
                <a:latin typeface="Arial" panose="020B0604020202020204"/>
                <a:ea typeface="微软雅黑" panose="020B0503020204020204" pitchFamily="34" charset="-122"/>
              </a:rPr>
              <a:t>清晰的展示了各个页面的内容权限</a:t>
            </a:r>
            <a:endParaRPr lang="zh-CN" altLang="en-US" sz="1500" b="1" strike="noStrike" kern="0" noProof="1" dirty="0">
              <a:solidFill>
                <a:schemeClr val="bg1"/>
              </a:solidFill>
              <a:latin typeface="Arial" panose="020B0604020202020204"/>
              <a:ea typeface="微软雅黑" panose="020B0503020204020204" pitchFamily="34" charset="-122"/>
            </a:endParaRPr>
          </a:p>
        </p:txBody>
      </p:sp>
      <p:sp>
        <p:nvSpPr>
          <p:cNvPr id="88" name="Rectangle 7"/>
          <p:cNvSpPr>
            <a:spLocks noChangeArrowheads="1"/>
          </p:cNvSpPr>
          <p:nvPr/>
        </p:nvSpPr>
        <p:spPr bwMode="auto">
          <a:xfrm>
            <a:off x="3302000" y="3352800"/>
            <a:ext cx="3770313" cy="299085"/>
          </a:xfrm>
          <a:prstGeom prst="rect">
            <a:avLst/>
          </a:prstGeom>
          <a:noFill/>
          <a:ln w="9525">
            <a:noFill/>
            <a:miter lim="800000"/>
          </a:ln>
        </p:spPr>
        <p:txBody>
          <a:bodyPr wrap="square">
            <a:spAutoFit/>
          </a:bodyPr>
          <a:lstStyle/>
          <a:p>
            <a:pPr marL="0" marR="0" lvl="0" indent="0" algn="ctr" defTabSz="533400" rtl="0" eaLnBrk="1" fontAlgn="auto" latinLnBrk="0" hangingPunct="1">
              <a:lnSpc>
                <a:spcPct val="90000"/>
              </a:lnSpc>
              <a:spcBef>
                <a:spcPct val="0"/>
              </a:spcBef>
              <a:spcAft>
                <a:spcPct val="35000"/>
              </a:spcAft>
              <a:buClrTx/>
              <a:buSzTx/>
              <a:buFontTx/>
              <a:buNone/>
              <a:defRPr/>
            </a:pPr>
            <a:r>
              <a:rPr lang="zh-CN" altLang="en-US" sz="1500" b="1" strike="noStrike" kern="0" noProof="1" dirty="0">
                <a:solidFill>
                  <a:schemeClr val="bg1"/>
                </a:solidFill>
                <a:latin typeface="Arial" panose="020B0604020202020204"/>
                <a:ea typeface="微软雅黑" panose="020B0503020204020204" pitchFamily="34" charset="-122"/>
              </a:rPr>
              <a:t>不会造成混乱组成</a:t>
            </a:r>
            <a:endParaRPr lang="zh-CN" altLang="en-US" sz="1500" b="1" strike="noStrike" kern="0" noProof="1" dirty="0">
              <a:solidFill>
                <a:schemeClr val="bg1"/>
              </a:solidFill>
              <a:latin typeface="Arial" panose="020B0604020202020204"/>
              <a:ea typeface="微软雅黑" panose="020B0503020204020204" pitchFamily="34" charset="-122"/>
            </a:endParaRPr>
          </a:p>
        </p:txBody>
      </p:sp>
      <p:sp>
        <p:nvSpPr>
          <p:cNvPr id="18446" name="椭圆 54"/>
          <p:cNvSpPr/>
          <p:nvPr/>
        </p:nvSpPr>
        <p:spPr>
          <a:xfrm>
            <a:off x="222250" y="4705350"/>
            <a:ext cx="2024063" cy="173038"/>
          </a:xfrm>
          <a:prstGeom prst="ellipse">
            <a:avLst/>
          </a:prstGeom>
          <a:solidFill>
            <a:schemeClr val="bg1">
              <a:alpha val="59998"/>
            </a:schemeClr>
          </a:solidFill>
          <a:ln w="9525">
            <a:noFill/>
          </a:ln>
        </p:spPr>
        <p:txBody>
          <a:bodyPr anchor="ctr" anchorCtr="0"/>
          <a:p>
            <a:pPr marL="285750" indent="-285750" algn="ctr" defTabSz="914400">
              <a:buFont typeface="Arial" panose="020B0604020202020204" pitchFamily="34" charset="0"/>
              <a:buChar char="•"/>
            </a:pPr>
            <a:endParaRPr lang="zh-CN" altLang="en-US">
              <a:solidFill>
                <a:srgbClr val="FFFFFF"/>
              </a:solidFill>
              <a:latin typeface="Calibri" panose="020F0502020204030204" pitchFamily="34" charset="0"/>
              <a:ea typeface="宋体" panose="02010600030101010101" pitchFamily="2" charset="-122"/>
            </a:endParaRPr>
          </a:p>
        </p:txBody>
      </p:sp>
      <p:sp>
        <p:nvSpPr>
          <p:cNvPr id="6" name="椭圆 54"/>
          <p:cNvSpPr>
            <a:spLocks noChangeArrowheads="1"/>
          </p:cNvSpPr>
          <p:nvPr/>
        </p:nvSpPr>
        <p:spPr bwMode="auto">
          <a:xfrm>
            <a:off x="1809750" y="2111375"/>
            <a:ext cx="231775" cy="804863"/>
          </a:xfrm>
          <a:prstGeom prst="ellipse">
            <a:avLst/>
          </a:pr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285750" indent="-28575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defTabSz="913765" eaLnBrk="1" fontAlgn="base" hangingPunct="1">
              <a:lnSpc>
                <a:spcPct val="100000"/>
              </a:lnSpc>
              <a:spcBef>
                <a:spcPct val="0"/>
              </a:spcBef>
              <a:defRPr/>
            </a:pPr>
            <a:endParaRPr lang="zh-CN" altLang="en-US" sz="1735" strike="noStrike" noProof="1" smtClean="0">
              <a:solidFill>
                <a:srgbClr val="FFFFFF"/>
              </a:solidFill>
            </a:endParaRPr>
          </a:p>
        </p:txBody>
      </p:sp>
      <p:sp>
        <p:nvSpPr>
          <p:cNvPr id="7" name="椭圆 54"/>
          <p:cNvSpPr>
            <a:spLocks noChangeArrowheads="1"/>
          </p:cNvSpPr>
          <p:nvPr/>
        </p:nvSpPr>
        <p:spPr bwMode="auto">
          <a:xfrm>
            <a:off x="2176463" y="2136775"/>
            <a:ext cx="231775" cy="804863"/>
          </a:xfrm>
          <a:prstGeom prst="ellipse">
            <a:avLst/>
          </a:pr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285750" indent="-28575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defTabSz="913765" eaLnBrk="1" fontAlgn="base" hangingPunct="1">
              <a:lnSpc>
                <a:spcPct val="100000"/>
              </a:lnSpc>
              <a:spcBef>
                <a:spcPct val="0"/>
              </a:spcBef>
              <a:defRPr/>
            </a:pPr>
            <a:endParaRPr lang="zh-CN" altLang="en-US" sz="1735" strike="noStrike" noProof="1" smtClean="0">
              <a:solidFill>
                <a:srgbClr val="FFFFFF"/>
              </a:solidFill>
            </a:endParaRPr>
          </a:p>
        </p:txBody>
      </p:sp>
      <p:sp>
        <p:nvSpPr>
          <p:cNvPr id="8" name="椭圆 54"/>
          <p:cNvSpPr>
            <a:spLocks noChangeArrowheads="1"/>
          </p:cNvSpPr>
          <p:nvPr/>
        </p:nvSpPr>
        <p:spPr bwMode="auto">
          <a:xfrm>
            <a:off x="2540000" y="2152650"/>
            <a:ext cx="231775" cy="804863"/>
          </a:xfrm>
          <a:prstGeom prst="ellipse">
            <a:avLst/>
          </a:pr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285750" indent="-28575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defTabSz="913765" eaLnBrk="1" fontAlgn="base" hangingPunct="1">
              <a:lnSpc>
                <a:spcPct val="100000"/>
              </a:lnSpc>
              <a:spcBef>
                <a:spcPct val="0"/>
              </a:spcBef>
              <a:defRPr/>
            </a:pPr>
            <a:endParaRPr lang="zh-CN" altLang="en-US" sz="1735" strike="noStrike" noProof="1" smtClean="0">
              <a:solidFill>
                <a:srgbClr val="FFFFFF"/>
              </a:solidFill>
            </a:endParaRPr>
          </a:p>
        </p:txBody>
      </p:sp>
      <p:sp>
        <p:nvSpPr>
          <p:cNvPr id="9" name="椭圆 54"/>
          <p:cNvSpPr>
            <a:spLocks noChangeArrowheads="1"/>
          </p:cNvSpPr>
          <p:nvPr/>
        </p:nvSpPr>
        <p:spPr bwMode="auto">
          <a:xfrm>
            <a:off x="2930525" y="2144713"/>
            <a:ext cx="231775" cy="804863"/>
          </a:xfrm>
          <a:prstGeom prst="ellipse">
            <a:avLst/>
          </a:pr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285750" indent="-28575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defTabSz="913765" eaLnBrk="1" fontAlgn="base" hangingPunct="1">
              <a:lnSpc>
                <a:spcPct val="100000"/>
              </a:lnSpc>
              <a:spcBef>
                <a:spcPct val="0"/>
              </a:spcBef>
              <a:defRPr/>
            </a:pPr>
            <a:endParaRPr lang="zh-CN" altLang="en-US" sz="1735" strike="noStrike" noProof="1" smtClean="0">
              <a:solidFill>
                <a:srgbClr val="FFFFFF"/>
              </a:solidFill>
            </a:endParaRPr>
          </a:p>
        </p:txBody>
      </p:sp>
      <p:sp>
        <p:nvSpPr>
          <p:cNvPr id="18453" name="文本框 11"/>
          <p:cNvSpPr txBox="1"/>
          <p:nvPr/>
        </p:nvSpPr>
        <p:spPr>
          <a:xfrm>
            <a:off x="222250" y="98425"/>
            <a:ext cx="2000250" cy="291465"/>
          </a:xfrm>
          <a:prstGeom prst="rect">
            <a:avLst/>
          </a:prstGeom>
          <a:noFill/>
          <a:ln w="9525">
            <a:noFill/>
          </a:ln>
        </p:spPr>
        <p:txBody>
          <a:bodyPr wrap="square" anchor="t" anchorCtr="0">
            <a:spAutoFit/>
          </a:bodyPr>
          <a:p>
            <a:pPr defTabSz="685800"/>
            <a:r>
              <a:rPr lang="zh-CN" altLang="en-US" dirty="0">
                <a:solidFill>
                  <a:srgbClr val="F2F2F2"/>
                </a:solidFill>
                <a:latin typeface="仿宋" panose="02010609060101010101" charset="-122"/>
                <a:ea typeface="仿宋" panose="02010609060101010101" charset="-122"/>
              </a:rPr>
              <a:t>后台信息优点以及作用</a:t>
            </a:r>
            <a:r>
              <a:rPr lang="en-US" altLang="zh-CN" dirty="0">
                <a:solidFill>
                  <a:srgbClr val="F2F2F2"/>
                </a:solidFill>
                <a:latin typeface="仿宋" panose="02010609060101010101" charset="-122"/>
                <a:ea typeface="仿宋" panose="02010609060101010101" charset="-122"/>
              </a:rPr>
              <a:t>:</a:t>
            </a:r>
            <a:endParaRPr lang="en-US" altLang="zh-CN" dirty="0">
              <a:solidFill>
                <a:srgbClr val="F2F2F2"/>
              </a:solidFill>
              <a:latin typeface="仿宋" panose="02010609060101010101" charset="-122"/>
              <a:ea typeface="仿宋" panose="02010609060101010101" charset="-122"/>
            </a:endParaRPr>
          </a:p>
        </p:txBody>
      </p:sp>
      <p:sp>
        <p:nvSpPr>
          <p:cNvPr id="18454" name="椭圆 54"/>
          <p:cNvSpPr/>
          <p:nvPr/>
        </p:nvSpPr>
        <p:spPr>
          <a:xfrm>
            <a:off x="6621463" y="4705350"/>
            <a:ext cx="2024062" cy="173038"/>
          </a:xfrm>
          <a:prstGeom prst="ellipse">
            <a:avLst/>
          </a:prstGeom>
          <a:solidFill>
            <a:schemeClr val="bg1">
              <a:alpha val="59998"/>
            </a:schemeClr>
          </a:solidFill>
          <a:ln w="9525">
            <a:noFill/>
          </a:ln>
        </p:spPr>
        <p:txBody>
          <a:bodyPr anchor="ctr" anchorCtr="0"/>
          <a:p>
            <a:pPr marL="285750" indent="-285750" algn="ctr" defTabSz="914400">
              <a:buFont typeface="Arial" panose="020B0604020202020204" pitchFamily="34" charset="0"/>
              <a:buChar char="•"/>
            </a:pPr>
            <a:endParaRPr lang="zh-CN" altLang="en-US">
              <a:solidFill>
                <a:srgbClr val="FFFFFF"/>
              </a:solidFill>
              <a:latin typeface="Calibri" panose="020F0502020204030204" pitchFamily="34" charset="0"/>
              <a:ea typeface="宋体" panose="02010600030101010101" pitchFamily="2" charset="-122"/>
            </a:endParaRPr>
          </a:p>
        </p:txBody>
      </p:sp>
      <p:sp>
        <p:nvSpPr>
          <p:cNvPr id="11" name="文本框 10"/>
          <p:cNvSpPr txBox="1"/>
          <p:nvPr/>
        </p:nvSpPr>
        <p:spPr>
          <a:xfrm>
            <a:off x="243840" y="1940560"/>
            <a:ext cx="1430655"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p>
            <a:r>
              <a:rPr lang="zh-CN" altLang="en-US"/>
              <a:t>后台管理系统</a:t>
            </a:r>
            <a:r>
              <a:rPr lang="en-US" altLang="zh-CN"/>
              <a:t>:</a:t>
            </a:r>
            <a:endParaRPr lang="en-US" altLang="zh-CN"/>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3"/>
                                        </p:tgtEl>
                                        <p:attrNameLst>
                                          <p:attrName>style.visibility</p:attrName>
                                        </p:attrNameLst>
                                      </p:cBhvr>
                                      <p:to>
                                        <p:strVal val="visible"/>
                                      </p:to>
                                    </p:set>
                                    <p:anim calcmode="lin" valueType="num">
                                      <p:cBhvr>
                                        <p:cTn id="15" dur="500" fill="hold"/>
                                        <p:tgtEl>
                                          <p:spTgt spid="8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3"/>
                                        </p:tgtEl>
                                        <p:attrNameLst>
                                          <p:attrName>ppt_y</p:attrName>
                                        </p:attrNameLst>
                                      </p:cBhvr>
                                      <p:tavLst>
                                        <p:tav tm="0">
                                          <p:val>
                                            <p:strVal val="#ppt_y"/>
                                          </p:val>
                                        </p:tav>
                                        <p:tav tm="100000">
                                          <p:val>
                                            <p:strVal val="#ppt_y"/>
                                          </p:val>
                                        </p:tav>
                                      </p:tavLst>
                                    </p:anim>
                                    <p:anim calcmode="lin" valueType="num">
                                      <p:cBhvr>
                                        <p:cTn id="17" dur="500" fill="hold"/>
                                        <p:tgtEl>
                                          <p:spTgt spid="8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3"/>
                                        </p:tgtEl>
                                      </p:cBhvr>
                                    </p:animEffect>
                                  </p:childTnLst>
                                </p:cTn>
                              </p:par>
                            </p:childTnLst>
                          </p:cTn>
                        </p:par>
                        <p:par>
                          <p:cTn id="20" fill="hold">
                            <p:stCondLst>
                              <p:cond delay="2450"/>
                            </p:stCondLst>
                            <p:childTnLst>
                              <p:par>
                                <p:cTn id="21" presetID="22" presetClass="entr" presetSubtype="1"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up)">
                                      <p:cBhvr>
                                        <p:cTn id="23" dur="500"/>
                                        <p:tgtEl>
                                          <p:spTgt spid="70"/>
                                        </p:tgtEl>
                                      </p:cBhvr>
                                    </p:animEffect>
                                  </p:childTnLst>
                                </p:cTn>
                              </p:par>
                            </p:childTnLst>
                          </p:cTn>
                        </p:par>
                        <p:par>
                          <p:cTn id="24" fill="hold">
                            <p:stCondLst>
                              <p:cond delay="2950"/>
                            </p:stCondLst>
                            <p:childTnLst>
                              <p:par>
                                <p:cTn id="25" presetID="22" presetClass="entr" presetSubtype="8"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left)">
                                      <p:cBhvr>
                                        <p:cTn id="27" dur="500"/>
                                        <p:tgtEl>
                                          <p:spTgt spid="75"/>
                                        </p:tgtEl>
                                      </p:cBhvr>
                                    </p:animEffect>
                                  </p:childTnLst>
                                </p:cTn>
                              </p:par>
                            </p:childTnLst>
                          </p:cTn>
                        </p:par>
                        <p:par>
                          <p:cTn id="28" fill="hold">
                            <p:stCondLst>
                              <p:cond delay="345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85"/>
                                        </p:tgtEl>
                                        <p:attrNameLst>
                                          <p:attrName>ppt_y</p:attrName>
                                        </p:attrNameLst>
                                      </p:cBhvr>
                                      <p:tavLst>
                                        <p:tav tm="0">
                                          <p:val>
                                            <p:strVal val="#ppt_y"/>
                                          </p:val>
                                        </p:tav>
                                        <p:tav tm="100000">
                                          <p:val>
                                            <p:strVal val="#ppt_y"/>
                                          </p:val>
                                        </p:tav>
                                      </p:tavLst>
                                    </p:anim>
                                    <p:anim calcmode="lin" valueType="num">
                                      <p:cBhvr>
                                        <p:cTn id="33" dur="500" fill="hold"/>
                                        <p:tgtEl>
                                          <p:spTgt spid="85"/>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85"/>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85"/>
                                        </p:tgtEl>
                                      </p:cBhvr>
                                    </p:animEffect>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childTnLst>
                          </p:cTn>
                        </p:par>
                        <p:par>
                          <p:cTn id="40" fill="hold">
                            <p:stCondLst>
                              <p:cond delay="5000"/>
                            </p:stCondLst>
                            <p:childTnLst>
                              <p:par>
                                <p:cTn id="41" presetID="22" presetClass="entr" presetSubtype="8" fill="hold"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par>
                          <p:cTn id="44" fill="hold">
                            <p:stCondLst>
                              <p:cond delay="55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87"/>
                                        </p:tgtEl>
                                        <p:attrNameLst>
                                          <p:attrName>style.visibility</p:attrName>
                                        </p:attrNameLst>
                                      </p:cBhvr>
                                      <p:to>
                                        <p:strVal val="visible"/>
                                      </p:to>
                                    </p:set>
                                    <p:anim calcmode="lin" valueType="num">
                                      <p:cBhvr>
                                        <p:cTn id="47" dur="500" fill="hold"/>
                                        <p:tgtEl>
                                          <p:spTgt spid="87"/>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87"/>
                                        </p:tgtEl>
                                        <p:attrNameLst>
                                          <p:attrName>ppt_y</p:attrName>
                                        </p:attrNameLst>
                                      </p:cBhvr>
                                      <p:tavLst>
                                        <p:tav tm="0">
                                          <p:val>
                                            <p:strVal val="#ppt_y"/>
                                          </p:val>
                                        </p:tav>
                                        <p:tav tm="100000">
                                          <p:val>
                                            <p:strVal val="#ppt_y"/>
                                          </p:val>
                                        </p:tav>
                                      </p:tavLst>
                                    </p:anim>
                                    <p:anim calcmode="lin" valueType="num">
                                      <p:cBhvr>
                                        <p:cTn id="49" dur="500" fill="hold"/>
                                        <p:tgtEl>
                                          <p:spTgt spid="87"/>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87"/>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87"/>
                                        </p:tgtEl>
                                      </p:cBhvr>
                                    </p:animEffect>
                                  </p:childTnLst>
                                </p:cTn>
                              </p:par>
                            </p:childTnLst>
                          </p:cTn>
                        </p:par>
                        <p:par>
                          <p:cTn id="52" fill="hold">
                            <p:stCondLst>
                              <p:cond delay="6699"/>
                            </p:stCondLst>
                            <p:childTnLst>
                              <p:par>
                                <p:cTn id="53" presetID="22" presetClass="entr" presetSubtype="1" fill="hold" nodeType="after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wipe(up)">
                                      <p:cBhvr>
                                        <p:cTn id="55" dur="500"/>
                                        <p:tgtEl>
                                          <p:spTgt spid="76"/>
                                        </p:tgtEl>
                                      </p:cBhvr>
                                    </p:animEffect>
                                  </p:childTnLst>
                                </p:cTn>
                              </p:par>
                            </p:childTnLst>
                          </p:cTn>
                        </p:par>
                        <p:par>
                          <p:cTn id="56" fill="hold">
                            <p:stCondLst>
                              <p:cond delay="7199"/>
                            </p:stCondLst>
                            <p:childTnLst>
                              <p:par>
                                <p:cTn id="57" presetID="22" presetClass="entr" presetSubtype="8" fill="hold"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left)">
                                      <p:cBhvr>
                                        <p:cTn id="59" dur="500"/>
                                        <p:tgtEl>
                                          <p:spTgt spid="77"/>
                                        </p:tgtEl>
                                      </p:cBhvr>
                                    </p:animEffect>
                                  </p:childTnLst>
                                </p:cTn>
                              </p:par>
                            </p:childTnLst>
                          </p:cTn>
                        </p:par>
                        <p:par>
                          <p:cTn id="60" fill="hold">
                            <p:stCondLst>
                              <p:cond delay="7699"/>
                            </p:stCondLst>
                            <p:childTnLst>
                              <p:par>
                                <p:cTn id="61" presetID="41" presetClass="entr" presetSubtype="0" fill="hold" grpId="0" nodeType="afterEffect">
                                  <p:stCondLst>
                                    <p:cond delay="0"/>
                                  </p:stCondLst>
                                  <p:iterate type="lt">
                                    <p:tmPct val="10000"/>
                                  </p:iterate>
                                  <p:childTnLst>
                                    <p:set>
                                      <p:cBhvr>
                                        <p:cTn id="62" dur="1" fill="hold">
                                          <p:stCondLst>
                                            <p:cond delay="0"/>
                                          </p:stCondLst>
                                        </p:cTn>
                                        <p:tgtEl>
                                          <p:spTgt spid="88"/>
                                        </p:tgtEl>
                                        <p:attrNameLst>
                                          <p:attrName>style.visibility</p:attrName>
                                        </p:attrNameLst>
                                      </p:cBhvr>
                                      <p:to>
                                        <p:strVal val="visible"/>
                                      </p:to>
                                    </p:set>
                                    <p:anim calcmode="lin" valueType="num">
                                      <p:cBhvr>
                                        <p:cTn id="63" dur="50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88"/>
                                        </p:tgtEl>
                                        <p:attrNameLst>
                                          <p:attrName>ppt_y</p:attrName>
                                        </p:attrNameLst>
                                      </p:cBhvr>
                                      <p:tavLst>
                                        <p:tav tm="0">
                                          <p:val>
                                            <p:strVal val="#ppt_y"/>
                                          </p:val>
                                        </p:tav>
                                        <p:tav tm="100000">
                                          <p:val>
                                            <p:strVal val="#ppt_y"/>
                                          </p:val>
                                        </p:tav>
                                      </p:tavLst>
                                    </p:anim>
                                    <p:anim calcmode="lin" valueType="num">
                                      <p:cBhvr>
                                        <p:cTn id="65" dur="50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5" grpId="0"/>
      <p:bldP spid="87" grpId="0"/>
      <p:bldP spid="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807210" y="1497965"/>
            <a:ext cx="3052564" cy="1913257"/>
            <a:chOff x="1721305" y="1090564"/>
            <a:chExt cx="3866696" cy="2622637"/>
          </a:xfrm>
        </p:grpSpPr>
        <p:sp>
          <p:nvSpPr>
            <p:cNvPr id="97" name="椭圆 96"/>
            <p:cNvSpPr/>
            <p:nvPr/>
          </p:nvSpPr>
          <p:spPr>
            <a:xfrm>
              <a:off x="1721305" y="1090564"/>
              <a:ext cx="2277940" cy="2277940"/>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3999071" y="2828835"/>
              <a:ext cx="1588930" cy="884366"/>
            </a:xfrm>
            <a:prstGeom prst="rect">
              <a:avLst/>
            </a:prstGeom>
            <a:noFill/>
          </p:spPr>
          <p:txBody>
            <a:bodyPr wrap="square" rtlCol="0">
              <a:spAutoFit/>
            </a:bodyPr>
            <a:p>
              <a:pPr algn="ctr"/>
              <a:endParaRPr lang="zh-CN" altLang="en-US" sz="3600" dirty="0">
                <a:solidFill>
                  <a:prstClr val="white"/>
                </a:solidFill>
                <a:cs typeface="+mn-ea"/>
                <a:sym typeface="+mn-lt"/>
              </a:endParaRPr>
            </a:p>
          </p:txBody>
        </p:sp>
      </p:grpSp>
      <p:sp>
        <p:nvSpPr>
          <p:cNvPr id="4" name="文本框 3"/>
          <p:cNvSpPr txBox="1"/>
          <p:nvPr/>
        </p:nvSpPr>
        <p:spPr>
          <a:xfrm>
            <a:off x="3716655" y="1936115"/>
            <a:ext cx="4572000" cy="829945"/>
          </a:xfrm>
          <a:prstGeom prst="rect">
            <a:avLst/>
          </a:prstGeom>
          <a:noFill/>
        </p:spPr>
        <p:txBody>
          <a:bodyPr wrap="square" rtlCol="0" anchor="t">
            <a:spAutoFit/>
          </a:bodyPr>
          <a:p>
            <a:pPr>
              <a:defRPr/>
            </a:pPr>
            <a:r>
              <a:rPr lang="zh-CN" altLang="en-US" sz="4800" dirty="0">
                <a:solidFill>
                  <a:prstClr val="white"/>
                </a:solidFill>
                <a:cs typeface="+mn-ea"/>
                <a:sym typeface="+mn-lt"/>
              </a:rPr>
              <a:t>项目介绍</a:t>
            </a:r>
            <a:endParaRPr lang="zh-CN" altLang="en-US" sz="4800" dirty="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3890010" y="1563370"/>
            <a:ext cx="1714500" cy="1673860"/>
            <a:chOff x="4830225" y="2244838"/>
            <a:chExt cx="2531550" cy="2730252"/>
          </a:xfrm>
        </p:grpSpPr>
        <p:sp>
          <p:nvSpPr>
            <p:cNvPr id="6" name="形状"/>
            <p:cNvSpPr/>
            <p:nvPr/>
          </p:nvSpPr>
          <p:spPr bwMode="auto">
            <a:xfrm>
              <a:off x="4830225" y="3425445"/>
              <a:ext cx="2531550" cy="1549645"/>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E2087A">
                <a:alpha val="90000"/>
              </a:srgbClr>
            </a:solidFill>
            <a:ln>
              <a:noFill/>
            </a:ln>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sp>
          <p:nvSpPr>
            <p:cNvPr id="7" name="形状"/>
            <p:cNvSpPr/>
            <p:nvPr/>
          </p:nvSpPr>
          <p:spPr bwMode="auto">
            <a:xfrm>
              <a:off x="4830225" y="2823345"/>
              <a:ext cx="2531550" cy="1549645"/>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1A25B8">
                <a:alpha val="90000"/>
              </a:srgbClr>
            </a:solidFill>
            <a:ln>
              <a:noFill/>
            </a:ln>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sp>
          <p:nvSpPr>
            <p:cNvPr id="8" name="形状"/>
            <p:cNvSpPr/>
            <p:nvPr/>
          </p:nvSpPr>
          <p:spPr bwMode="auto">
            <a:xfrm>
              <a:off x="4830225" y="2244838"/>
              <a:ext cx="2531550" cy="1549645"/>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E2087A"/>
            </a:solidFill>
            <a:ln>
              <a:noFill/>
            </a:ln>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grpSp>
      <p:grpSp>
        <p:nvGrpSpPr>
          <p:cNvPr id="36" name="组合 35"/>
          <p:cNvGrpSpPr/>
          <p:nvPr/>
        </p:nvGrpSpPr>
        <p:grpSpPr>
          <a:xfrm>
            <a:off x="-41957" y="891107"/>
            <a:ext cx="4056171" cy="1382633"/>
            <a:chOff x="677498" y="2286000"/>
            <a:chExt cx="4056171" cy="1382633"/>
          </a:xfrm>
        </p:grpSpPr>
        <p:grpSp>
          <p:nvGrpSpPr>
            <p:cNvPr id="37" name="组合 36"/>
            <p:cNvGrpSpPr/>
            <p:nvPr/>
          </p:nvGrpSpPr>
          <p:grpSpPr>
            <a:xfrm>
              <a:off x="3973213" y="2286000"/>
              <a:ext cx="760456" cy="734944"/>
              <a:chOff x="3821162" y="2595773"/>
              <a:chExt cx="755892" cy="730534"/>
            </a:xfrm>
          </p:grpSpPr>
          <p:sp>
            <p:nvSpPr>
              <p:cNvPr id="41" name="形状"/>
              <p:cNvSpPr/>
              <p:nvPr/>
            </p:nvSpPr>
            <p:spPr>
              <a:xfrm>
                <a:off x="3821162" y="2595773"/>
                <a:ext cx="755892" cy="730534"/>
              </a:xfrm>
              <a:prstGeom prst="roundRect">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US" sz="660" dirty="0">
                  <a:solidFill>
                    <a:schemeClr val="bg1"/>
                  </a:solidFill>
                  <a:cs typeface="+mn-ea"/>
                  <a:sym typeface="+mn-lt"/>
                </a:endParaRPr>
              </a:p>
            </p:txBody>
          </p:sp>
          <p:grpSp>
            <p:nvGrpSpPr>
              <p:cNvPr id="42" name="组合"/>
              <p:cNvGrpSpPr/>
              <p:nvPr/>
            </p:nvGrpSpPr>
            <p:grpSpPr>
              <a:xfrm>
                <a:off x="4023243" y="2758814"/>
                <a:ext cx="351730" cy="407449"/>
                <a:chOff x="3581400" y="3905251"/>
                <a:chExt cx="160338" cy="185738"/>
              </a:xfrm>
              <a:solidFill>
                <a:schemeClr val="bg1"/>
              </a:solidFill>
            </p:grpSpPr>
            <p:sp>
              <p:nvSpPr>
                <p:cNvPr id="43" name="形状"/>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sp>
              <p:nvSpPr>
                <p:cNvPr id="44" name="形状"/>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sp>
              <p:nvSpPr>
                <p:cNvPr id="45" name="形状"/>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sp>
              <p:nvSpPr>
                <p:cNvPr id="46" name="形状"/>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grpSp>
        </p:grpSp>
        <p:grpSp>
          <p:nvGrpSpPr>
            <p:cNvPr id="38" name="组合 37"/>
            <p:cNvGrpSpPr/>
            <p:nvPr/>
          </p:nvGrpSpPr>
          <p:grpSpPr>
            <a:xfrm>
              <a:off x="677498" y="2429794"/>
              <a:ext cx="3163441" cy="1238839"/>
              <a:chOff x="886044" y="1535597"/>
              <a:chExt cx="3163441" cy="1238839"/>
            </a:xfrm>
          </p:grpSpPr>
          <p:sp>
            <p:nvSpPr>
              <p:cNvPr id="39" name="矩形 38"/>
              <p:cNvSpPr/>
              <p:nvPr/>
            </p:nvSpPr>
            <p:spPr>
              <a:xfrm>
                <a:off x="886044" y="1944491"/>
                <a:ext cx="3163441" cy="829945"/>
              </a:xfrm>
              <a:prstGeom prst="rect">
                <a:avLst/>
              </a:prstGeom>
            </p:spPr>
            <p:txBody>
              <a:bodyPr wrap="square">
                <a:spAutoFit/>
              </a:bodyPr>
              <a:p>
                <a:pPr lvl="0" algn="r">
                  <a:lnSpc>
                    <a:spcPct val="150000"/>
                  </a:lnSpc>
                </a:pPr>
                <a:r>
                  <a:rPr lang="en-US" altLang="zh-CN" sz="1600" b="1" dirty="0">
                    <a:solidFill>
                      <a:schemeClr val="bg1"/>
                    </a:solidFill>
                    <a:cs typeface="+mn-ea"/>
                    <a:sym typeface="+mn-lt"/>
                  </a:rPr>
                  <a:t>   </a:t>
                </a:r>
                <a:r>
                  <a:rPr lang="zh-CN" altLang="en-US" sz="1600" b="1" dirty="0">
                    <a:solidFill>
                      <a:schemeClr val="bg1"/>
                    </a:solidFill>
                    <a:cs typeface="+mn-ea"/>
                    <a:sym typeface="+mn-lt"/>
                  </a:rPr>
                  <a:t>使用树状展示数据，</a:t>
                </a:r>
                <a:r>
                  <a:rPr lang="zh-CN" altLang="en-US" sz="1600" b="1" dirty="0">
                    <a:solidFill>
                      <a:schemeClr val="bg1"/>
                    </a:solidFill>
                    <a:cs typeface="+mn-ea"/>
                    <a:sym typeface="+mn-lt"/>
                  </a:rPr>
                  <a:t>可以清晰</a:t>
                </a:r>
                <a:r>
                  <a:rPr lang="zh-CN" altLang="en-US" sz="1400" b="1" dirty="0">
                    <a:solidFill>
                      <a:schemeClr val="bg1"/>
                    </a:solidFill>
                    <a:cs typeface="+mn-ea"/>
                    <a:sym typeface="+mn-lt"/>
                  </a:rPr>
                  <a:t>查看当前人员权限等和管理权限分配</a:t>
                </a:r>
                <a:r>
                  <a:rPr lang="en-US" altLang="zh-CN" sz="1600" b="1" dirty="0">
                    <a:solidFill>
                      <a:schemeClr val="bg1"/>
                    </a:solidFill>
                    <a:cs typeface="+mn-ea"/>
                    <a:sym typeface="+mn-lt"/>
                  </a:rPr>
                  <a:t>    </a:t>
                </a:r>
                <a:endParaRPr lang="en-US" altLang="zh-CN" sz="1600" b="1" dirty="0">
                  <a:solidFill>
                    <a:schemeClr val="bg1"/>
                  </a:solidFill>
                  <a:cs typeface="+mn-ea"/>
                  <a:sym typeface="+mn-lt"/>
                </a:endParaRPr>
              </a:p>
            </p:txBody>
          </p:sp>
          <p:sp>
            <p:nvSpPr>
              <p:cNvPr id="40" name="文本框 39"/>
              <p:cNvSpPr txBox="1"/>
              <p:nvPr/>
            </p:nvSpPr>
            <p:spPr>
              <a:xfrm>
                <a:off x="1072605" y="1535597"/>
                <a:ext cx="2976880" cy="460375"/>
              </a:xfrm>
              <a:prstGeom prst="rect">
                <a:avLst/>
              </a:prstGeom>
              <a:noFill/>
            </p:spPr>
            <p:txBody>
              <a:bodyPr wrap="none" rtlCol="0">
                <a:spAutoFit/>
              </a:bodyPr>
              <a:p>
                <a:pPr algn="r">
                  <a:lnSpc>
                    <a:spcPct val="120000"/>
                  </a:lnSpc>
                </a:pPr>
                <a:r>
                  <a:rPr lang="zh-CN" altLang="en-US" sz="2000" b="1" dirty="0">
                    <a:solidFill>
                      <a:schemeClr val="bg1"/>
                    </a:solidFill>
                    <a:cs typeface="+mn-ea"/>
                    <a:sym typeface="+mn-lt"/>
                  </a:rPr>
                  <a:t>管理和查看工作人员权限</a:t>
                </a:r>
                <a:endParaRPr lang="zh-CN" altLang="en-US" sz="2000" b="1" dirty="0">
                  <a:solidFill>
                    <a:schemeClr val="bg1"/>
                  </a:solidFill>
                  <a:cs typeface="+mn-ea"/>
                  <a:sym typeface="+mn-lt"/>
                </a:endParaRPr>
              </a:p>
            </p:txBody>
          </p:sp>
        </p:grpSp>
      </p:grpSp>
      <p:grpSp>
        <p:nvGrpSpPr>
          <p:cNvPr id="2" name="组合 1"/>
          <p:cNvGrpSpPr/>
          <p:nvPr/>
        </p:nvGrpSpPr>
        <p:grpSpPr>
          <a:xfrm>
            <a:off x="-119065" y="2861898"/>
            <a:ext cx="4133279" cy="1028337"/>
            <a:chOff x="600390" y="4046606"/>
            <a:chExt cx="4133279" cy="1028337"/>
          </a:xfrm>
        </p:grpSpPr>
        <p:grpSp>
          <p:nvGrpSpPr>
            <p:cNvPr id="3" name="组合 2"/>
            <p:cNvGrpSpPr/>
            <p:nvPr/>
          </p:nvGrpSpPr>
          <p:grpSpPr>
            <a:xfrm>
              <a:off x="3973213" y="4046606"/>
              <a:ext cx="760456" cy="734944"/>
              <a:chOff x="3821162" y="3672049"/>
              <a:chExt cx="755892" cy="730534"/>
            </a:xfrm>
          </p:grpSpPr>
          <p:sp>
            <p:nvSpPr>
              <p:cNvPr id="4" name="形状"/>
              <p:cNvSpPr/>
              <p:nvPr/>
            </p:nvSpPr>
            <p:spPr>
              <a:xfrm>
                <a:off x="3821162" y="3672049"/>
                <a:ext cx="755892" cy="730534"/>
              </a:xfrm>
              <a:prstGeom prst="roundRect">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dirty="0">
                  <a:solidFill>
                    <a:schemeClr val="bg1"/>
                  </a:solidFill>
                  <a:cs typeface="+mn-ea"/>
                  <a:sym typeface="+mn-lt"/>
                </a:endParaRPr>
              </a:p>
            </p:txBody>
          </p:sp>
          <p:sp>
            <p:nvSpPr>
              <p:cNvPr id="9" name="形状"/>
              <p:cNvSpPr>
                <a:spLocks noEditPoints="1"/>
              </p:cNvSpPr>
              <p:nvPr/>
            </p:nvSpPr>
            <p:spPr bwMode="auto">
              <a:xfrm>
                <a:off x="4003014" y="3773090"/>
                <a:ext cx="371958" cy="498825"/>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nvGrpSpPr>
            <p:cNvPr id="10" name="组合 9"/>
            <p:cNvGrpSpPr/>
            <p:nvPr/>
          </p:nvGrpSpPr>
          <p:grpSpPr>
            <a:xfrm>
              <a:off x="600390" y="4046878"/>
              <a:ext cx="3373755" cy="1028065"/>
              <a:chOff x="808936" y="4745504"/>
              <a:chExt cx="3373755" cy="1028065"/>
            </a:xfrm>
          </p:grpSpPr>
          <p:sp>
            <p:nvSpPr>
              <p:cNvPr id="11" name="矩形 10"/>
              <p:cNvSpPr/>
              <p:nvPr/>
            </p:nvSpPr>
            <p:spPr>
              <a:xfrm>
                <a:off x="808936" y="5275729"/>
                <a:ext cx="3373755" cy="497840"/>
              </a:xfrm>
              <a:prstGeom prst="rect">
                <a:avLst/>
              </a:prstGeom>
            </p:spPr>
            <p:txBody>
              <a:bodyPr wrap="square">
                <a:noAutofit/>
              </a:bodyPr>
              <a:lstStyle/>
              <a:p>
                <a:pPr lvl="0" algn="r">
                  <a:lnSpc>
                    <a:spcPct val="150000"/>
                  </a:lnSpc>
                </a:pPr>
                <a:r>
                  <a:rPr lang="zh-CN" altLang="en-US" sz="1600" b="1" dirty="0">
                    <a:solidFill>
                      <a:schemeClr val="bg1"/>
                    </a:solidFill>
                    <a:cs typeface="+mn-ea"/>
                    <a:sym typeface="+mn-lt"/>
                  </a:rPr>
                  <a:t>用户邮箱及联系方式和人员的查看</a:t>
                </a:r>
                <a:endParaRPr lang="zh-CN" altLang="en-US" sz="1600" b="1" dirty="0">
                  <a:solidFill>
                    <a:schemeClr val="bg1"/>
                  </a:solidFill>
                  <a:cs typeface="+mn-ea"/>
                  <a:sym typeface="+mn-lt"/>
                </a:endParaRPr>
              </a:p>
            </p:txBody>
          </p:sp>
          <p:sp>
            <p:nvSpPr>
              <p:cNvPr id="12" name="文本框 11"/>
              <p:cNvSpPr txBox="1"/>
              <p:nvPr/>
            </p:nvSpPr>
            <p:spPr>
              <a:xfrm>
                <a:off x="3317821" y="4745504"/>
                <a:ext cx="731520" cy="467995"/>
              </a:xfrm>
              <a:prstGeom prst="rect">
                <a:avLst/>
              </a:prstGeom>
              <a:noFill/>
            </p:spPr>
            <p:txBody>
              <a:bodyPr wrap="none" rtlCol="0">
                <a:noAutofit/>
              </a:bodyPr>
              <a:lstStyle/>
              <a:p>
                <a:pPr algn="r">
                  <a:lnSpc>
                    <a:spcPct val="120000"/>
                  </a:lnSpc>
                </a:pPr>
                <a:r>
                  <a:rPr lang="zh-CN" altLang="en-US" sz="2000" b="1" dirty="0">
                    <a:solidFill>
                      <a:schemeClr val="bg1"/>
                    </a:solidFill>
                    <a:cs typeface="+mn-ea"/>
                    <a:sym typeface="+mn-lt"/>
                  </a:rPr>
                  <a:t>用户列表</a:t>
                </a:r>
                <a:endParaRPr lang="zh-CN" altLang="en-US" sz="2000" b="1" dirty="0">
                  <a:solidFill>
                    <a:schemeClr val="bg1"/>
                  </a:solidFill>
                  <a:cs typeface="+mn-ea"/>
                  <a:sym typeface="+mn-lt"/>
                </a:endParaRPr>
              </a:p>
            </p:txBody>
          </p:sp>
        </p:grpSp>
      </p:grpSp>
      <p:grpSp>
        <p:nvGrpSpPr>
          <p:cNvPr id="13" name="组合 12"/>
          <p:cNvGrpSpPr/>
          <p:nvPr/>
        </p:nvGrpSpPr>
        <p:grpSpPr>
          <a:xfrm>
            <a:off x="5105400" y="940614"/>
            <a:ext cx="3600126" cy="1149011"/>
            <a:chOff x="7410617" y="2264098"/>
            <a:chExt cx="4041703" cy="1603323"/>
          </a:xfrm>
        </p:grpSpPr>
        <p:grpSp>
          <p:nvGrpSpPr>
            <p:cNvPr id="14" name="组合 13"/>
            <p:cNvGrpSpPr/>
            <p:nvPr/>
          </p:nvGrpSpPr>
          <p:grpSpPr>
            <a:xfrm>
              <a:off x="7410617" y="2286000"/>
              <a:ext cx="760456" cy="734944"/>
              <a:chOff x="7622946" y="2595773"/>
              <a:chExt cx="755892" cy="730534"/>
            </a:xfrm>
          </p:grpSpPr>
          <p:sp>
            <p:nvSpPr>
              <p:cNvPr id="15" name="形状"/>
              <p:cNvSpPr/>
              <p:nvPr/>
            </p:nvSpPr>
            <p:spPr>
              <a:xfrm>
                <a:off x="7622946" y="2595773"/>
                <a:ext cx="755892" cy="730534"/>
              </a:xfrm>
              <a:prstGeom prst="roundRect">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US" sz="660" dirty="0">
                  <a:solidFill>
                    <a:schemeClr val="bg1"/>
                  </a:solidFill>
                  <a:cs typeface="+mn-ea"/>
                  <a:sym typeface="+mn-lt"/>
                </a:endParaRPr>
              </a:p>
            </p:txBody>
          </p:sp>
          <p:grpSp>
            <p:nvGrpSpPr>
              <p:cNvPr id="16" name="组合"/>
              <p:cNvGrpSpPr/>
              <p:nvPr/>
            </p:nvGrpSpPr>
            <p:grpSpPr>
              <a:xfrm>
                <a:off x="7741356" y="2704780"/>
                <a:ext cx="519068" cy="515515"/>
                <a:chOff x="1979613" y="3067051"/>
                <a:chExt cx="231775" cy="230188"/>
              </a:xfrm>
              <a:solidFill>
                <a:schemeClr val="bg1"/>
              </a:solidFill>
            </p:grpSpPr>
            <p:sp>
              <p:nvSpPr>
                <p:cNvPr id="17"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sp>
              <p:nvSpPr>
                <p:cNvPr id="18"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sp>
              <p:nvSpPr>
                <p:cNvPr id="19"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grpSp>
        </p:grpSp>
        <p:grpSp>
          <p:nvGrpSpPr>
            <p:cNvPr id="20" name="组合 19"/>
            <p:cNvGrpSpPr/>
            <p:nvPr/>
          </p:nvGrpSpPr>
          <p:grpSpPr>
            <a:xfrm>
              <a:off x="8237202" y="2264098"/>
              <a:ext cx="3215118" cy="1603323"/>
              <a:chOff x="8047642" y="1369901"/>
              <a:chExt cx="3215118" cy="1603323"/>
            </a:xfrm>
          </p:grpSpPr>
          <p:sp>
            <p:nvSpPr>
              <p:cNvPr id="21" name="矩形 20"/>
              <p:cNvSpPr/>
              <p:nvPr/>
            </p:nvSpPr>
            <p:spPr>
              <a:xfrm>
                <a:off x="8098970" y="1944491"/>
                <a:ext cx="3163441" cy="1028733"/>
              </a:xfrm>
              <a:prstGeom prst="rect">
                <a:avLst/>
              </a:prstGeom>
            </p:spPr>
            <p:txBody>
              <a:bodyPr wrap="square">
                <a:spAutoFit/>
              </a:bodyPr>
              <a:p>
                <a:pPr algn="just">
                  <a:lnSpc>
                    <a:spcPct val="150000"/>
                  </a:lnSpc>
                </a:pPr>
                <a:r>
                  <a:rPr lang="zh-CN" altLang="en-US" sz="1400" b="1" dirty="0">
                    <a:solidFill>
                      <a:schemeClr val="bg1"/>
                    </a:solidFill>
                    <a:cs typeface="+mn-ea"/>
                    <a:sym typeface="+mn-lt"/>
                  </a:rPr>
                  <a:t>可以详细直观的查看商品情况及参数</a:t>
                </a:r>
                <a:endParaRPr lang="zh-CN" altLang="en-US" sz="1400" b="1" dirty="0">
                  <a:solidFill>
                    <a:schemeClr val="bg1"/>
                  </a:solidFill>
                  <a:cs typeface="+mn-ea"/>
                  <a:sym typeface="+mn-lt"/>
                </a:endParaRPr>
              </a:p>
            </p:txBody>
          </p:sp>
          <p:sp>
            <p:nvSpPr>
              <p:cNvPr id="22" name="文本框 21"/>
              <p:cNvSpPr txBox="1"/>
              <p:nvPr/>
            </p:nvSpPr>
            <p:spPr>
              <a:xfrm>
                <a:off x="8047642" y="1369901"/>
                <a:ext cx="3215118" cy="701772"/>
              </a:xfrm>
              <a:prstGeom prst="rect">
                <a:avLst/>
              </a:prstGeom>
              <a:noFill/>
            </p:spPr>
            <p:txBody>
              <a:bodyPr wrap="square" rtlCol="0">
                <a:noAutofit/>
              </a:bodyPr>
              <a:p>
                <a:pPr>
                  <a:lnSpc>
                    <a:spcPct val="120000"/>
                  </a:lnSpc>
                </a:pPr>
                <a:r>
                  <a:rPr lang="zh-CN" altLang="en-US" sz="2000" b="1" dirty="0">
                    <a:solidFill>
                      <a:schemeClr val="bg1"/>
                    </a:solidFill>
                    <a:cs typeface="+mn-ea"/>
                    <a:sym typeface="+mn-lt"/>
                  </a:rPr>
                  <a:t>查看商品参数和详情</a:t>
                </a:r>
                <a:endParaRPr lang="zh-CN" altLang="en-US" sz="2000" b="1" dirty="0">
                  <a:solidFill>
                    <a:schemeClr val="bg1"/>
                  </a:solidFill>
                  <a:cs typeface="+mn-ea"/>
                  <a:sym typeface="+mn-lt"/>
                </a:endParaRPr>
              </a:p>
            </p:txBody>
          </p:sp>
        </p:grpSp>
      </p:grpSp>
      <p:grpSp>
        <p:nvGrpSpPr>
          <p:cNvPr id="23" name="组合 22"/>
          <p:cNvGrpSpPr/>
          <p:nvPr/>
        </p:nvGrpSpPr>
        <p:grpSpPr>
          <a:xfrm>
            <a:off x="5001260" y="2962812"/>
            <a:ext cx="3592195" cy="1605102"/>
            <a:chOff x="7410617" y="4045841"/>
            <a:chExt cx="4041354" cy="1675917"/>
          </a:xfrm>
        </p:grpSpPr>
        <p:grpSp>
          <p:nvGrpSpPr>
            <p:cNvPr id="24" name="组合 23"/>
            <p:cNvGrpSpPr/>
            <p:nvPr/>
          </p:nvGrpSpPr>
          <p:grpSpPr>
            <a:xfrm>
              <a:off x="7410617" y="4046606"/>
              <a:ext cx="760456" cy="734944"/>
              <a:chOff x="7622946" y="3672049"/>
              <a:chExt cx="755892" cy="730534"/>
            </a:xfrm>
          </p:grpSpPr>
          <p:sp>
            <p:nvSpPr>
              <p:cNvPr id="25" name="形状"/>
              <p:cNvSpPr/>
              <p:nvPr/>
            </p:nvSpPr>
            <p:spPr>
              <a:xfrm>
                <a:off x="7622946" y="3672049"/>
                <a:ext cx="755892" cy="730534"/>
              </a:xfrm>
              <a:prstGeom prst="roundRect">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US" sz="660" dirty="0">
                  <a:solidFill>
                    <a:schemeClr val="bg1"/>
                  </a:solidFill>
                  <a:cs typeface="+mn-ea"/>
                  <a:sym typeface="+mn-lt"/>
                </a:endParaRPr>
              </a:p>
            </p:txBody>
          </p:sp>
          <p:grpSp>
            <p:nvGrpSpPr>
              <p:cNvPr id="26" name="组合"/>
              <p:cNvGrpSpPr/>
              <p:nvPr/>
            </p:nvGrpSpPr>
            <p:grpSpPr>
              <a:xfrm>
                <a:off x="7776285" y="3859769"/>
                <a:ext cx="427877" cy="412146"/>
                <a:chOff x="4616450" y="1549401"/>
                <a:chExt cx="215900" cy="207963"/>
              </a:xfrm>
              <a:solidFill>
                <a:schemeClr val="bg1"/>
              </a:solidFill>
            </p:grpSpPr>
            <p:sp>
              <p:nvSpPr>
                <p:cNvPr id="27" name="形状"/>
                <p:cNvSpPr>
                  <a:spLocks noEditPoints="1"/>
                </p:cNvSpPr>
                <p:nvPr/>
              </p:nvSpPr>
              <p:spPr bwMode="auto">
                <a:xfrm>
                  <a:off x="4616450"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sp>
              <p:nvSpPr>
                <p:cNvPr id="34" name="圆形"/>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p>
                  <a:pPr algn="just">
                    <a:lnSpc>
                      <a:spcPct val="120000"/>
                    </a:lnSpc>
                  </a:pPr>
                  <a:endParaRPr lang="en-US" sz="660" dirty="0">
                    <a:solidFill>
                      <a:schemeClr val="bg1"/>
                    </a:solidFill>
                    <a:cs typeface="+mn-ea"/>
                    <a:sym typeface="+mn-lt"/>
                  </a:endParaRPr>
                </a:p>
              </p:txBody>
            </p:sp>
          </p:grpSp>
        </p:grpSp>
        <p:grpSp>
          <p:nvGrpSpPr>
            <p:cNvPr id="47" name="组合 46"/>
            <p:cNvGrpSpPr/>
            <p:nvPr/>
          </p:nvGrpSpPr>
          <p:grpSpPr>
            <a:xfrm>
              <a:off x="8288530" y="4045841"/>
              <a:ext cx="3163441" cy="1675917"/>
              <a:chOff x="8098970" y="4744467"/>
              <a:chExt cx="3163441" cy="1675917"/>
            </a:xfrm>
          </p:grpSpPr>
          <p:sp>
            <p:nvSpPr>
              <p:cNvPr id="48" name="矩形 47"/>
              <p:cNvSpPr/>
              <p:nvPr/>
            </p:nvSpPr>
            <p:spPr>
              <a:xfrm>
                <a:off x="8098970" y="5313148"/>
                <a:ext cx="3163441" cy="1107236"/>
              </a:xfrm>
              <a:prstGeom prst="rect">
                <a:avLst/>
              </a:prstGeom>
            </p:spPr>
            <p:txBody>
              <a:bodyPr wrap="square">
                <a:spAutoFit/>
              </a:bodyPr>
              <a:p>
                <a:pPr lvl="0" algn="just">
                  <a:lnSpc>
                    <a:spcPct val="150000"/>
                  </a:lnSpc>
                </a:pPr>
                <a:r>
                  <a:rPr lang="zh-CN" altLang="en-US" sz="1400" b="1" dirty="0">
                    <a:solidFill>
                      <a:schemeClr val="bg1"/>
                    </a:solidFill>
                    <a:cs typeface="+mn-ea"/>
                    <a:sym typeface="+mn-lt"/>
                  </a:rPr>
                  <a:t>查看订单付款信息及物流信息</a:t>
                </a:r>
                <a:r>
                  <a:rPr lang="zh-CN" altLang="en-US" sz="1400" b="1" dirty="0">
                    <a:solidFill>
                      <a:schemeClr val="bg1"/>
                    </a:solidFill>
                    <a:cs typeface="+mn-ea"/>
                    <a:sym typeface="+mn-lt"/>
                  </a:rPr>
                  <a:t>，及订单的详细情况，使用数据可视化展示，使得数据更加的直观</a:t>
                </a:r>
                <a:endParaRPr lang="zh-CN" altLang="en-US" sz="1400" b="1" dirty="0">
                  <a:solidFill>
                    <a:schemeClr val="bg1"/>
                  </a:solidFill>
                  <a:cs typeface="+mn-ea"/>
                  <a:sym typeface="+mn-lt"/>
                </a:endParaRPr>
              </a:p>
            </p:txBody>
          </p:sp>
          <p:sp>
            <p:nvSpPr>
              <p:cNvPr id="49" name="文本框 48"/>
              <p:cNvSpPr txBox="1"/>
              <p:nvPr/>
            </p:nvSpPr>
            <p:spPr>
              <a:xfrm>
                <a:off x="8098970" y="4744467"/>
                <a:ext cx="3041196" cy="496599"/>
              </a:xfrm>
              <a:prstGeom prst="rect">
                <a:avLst/>
              </a:prstGeom>
              <a:noFill/>
            </p:spPr>
            <p:txBody>
              <a:bodyPr wrap="square" rtlCol="0">
                <a:noAutofit/>
              </a:bodyPr>
              <a:p>
                <a:pPr lvl="0">
                  <a:lnSpc>
                    <a:spcPct val="120000"/>
                  </a:lnSpc>
                </a:pPr>
                <a:r>
                  <a:rPr lang="zh-CN" altLang="en-US" sz="2000" b="1" dirty="0">
                    <a:solidFill>
                      <a:schemeClr val="bg1"/>
                    </a:solidFill>
                    <a:cs typeface="+mn-ea"/>
                    <a:sym typeface="+mn-lt"/>
                  </a:rPr>
                  <a:t>订单管理和数据统计</a:t>
                </a:r>
                <a:endParaRPr lang="zh-CN" altLang="en-US" sz="2000" b="1" dirty="0">
                  <a:solidFill>
                    <a:schemeClr val="bg1"/>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1+#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120249"/>
            </a:gs>
            <a:gs pos="100000">
              <a:srgbClr val="4B0147"/>
            </a:gs>
          </a:gsLst>
          <a:lin ang="0" scaled="0"/>
        </a:gradFill>
        <a:effectLst/>
      </p:bgPr>
    </p:bg>
    <p:spTree>
      <p:nvGrpSpPr>
        <p:cNvPr id="1" name=""/>
        <p:cNvGrpSpPr/>
        <p:nvPr/>
      </p:nvGrpSpPr>
      <p:grpSpPr/>
      <p:sp>
        <p:nvSpPr>
          <p:cNvPr id="4" name="内容占位符 3"/>
          <p:cNvSpPr>
            <a:spLocks noGrp="1"/>
          </p:cNvSpPr>
          <p:nvPr>
            <p:ph sz="half" idx="2"/>
          </p:nvPr>
        </p:nvSpPr>
        <p:spPr>
          <a:xfrm flipH="1">
            <a:off x="3041650" y="161925"/>
            <a:ext cx="2889885" cy="299085"/>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p>
            <a:pPr marL="0" indent="0">
              <a:buNone/>
            </a:pPr>
            <a:r>
              <a:rPr lang="en-US" altLang="zh-CN"/>
              <a:t>  </a:t>
            </a:r>
            <a:r>
              <a:rPr lang="zh-CN" altLang="en-US"/>
              <a:t>功能介绍</a:t>
            </a:r>
            <a:endParaRPr lang="zh-CN" altLang="en-US"/>
          </a:p>
        </p:txBody>
      </p:sp>
      <p:pic>
        <p:nvPicPr>
          <p:cNvPr id="5" name="内容占位符 4"/>
          <p:cNvPicPr>
            <a:picLocks noChangeAspect="1"/>
          </p:cNvPicPr>
          <p:nvPr>
            <p:ph sz="half" idx="1"/>
            <p:custDataLst>
              <p:tags r:id="rId1"/>
            </p:custDataLst>
          </p:nvPr>
        </p:nvPicPr>
        <p:blipFill>
          <a:blip r:embed="rId2"/>
          <a:stretch>
            <a:fillRect/>
          </a:stretch>
        </p:blipFill>
        <p:spPr>
          <a:xfrm>
            <a:off x="5864225" y="45720"/>
            <a:ext cx="3206750" cy="1884680"/>
          </a:xfrm>
          <a:prstGeom prst="rect">
            <a:avLst/>
          </a:prstGeom>
        </p:spPr>
      </p:pic>
      <p:grpSp>
        <p:nvGrpSpPr>
          <p:cNvPr id="32" name="组合 31"/>
          <p:cNvGrpSpPr/>
          <p:nvPr/>
        </p:nvGrpSpPr>
        <p:grpSpPr>
          <a:xfrm>
            <a:off x="600492" y="460952"/>
            <a:ext cx="6148837" cy="991228"/>
            <a:chOff x="954210" y="1928910"/>
            <a:chExt cx="6148837" cy="991228"/>
          </a:xfrm>
        </p:grpSpPr>
        <p:grpSp>
          <p:nvGrpSpPr>
            <p:cNvPr id="33" name="组合 32"/>
            <p:cNvGrpSpPr/>
            <p:nvPr/>
          </p:nvGrpSpPr>
          <p:grpSpPr>
            <a:xfrm>
              <a:off x="954210" y="1991555"/>
              <a:ext cx="928583" cy="928583"/>
              <a:chOff x="1624117" y="2376424"/>
              <a:chExt cx="1060517" cy="1060517"/>
            </a:xfrm>
          </p:grpSpPr>
          <p:sp>
            <p:nvSpPr>
              <p:cNvPr id="36" name="椭圆 35"/>
              <p:cNvSpPr/>
              <p:nvPr/>
            </p:nvSpPr>
            <p:spPr>
              <a:xfrm rot="2700000">
                <a:off x="1624117" y="2376424"/>
                <a:ext cx="1060517" cy="1060517"/>
              </a:xfrm>
              <a:prstGeom prst="ellipse">
                <a:avLst/>
              </a:prstGeom>
              <a:solidFill>
                <a:srgbClr val="E2087A"/>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37" name="椭圆 7"/>
              <p:cNvSpPr/>
              <p:nvPr/>
            </p:nvSpPr>
            <p:spPr>
              <a:xfrm>
                <a:off x="1921889" y="2697034"/>
                <a:ext cx="464972" cy="419294"/>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35" name="文本框 34"/>
            <p:cNvSpPr txBox="1"/>
            <p:nvPr/>
          </p:nvSpPr>
          <p:spPr>
            <a:xfrm>
              <a:off x="1921449" y="1928910"/>
              <a:ext cx="5181598" cy="922020"/>
            </a:xfrm>
            <a:prstGeom prst="rect">
              <a:avLst/>
            </a:prstGeom>
            <a:noFill/>
          </p:spPr>
          <p:txBody>
            <a:bodyPr wrap="square" rtlCol="0">
              <a:spAutoFit/>
            </a:bodyPr>
            <a:lstStyle/>
            <a:p>
              <a:pPr lvl="0" hangingPunct="0">
                <a:lnSpc>
                  <a:spcPct val="150000"/>
                </a:lnSpc>
                <a:defRPr/>
              </a:pPr>
              <a:r>
                <a:rPr lang="zh-CN" altLang="en-US" sz="2000" b="1" kern="0" dirty="0">
                  <a:solidFill>
                    <a:schemeClr val="bg1"/>
                  </a:solidFill>
                  <a:cs typeface="+mn-ea"/>
                  <a:sym typeface="+mn-lt"/>
                </a:rPr>
                <a:t>登录页面</a:t>
              </a:r>
              <a:endParaRPr lang="en-US" altLang="zh-CN" sz="2000" b="1" kern="0" dirty="0">
                <a:solidFill>
                  <a:schemeClr val="bg1"/>
                </a:solidFill>
                <a:cs typeface="+mn-ea"/>
                <a:sym typeface="+mn-lt"/>
              </a:endParaRPr>
            </a:p>
            <a:p>
              <a:pPr lvl="0" hangingPunct="0">
                <a:lnSpc>
                  <a:spcPct val="150000"/>
                </a:lnSpc>
                <a:defRPr/>
              </a:pPr>
              <a:r>
                <a:rPr lang="zh-CN" altLang="en-US" sz="1600" b="1" kern="0" dirty="0">
                  <a:solidFill>
                    <a:schemeClr val="bg1"/>
                  </a:solidFill>
                  <a:cs typeface="+mn-ea"/>
                  <a:sym typeface="+mn-lt"/>
                </a:rPr>
                <a:t>用于用户登录鉴权，用户可以管理的和查看的页面</a:t>
              </a:r>
              <a:endParaRPr lang="zh-CN" altLang="en-US" sz="1600" b="1" kern="0" dirty="0">
                <a:solidFill>
                  <a:schemeClr val="bg1"/>
                </a:solidFill>
                <a:cs typeface="+mn-ea"/>
                <a:sym typeface="+mn-lt"/>
              </a:endParaRPr>
            </a:p>
          </p:txBody>
        </p:sp>
      </p:grpSp>
      <p:grpSp>
        <p:nvGrpSpPr>
          <p:cNvPr id="38" name="组合 37"/>
          <p:cNvGrpSpPr/>
          <p:nvPr/>
        </p:nvGrpSpPr>
        <p:grpSpPr>
          <a:xfrm>
            <a:off x="600710" y="1911985"/>
            <a:ext cx="4953635" cy="928370"/>
            <a:chOff x="954210" y="3363235"/>
            <a:chExt cx="4953635" cy="928583"/>
          </a:xfrm>
        </p:grpSpPr>
        <p:grpSp>
          <p:nvGrpSpPr>
            <p:cNvPr id="39" name="组合 38"/>
            <p:cNvGrpSpPr/>
            <p:nvPr/>
          </p:nvGrpSpPr>
          <p:grpSpPr>
            <a:xfrm>
              <a:off x="954210" y="3363235"/>
              <a:ext cx="928583" cy="928583"/>
              <a:chOff x="1676100" y="3537523"/>
              <a:chExt cx="928583" cy="928583"/>
            </a:xfrm>
          </p:grpSpPr>
          <p:sp>
            <p:nvSpPr>
              <p:cNvPr id="41" name="椭圆 40"/>
              <p:cNvSpPr/>
              <p:nvPr/>
            </p:nvSpPr>
            <p:spPr>
              <a:xfrm rot="2700000">
                <a:off x="1676100" y="3537523"/>
                <a:ext cx="928583" cy="928583"/>
              </a:xfrm>
              <a:prstGeom prst="ellipse">
                <a:avLst/>
              </a:prstGeom>
              <a:solidFill>
                <a:srgbClr val="1A25B8"/>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2" name="椭圆 11"/>
              <p:cNvSpPr/>
              <p:nvPr/>
            </p:nvSpPr>
            <p:spPr>
              <a:xfrm>
                <a:off x="1954779" y="3721893"/>
                <a:ext cx="371223" cy="407127"/>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0" name="文本框 39"/>
            <p:cNvSpPr txBox="1"/>
            <p:nvPr/>
          </p:nvSpPr>
          <p:spPr>
            <a:xfrm>
              <a:off x="2005135" y="3379114"/>
              <a:ext cx="3902710" cy="849825"/>
            </a:xfrm>
            <a:prstGeom prst="rect">
              <a:avLst/>
            </a:prstGeom>
            <a:noFill/>
          </p:spPr>
          <p:txBody>
            <a:bodyPr wrap="square" rtlCol="0">
              <a:noAutofit/>
            </a:bodyPr>
            <a:lstStyle/>
            <a:p>
              <a:pPr lvl="0" hangingPunct="0">
                <a:lnSpc>
                  <a:spcPct val="150000"/>
                </a:lnSpc>
                <a:defRPr/>
              </a:pPr>
              <a:r>
                <a:rPr lang="zh-CN" altLang="en-US" sz="2000" b="1" kern="0" dirty="0">
                  <a:solidFill>
                    <a:prstClr val="white"/>
                  </a:solidFill>
                  <a:cs typeface="+mn-ea"/>
                  <a:sym typeface="+mn-lt"/>
                </a:rPr>
                <a:t>内容组成</a:t>
              </a:r>
              <a:endParaRPr lang="zh-CN" altLang="en-US"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背景由背景图片构成使得背景漂亮好看</a:t>
              </a:r>
              <a:endParaRPr lang="zh-CN" altLang="en-US" sz="1600" b="1" kern="0" dirty="0">
                <a:solidFill>
                  <a:prstClr val="white"/>
                </a:solidFill>
                <a:cs typeface="+mn-ea"/>
                <a:sym typeface="+mn-lt"/>
              </a:endParaRPr>
            </a:p>
          </p:txBody>
        </p:sp>
      </p:grpSp>
      <p:grpSp>
        <p:nvGrpSpPr>
          <p:cNvPr id="43" name="组合 42"/>
          <p:cNvGrpSpPr/>
          <p:nvPr/>
        </p:nvGrpSpPr>
        <p:grpSpPr>
          <a:xfrm>
            <a:off x="349667" y="3305931"/>
            <a:ext cx="6316019" cy="1307685"/>
            <a:chOff x="954210" y="4855169"/>
            <a:chExt cx="6316019" cy="1307685"/>
          </a:xfrm>
        </p:grpSpPr>
        <p:grpSp>
          <p:nvGrpSpPr>
            <p:cNvPr id="44" name="组合 43"/>
            <p:cNvGrpSpPr/>
            <p:nvPr/>
          </p:nvGrpSpPr>
          <p:grpSpPr>
            <a:xfrm>
              <a:off x="954210" y="4855169"/>
              <a:ext cx="928583" cy="928583"/>
              <a:chOff x="1676100" y="4755233"/>
              <a:chExt cx="928583" cy="928583"/>
            </a:xfrm>
          </p:grpSpPr>
          <p:sp>
            <p:nvSpPr>
              <p:cNvPr id="46" name="椭圆 45"/>
              <p:cNvSpPr/>
              <p:nvPr/>
            </p:nvSpPr>
            <p:spPr>
              <a:xfrm rot="2700000">
                <a:off x="1676100" y="4755233"/>
                <a:ext cx="928583" cy="928583"/>
              </a:xfrm>
              <a:prstGeom prst="ellipse">
                <a:avLst/>
              </a:prstGeom>
              <a:solidFill>
                <a:srgbClr val="B30660"/>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7" name="椭圆 14"/>
              <p:cNvSpPr/>
              <p:nvPr/>
            </p:nvSpPr>
            <p:spPr>
              <a:xfrm>
                <a:off x="1936828" y="5124705"/>
                <a:ext cx="407127" cy="342353"/>
              </a:xfrm>
              <a:custGeom>
                <a:avLst/>
                <a:gdLst>
                  <a:gd name="connsiteX0" fmla="*/ 517386 w 607639"/>
                  <a:gd name="connsiteY0" fmla="*/ 115586 h 510964"/>
                  <a:gd name="connsiteX1" fmla="*/ 517386 w 607639"/>
                  <a:gd name="connsiteY1" fmla="*/ 347393 h 510964"/>
                  <a:gd name="connsiteX2" fmla="*/ 285226 w 607639"/>
                  <a:gd name="connsiteY2" fmla="*/ 347393 h 510964"/>
                  <a:gd name="connsiteX3" fmla="*/ 373376 w 607639"/>
                  <a:gd name="connsiteY3" fmla="*/ 90112 h 510964"/>
                  <a:gd name="connsiteX4" fmla="*/ 491841 w 607639"/>
                  <a:gd name="connsiteY4" fmla="*/ 90112 h 510964"/>
                  <a:gd name="connsiteX5" fmla="*/ 234174 w 607639"/>
                  <a:gd name="connsiteY5" fmla="*/ 347393 h 510964"/>
                  <a:gd name="connsiteX6" fmla="*/ 115798 w 607639"/>
                  <a:gd name="connsiteY6" fmla="*/ 347393 h 510964"/>
                  <a:gd name="connsiteX7" fmla="*/ 90253 w 607639"/>
                  <a:gd name="connsiteY7" fmla="*/ 90112 h 510964"/>
                  <a:gd name="connsiteX8" fmla="*/ 322343 w 607639"/>
                  <a:gd name="connsiteY8" fmla="*/ 90112 h 510964"/>
                  <a:gd name="connsiteX9" fmla="*/ 90253 w 607639"/>
                  <a:gd name="connsiteY9" fmla="*/ 321849 h 510964"/>
                  <a:gd name="connsiteX10" fmla="*/ 54115 w 607639"/>
                  <a:gd name="connsiteY10" fmla="*/ 54118 h 510964"/>
                  <a:gd name="connsiteX11" fmla="*/ 54115 w 607639"/>
                  <a:gd name="connsiteY11" fmla="*/ 383445 h 510964"/>
                  <a:gd name="connsiteX12" fmla="*/ 553435 w 607639"/>
                  <a:gd name="connsiteY12" fmla="*/ 383445 h 510964"/>
                  <a:gd name="connsiteX13" fmla="*/ 553435 w 607639"/>
                  <a:gd name="connsiteY13" fmla="*/ 54118 h 510964"/>
                  <a:gd name="connsiteX14" fmla="*/ 0 w 607639"/>
                  <a:gd name="connsiteY14" fmla="*/ 0 h 510964"/>
                  <a:gd name="connsiteX15" fmla="*/ 607639 w 607639"/>
                  <a:gd name="connsiteY15" fmla="*/ 0 h 510964"/>
                  <a:gd name="connsiteX16" fmla="*/ 607639 w 607639"/>
                  <a:gd name="connsiteY16" fmla="*/ 437474 h 510964"/>
                  <a:gd name="connsiteX17" fmla="*/ 401948 w 607639"/>
                  <a:gd name="connsiteY17" fmla="*/ 437474 h 510964"/>
                  <a:gd name="connsiteX18" fmla="*/ 401948 w 607639"/>
                  <a:gd name="connsiteY18" fmla="*/ 474975 h 510964"/>
                  <a:gd name="connsiteX19" fmla="*/ 462917 w 607639"/>
                  <a:gd name="connsiteY19" fmla="*/ 474975 h 510964"/>
                  <a:gd name="connsiteX20" fmla="*/ 462917 w 607639"/>
                  <a:gd name="connsiteY20" fmla="*/ 510964 h 510964"/>
                  <a:gd name="connsiteX21" fmla="*/ 401948 w 607639"/>
                  <a:gd name="connsiteY21" fmla="*/ 510964 h 510964"/>
                  <a:gd name="connsiteX22" fmla="*/ 205602 w 607639"/>
                  <a:gd name="connsiteY22" fmla="*/ 510964 h 510964"/>
                  <a:gd name="connsiteX23" fmla="*/ 144634 w 607639"/>
                  <a:gd name="connsiteY23" fmla="*/ 510964 h 510964"/>
                  <a:gd name="connsiteX24" fmla="*/ 144634 w 607639"/>
                  <a:gd name="connsiteY24" fmla="*/ 474975 h 510964"/>
                  <a:gd name="connsiteX25" fmla="*/ 205602 w 607639"/>
                  <a:gd name="connsiteY25" fmla="*/ 474975 h 510964"/>
                  <a:gd name="connsiteX26" fmla="*/ 205602 w 607639"/>
                  <a:gd name="connsiteY26" fmla="*/ 437474 h 510964"/>
                  <a:gd name="connsiteX27" fmla="*/ 0 w 607639"/>
                  <a:gd name="connsiteY27" fmla="*/ 437474 h 5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510964">
                    <a:moveTo>
                      <a:pt x="517386" y="115586"/>
                    </a:moveTo>
                    <a:lnTo>
                      <a:pt x="517386" y="347393"/>
                    </a:lnTo>
                    <a:lnTo>
                      <a:pt x="285226" y="347393"/>
                    </a:lnTo>
                    <a:close/>
                    <a:moveTo>
                      <a:pt x="373376" y="90112"/>
                    </a:moveTo>
                    <a:lnTo>
                      <a:pt x="491841" y="90112"/>
                    </a:lnTo>
                    <a:lnTo>
                      <a:pt x="234174" y="347393"/>
                    </a:lnTo>
                    <a:lnTo>
                      <a:pt x="115798" y="347393"/>
                    </a:lnTo>
                    <a:close/>
                    <a:moveTo>
                      <a:pt x="90253" y="90112"/>
                    </a:moveTo>
                    <a:lnTo>
                      <a:pt x="322343" y="90112"/>
                    </a:lnTo>
                    <a:lnTo>
                      <a:pt x="90253" y="321849"/>
                    </a:lnTo>
                    <a:close/>
                    <a:moveTo>
                      <a:pt x="54115" y="54118"/>
                    </a:moveTo>
                    <a:lnTo>
                      <a:pt x="54115" y="383445"/>
                    </a:lnTo>
                    <a:lnTo>
                      <a:pt x="553435" y="383445"/>
                    </a:lnTo>
                    <a:lnTo>
                      <a:pt x="553435" y="54118"/>
                    </a:lnTo>
                    <a:close/>
                    <a:moveTo>
                      <a:pt x="0" y="0"/>
                    </a:moveTo>
                    <a:lnTo>
                      <a:pt x="607639" y="0"/>
                    </a:lnTo>
                    <a:lnTo>
                      <a:pt x="607639" y="437474"/>
                    </a:lnTo>
                    <a:lnTo>
                      <a:pt x="401948" y="437474"/>
                    </a:lnTo>
                    <a:lnTo>
                      <a:pt x="401948" y="474975"/>
                    </a:lnTo>
                    <a:lnTo>
                      <a:pt x="462917" y="474975"/>
                    </a:lnTo>
                    <a:lnTo>
                      <a:pt x="462917" y="510964"/>
                    </a:lnTo>
                    <a:lnTo>
                      <a:pt x="401948" y="510964"/>
                    </a:lnTo>
                    <a:lnTo>
                      <a:pt x="205602" y="510964"/>
                    </a:lnTo>
                    <a:lnTo>
                      <a:pt x="144634" y="510964"/>
                    </a:lnTo>
                    <a:lnTo>
                      <a:pt x="144634" y="474975"/>
                    </a:lnTo>
                    <a:lnTo>
                      <a:pt x="205602" y="474975"/>
                    </a:lnTo>
                    <a:lnTo>
                      <a:pt x="205602" y="437474"/>
                    </a:lnTo>
                    <a:lnTo>
                      <a:pt x="0" y="437474"/>
                    </a:ln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5" name="文本框 44"/>
            <p:cNvSpPr txBox="1"/>
            <p:nvPr/>
          </p:nvSpPr>
          <p:spPr>
            <a:xfrm>
              <a:off x="2005268" y="4871264"/>
              <a:ext cx="5264961" cy="129159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项目思路</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用户名和密码框，通过按钮的正则验证和后台登录鉴权并显示微提示和弹出框来提示用户登录状态</a:t>
              </a:r>
              <a:endParaRPr lang="en-US" altLang="zh-CN" sz="1600" b="1" kern="0" dirty="0">
                <a:solidFill>
                  <a:prstClr val="white"/>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1+#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50472" y="208547"/>
            <a:ext cx="2624810" cy="521970"/>
            <a:chOff x="246724" y="208547"/>
            <a:chExt cx="2624810" cy="521970"/>
          </a:xfrm>
        </p:grpSpPr>
        <p:sp>
          <p:nvSpPr>
            <p:cNvPr id="6" name="椭圆 5"/>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文本框 6"/>
            <p:cNvSpPr txBox="1"/>
            <p:nvPr/>
          </p:nvSpPr>
          <p:spPr>
            <a:xfrm>
              <a:off x="465219" y="208547"/>
              <a:ext cx="2406315" cy="5219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项目内容概述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32" name="组合 31"/>
          <p:cNvGrpSpPr/>
          <p:nvPr/>
        </p:nvGrpSpPr>
        <p:grpSpPr>
          <a:xfrm>
            <a:off x="193676" y="636270"/>
            <a:ext cx="5315585" cy="1101090"/>
            <a:chOff x="1110513" y="1715550"/>
            <a:chExt cx="6509491" cy="1253137"/>
          </a:xfrm>
        </p:grpSpPr>
        <p:grpSp>
          <p:nvGrpSpPr>
            <p:cNvPr id="33" name="组合 32"/>
            <p:cNvGrpSpPr/>
            <p:nvPr/>
          </p:nvGrpSpPr>
          <p:grpSpPr>
            <a:xfrm>
              <a:off x="1110513" y="1931573"/>
              <a:ext cx="597993" cy="598384"/>
              <a:chOff x="1802628" y="2307920"/>
              <a:chExt cx="682956" cy="683403"/>
            </a:xfrm>
          </p:grpSpPr>
          <p:sp>
            <p:nvSpPr>
              <p:cNvPr id="36" name="椭圆 35"/>
              <p:cNvSpPr/>
              <p:nvPr/>
            </p:nvSpPr>
            <p:spPr>
              <a:xfrm rot="2700000">
                <a:off x="1802404" y="2308143"/>
                <a:ext cx="683403" cy="682956"/>
              </a:xfrm>
              <a:prstGeom prst="ellipse">
                <a:avLst/>
              </a:prstGeom>
              <a:solidFill>
                <a:srgbClr val="E2087A"/>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37" name="椭圆 7"/>
              <p:cNvSpPr/>
              <p:nvPr/>
            </p:nvSpPr>
            <p:spPr>
              <a:xfrm>
                <a:off x="1922777" y="2439520"/>
                <a:ext cx="464972" cy="419294"/>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35" name="文本框 34"/>
            <p:cNvSpPr txBox="1"/>
            <p:nvPr/>
          </p:nvSpPr>
          <p:spPr>
            <a:xfrm>
              <a:off x="2005558" y="1715550"/>
              <a:ext cx="5614446" cy="1253137"/>
            </a:xfrm>
            <a:prstGeom prst="rect">
              <a:avLst/>
            </a:prstGeom>
            <a:noFill/>
          </p:spPr>
          <p:txBody>
            <a:bodyPr wrap="square" rtlCol="0">
              <a:noAutofit/>
            </a:bodyPr>
            <a:lstStyle/>
            <a:p>
              <a:pPr lvl="0" hangingPunct="0">
                <a:lnSpc>
                  <a:spcPct val="150000"/>
                </a:lnSpc>
                <a:defRPr/>
              </a:pPr>
              <a:r>
                <a:rPr lang="zh-CN" altLang="en-US" sz="1600" b="1" kern="0" dirty="0">
                  <a:solidFill>
                    <a:schemeClr val="bg1"/>
                  </a:solidFill>
                  <a:cs typeface="+mn-ea"/>
                  <a:sym typeface="+mn-lt"/>
                </a:rPr>
                <a:t>进入后台</a:t>
              </a:r>
              <a:r>
                <a:rPr lang="en-US" altLang="zh-CN" sz="1600" b="1" kern="0" dirty="0">
                  <a:solidFill>
                    <a:schemeClr val="bg1"/>
                  </a:solidFill>
                  <a:cs typeface="+mn-ea"/>
                  <a:sym typeface="+mn-lt"/>
                </a:rPr>
                <a:t> </a:t>
              </a:r>
              <a:r>
                <a:rPr lang="zh-CN" altLang="en-US" sz="1600" b="1" kern="0" dirty="0">
                  <a:solidFill>
                    <a:schemeClr val="bg1"/>
                  </a:solidFill>
                  <a:cs typeface="+mn-ea"/>
                  <a:sym typeface="+mn-lt"/>
                </a:rPr>
                <a:t>提示欢迎</a:t>
              </a:r>
              <a:r>
                <a:rPr lang="en-US" altLang="zh-CN" sz="1600" b="1" kern="0" dirty="0">
                  <a:solidFill>
                    <a:schemeClr val="bg1"/>
                  </a:solidFill>
                  <a:cs typeface="+mn-ea"/>
                  <a:sym typeface="+mn-lt"/>
                </a:rPr>
                <a:t> </a:t>
              </a:r>
              <a:r>
                <a:rPr lang="zh-CN" altLang="en-US" sz="1600" b="1" kern="0" dirty="0">
                  <a:solidFill>
                    <a:schemeClr val="bg1"/>
                  </a:solidFill>
                  <a:cs typeface="+mn-ea"/>
                  <a:sym typeface="+mn-lt"/>
                </a:rPr>
                <a:t>侧边栏展示用户列表展示和权限管理</a:t>
              </a:r>
              <a:endParaRPr lang="zh-CN" altLang="en-US" sz="1600" b="1" kern="0" dirty="0">
                <a:solidFill>
                  <a:schemeClr val="bg1"/>
                </a:solidFill>
                <a:cs typeface="+mn-ea"/>
                <a:sym typeface="+mn-lt"/>
              </a:endParaRPr>
            </a:p>
            <a:p>
              <a:pPr lvl="0" hangingPunct="0">
                <a:lnSpc>
                  <a:spcPct val="150000"/>
                </a:lnSpc>
                <a:defRPr/>
              </a:pPr>
              <a:endParaRPr lang="zh-CN" altLang="en-US" sz="1600" b="1" kern="0" dirty="0">
                <a:solidFill>
                  <a:schemeClr val="bg1"/>
                </a:solidFill>
                <a:cs typeface="+mn-ea"/>
                <a:sym typeface="+mn-lt"/>
              </a:endParaRPr>
            </a:p>
            <a:p>
              <a:pPr lvl="0" hangingPunct="0">
                <a:lnSpc>
                  <a:spcPct val="150000"/>
                </a:lnSpc>
                <a:defRPr/>
              </a:pPr>
              <a:endParaRPr lang="en-US" altLang="zh-CN" sz="1600" b="1" kern="0" dirty="0">
                <a:solidFill>
                  <a:schemeClr val="bg1"/>
                </a:solidFill>
                <a:cs typeface="+mn-ea"/>
                <a:sym typeface="+mn-lt"/>
              </a:endParaRPr>
            </a:p>
          </p:txBody>
        </p:sp>
      </p:grpSp>
      <p:pic>
        <p:nvPicPr>
          <p:cNvPr id="9" name="图片 8"/>
          <p:cNvPicPr>
            <a:picLocks noChangeAspect="1"/>
          </p:cNvPicPr>
          <p:nvPr/>
        </p:nvPicPr>
        <p:blipFill>
          <a:blip r:embed="rId1"/>
          <a:stretch>
            <a:fillRect/>
          </a:stretch>
        </p:blipFill>
        <p:spPr>
          <a:xfrm>
            <a:off x="5577840" y="71120"/>
            <a:ext cx="3482975" cy="2152015"/>
          </a:xfrm>
          <a:prstGeom prst="rect">
            <a:avLst/>
          </a:prstGeom>
        </p:spPr>
      </p:pic>
      <p:sp>
        <p:nvSpPr>
          <p:cNvPr id="8" name="文本框 7"/>
          <p:cNvSpPr txBox="1"/>
          <p:nvPr/>
        </p:nvSpPr>
        <p:spPr>
          <a:xfrm>
            <a:off x="193040" y="2847340"/>
            <a:ext cx="3048000" cy="291465"/>
          </a:xfrm>
          <a:prstGeom prst="rect">
            <a:avLst/>
          </a:prstGeom>
          <a:noFill/>
        </p:spPr>
        <p:txBody>
          <a:bodyPr wrap="square" rtlCol="0">
            <a:spAutoFit/>
          </a:bodyPr>
          <a:p>
            <a:endParaRPr lang="zh-CN" altLang="en-US"/>
          </a:p>
        </p:txBody>
      </p:sp>
      <p:grpSp>
        <p:nvGrpSpPr>
          <p:cNvPr id="11" name="组合 10"/>
          <p:cNvGrpSpPr/>
          <p:nvPr/>
        </p:nvGrpSpPr>
        <p:grpSpPr>
          <a:xfrm>
            <a:off x="31750" y="1486358"/>
            <a:ext cx="7078980" cy="960932"/>
            <a:chOff x="1136138" y="3244300"/>
            <a:chExt cx="7078980" cy="1078865"/>
          </a:xfrm>
        </p:grpSpPr>
        <p:grpSp>
          <p:nvGrpSpPr>
            <p:cNvPr id="12" name="组合 11"/>
            <p:cNvGrpSpPr/>
            <p:nvPr/>
          </p:nvGrpSpPr>
          <p:grpSpPr>
            <a:xfrm>
              <a:off x="1136138" y="3287988"/>
              <a:ext cx="596265" cy="666744"/>
              <a:chOff x="1858028" y="3462276"/>
              <a:chExt cx="596265" cy="666744"/>
            </a:xfrm>
          </p:grpSpPr>
          <p:sp>
            <p:nvSpPr>
              <p:cNvPr id="13" name="椭圆 12"/>
              <p:cNvSpPr/>
              <p:nvPr/>
            </p:nvSpPr>
            <p:spPr>
              <a:xfrm rot="2700000">
                <a:off x="1835803" y="3484501"/>
                <a:ext cx="640715" cy="596265"/>
              </a:xfrm>
              <a:prstGeom prst="ellipse">
                <a:avLst/>
              </a:prstGeom>
              <a:solidFill>
                <a:srgbClr val="1A25B8"/>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14" name="椭圆 11"/>
              <p:cNvSpPr/>
              <p:nvPr/>
            </p:nvSpPr>
            <p:spPr>
              <a:xfrm>
                <a:off x="1954779" y="3721893"/>
                <a:ext cx="371223" cy="407127"/>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15" name="文本框 14"/>
            <p:cNvSpPr txBox="1"/>
            <p:nvPr/>
          </p:nvSpPr>
          <p:spPr>
            <a:xfrm>
              <a:off x="2106418" y="3244300"/>
              <a:ext cx="6108700" cy="1078865"/>
            </a:xfrm>
            <a:prstGeom prst="rect">
              <a:avLst/>
            </a:prstGeom>
            <a:noFill/>
          </p:spPr>
          <p:txBody>
            <a:bodyPr wrap="square" rtlCol="0">
              <a:noAutofit/>
            </a:bodyPr>
            <a:lstStyle/>
            <a:p>
              <a:pPr lvl="0" hangingPunct="0">
                <a:lnSpc>
                  <a:spcPct val="150000"/>
                </a:lnSpc>
                <a:defRPr/>
              </a:pPr>
              <a:r>
                <a:rPr lang="zh-CN" altLang="en-US" sz="2000" b="1" kern="0" dirty="0">
                  <a:solidFill>
                    <a:prstClr val="white"/>
                  </a:solidFill>
                  <a:cs typeface="+mn-ea"/>
                  <a:sym typeface="+mn-lt"/>
                </a:rPr>
                <a:t>内容组成</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白色的内容部分和黑色侧边栏组成，侧边栏可以收起展开</a:t>
              </a:r>
              <a:endParaRPr lang="zh-CN" altLang="en-US" sz="1600" b="1" kern="0" dirty="0">
                <a:solidFill>
                  <a:prstClr val="white"/>
                </a:solidFill>
                <a:cs typeface="+mn-ea"/>
                <a:sym typeface="+mn-lt"/>
              </a:endParaRPr>
            </a:p>
            <a:p>
              <a:pPr lvl="0" hangingPunct="0">
                <a:lnSpc>
                  <a:spcPct val="150000"/>
                </a:lnSpc>
                <a:defRPr/>
              </a:pPr>
              <a:endParaRPr lang="zh-CN" altLang="en-US" sz="1600" b="1" kern="0" dirty="0">
                <a:solidFill>
                  <a:prstClr val="white"/>
                </a:solidFill>
                <a:cs typeface="+mn-ea"/>
                <a:sym typeface="+mn-lt"/>
              </a:endParaRPr>
            </a:p>
          </p:txBody>
        </p:sp>
      </p:grpSp>
      <p:grpSp>
        <p:nvGrpSpPr>
          <p:cNvPr id="16" name="组合 15"/>
          <p:cNvGrpSpPr/>
          <p:nvPr/>
        </p:nvGrpSpPr>
        <p:grpSpPr>
          <a:xfrm>
            <a:off x="72072" y="2365391"/>
            <a:ext cx="6542088" cy="2028507"/>
            <a:chOff x="828852" y="4305799"/>
            <a:chExt cx="6441377" cy="2449354"/>
          </a:xfrm>
        </p:grpSpPr>
        <p:grpSp>
          <p:nvGrpSpPr>
            <p:cNvPr id="17" name="组合 16"/>
            <p:cNvGrpSpPr/>
            <p:nvPr/>
          </p:nvGrpSpPr>
          <p:grpSpPr>
            <a:xfrm>
              <a:off x="828852" y="4305799"/>
              <a:ext cx="645857" cy="766741"/>
              <a:chOff x="1550742" y="4205863"/>
              <a:chExt cx="645857" cy="766741"/>
            </a:xfrm>
          </p:grpSpPr>
          <p:sp>
            <p:nvSpPr>
              <p:cNvPr id="18" name="椭圆 17"/>
              <p:cNvSpPr/>
              <p:nvPr/>
            </p:nvSpPr>
            <p:spPr>
              <a:xfrm rot="2700000">
                <a:off x="1490300" y="4266305"/>
                <a:ext cx="766741" cy="645857"/>
              </a:xfrm>
              <a:prstGeom prst="ellipse">
                <a:avLst/>
              </a:prstGeom>
              <a:solidFill>
                <a:srgbClr val="B30660"/>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19" name="椭圆 14"/>
              <p:cNvSpPr/>
              <p:nvPr/>
            </p:nvSpPr>
            <p:spPr>
              <a:xfrm>
                <a:off x="1707370" y="4417769"/>
                <a:ext cx="407127" cy="342353"/>
              </a:xfrm>
              <a:custGeom>
                <a:avLst/>
                <a:gdLst>
                  <a:gd name="connsiteX0" fmla="*/ 517386 w 607639"/>
                  <a:gd name="connsiteY0" fmla="*/ 115586 h 510964"/>
                  <a:gd name="connsiteX1" fmla="*/ 517386 w 607639"/>
                  <a:gd name="connsiteY1" fmla="*/ 347393 h 510964"/>
                  <a:gd name="connsiteX2" fmla="*/ 285226 w 607639"/>
                  <a:gd name="connsiteY2" fmla="*/ 347393 h 510964"/>
                  <a:gd name="connsiteX3" fmla="*/ 373376 w 607639"/>
                  <a:gd name="connsiteY3" fmla="*/ 90112 h 510964"/>
                  <a:gd name="connsiteX4" fmla="*/ 491841 w 607639"/>
                  <a:gd name="connsiteY4" fmla="*/ 90112 h 510964"/>
                  <a:gd name="connsiteX5" fmla="*/ 234174 w 607639"/>
                  <a:gd name="connsiteY5" fmla="*/ 347393 h 510964"/>
                  <a:gd name="connsiteX6" fmla="*/ 115798 w 607639"/>
                  <a:gd name="connsiteY6" fmla="*/ 347393 h 510964"/>
                  <a:gd name="connsiteX7" fmla="*/ 90253 w 607639"/>
                  <a:gd name="connsiteY7" fmla="*/ 90112 h 510964"/>
                  <a:gd name="connsiteX8" fmla="*/ 322343 w 607639"/>
                  <a:gd name="connsiteY8" fmla="*/ 90112 h 510964"/>
                  <a:gd name="connsiteX9" fmla="*/ 90253 w 607639"/>
                  <a:gd name="connsiteY9" fmla="*/ 321849 h 510964"/>
                  <a:gd name="connsiteX10" fmla="*/ 54115 w 607639"/>
                  <a:gd name="connsiteY10" fmla="*/ 54118 h 510964"/>
                  <a:gd name="connsiteX11" fmla="*/ 54115 w 607639"/>
                  <a:gd name="connsiteY11" fmla="*/ 383445 h 510964"/>
                  <a:gd name="connsiteX12" fmla="*/ 553435 w 607639"/>
                  <a:gd name="connsiteY12" fmla="*/ 383445 h 510964"/>
                  <a:gd name="connsiteX13" fmla="*/ 553435 w 607639"/>
                  <a:gd name="connsiteY13" fmla="*/ 54118 h 510964"/>
                  <a:gd name="connsiteX14" fmla="*/ 0 w 607639"/>
                  <a:gd name="connsiteY14" fmla="*/ 0 h 510964"/>
                  <a:gd name="connsiteX15" fmla="*/ 607639 w 607639"/>
                  <a:gd name="connsiteY15" fmla="*/ 0 h 510964"/>
                  <a:gd name="connsiteX16" fmla="*/ 607639 w 607639"/>
                  <a:gd name="connsiteY16" fmla="*/ 437474 h 510964"/>
                  <a:gd name="connsiteX17" fmla="*/ 401948 w 607639"/>
                  <a:gd name="connsiteY17" fmla="*/ 437474 h 510964"/>
                  <a:gd name="connsiteX18" fmla="*/ 401948 w 607639"/>
                  <a:gd name="connsiteY18" fmla="*/ 474975 h 510964"/>
                  <a:gd name="connsiteX19" fmla="*/ 462917 w 607639"/>
                  <a:gd name="connsiteY19" fmla="*/ 474975 h 510964"/>
                  <a:gd name="connsiteX20" fmla="*/ 462917 w 607639"/>
                  <a:gd name="connsiteY20" fmla="*/ 510964 h 510964"/>
                  <a:gd name="connsiteX21" fmla="*/ 401948 w 607639"/>
                  <a:gd name="connsiteY21" fmla="*/ 510964 h 510964"/>
                  <a:gd name="connsiteX22" fmla="*/ 205602 w 607639"/>
                  <a:gd name="connsiteY22" fmla="*/ 510964 h 510964"/>
                  <a:gd name="connsiteX23" fmla="*/ 144634 w 607639"/>
                  <a:gd name="connsiteY23" fmla="*/ 510964 h 510964"/>
                  <a:gd name="connsiteX24" fmla="*/ 144634 w 607639"/>
                  <a:gd name="connsiteY24" fmla="*/ 474975 h 510964"/>
                  <a:gd name="connsiteX25" fmla="*/ 205602 w 607639"/>
                  <a:gd name="connsiteY25" fmla="*/ 474975 h 510964"/>
                  <a:gd name="connsiteX26" fmla="*/ 205602 w 607639"/>
                  <a:gd name="connsiteY26" fmla="*/ 437474 h 510964"/>
                  <a:gd name="connsiteX27" fmla="*/ 0 w 607639"/>
                  <a:gd name="connsiteY27" fmla="*/ 437474 h 5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510964">
                    <a:moveTo>
                      <a:pt x="517386" y="115586"/>
                    </a:moveTo>
                    <a:lnTo>
                      <a:pt x="517386" y="347393"/>
                    </a:lnTo>
                    <a:lnTo>
                      <a:pt x="285226" y="347393"/>
                    </a:lnTo>
                    <a:close/>
                    <a:moveTo>
                      <a:pt x="373376" y="90112"/>
                    </a:moveTo>
                    <a:lnTo>
                      <a:pt x="491841" y="90112"/>
                    </a:lnTo>
                    <a:lnTo>
                      <a:pt x="234174" y="347393"/>
                    </a:lnTo>
                    <a:lnTo>
                      <a:pt x="115798" y="347393"/>
                    </a:lnTo>
                    <a:close/>
                    <a:moveTo>
                      <a:pt x="90253" y="90112"/>
                    </a:moveTo>
                    <a:lnTo>
                      <a:pt x="322343" y="90112"/>
                    </a:lnTo>
                    <a:lnTo>
                      <a:pt x="90253" y="321849"/>
                    </a:lnTo>
                    <a:close/>
                    <a:moveTo>
                      <a:pt x="54115" y="54118"/>
                    </a:moveTo>
                    <a:lnTo>
                      <a:pt x="54115" y="383445"/>
                    </a:lnTo>
                    <a:lnTo>
                      <a:pt x="553435" y="383445"/>
                    </a:lnTo>
                    <a:lnTo>
                      <a:pt x="553435" y="54118"/>
                    </a:lnTo>
                    <a:close/>
                    <a:moveTo>
                      <a:pt x="0" y="0"/>
                    </a:moveTo>
                    <a:lnTo>
                      <a:pt x="607639" y="0"/>
                    </a:lnTo>
                    <a:lnTo>
                      <a:pt x="607639" y="437474"/>
                    </a:lnTo>
                    <a:lnTo>
                      <a:pt x="401948" y="437474"/>
                    </a:lnTo>
                    <a:lnTo>
                      <a:pt x="401948" y="474975"/>
                    </a:lnTo>
                    <a:lnTo>
                      <a:pt x="462917" y="474975"/>
                    </a:lnTo>
                    <a:lnTo>
                      <a:pt x="462917" y="510964"/>
                    </a:lnTo>
                    <a:lnTo>
                      <a:pt x="401948" y="510964"/>
                    </a:lnTo>
                    <a:lnTo>
                      <a:pt x="205602" y="510964"/>
                    </a:lnTo>
                    <a:lnTo>
                      <a:pt x="144634" y="510964"/>
                    </a:lnTo>
                    <a:lnTo>
                      <a:pt x="144634" y="474975"/>
                    </a:lnTo>
                    <a:lnTo>
                      <a:pt x="205602" y="474975"/>
                    </a:lnTo>
                    <a:lnTo>
                      <a:pt x="205602" y="437474"/>
                    </a:lnTo>
                    <a:lnTo>
                      <a:pt x="0" y="437474"/>
                    </a:ln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20" name="文本框 19"/>
            <p:cNvSpPr txBox="1"/>
            <p:nvPr/>
          </p:nvSpPr>
          <p:spPr>
            <a:xfrm>
              <a:off x="1822022" y="4338385"/>
              <a:ext cx="5448207" cy="2416768"/>
            </a:xfrm>
            <a:prstGeom prst="rect">
              <a:avLst/>
            </a:prstGeom>
            <a:noFill/>
          </p:spPr>
          <p:txBody>
            <a:bodyPr wrap="square" rtlCol="0">
              <a:noAutofit/>
            </a:bodyPr>
            <a:lstStyle/>
            <a:p>
              <a:pPr lvl="0" hangingPunct="0">
                <a:lnSpc>
                  <a:spcPct val="150000"/>
                </a:lnSpc>
                <a:defRPr/>
              </a:pPr>
              <a:r>
                <a:rPr lang="zh-CN" altLang="en-US" sz="2000" b="1" kern="0" dirty="0">
                  <a:solidFill>
                    <a:prstClr val="white"/>
                  </a:solidFill>
                  <a:cs typeface="+mn-ea"/>
                  <a:sym typeface="+mn-lt"/>
                </a:rPr>
                <a:t>项目思路</a:t>
              </a:r>
              <a:endParaRPr lang="zh-CN" altLang="en-US"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用户登录成功跳转欢迎页面，和侧边栏的展示收起显示图标，鼠标悬浮当前显示导航栏内容，展开功能展示文字导航栏，通过表格展示用户基本信息，和权限等级分配及查看，通过树状展示当前角色权限等级，使权限分配更加清晰明了</a:t>
              </a:r>
              <a:endParaRPr lang="zh-CN" altLang="en-US" sz="1600" b="1" kern="0" dirty="0">
                <a:solidFill>
                  <a:prstClr val="white"/>
                </a:solidFill>
                <a:cs typeface="+mn-ea"/>
                <a:sym typeface="+mn-lt"/>
              </a:endParaRPr>
            </a:p>
            <a:p>
              <a:pPr lvl="0" hangingPunct="0">
                <a:lnSpc>
                  <a:spcPct val="150000"/>
                </a:lnSpc>
                <a:defRPr/>
              </a:pPr>
              <a:endParaRPr lang="zh-CN" altLang="en-US" sz="1600" b="1" kern="0" dirty="0">
                <a:solidFill>
                  <a:prstClr val="white"/>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911850" y="0"/>
            <a:ext cx="3187700" cy="1842135"/>
          </a:xfrm>
          <a:prstGeom prst="rect">
            <a:avLst/>
          </a:prstGeom>
        </p:spPr>
      </p:pic>
      <p:grpSp>
        <p:nvGrpSpPr>
          <p:cNvPr id="7" name="组合 6"/>
          <p:cNvGrpSpPr/>
          <p:nvPr/>
        </p:nvGrpSpPr>
        <p:grpSpPr>
          <a:xfrm>
            <a:off x="150472" y="208547"/>
            <a:ext cx="2624810" cy="521970"/>
            <a:chOff x="246724" y="208547"/>
            <a:chExt cx="2624810" cy="521970"/>
          </a:xfrm>
        </p:grpSpPr>
        <p:sp>
          <p:nvSpPr>
            <p:cNvPr id="8" name="椭圆 7"/>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 name="文本框 8"/>
            <p:cNvSpPr txBox="1"/>
            <p:nvPr/>
          </p:nvSpPr>
          <p:spPr>
            <a:xfrm>
              <a:off x="465219" y="208547"/>
              <a:ext cx="2406315" cy="5219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项目内容概述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32" name="组合 31"/>
          <p:cNvGrpSpPr/>
          <p:nvPr/>
        </p:nvGrpSpPr>
        <p:grpSpPr>
          <a:xfrm>
            <a:off x="366394" y="892175"/>
            <a:ext cx="5824856" cy="1308084"/>
            <a:chOff x="1078729" y="1990213"/>
            <a:chExt cx="6108138" cy="1382853"/>
          </a:xfrm>
        </p:grpSpPr>
        <p:grpSp>
          <p:nvGrpSpPr>
            <p:cNvPr id="33" name="组合 32"/>
            <p:cNvGrpSpPr/>
            <p:nvPr/>
          </p:nvGrpSpPr>
          <p:grpSpPr>
            <a:xfrm>
              <a:off x="1078729" y="1990213"/>
              <a:ext cx="566000" cy="646459"/>
              <a:chOff x="1766328" y="2374891"/>
              <a:chExt cx="646418" cy="738308"/>
            </a:xfrm>
          </p:grpSpPr>
          <p:sp>
            <p:nvSpPr>
              <p:cNvPr id="36" name="椭圆 35"/>
              <p:cNvSpPr/>
              <p:nvPr/>
            </p:nvSpPr>
            <p:spPr>
              <a:xfrm rot="2700000">
                <a:off x="1720383" y="2420836"/>
                <a:ext cx="738308" cy="646418"/>
              </a:xfrm>
              <a:prstGeom prst="ellipse">
                <a:avLst/>
              </a:prstGeom>
              <a:solidFill>
                <a:srgbClr val="E2087A"/>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37" name="椭圆 7"/>
              <p:cNvSpPr/>
              <p:nvPr/>
            </p:nvSpPr>
            <p:spPr>
              <a:xfrm>
                <a:off x="1861050" y="2517632"/>
                <a:ext cx="464972" cy="419294"/>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35" name="文本框 34"/>
            <p:cNvSpPr txBox="1"/>
            <p:nvPr/>
          </p:nvSpPr>
          <p:spPr>
            <a:xfrm>
              <a:off x="2005269" y="2007650"/>
              <a:ext cx="5181598" cy="1365416"/>
            </a:xfrm>
            <a:prstGeom prst="rect">
              <a:avLst/>
            </a:prstGeom>
            <a:noFill/>
          </p:spPr>
          <p:txBody>
            <a:bodyPr wrap="square" rtlCol="0">
              <a:spAutoFit/>
            </a:bodyPr>
            <a:lstStyle/>
            <a:p>
              <a:pPr lvl="0" hangingPunct="0">
                <a:lnSpc>
                  <a:spcPct val="150000"/>
                </a:lnSpc>
                <a:defRPr/>
              </a:pPr>
              <a:r>
                <a:rPr lang="zh-CN" altLang="en-US" sz="2000" b="1" kern="0" dirty="0">
                  <a:solidFill>
                    <a:schemeClr val="bg1"/>
                  </a:solidFill>
                  <a:cs typeface="+mn-ea"/>
                  <a:sym typeface="+mn-lt"/>
                </a:rPr>
                <a:t>商品管理</a:t>
              </a:r>
              <a:endParaRPr lang="zh-CN" altLang="en-US" sz="2000" b="1" kern="0" dirty="0">
                <a:solidFill>
                  <a:schemeClr val="bg1"/>
                </a:solidFill>
                <a:cs typeface="+mn-ea"/>
                <a:sym typeface="+mn-lt"/>
              </a:endParaRPr>
            </a:p>
            <a:p>
              <a:pPr lvl="0" hangingPunct="0">
                <a:lnSpc>
                  <a:spcPct val="150000"/>
                </a:lnSpc>
                <a:defRPr/>
              </a:pPr>
              <a:r>
                <a:rPr lang="zh-CN" altLang="en-US" sz="1600" b="1" kern="0" dirty="0">
                  <a:solidFill>
                    <a:schemeClr val="bg1"/>
                  </a:solidFill>
                  <a:cs typeface="+mn-ea"/>
                  <a:sym typeface="+mn-lt"/>
                </a:rPr>
                <a:t>用于修改商品基本数据如价格，数量，及商品的</a:t>
              </a:r>
              <a:endParaRPr lang="zh-CN" altLang="en-US" sz="1600" b="1" kern="0" dirty="0">
                <a:solidFill>
                  <a:schemeClr val="bg1"/>
                </a:solidFill>
                <a:cs typeface="+mn-ea"/>
                <a:sym typeface="+mn-lt"/>
              </a:endParaRPr>
            </a:p>
            <a:p>
              <a:pPr lvl="0" hangingPunct="0">
                <a:lnSpc>
                  <a:spcPct val="150000"/>
                </a:lnSpc>
                <a:defRPr/>
              </a:pPr>
              <a:r>
                <a:rPr lang="zh-CN" altLang="en-US" sz="1600" b="1" kern="0" dirty="0">
                  <a:solidFill>
                    <a:schemeClr val="bg1"/>
                  </a:solidFill>
                  <a:cs typeface="+mn-ea"/>
                  <a:sym typeface="+mn-lt"/>
                </a:rPr>
                <a:t>分类等</a:t>
              </a:r>
              <a:endParaRPr lang="zh-CN" altLang="en-US" sz="1600" b="1" kern="0" dirty="0">
                <a:solidFill>
                  <a:schemeClr val="bg1"/>
                </a:solidFill>
                <a:cs typeface="+mn-ea"/>
                <a:sym typeface="+mn-lt"/>
              </a:endParaRPr>
            </a:p>
          </p:txBody>
        </p:sp>
      </p:grpSp>
      <p:grpSp>
        <p:nvGrpSpPr>
          <p:cNvPr id="38" name="组合 37"/>
          <p:cNvGrpSpPr/>
          <p:nvPr/>
        </p:nvGrpSpPr>
        <p:grpSpPr>
          <a:xfrm>
            <a:off x="359510" y="2284017"/>
            <a:ext cx="6178260" cy="976532"/>
            <a:chOff x="1120898" y="3324818"/>
            <a:chExt cx="6178260" cy="976532"/>
          </a:xfrm>
        </p:grpSpPr>
        <p:grpSp>
          <p:nvGrpSpPr>
            <p:cNvPr id="39" name="组合 38"/>
            <p:cNvGrpSpPr/>
            <p:nvPr/>
          </p:nvGrpSpPr>
          <p:grpSpPr>
            <a:xfrm>
              <a:off x="1120898" y="3324818"/>
              <a:ext cx="544195" cy="617855"/>
              <a:chOff x="1842788" y="3499106"/>
              <a:chExt cx="544195" cy="617855"/>
            </a:xfrm>
          </p:grpSpPr>
          <p:sp>
            <p:nvSpPr>
              <p:cNvPr id="41" name="椭圆 40"/>
              <p:cNvSpPr/>
              <p:nvPr/>
            </p:nvSpPr>
            <p:spPr>
              <a:xfrm rot="2700000">
                <a:off x="1805958" y="3535936"/>
                <a:ext cx="617855" cy="544195"/>
              </a:xfrm>
              <a:prstGeom prst="ellipse">
                <a:avLst/>
              </a:prstGeom>
              <a:solidFill>
                <a:srgbClr val="1A25B8"/>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2" name="椭圆 11"/>
              <p:cNvSpPr/>
              <p:nvPr/>
            </p:nvSpPr>
            <p:spPr>
              <a:xfrm>
                <a:off x="1927474" y="3583463"/>
                <a:ext cx="371223" cy="407127"/>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0" name="文本框 39"/>
            <p:cNvSpPr txBox="1"/>
            <p:nvPr/>
          </p:nvSpPr>
          <p:spPr>
            <a:xfrm>
              <a:off x="2005268" y="3379330"/>
              <a:ext cx="5293890" cy="92202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内容组成</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使用表格形式分页清晰展示商品的管理等</a:t>
              </a:r>
              <a:endParaRPr lang="zh-CN" altLang="en-US" sz="1600" b="1" kern="0" dirty="0">
                <a:solidFill>
                  <a:prstClr val="white"/>
                </a:solidFill>
                <a:cs typeface="+mn-ea"/>
                <a:sym typeface="+mn-lt"/>
              </a:endParaRPr>
            </a:p>
          </p:txBody>
        </p:sp>
      </p:grpSp>
      <p:grpSp>
        <p:nvGrpSpPr>
          <p:cNvPr id="43" name="组合 42"/>
          <p:cNvGrpSpPr/>
          <p:nvPr/>
        </p:nvGrpSpPr>
        <p:grpSpPr>
          <a:xfrm>
            <a:off x="278865" y="3526496"/>
            <a:ext cx="6379836" cy="1291590"/>
            <a:chOff x="890393" y="4871264"/>
            <a:chExt cx="6379836" cy="1291590"/>
          </a:xfrm>
        </p:grpSpPr>
        <p:grpSp>
          <p:nvGrpSpPr>
            <p:cNvPr id="44" name="组合 43"/>
            <p:cNvGrpSpPr/>
            <p:nvPr/>
          </p:nvGrpSpPr>
          <p:grpSpPr>
            <a:xfrm>
              <a:off x="890393" y="4974867"/>
              <a:ext cx="702310" cy="654685"/>
              <a:chOff x="1612283" y="4874931"/>
              <a:chExt cx="702310" cy="654685"/>
            </a:xfrm>
          </p:grpSpPr>
          <p:sp>
            <p:nvSpPr>
              <p:cNvPr id="46" name="椭圆 45"/>
              <p:cNvSpPr/>
              <p:nvPr/>
            </p:nvSpPr>
            <p:spPr>
              <a:xfrm rot="2700000">
                <a:off x="1636095" y="4851118"/>
                <a:ext cx="654685" cy="702310"/>
              </a:xfrm>
              <a:prstGeom prst="ellipse">
                <a:avLst/>
              </a:prstGeom>
              <a:solidFill>
                <a:srgbClr val="B30660"/>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7" name="椭圆 14"/>
              <p:cNvSpPr/>
              <p:nvPr/>
            </p:nvSpPr>
            <p:spPr>
              <a:xfrm>
                <a:off x="1760298" y="5031360"/>
                <a:ext cx="407127" cy="342353"/>
              </a:xfrm>
              <a:custGeom>
                <a:avLst/>
                <a:gdLst>
                  <a:gd name="connsiteX0" fmla="*/ 517386 w 607639"/>
                  <a:gd name="connsiteY0" fmla="*/ 115586 h 510964"/>
                  <a:gd name="connsiteX1" fmla="*/ 517386 w 607639"/>
                  <a:gd name="connsiteY1" fmla="*/ 347393 h 510964"/>
                  <a:gd name="connsiteX2" fmla="*/ 285226 w 607639"/>
                  <a:gd name="connsiteY2" fmla="*/ 347393 h 510964"/>
                  <a:gd name="connsiteX3" fmla="*/ 373376 w 607639"/>
                  <a:gd name="connsiteY3" fmla="*/ 90112 h 510964"/>
                  <a:gd name="connsiteX4" fmla="*/ 491841 w 607639"/>
                  <a:gd name="connsiteY4" fmla="*/ 90112 h 510964"/>
                  <a:gd name="connsiteX5" fmla="*/ 234174 w 607639"/>
                  <a:gd name="connsiteY5" fmla="*/ 347393 h 510964"/>
                  <a:gd name="connsiteX6" fmla="*/ 115798 w 607639"/>
                  <a:gd name="connsiteY6" fmla="*/ 347393 h 510964"/>
                  <a:gd name="connsiteX7" fmla="*/ 90253 w 607639"/>
                  <a:gd name="connsiteY7" fmla="*/ 90112 h 510964"/>
                  <a:gd name="connsiteX8" fmla="*/ 322343 w 607639"/>
                  <a:gd name="connsiteY8" fmla="*/ 90112 h 510964"/>
                  <a:gd name="connsiteX9" fmla="*/ 90253 w 607639"/>
                  <a:gd name="connsiteY9" fmla="*/ 321849 h 510964"/>
                  <a:gd name="connsiteX10" fmla="*/ 54115 w 607639"/>
                  <a:gd name="connsiteY10" fmla="*/ 54118 h 510964"/>
                  <a:gd name="connsiteX11" fmla="*/ 54115 w 607639"/>
                  <a:gd name="connsiteY11" fmla="*/ 383445 h 510964"/>
                  <a:gd name="connsiteX12" fmla="*/ 553435 w 607639"/>
                  <a:gd name="connsiteY12" fmla="*/ 383445 h 510964"/>
                  <a:gd name="connsiteX13" fmla="*/ 553435 w 607639"/>
                  <a:gd name="connsiteY13" fmla="*/ 54118 h 510964"/>
                  <a:gd name="connsiteX14" fmla="*/ 0 w 607639"/>
                  <a:gd name="connsiteY14" fmla="*/ 0 h 510964"/>
                  <a:gd name="connsiteX15" fmla="*/ 607639 w 607639"/>
                  <a:gd name="connsiteY15" fmla="*/ 0 h 510964"/>
                  <a:gd name="connsiteX16" fmla="*/ 607639 w 607639"/>
                  <a:gd name="connsiteY16" fmla="*/ 437474 h 510964"/>
                  <a:gd name="connsiteX17" fmla="*/ 401948 w 607639"/>
                  <a:gd name="connsiteY17" fmla="*/ 437474 h 510964"/>
                  <a:gd name="connsiteX18" fmla="*/ 401948 w 607639"/>
                  <a:gd name="connsiteY18" fmla="*/ 474975 h 510964"/>
                  <a:gd name="connsiteX19" fmla="*/ 462917 w 607639"/>
                  <a:gd name="connsiteY19" fmla="*/ 474975 h 510964"/>
                  <a:gd name="connsiteX20" fmla="*/ 462917 w 607639"/>
                  <a:gd name="connsiteY20" fmla="*/ 510964 h 510964"/>
                  <a:gd name="connsiteX21" fmla="*/ 401948 w 607639"/>
                  <a:gd name="connsiteY21" fmla="*/ 510964 h 510964"/>
                  <a:gd name="connsiteX22" fmla="*/ 205602 w 607639"/>
                  <a:gd name="connsiteY22" fmla="*/ 510964 h 510964"/>
                  <a:gd name="connsiteX23" fmla="*/ 144634 w 607639"/>
                  <a:gd name="connsiteY23" fmla="*/ 510964 h 510964"/>
                  <a:gd name="connsiteX24" fmla="*/ 144634 w 607639"/>
                  <a:gd name="connsiteY24" fmla="*/ 474975 h 510964"/>
                  <a:gd name="connsiteX25" fmla="*/ 205602 w 607639"/>
                  <a:gd name="connsiteY25" fmla="*/ 474975 h 510964"/>
                  <a:gd name="connsiteX26" fmla="*/ 205602 w 607639"/>
                  <a:gd name="connsiteY26" fmla="*/ 437474 h 510964"/>
                  <a:gd name="connsiteX27" fmla="*/ 0 w 607639"/>
                  <a:gd name="connsiteY27" fmla="*/ 437474 h 5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510964">
                    <a:moveTo>
                      <a:pt x="517386" y="115586"/>
                    </a:moveTo>
                    <a:lnTo>
                      <a:pt x="517386" y="347393"/>
                    </a:lnTo>
                    <a:lnTo>
                      <a:pt x="285226" y="347393"/>
                    </a:lnTo>
                    <a:close/>
                    <a:moveTo>
                      <a:pt x="373376" y="90112"/>
                    </a:moveTo>
                    <a:lnTo>
                      <a:pt x="491841" y="90112"/>
                    </a:lnTo>
                    <a:lnTo>
                      <a:pt x="234174" y="347393"/>
                    </a:lnTo>
                    <a:lnTo>
                      <a:pt x="115798" y="347393"/>
                    </a:lnTo>
                    <a:close/>
                    <a:moveTo>
                      <a:pt x="90253" y="90112"/>
                    </a:moveTo>
                    <a:lnTo>
                      <a:pt x="322343" y="90112"/>
                    </a:lnTo>
                    <a:lnTo>
                      <a:pt x="90253" y="321849"/>
                    </a:lnTo>
                    <a:close/>
                    <a:moveTo>
                      <a:pt x="54115" y="54118"/>
                    </a:moveTo>
                    <a:lnTo>
                      <a:pt x="54115" y="383445"/>
                    </a:lnTo>
                    <a:lnTo>
                      <a:pt x="553435" y="383445"/>
                    </a:lnTo>
                    <a:lnTo>
                      <a:pt x="553435" y="54118"/>
                    </a:lnTo>
                    <a:close/>
                    <a:moveTo>
                      <a:pt x="0" y="0"/>
                    </a:moveTo>
                    <a:lnTo>
                      <a:pt x="607639" y="0"/>
                    </a:lnTo>
                    <a:lnTo>
                      <a:pt x="607639" y="437474"/>
                    </a:lnTo>
                    <a:lnTo>
                      <a:pt x="401948" y="437474"/>
                    </a:lnTo>
                    <a:lnTo>
                      <a:pt x="401948" y="474975"/>
                    </a:lnTo>
                    <a:lnTo>
                      <a:pt x="462917" y="474975"/>
                    </a:lnTo>
                    <a:lnTo>
                      <a:pt x="462917" y="510964"/>
                    </a:lnTo>
                    <a:lnTo>
                      <a:pt x="401948" y="510964"/>
                    </a:lnTo>
                    <a:lnTo>
                      <a:pt x="205602" y="510964"/>
                    </a:lnTo>
                    <a:lnTo>
                      <a:pt x="144634" y="510964"/>
                    </a:lnTo>
                    <a:lnTo>
                      <a:pt x="144634" y="474975"/>
                    </a:lnTo>
                    <a:lnTo>
                      <a:pt x="205602" y="474975"/>
                    </a:lnTo>
                    <a:lnTo>
                      <a:pt x="205602" y="437474"/>
                    </a:lnTo>
                    <a:lnTo>
                      <a:pt x="0" y="437474"/>
                    </a:ln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5" name="文本框 44"/>
            <p:cNvSpPr txBox="1"/>
            <p:nvPr/>
          </p:nvSpPr>
          <p:spPr>
            <a:xfrm>
              <a:off x="2005268" y="4871264"/>
              <a:ext cx="5264961" cy="129159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项目思路</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渲染页面使用表格形式，页面按钮功能清晰可见，实现模糊搜索和精准查找，分页管理数据展示数量</a:t>
              </a:r>
              <a:endParaRPr lang="zh-CN" altLang="en-US" sz="1600" b="1" kern="0" dirty="0">
                <a:solidFill>
                  <a:prstClr val="white"/>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1+#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6087110" y="135255"/>
            <a:ext cx="3056255" cy="1901190"/>
          </a:xfrm>
          <a:prstGeom prst="rect">
            <a:avLst/>
          </a:prstGeom>
        </p:spPr>
      </p:pic>
      <p:grpSp>
        <p:nvGrpSpPr>
          <p:cNvPr id="7" name="组合 6"/>
          <p:cNvGrpSpPr/>
          <p:nvPr/>
        </p:nvGrpSpPr>
        <p:grpSpPr>
          <a:xfrm>
            <a:off x="150472" y="208547"/>
            <a:ext cx="2624810" cy="521970"/>
            <a:chOff x="246724" y="208547"/>
            <a:chExt cx="2624810" cy="521970"/>
          </a:xfrm>
        </p:grpSpPr>
        <p:sp>
          <p:nvSpPr>
            <p:cNvPr id="8" name="椭圆 7"/>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 name="文本框 8"/>
            <p:cNvSpPr txBox="1"/>
            <p:nvPr/>
          </p:nvSpPr>
          <p:spPr>
            <a:xfrm>
              <a:off x="465219" y="208547"/>
              <a:ext cx="2406315" cy="5219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项目内容概述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32" name="组合 31"/>
          <p:cNvGrpSpPr/>
          <p:nvPr/>
        </p:nvGrpSpPr>
        <p:grpSpPr>
          <a:xfrm>
            <a:off x="98425" y="774065"/>
            <a:ext cx="3880485" cy="675156"/>
            <a:chOff x="954210" y="1991555"/>
            <a:chExt cx="6232657" cy="1005676"/>
          </a:xfrm>
        </p:grpSpPr>
        <p:grpSp>
          <p:nvGrpSpPr>
            <p:cNvPr id="33" name="组合 32"/>
            <p:cNvGrpSpPr/>
            <p:nvPr/>
          </p:nvGrpSpPr>
          <p:grpSpPr>
            <a:xfrm>
              <a:off x="954210" y="1991555"/>
              <a:ext cx="928583" cy="928583"/>
              <a:chOff x="1624117" y="2376424"/>
              <a:chExt cx="1060517" cy="1060517"/>
            </a:xfrm>
          </p:grpSpPr>
          <p:sp>
            <p:nvSpPr>
              <p:cNvPr id="36" name="椭圆 35"/>
              <p:cNvSpPr/>
              <p:nvPr/>
            </p:nvSpPr>
            <p:spPr>
              <a:xfrm rot="2700000">
                <a:off x="1624117" y="2376424"/>
                <a:ext cx="1060517" cy="1060517"/>
              </a:xfrm>
              <a:prstGeom prst="ellipse">
                <a:avLst/>
              </a:prstGeom>
              <a:solidFill>
                <a:srgbClr val="E2087A"/>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37" name="椭圆 7"/>
              <p:cNvSpPr/>
              <p:nvPr/>
            </p:nvSpPr>
            <p:spPr>
              <a:xfrm>
                <a:off x="1921889" y="2697034"/>
                <a:ext cx="464972" cy="419294"/>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35" name="文本框 34"/>
            <p:cNvSpPr txBox="1"/>
            <p:nvPr/>
          </p:nvSpPr>
          <p:spPr>
            <a:xfrm>
              <a:off x="2005269" y="2173385"/>
              <a:ext cx="5181598" cy="823846"/>
            </a:xfrm>
            <a:prstGeom prst="rect">
              <a:avLst/>
            </a:prstGeom>
            <a:noFill/>
          </p:spPr>
          <p:txBody>
            <a:bodyPr wrap="square" rtlCol="0">
              <a:spAutoFit/>
            </a:bodyPr>
            <a:lstStyle/>
            <a:p>
              <a:pPr lvl="0" hangingPunct="0">
                <a:lnSpc>
                  <a:spcPct val="150000"/>
                </a:lnSpc>
                <a:defRPr/>
              </a:pPr>
              <a:r>
                <a:rPr lang="zh-CN" altLang="en-US" sz="2000" b="1" kern="0" dirty="0">
                  <a:solidFill>
                    <a:schemeClr val="bg1"/>
                  </a:solidFill>
                  <a:cs typeface="+mn-ea"/>
                  <a:sym typeface="+mn-lt"/>
                </a:rPr>
                <a:t>订单管理和数据统计</a:t>
              </a:r>
              <a:endParaRPr lang="zh-CN" altLang="en-US" sz="2000" b="1" kern="0" dirty="0">
                <a:solidFill>
                  <a:schemeClr val="bg1"/>
                </a:solidFill>
                <a:cs typeface="+mn-ea"/>
                <a:sym typeface="+mn-lt"/>
              </a:endParaRPr>
            </a:p>
          </p:txBody>
        </p:sp>
      </p:grpSp>
      <p:grpSp>
        <p:nvGrpSpPr>
          <p:cNvPr id="38" name="组合 37"/>
          <p:cNvGrpSpPr/>
          <p:nvPr/>
        </p:nvGrpSpPr>
        <p:grpSpPr>
          <a:xfrm>
            <a:off x="240032" y="1705488"/>
            <a:ext cx="6259830" cy="1291590"/>
            <a:chOff x="1039302" y="3379330"/>
            <a:chExt cx="6259858" cy="2556059"/>
          </a:xfrm>
        </p:grpSpPr>
        <p:grpSp>
          <p:nvGrpSpPr>
            <p:cNvPr id="39" name="组合 38"/>
            <p:cNvGrpSpPr/>
            <p:nvPr/>
          </p:nvGrpSpPr>
          <p:grpSpPr>
            <a:xfrm>
              <a:off x="1039302" y="3551737"/>
              <a:ext cx="613413" cy="1143566"/>
              <a:chOff x="1761192" y="3726025"/>
              <a:chExt cx="613413" cy="1143566"/>
            </a:xfrm>
          </p:grpSpPr>
          <p:sp>
            <p:nvSpPr>
              <p:cNvPr id="41" name="椭圆 40"/>
              <p:cNvSpPr/>
              <p:nvPr/>
            </p:nvSpPr>
            <p:spPr>
              <a:xfrm rot="2700000">
                <a:off x="1496115" y="3991101"/>
                <a:ext cx="1143566" cy="613413"/>
              </a:xfrm>
              <a:prstGeom prst="ellipse">
                <a:avLst/>
              </a:prstGeom>
              <a:solidFill>
                <a:srgbClr val="1A25B8"/>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2" name="椭圆 11"/>
              <p:cNvSpPr/>
              <p:nvPr/>
            </p:nvSpPr>
            <p:spPr>
              <a:xfrm>
                <a:off x="1902709" y="4093866"/>
                <a:ext cx="371223" cy="407127"/>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0" name="文本框 39"/>
            <p:cNvSpPr txBox="1"/>
            <p:nvPr/>
          </p:nvSpPr>
          <p:spPr>
            <a:xfrm>
              <a:off x="1664780" y="3379330"/>
              <a:ext cx="5634380" cy="2556059"/>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内容组成</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表格展示订单详细信息，使用时间线条展示物流情况，</a:t>
              </a:r>
              <a:endParaRPr lang="zh-CN" altLang="en-US" sz="16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数据统计页面数据可视化展示</a:t>
              </a:r>
              <a:endParaRPr lang="zh-CN" altLang="en-US" sz="1600" b="1" kern="0" dirty="0">
                <a:solidFill>
                  <a:prstClr val="white"/>
                </a:solidFill>
                <a:cs typeface="+mn-ea"/>
                <a:sym typeface="+mn-lt"/>
              </a:endParaRPr>
            </a:p>
          </p:txBody>
        </p:sp>
      </p:grpSp>
      <p:grpSp>
        <p:nvGrpSpPr>
          <p:cNvPr id="43" name="组合 42"/>
          <p:cNvGrpSpPr/>
          <p:nvPr/>
        </p:nvGrpSpPr>
        <p:grpSpPr>
          <a:xfrm>
            <a:off x="257592" y="3189726"/>
            <a:ext cx="6316019" cy="1307685"/>
            <a:chOff x="954210" y="4855169"/>
            <a:chExt cx="6316019" cy="1307685"/>
          </a:xfrm>
        </p:grpSpPr>
        <p:grpSp>
          <p:nvGrpSpPr>
            <p:cNvPr id="44" name="组合 43"/>
            <p:cNvGrpSpPr/>
            <p:nvPr/>
          </p:nvGrpSpPr>
          <p:grpSpPr>
            <a:xfrm>
              <a:off x="954210" y="4855169"/>
              <a:ext cx="928583" cy="928583"/>
              <a:chOff x="1676100" y="4755233"/>
              <a:chExt cx="928583" cy="928583"/>
            </a:xfrm>
          </p:grpSpPr>
          <p:sp>
            <p:nvSpPr>
              <p:cNvPr id="46" name="椭圆 45"/>
              <p:cNvSpPr/>
              <p:nvPr/>
            </p:nvSpPr>
            <p:spPr>
              <a:xfrm rot="2700000">
                <a:off x="1676100" y="4755233"/>
                <a:ext cx="928583" cy="928583"/>
              </a:xfrm>
              <a:prstGeom prst="ellipse">
                <a:avLst/>
              </a:prstGeom>
              <a:solidFill>
                <a:srgbClr val="B30660"/>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7" name="椭圆 14"/>
              <p:cNvSpPr/>
              <p:nvPr/>
            </p:nvSpPr>
            <p:spPr>
              <a:xfrm>
                <a:off x="1936828" y="5124705"/>
                <a:ext cx="407127" cy="342353"/>
              </a:xfrm>
              <a:custGeom>
                <a:avLst/>
                <a:gdLst>
                  <a:gd name="connsiteX0" fmla="*/ 517386 w 607639"/>
                  <a:gd name="connsiteY0" fmla="*/ 115586 h 510964"/>
                  <a:gd name="connsiteX1" fmla="*/ 517386 w 607639"/>
                  <a:gd name="connsiteY1" fmla="*/ 347393 h 510964"/>
                  <a:gd name="connsiteX2" fmla="*/ 285226 w 607639"/>
                  <a:gd name="connsiteY2" fmla="*/ 347393 h 510964"/>
                  <a:gd name="connsiteX3" fmla="*/ 373376 w 607639"/>
                  <a:gd name="connsiteY3" fmla="*/ 90112 h 510964"/>
                  <a:gd name="connsiteX4" fmla="*/ 491841 w 607639"/>
                  <a:gd name="connsiteY4" fmla="*/ 90112 h 510964"/>
                  <a:gd name="connsiteX5" fmla="*/ 234174 w 607639"/>
                  <a:gd name="connsiteY5" fmla="*/ 347393 h 510964"/>
                  <a:gd name="connsiteX6" fmla="*/ 115798 w 607639"/>
                  <a:gd name="connsiteY6" fmla="*/ 347393 h 510964"/>
                  <a:gd name="connsiteX7" fmla="*/ 90253 w 607639"/>
                  <a:gd name="connsiteY7" fmla="*/ 90112 h 510964"/>
                  <a:gd name="connsiteX8" fmla="*/ 322343 w 607639"/>
                  <a:gd name="connsiteY8" fmla="*/ 90112 h 510964"/>
                  <a:gd name="connsiteX9" fmla="*/ 90253 w 607639"/>
                  <a:gd name="connsiteY9" fmla="*/ 321849 h 510964"/>
                  <a:gd name="connsiteX10" fmla="*/ 54115 w 607639"/>
                  <a:gd name="connsiteY10" fmla="*/ 54118 h 510964"/>
                  <a:gd name="connsiteX11" fmla="*/ 54115 w 607639"/>
                  <a:gd name="connsiteY11" fmla="*/ 383445 h 510964"/>
                  <a:gd name="connsiteX12" fmla="*/ 553435 w 607639"/>
                  <a:gd name="connsiteY12" fmla="*/ 383445 h 510964"/>
                  <a:gd name="connsiteX13" fmla="*/ 553435 w 607639"/>
                  <a:gd name="connsiteY13" fmla="*/ 54118 h 510964"/>
                  <a:gd name="connsiteX14" fmla="*/ 0 w 607639"/>
                  <a:gd name="connsiteY14" fmla="*/ 0 h 510964"/>
                  <a:gd name="connsiteX15" fmla="*/ 607639 w 607639"/>
                  <a:gd name="connsiteY15" fmla="*/ 0 h 510964"/>
                  <a:gd name="connsiteX16" fmla="*/ 607639 w 607639"/>
                  <a:gd name="connsiteY16" fmla="*/ 437474 h 510964"/>
                  <a:gd name="connsiteX17" fmla="*/ 401948 w 607639"/>
                  <a:gd name="connsiteY17" fmla="*/ 437474 h 510964"/>
                  <a:gd name="connsiteX18" fmla="*/ 401948 w 607639"/>
                  <a:gd name="connsiteY18" fmla="*/ 474975 h 510964"/>
                  <a:gd name="connsiteX19" fmla="*/ 462917 w 607639"/>
                  <a:gd name="connsiteY19" fmla="*/ 474975 h 510964"/>
                  <a:gd name="connsiteX20" fmla="*/ 462917 w 607639"/>
                  <a:gd name="connsiteY20" fmla="*/ 510964 h 510964"/>
                  <a:gd name="connsiteX21" fmla="*/ 401948 w 607639"/>
                  <a:gd name="connsiteY21" fmla="*/ 510964 h 510964"/>
                  <a:gd name="connsiteX22" fmla="*/ 205602 w 607639"/>
                  <a:gd name="connsiteY22" fmla="*/ 510964 h 510964"/>
                  <a:gd name="connsiteX23" fmla="*/ 144634 w 607639"/>
                  <a:gd name="connsiteY23" fmla="*/ 510964 h 510964"/>
                  <a:gd name="connsiteX24" fmla="*/ 144634 w 607639"/>
                  <a:gd name="connsiteY24" fmla="*/ 474975 h 510964"/>
                  <a:gd name="connsiteX25" fmla="*/ 205602 w 607639"/>
                  <a:gd name="connsiteY25" fmla="*/ 474975 h 510964"/>
                  <a:gd name="connsiteX26" fmla="*/ 205602 w 607639"/>
                  <a:gd name="connsiteY26" fmla="*/ 437474 h 510964"/>
                  <a:gd name="connsiteX27" fmla="*/ 0 w 607639"/>
                  <a:gd name="connsiteY27" fmla="*/ 437474 h 5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510964">
                    <a:moveTo>
                      <a:pt x="517386" y="115586"/>
                    </a:moveTo>
                    <a:lnTo>
                      <a:pt x="517386" y="347393"/>
                    </a:lnTo>
                    <a:lnTo>
                      <a:pt x="285226" y="347393"/>
                    </a:lnTo>
                    <a:close/>
                    <a:moveTo>
                      <a:pt x="373376" y="90112"/>
                    </a:moveTo>
                    <a:lnTo>
                      <a:pt x="491841" y="90112"/>
                    </a:lnTo>
                    <a:lnTo>
                      <a:pt x="234174" y="347393"/>
                    </a:lnTo>
                    <a:lnTo>
                      <a:pt x="115798" y="347393"/>
                    </a:lnTo>
                    <a:close/>
                    <a:moveTo>
                      <a:pt x="90253" y="90112"/>
                    </a:moveTo>
                    <a:lnTo>
                      <a:pt x="322343" y="90112"/>
                    </a:lnTo>
                    <a:lnTo>
                      <a:pt x="90253" y="321849"/>
                    </a:lnTo>
                    <a:close/>
                    <a:moveTo>
                      <a:pt x="54115" y="54118"/>
                    </a:moveTo>
                    <a:lnTo>
                      <a:pt x="54115" y="383445"/>
                    </a:lnTo>
                    <a:lnTo>
                      <a:pt x="553435" y="383445"/>
                    </a:lnTo>
                    <a:lnTo>
                      <a:pt x="553435" y="54118"/>
                    </a:lnTo>
                    <a:close/>
                    <a:moveTo>
                      <a:pt x="0" y="0"/>
                    </a:moveTo>
                    <a:lnTo>
                      <a:pt x="607639" y="0"/>
                    </a:lnTo>
                    <a:lnTo>
                      <a:pt x="607639" y="437474"/>
                    </a:lnTo>
                    <a:lnTo>
                      <a:pt x="401948" y="437474"/>
                    </a:lnTo>
                    <a:lnTo>
                      <a:pt x="401948" y="474975"/>
                    </a:lnTo>
                    <a:lnTo>
                      <a:pt x="462917" y="474975"/>
                    </a:lnTo>
                    <a:lnTo>
                      <a:pt x="462917" y="510964"/>
                    </a:lnTo>
                    <a:lnTo>
                      <a:pt x="401948" y="510964"/>
                    </a:lnTo>
                    <a:lnTo>
                      <a:pt x="205602" y="510964"/>
                    </a:lnTo>
                    <a:lnTo>
                      <a:pt x="144634" y="510964"/>
                    </a:lnTo>
                    <a:lnTo>
                      <a:pt x="144634" y="474975"/>
                    </a:lnTo>
                    <a:lnTo>
                      <a:pt x="205602" y="474975"/>
                    </a:lnTo>
                    <a:lnTo>
                      <a:pt x="205602" y="437474"/>
                    </a:lnTo>
                    <a:lnTo>
                      <a:pt x="0" y="437474"/>
                    </a:ln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5" name="文本框 44"/>
            <p:cNvSpPr txBox="1"/>
            <p:nvPr/>
          </p:nvSpPr>
          <p:spPr>
            <a:xfrm>
              <a:off x="2005268" y="4871264"/>
              <a:ext cx="5264961" cy="129159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项目思路</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使用时间线展示订单物流信息，数据可视化实现数据统计使得数据更加清晰明了</a:t>
              </a:r>
              <a:endParaRPr lang="zh-CN" altLang="en-US" sz="1600" b="1" kern="0" dirty="0">
                <a:solidFill>
                  <a:prstClr val="white"/>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1+#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1135,&quot;width&quot;:1225}"/>
</p:tagLst>
</file>

<file path=ppt/tags/tag2.xml><?xml version="1.0" encoding="utf-8"?>
<p:tagLst xmlns:p="http://schemas.openxmlformats.org/presentationml/2006/main">
  <p:tag name="KSO_WM_UNIT_PLACING_PICTURE_USER_VIEWPORT" val="{&quot;height&quot;:3590,&quot;width&quot;:6120}"/>
</p:tagLst>
</file>

<file path=ppt/tags/tag3.xml><?xml version="1.0" encoding="utf-8"?>
<p:tagLst xmlns:p="http://schemas.openxmlformats.org/presentationml/2006/main">
  <p:tag name="COMMONDATA" val="eyJoZGlkIjoiMDlhYTA3OWY4NWY2Yzg5MGVkOGRjNzY0YjJhODY5ZTEifQ=="/>
  <p:tag name="KSO_WPP_MARK_KEY" val="a3666020-f108-4085-8d3f-2f1091ca5917"/>
</p:tagLst>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Words>
  <Application>WPS 演示</Application>
  <PresentationFormat>全屏显示(16:9)</PresentationFormat>
  <Paragraphs>121</Paragraphs>
  <Slides>12</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方正正黑简体</vt:lpstr>
      <vt:lpstr>微软雅黑</vt:lpstr>
      <vt:lpstr>Calibri</vt:lpstr>
      <vt:lpstr>仿宋</vt:lpstr>
      <vt:lpstr>方正正纤黑简体</vt:lpstr>
      <vt:lpstr>Arial</vt:lpstr>
      <vt:lpstr>方正细圆简体</vt:lpstr>
      <vt:lpstr>Agency FB</vt:lpstr>
      <vt:lpstr>Arial Unicode MS</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 12sc.taobao.com</dc:creator>
  <cp:keywords>12sc.taobao.com</cp:keywords>
  <dc:description>12sc.taobao.com</dc:description>
  <dc:subject>12sc.taobao.com</dc:subject>
  <cp:category>12sc.taobao.com</cp:category>
  <cp:lastModifiedBy>微信用户</cp:lastModifiedBy>
  <cp:revision>89</cp:revision>
  <dcterms:created xsi:type="dcterms:W3CDTF">2015-03-31T05:49:00Z</dcterms:created>
  <dcterms:modified xsi:type="dcterms:W3CDTF">2022-12-15T11:33:34Z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BC3B844AD0534183A5821B252FCFE5C5</vt:lpwstr>
  </property>
</Properties>
</file>