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391" r:id="rId2"/>
    <p:sldId id="392" r:id="rId3"/>
    <p:sldId id="393" r:id="rId4"/>
    <p:sldId id="394" r:id="rId5"/>
    <p:sldId id="397" r:id="rId6"/>
    <p:sldId id="398" r:id="rId7"/>
    <p:sldId id="399" r:id="rId8"/>
    <p:sldId id="400" r:id="rId9"/>
    <p:sldId id="401" r:id="rId10"/>
    <p:sldId id="407" r:id="rId11"/>
  </p:sldIdLst>
  <p:sldSz cx="9906000" cy="6858000" type="A4"/>
  <p:notesSz cx="6858000" cy="9144000"/>
  <p:kinsoku lang="zh-CN" invalStChars="!),.:;?]}、。—ˇ¨〃々～‖…’”〕〉》」』〗】∶！＂＇），．：；？］｀｜｝·" invalEndChars="([{‘“〔〈《「『〖【（［｛．·"/>
  <p:defaultTextStyle>
    <a:defPPr>
      <a:defRPr lang="en-US"/>
    </a:defPPr>
    <a:lvl1pPr algn="ctr" rtl="0" eaLnBrk="0" fontAlgn="base" hangingPunct="0">
      <a:spcBef>
        <a:spcPct val="0"/>
      </a:spcBef>
      <a:spcAft>
        <a:spcPct val="0"/>
      </a:spcAft>
      <a:defRPr sz="2400" kern="1200">
        <a:solidFill>
          <a:schemeClr val="tx1"/>
        </a:solidFill>
        <a:latin typeface="Arial" charset="0"/>
        <a:ea typeface="宋体" pitchFamily="2" charset="-122"/>
        <a:cs typeface="+mn-cs"/>
      </a:defRPr>
    </a:lvl1pPr>
    <a:lvl2pPr marL="457200" algn="ctr" rtl="0" eaLnBrk="0" fontAlgn="base" hangingPunct="0">
      <a:spcBef>
        <a:spcPct val="0"/>
      </a:spcBef>
      <a:spcAft>
        <a:spcPct val="0"/>
      </a:spcAft>
      <a:defRPr sz="2400" kern="1200">
        <a:solidFill>
          <a:schemeClr val="tx1"/>
        </a:solidFill>
        <a:latin typeface="Arial" charset="0"/>
        <a:ea typeface="宋体" pitchFamily="2" charset="-122"/>
        <a:cs typeface="+mn-cs"/>
      </a:defRPr>
    </a:lvl2pPr>
    <a:lvl3pPr marL="914400" algn="ctr" rtl="0" eaLnBrk="0" fontAlgn="base" hangingPunct="0">
      <a:spcBef>
        <a:spcPct val="0"/>
      </a:spcBef>
      <a:spcAft>
        <a:spcPct val="0"/>
      </a:spcAft>
      <a:defRPr sz="2400" kern="1200">
        <a:solidFill>
          <a:schemeClr val="tx1"/>
        </a:solidFill>
        <a:latin typeface="Arial" charset="0"/>
        <a:ea typeface="宋体" pitchFamily="2" charset="-122"/>
        <a:cs typeface="+mn-cs"/>
      </a:defRPr>
    </a:lvl3pPr>
    <a:lvl4pPr marL="1371600" algn="ctr" rtl="0" eaLnBrk="0" fontAlgn="base" hangingPunct="0">
      <a:spcBef>
        <a:spcPct val="0"/>
      </a:spcBef>
      <a:spcAft>
        <a:spcPct val="0"/>
      </a:spcAft>
      <a:defRPr sz="2400" kern="1200">
        <a:solidFill>
          <a:schemeClr val="tx1"/>
        </a:solidFill>
        <a:latin typeface="Arial" charset="0"/>
        <a:ea typeface="宋体" pitchFamily="2" charset="-122"/>
        <a:cs typeface="+mn-cs"/>
      </a:defRPr>
    </a:lvl4pPr>
    <a:lvl5pPr marL="1828800" algn="ctr" rtl="0" eaLnBrk="0" fontAlgn="base" hangingPunct="0">
      <a:spcBef>
        <a:spcPct val="0"/>
      </a:spcBef>
      <a:spcAft>
        <a:spcPct val="0"/>
      </a:spcAft>
      <a:defRPr sz="2400" kern="1200">
        <a:solidFill>
          <a:schemeClr val="tx1"/>
        </a:solidFill>
        <a:latin typeface="Arial" charset="0"/>
        <a:ea typeface="宋体" pitchFamily="2" charset="-122"/>
        <a:cs typeface="+mn-cs"/>
      </a:defRPr>
    </a:lvl5pPr>
    <a:lvl6pPr marL="2286000" algn="l" defTabSz="914400" rtl="0" eaLnBrk="1" latinLnBrk="0" hangingPunct="1">
      <a:defRPr sz="2400" kern="1200">
        <a:solidFill>
          <a:schemeClr val="tx1"/>
        </a:solidFill>
        <a:latin typeface="Arial" charset="0"/>
        <a:ea typeface="宋体" pitchFamily="2" charset="-122"/>
        <a:cs typeface="+mn-cs"/>
      </a:defRPr>
    </a:lvl6pPr>
    <a:lvl7pPr marL="2743200" algn="l" defTabSz="914400" rtl="0" eaLnBrk="1" latinLnBrk="0" hangingPunct="1">
      <a:defRPr sz="2400" kern="1200">
        <a:solidFill>
          <a:schemeClr val="tx1"/>
        </a:solidFill>
        <a:latin typeface="Arial" charset="0"/>
        <a:ea typeface="宋体" pitchFamily="2" charset="-122"/>
        <a:cs typeface="+mn-cs"/>
      </a:defRPr>
    </a:lvl7pPr>
    <a:lvl8pPr marL="3200400" algn="l" defTabSz="914400" rtl="0" eaLnBrk="1" latinLnBrk="0" hangingPunct="1">
      <a:defRPr sz="2400" kern="1200">
        <a:solidFill>
          <a:schemeClr val="tx1"/>
        </a:solidFill>
        <a:latin typeface="Arial" charset="0"/>
        <a:ea typeface="宋体" pitchFamily="2" charset="-122"/>
        <a:cs typeface="+mn-cs"/>
      </a:defRPr>
    </a:lvl8pPr>
    <a:lvl9pPr marL="3657600" algn="l" defTabSz="914400" rtl="0" eaLnBrk="1" latinLnBrk="0" hangingPunct="1">
      <a:defRPr sz="24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accent2"/>
    </p:penClr>
  </p:showPr>
  <p:clrMru>
    <a:srgbClr val="333399"/>
    <a:srgbClr val="BABABA"/>
    <a:srgbClr val="D2D2D2"/>
    <a:srgbClr val="D5EEFF"/>
    <a:srgbClr val="FFC7C7"/>
    <a:srgbClr val="A5A5A5"/>
    <a:srgbClr val="DDFFDD"/>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94" autoAdjust="0"/>
    <p:restoredTop sz="84895" autoAdjust="0"/>
  </p:normalViewPr>
  <p:slideViewPr>
    <p:cSldViewPr>
      <p:cViewPr>
        <p:scale>
          <a:sx n="66" d="100"/>
          <a:sy n="66" d="100"/>
        </p:scale>
        <p:origin x="-1362" y="-516"/>
      </p:cViewPr>
      <p:guideLst>
        <p:guide orient="horz" pos="2160"/>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29556"/>
    </p:cViewPr>
  </p:sorterViewPr>
  <p:notesViewPr>
    <p:cSldViewPr>
      <p:cViewPr>
        <p:scale>
          <a:sx n="100" d="100"/>
          <a:sy n="100" d="100"/>
        </p:scale>
        <p:origin x="-834" y="21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zh-CN" altLang="en-US"/>
          </a:p>
        </p:txBody>
      </p:sp>
      <p:sp>
        <p:nvSpPr>
          <p:cNvPr id="2877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877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2877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DFE43F7-4016-4FF8-A79E-256F6B8E5F7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2292" name="Rectangle 4"/>
          <p:cNvSpPr>
            <a:spLocks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751C41B-3A0A-44A4-AABB-4FAA35062BA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58025" y="609600"/>
            <a:ext cx="2105025"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42950" y="609600"/>
            <a:ext cx="6162675"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42950" y="1981200"/>
            <a:ext cx="413385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981200"/>
            <a:ext cx="413385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99"/>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609600"/>
            <a:ext cx="84201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742950" y="1981200"/>
            <a:ext cx="84201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 Second level</a:t>
            </a:r>
          </a:p>
          <a:p>
            <a:pPr lvl="2"/>
            <a:r>
              <a:rPr lang="en-US" altLang="zh-CN" smtClean="0"/>
              <a:t> Third level</a:t>
            </a:r>
          </a:p>
        </p:txBody>
      </p:sp>
      <p:grpSp>
        <p:nvGrpSpPr>
          <p:cNvPr id="1028" name="Group 56"/>
          <p:cNvGrpSpPr>
            <a:grpSpLocks/>
          </p:cNvGrpSpPr>
          <p:nvPr userDrawn="1"/>
        </p:nvGrpSpPr>
        <p:grpSpPr bwMode="auto">
          <a:xfrm>
            <a:off x="742950" y="1600200"/>
            <a:ext cx="8420100" cy="0"/>
            <a:chOff x="432" y="1056"/>
            <a:chExt cx="4896" cy="0"/>
          </a:xfrm>
        </p:grpSpPr>
        <p:sp>
          <p:nvSpPr>
            <p:cNvPr id="1029" name="Line 57"/>
            <p:cNvSpPr>
              <a:spLocks noChangeShapeType="1"/>
            </p:cNvSpPr>
            <p:nvPr/>
          </p:nvSpPr>
          <p:spPr bwMode="auto">
            <a:xfrm>
              <a:off x="5040" y="1056"/>
              <a:ext cx="288" cy="0"/>
            </a:xfrm>
            <a:prstGeom prst="line">
              <a:avLst/>
            </a:prstGeom>
            <a:noFill/>
            <a:ln w="9525">
              <a:solidFill>
                <a:srgbClr val="FFFFFF"/>
              </a:solidFill>
              <a:round/>
              <a:headEnd/>
              <a:tailEnd/>
            </a:ln>
          </p:spPr>
          <p:txBody>
            <a:bodyPr wrap="none" anchor="ctr"/>
            <a:lstStyle/>
            <a:p>
              <a:pPr>
                <a:defRPr/>
              </a:pPr>
              <a:endParaRPr lang="zh-CN" altLang="en-US"/>
            </a:p>
          </p:txBody>
        </p:sp>
        <p:sp>
          <p:nvSpPr>
            <p:cNvPr id="1030" name="Line 58"/>
            <p:cNvSpPr>
              <a:spLocks noChangeShapeType="1"/>
            </p:cNvSpPr>
            <p:nvPr/>
          </p:nvSpPr>
          <p:spPr bwMode="auto">
            <a:xfrm>
              <a:off x="4464" y="1056"/>
              <a:ext cx="576" cy="0"/>
            </a:xfrm>
            <a:prstGeom prst="line">
              <a:avLst/>
            </a:prstGeom>
            <a:noFill/>
            <a:ln w="9525">
              <a:solidFill>
                <a:srgbClr val="FFFFFF"/>
              </a:solidFill>
              <a:round/>
              <a:headEnd/>
              <a:tailEnd/>
            </a:ln>
          </p:spPr>
          <p:txBody>
            <a:bodyPr wrap="none" anchor="ctr"/>
            <a:lstStyle/>
            <a:p>
              <a:pPr>
                <a:defRPr/>
              </a:pPr>
              <a:endParaRPr lang="zh-CN" altLang="en-US"/>
            </a:p>
          </p:txBody>
        </p:sp>
        <p:sp>
          <p:nvSpPr>
            <p:cNvPr id="1031" name="Line 59"/>
            <p:cNvSpPr>
              <a:spLocks noChangeShapeType="1"/>
            </p:cNvSpPr>
            <p:nvPr/>
          </p:nvSpPr>
          <p:spPr bwMode="auto">
            <a:xfrm>
              <a:off x="3888" y="1056"/>
              <a:ext cx="576" cy="0"/>
            </a:xfrm>
            <a:prstGeom prst="line">
              <a:avLst/>
            </a:prstGeom>
            <a:noFill/>
            <a:ln w="9525">
              <a:solidFill>
                <a:srgbClr val="FFFFFF"/>
              </a:solidFill>
              <a:round/>
              <a:headEnd/>
              <a:tailEnd/>
            </a:ln>
          </p:spPr>
          <p:txBody>
            <a:bodyPr wrap="none" anchor="ctr"/>
            <a:lstStyle/>
            <a:p>
              <a:pPr>
                <a:defRPr/>
              </a:pPr>
              <a:endParaRPr lang="zh-CN" altLang="en-US"/>
            </a:p>
          </p:txBody>
        </p:sp>
        <p:sp>
          <p:nvSpPr>
            <p:cNvPr id="1032" name="Line 60"/>
            <p:cNvSpPr>
              <a:spLocks noChangeShapeType="1"/>
            </p:cNvSpPr>
            <p:nvPr/>
          </p:nvSpPr>
          <p:spPr bwMode="auto">
            <a:xfrm>
              <a:off x="3312" y="1056"/>
              <a:ext cx="576" cy="0"/>
            </a:xfrm>
            <a:prstGeom prst="line">
              <a:avLst/>
            </a:prstGeom>
            <a:noFill/>
            <a:ln w="9525">
              <a:solidFill>
                <a:srgbClr val="FFFFCC"/>
              </a:solidFill>
              <a:round/>
              <a:headEnd/>
              <a:tailEnd/>
            </a:ln>
          </p:spPr>
          <p:txBody>
            <a:bodyPr wrap="none" anchor="ctr"/>
            <a:lstStyle/>
            <a:p>
              <a:pPr>
                <a:defRPr/>
              </a:pPr>
              <a:endParaRPr lang="zh-CN" altLang="en-US"/>
            </a:p>
          </p:txBody>
        </p:sp>
        <p:sp>
          <p:nvSpPr>
            <p:cNvPr id="1033" name="Line 61"/>
            <p:cNvSpPr>
              <a:spLocks noChangeShapeType="1"/>
            </p:cNvSpPr>
            <p:nvPr/>
          </p:nvSpPr>
          <p:spPr bwMode="auto">
            <a:xfrm>
              <a:off x="2736" y="1056"/>
              <a:ext cx="576" cy="0"/>
            </a:xfrm>
            <a:prstGeom prst="line">
              <a:avLst/>
            </a:prstGeom>
            <a:noFill/>
            <a:ln w="9525">
              <a:solidFill>
                <a:srgbClr val="FFFFCC"/>
              </a:solidFill>
              <a:round/>
              <a:headEnd/>
              <a:tailEnd/>
            </a:ln>
          </p:spPr>
          <p:txBody>
            <a:bodyPr wrap="none" anchor="ctr"/>
            <a:lstStyle/>
            <a:p>
              <a:pPr>
                <a:defRPr/>
              </a:pPr>
              <a:endParaRPr lang="zh-CN" altLang="en-US"/>
            </a:p>
          </p:txBody>
        </p:sp>
        <p:sp>
          <p:nvSpPr>
            <p:cNvPr id="1034" name="Line 62"/>
            <p:cNvSpPr>
              <a:spLocks noChangeShapeType="1"/>
            </p:cNvSpPr>
            <p:nvPr/>
          </p:nvSpPr>
          <p:spPr bwMode="auto">
            <a:xfrm>
              <a:off x="2160" y="1056"/>
              <a:ext cx="576" cy="0"/>
            </a:xfrm>
            <a:prstGeom prst="line">
              <a:avLst/>
            </a:prstGeom>
            <a:noFill/>
            <a:ln w="9525">
              <a:solidFill>
                <a:srgbClr val="FFFFCC"/>
              </a:solidFill>
              <a:round/>
              <a:headEnd/>
              <a:tailEnd/>
            </a:ln>
          </p:spPr>
          <p:txBody>
            <a:bodyPr wrap="none" anchor="ctr"/>
            <a:lstStyle/>
            <a:p>
              <a:pPr>
                <a:defRPr/>
              </a:pPr>
              <a:endParaRPr lang="zh-CN" altLang="en-US"/>
            </a:p>
          </p:txBody>
        </p:sp>
        <p:sp>
          <p:nvSpPr>
            <p:cNvPr id="1035" name="Line 63"/>
            <p:cNvSpPr>
              <a:spLocks noChangeShapeType="1"/>
            </p:cNvSpPr>
            <p:nvPr/>
          </p:nvSpPr>
          <p:spPr bwMode="auto">
            <a:xfrm>
              <a:off x="1776" y="1056"/>
              <a:ext cx="480" cy="0"/>
            </a:xfrm>
            <a:prstGeom prst="line">
              <a:avLst/>
            </a:prstGeom>
            <a:noFill/>
            <a:ln w="9525">
              <a:solidFill>
                <a:srgbClr val="FFFF99"/>
              </a:solidFill>
              <a:round/>
              <a:headEnd/>
              <a:tailEnd/>
            </a:ln>
          </p:spPr>
          <p:txBody>
            <a:bodyPr wrap="none" anchor="ctr"/>
            <a:lstStyle/>
            <a:p>
              <a:pPr>
                <a:defRPr/>
              </a:pPr>
              <a:endParaRPr lang="zh-CN" altLang="en-US"/>
            </a:p>
          </p:txBody>
        </p:sp>
        <p:sp>
          <p:nvSpPr>
            <p:cNvPr id="1036" name="Line 64"/>
            <p:cNvSpPr>
              <a:spLocks noChangeShapeType="1"/>
            </p:cNvSpPr>
            <p:nvPr/>
          </p:nvSpPr>
          <p:spPr bwMode="auto">
            <a:xfrm>
              <a:off x="1488" y="1056"/>
              <a:ext cx="480" cy="0"/>
            </a:xfrm>
            <a:prstGeom prst="line">
              <a:avLst/>
            </a:prstGeom>
            <a:noFill/>
            <a:ln w="9525">
              <a:solidFill>
                <a:srgbClr val="FFFF99"/>
              </a:solidFill>
              <a:round/>
              <a:headEnd/>
              <a:tailEnd/>
            </a:ln>
          </p:spPr>
          <p:txBody>
            <a:bodyPr wrap="none" anchor="ctr"/>
            <a:lstStyle/>
            <a:p>
              <a:pPr>
                <a:defRPr/>
              </a:pPr>
              <a:endParaRPr lang="zh-CN" altLang="en-US"/>
            </a:p>
          </p:txBody>
        </p:sp>
        <p:sp>
          <p:nvSpPr>
            <p:cNvPr id="1037" name="Line 65"/>
            <p:cNvSpPr>
              <a:spLocks noChangeShapeType="1"/>
            </p:cNvSpPr>
            <p:nvPr/>
          </p:nvSpPr>
          <p:spPr bwMode="auto">
            <a:xfrm>
              <a:off x="1200" y="1056"/>
              <a:ext cx="480" cy="0"/>
            </a:xfrm>
            <a:prstGeom prst="line">
              <a:avLst/>
            </a:prstGeom>
            <a:noFill/>
            <a:ln w="9525">
              <a:solidFill>
                <a:srgbClr val="FFFF99"/>
              </a:solidFill>
              <a:round/>
              <a:headEnd/>
              <a:tailEnd/>
            </a:ln>
          </p:spPr>
          <p:txBody>
            <a:bodyPr wrap="none" anchor="ctr"/>
            <a:lstStyle/>
            <a:p>
              <a:pPr>
                <a:defRPr/>
              </a:pPr>
              <a:endParaRPr lang="zh-CN" altLang="en-US"/>
            </a:p>
          </p:txBody>
        </p:sp>
        <p:sp>
          <p:nvSpPr>
            <p:cNvPr id="1038" name="Line 66"/>
            <p:cNvSpPr>
              <a:spLocks noChangeShapeType="1"/>
            </p:cNvSpPr>
            <p:nvPr/>
          </p:nvSpPr>
          <p:spPr bwMode="auto">
            <a:xfrm>
              <a:off x="912" y="1056"/>
              <a:ext cx="480" cy="0"/>
            </a:xfrm>
            <a:prstGeom prst="line">
              <a:avLst/>
            </a:prstGeom>
            <a:noFill/>
            <a:ln w="9525">
              <a:solidFill>
                <a:srgbClr val="FFFF99"/>
              </a:solidFill>
              <a:round/>
              <a:headEnd/>
              <a:tailEnd/>
            </a:ln>
          </p:spPr>
          <p:txBody>
            <a:bodyPr wrap="none" anchor="ctr"/>
            <a:lstStyle/>
            <a:p>
              <a:pPr>
                <a:defRPr/>
              </a:pPr>
              <a:endParaRPr lang="zh-CN" altLang="en-US"/>
            </a:p>
          </p:txBody>
        </p:sp>
        <p:sp>
          <p:nvSpPr>
            <p:cNvPr id="1039" name="Line 67"/>
            <p:cNvSpPr>
              <a:spLocks noChangeShapeType="1"/>
            </p:cNvSpPr>
            <p:nvPr/>
          </p:nvSpPr>
          <p:spPr bwMode="auto">
            <a:xfrm>
              <a:off x="624" y="1056"/>
              <a:ext cx="480" cy="0"/>
            </a:xfrm>
            <a:prstGeom prst="line">
              <a:avLst/>
            </a:prstGeom>
            <a:noFill/>
            <a:ln w="9525">
              <a:solidFill>
                <a:srgbClr val="FFFF66"/>
              </a:solidFill>
              <a:round/>
              <a:headEnd/>
              <a:tailEnd/>
            </a:ln>
          </p:spPr>
          <p:txBody>
            <a:bodyPr wrap="none" anchor="ctr"/>
            <a:lstStyle/>
            <a:p>
              <a:pPr>
                <a:defRPr/>
              </a:pPr>
              <a:endParaRPr lang="zh-CN" altLang="en-US"/>
            </a:p>
          </p:txBody>
        </p:sp>
        <p:sp>
          <p:nvSpPr>
            <p:cNvPr id="1040" name="Line 68"/>
            <p:cNvSpPr>
              <a:spLocks noChangeShapeType="1"/>
            </p:cNvSpPr>
            <p:nvPr/>
          </p:nvSpPr>
          <p:spPr bwMode="auto">
            <a:xfrm>
              <a:off x="432" y="1056"/>
              <a:ext cx="384" cy="0"/>
            </a:xfrm>
            <a:prstGeom prst="line">
              <a:avLst/>
            </a:prstGeom>
            <a:noFill/>
            <a:ln w="9525">
              <a:solidFill>
                <a:srgbClr val="FFFF66"/>
              </a:solidFill>
              <a:round/>
              <a:headEnd/>
              <a:tailEnd/>
            </a:ln>
          </p:spPr>
          <p:txBody>
            <a:bodyPr wrap="none" anchor="ctr"/>
            <a:lstStyle/>
            <a:p>
              <a:pPr>
                <a:defRPr/>
              </a:pPr>
              <a:endParaRPr lang="zh-CN" altLang="en-US"/>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dir="in"/>
  </p:transition>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Univers" pitchFamily="34" charset="0"/>
          <a:ea typeface="宋体" pitchFamily="2" charset="-122"/>
        </a:defRPr>
      </a:lvl2pPr>
      <a:lvl3pPr algn="ctr" rtl="0" eaLnBrk="0" fontAlgn="base" hangingPunct="0">
        <a:spcBef>
          <a:spcPct val="0"/>
        </a:spcBef>
        <a:spcAft>
          <a:spcPct val="0"/>
        </a:spcAft>
        <a:defRPr sz="3600" b="1">
          <a:solidFill>
            <a:schemeClr val="tx2"/>
          </a:solidFill>
          <a:latin typeface="Univers" pitchFamily="34" charset="0"/>
          <a:ea typeface="宋体" pitchFamily="2" charset="-122"/>
        </a:defRPr>
      </a:lvl3pPr>
      <a:lvl4pPr algn="ctr" rtl="0" eaLnBrk="0" fontAlgn="base" hangingPunct="0">
        <a:spcBef>
          <a:spcPct val="0"/>
        </a:spcBef>
        <a:spcAft>
          <a:spcPct val="0"/>
        </a:spcAft>
        <a:defRPr sz="3600" b="1">
          <a:solidFill>
            <a:schemeClr val="tx2"/>
          </a:solidFill>
          <a:latin typeface="Univers" pitchFamily="34" charset="0"/>
          <a:ea typeface="宋体" pitchFamily="2" charset="-122"/>
        </a:defRPr>
      </a:lvl4pPr>
      <a:lvl5pPr algn="ctr" rtl="0" eaLnBrk="0" fontAlgn="base" hangingPunct="0">
        <a:spcBef>
          <a:spcPct val="0"/>
        </a:spcBef>
        <a:spcAft>
          <a:spcPct val="0"/>
        </a:spcAft>
        <a:defRPr sz="3600" b="1">
          <a:solidFill>
            <a:schemeClr val="tx2"/>
          </a:solidFill>
          <a:latin typeface="Univers" pitchFamily="34" charset="0"/>
          <a:ea typeface="宋体" pitchFamily="2" charset="-122"/>
        </a:defRPr>
      </a:lvl5pPr>
      <a:lvl6pPr marL="457200" algn="ctr" rtl="0" eaLnBrk="0" fontAlgn="base" hangingPunct="0">
        <a:spcBef>
          <a:spcPct val="0"/>
        </a:spcBef>
        <a:spcAft>
          <a:spcPct val="0"/>
        </a:spcAft>
        <a:defRPr sz="3600" b="1">
          <a:solidFill>
            <a:schemeClr val="tx2"/>
          </a:solidFill>
          <a:latin typeface="Univers" pitchFamily="34" charset="0"/>
          <a:ea typeface="宋体" pitchFamily="2" charset="-122"/>
        </a:defRPr>
      </a:lvl6pPr>
      <a:lvl7pPr marL="914400" algn="ctr" rtl="0" eaLnBrk="0" fontAlgn="base" hangingPunct="0">
        <a:spcBef>
          <a:spcPct val="0"/>
        </a:spcBef>
        <a:spcAft>
          <a:spcPct val="0"/>
        </a:spcAft>
        <a:defRPr sz="3600" b="1">
          <a:solidFill>
            <a:schemeClr val="tx2"/>
          </a:solidFill>
          <a:latin typeface="Univers" pitchFamily="34" charset="0"/>
          <a:ea typeface="宋体" pitchFamily="2" charset="-122"/>
        </a:defRPr>
      </a:lvl7pPr>
      <a:lvl8pPr marL="1371600" algn="ctr" rtl="0" eaLnBrk="0" fontAlgn="base" hangingPunct="0">
        <a:spcBef>
          <a:spcPct val="0"/>
        </a:spcBef>
        <a:spcAft>
          <a:spcPct val="0"/>
        </a:spcAft>
        <a:defRPr sz="3600" b="1">
          <a:solidFill>
            <a:schemeClr val="tx2"/>
          </a:solidFill>
          <a:latin typeface="Univers" pitchFamily="34" charset="0"/>
          <a:ea typeface="宋体" pitchFamily="2" charset="-122"/>
        </a:defRPr>
      </a:lvl8pPr>
      <a:lvl9pPr marL="1828800" algn="ctr" rtl="0" eaLnBrk="0" fontAlgn="base" hangingPunct="0">
        <a:spcBef>
          <a:spcPct val="0"/>
        </a:spcBef>
        <a:spcAft>
          <a:spcPct val="0"/>
        </a:spcAft>
        <a:defRPr sz="3600" b="1">
          <a:solidFill>
            <a:schemeClr val="tx2"/>
          </a:solidFill>
          <a:latin typeface="Univers" pitchFamily="34" charset="0"/>
          <a:ea typeface="宋体" pitchFamily="2" charset="-122"/>
        </a:defRPr>
      </a:lvl9pPr>
    </p:titleStyle>
    <p:bodyStyle>
      <a:lvl1pPr marL="342900" indent="-342900" algn="l" rtl="0" eaLnBrk="0" fontAlgn="base" hangingPunct="0">
        <a:spcBef>
          <a:spcPct val="20000"/>
        </a:spcBef>
        <a:spcAft>
          <a:spcPct val="0"/>
        </a:spcAft>
        <a:buClr>
          <a:srgbClr val="FFFFFF"/>
        </a:buClr>
        <a:buFont typeface="Wingdings" pitchFamily="2" charset="2"/>
        <a:buChar char="l"/>
        <a:defRPr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FFFF"/>
        </a:buClr>
        <a:buChar char="+"/>
        <a:defRPr sz="2700">
          <a:solidFill>
            <a:schemeClr val="tx1"/>
          </a:solidFill>
          <a:latin typeface="+mn-lt"/>
          <a:ea typeface="+mn-ea"/>
        </a:defRPr>
      </a:lvl2pPr>
      <a:lvl3pPr marL="1085850" indent="-228600" algn="l" rtl="0" eaLnBrk="0" fontAlgn="base" hangingPunct="0">
        <a:spcBef>
          <a:spcPct val="20000"/>
        </a:spcBef>
        <a:spcAft>
          <a:spcPct val="0"/>
        </a:spcAft>
        <a:buClr>
          <a:srgbClr val="FFFFFF"/>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eaLnBrk="0" fontAlgn="base" hangingPunct="0">
        <a:spcBef>
          <a:spcPct val="20000"/>
        </a:spcBef>
        <a:spcAft>
          <a:spcPct val="0"/>
        </a:spcAft>
        <a:buChar char="»"/>
        <a:defRPr sz="2000">
          <a:solidFill>
            <a:schemeClr val="tx1"/>
          </a:solidFill>
          <a:latin typeface="Arial" charset="0"/>
          <a:ea typeface="+mn-ea"/>
        </a:defRPr>
      </a:lvl6pPr>
      <a:lvl7pPr marL="2971800" indent="-228600" algn="l" rtl="0" eaLnBrk="0" fontAlgn="base" hangingPunct="0">
        <a:spcBef>
          <a:spcPct val="20000"/>
        </a:spcBef>
        <a:spcAft>
          <a:spcPct val="0"/>
        </a:spcAft>
        <a:buChar char="»"/>
        <a:defRPr sz="2000">
          <a:solidFill>
            <a:schemeClr val="tx1"/>
          </a:solidFill>
          <a:latin typeface="Arial" charset="0"/>
          <a:ea typeface="+mn-ea"/>
        </a:defRPr>
      </a:lvl7pPr>
      <a:lvl8pPr marL="3429000" indent="-228600" algn="l" rtl="0" eaLnBrk="0" fontAlgn="base" hangingPunct="0">
        <a:spcBef>
          <a:spcPct val="20000"/>
        </a:spcBef>
        <a:spcAft>
          <a:spcPct val="0"/>
        </a:spcAft>
        <a:buChar char="»"/>
        <a:defRPr sz="2000">
          <a:solidFill>
            <a:schemeClr val="tx1"/>
          </a:solidFill>
          <a:latin typeface="Arial" charset="0"/>
          <a:ea typeface="+mn-ea"/>
        </a:defRPr>
      </a:lvl8pPr>
      <a:lvl9pPr marL="3886200" indent="-228600" algn="l" rtl="0" eaLnBrk="0" fontAlgn="base" hangingPunct="0">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42950" y="304800"/>
            <a:ext cx="8420100" cy="1143000"/>
          </a:xfrm>
        </p:spPr>
        <p:txBody>
          <a:bodyPr/>
          <a:lstStyle/>
          <a:p>
            <a:r>
              <a:rPr lang="zh-CN" altLang="en-US" smtClean="0">
                <a:solidFill>
                  <a:schemeClr val="tx1"/>
                </a:solidFill>
              </a:rPr>
              <a:t>管程中的多个进程进入</a:t>
            </a:r>
          </a:p>
        </p:txBody>
      </p:sp>
      <p:sp>
        <p:nvSpPr>
          <p:cNvPr id="2051" name="Rectangle 3"/>
          <p:cNvSpPr>
            <a:spLocks noGrp="1" noChangeArrowheads="1"/>
          </p:cNvSpPr>
          <p:nvPr>
            <p:ph type="body" idx="1"/>
          </p:nvPr>
        </p:nvSpPr>
        <p:spPr>
          <a:xfrm>
            <a:off x="681038" y="1825625"/>
            <a:ext cx="8593137" cy="4267200"/>
          </a:xfrm>
        </p:spPr>
        <p:txBody>
          <a:bodyPr/>
          <a:lstStyle/>
          <a:p>
            <a:r>
              <a:rPr lang="zh-CN" altLang="en-US" b="1" dirty="0" smtClean="0"/>
              <a:t>当一个进入管程的进程执行等待操作时，它应当释放管程的互斥权；当一个进入管程的进程执行唤醒操作时（如Ｐ唤醒Ｑ），管程中便存在两个同时处于活动状态的进程。</a:t>
            </a:r>
          </a:p>
          <a:p>
            <a:r>
              <a:rPr lang="zh-CN" altLang="en-US" b="1" dirty="0" smtClean="0"/>
              <a:t>管程中的唤醒切换方法： </a:t>
            </a:r>
          </a:p>
          <a:p>
            <a:pPr lvl="1"/>
            <a:r>
              <a:rPr lang="en-US" altLang="zh-CN" b="1" dirty="0" smtClean="0"/>
              <a:t>P</a:t>
            </a:r>
            <a:r>
              <a:rPr lang="zh-CN" altLang="en-US" b="1" dirty="0" smtClean="0"/>
              <a:t>等待</a:t>
            </a:r>
            <a:r>
              <a:rPr lang="en-US" altLang="zh-CN" b="1" dirty="0" smtClean="0"/>
              <a:t>Q</a:t>
            </a:r>
            <a:r>
              <a:rPr lang="zh-CN" altLang="en-US" b="1" dirty="0" smtClean="0"/>
              <a:t>继续，直到</a:t>
            </a:r>
            <a:r>
              <a:rPr lang="en-US" altLang="zh-CN" b="1" dirty="0" smtClean="0"/>
              <a:t>Q</a:t>
            </a:r>
            <a:r>
              <a:rPr lang="zh-CN" altLang="en-US" b="1" dirty="0" smtClean="0"/>
              <a:t>等待或退出；</a:t>
            </a:r>
          </a:p>
          <a:p>
            <a:pPr lvl="1"/>
            <a:r>
              <a:rPr lang="en-US" altLang="zh-CN" b="1" dirty="0" smtClean="0"/>
              <a:t>Q</a:t>
            </a:r>
            <a:r>
              <a:rPr lang="zh-CN" altLang="en-US" b="1" dirty="0" smtClean="0"/>
              <a:t>等待</a:t>
            </a:r>
            <a:r>
              <a:rPr lang="en-US" altLang="zh-CN" b="1" dirty="0" smtClean="0"/>
              <a:t>P</a:t>
            </a:r>
            <a:r>
              <a:rPr lang="zh-CN" altLang="en-US" b="1" dirty="0" smtClean="0"/>
              <a:t>继续，直到</a:t>
            </a:r>
            <a:r>
              <a:rPr lang="en-US" altLang="zh-CN" b="1" dirty="0" smtClean="0"/>
              <a:t>P</a:t>
            </a:r>
            <a:r>
              <a:rPr lang="zh-CN" altLang="en-US" b="1" dirty="0" smtClean="0"/>
              <a:t>等待或退出</a:t>
            </a:r>
            <a:r>
              <a:rPr lang="zh-CN" altLang="en-US" b="1" dirty="0" smtClean="0"/>
              <a:t>；     </a:t>
            </a:r>
            <a:endParaRPr lang="zh-CN" altLang="en-US" b="1" dirty="0" smtClean="0"/>
          </a:p>
          <a:p>
            <a:pPr lvl="1">
              <a:buFontTx/>
              <a:buNone/>
            </a:pPr>
            <a:endParaRPr lang="zh-CN" altLang="en-US" b="1" dirty="0" smtClean="0"/>
          </a:p>
        </p:txBody>
      </p:sp>
    </p:spTree>
  </p:cSld>
  <p:clrMapOvr>
    <a:masterClrMapping/>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solidFill>
                  <a:schemeClr val="tx1"/>
                </a:solidFill>
              </a:rPr>
              <a:t>管程和进程的异同点</a:t>
            </a:r>
          </a:p>
        </p:txBody>
      </p:sp>
      <p:sp>
        <p:nvSpPr>
          <p:cNvPr id="11267" name="Rectangle 3"/>
          <p:cNvSpPr>
            <a:spLocks noGrp="1" noChangeArrowheads="1"/>
          </p:cNvSpPr>
          <p:nvPr>
            <p:ph type="body" idx="1"/>
          </p:nvPr>
        </p:nvSpPr>
        <p:spPr>
          <a:xfrm>
            <a:off x="1155700" y="2397125"/>
            <a:ext cx="8007350" cy="3413125"/>
          </a:xfrm>
        </p:spPr>
        <p:txBody>
          <a:bodyPr/>
          <a:lstStyle/>
          <a:p>
            <a:r>
              <a:rPr lang="zh-CN" altLang="en-US" sz="2600" smtClean="0"/>
              <a:t>设置进程和管程的目的不同</a:t>
            </a:r>
          </a:p>
          <a:p>
            <a:r>
              <a:rPr lang="zh-CN" altLang="en-US" sz="2600" smtClean="0"/>
              <a:t>系统管理数据结构</a:t>
            </a:r>
          </a:p>
          <a:p>
            <a:pPr lvl="1"/>
            <a:r>
              <a:rPr lang="zh-CN" altLang="en-US" sz="2300" smtClean="0"/>
              <a:t>进程：</a:t>
            </a:r>
            <a:r>
              <a:rPr lang="en-US" altLang="zh-CN" sz="2300" smtClean="0"/>
              <a:t>PCB</a:t>
            </a:r>
          </a:p>
          <a:p>
            <a:pPr lvl="1"/>
            <a:r>
              <a:rPr lang="zh-CN" altLang="en-US" sz="2300" smtClean="0"/>
              <a:t>管程：等待队列</a:t>
            </a:r>
          </a:p>
          <a:p>
            <a:r>
              <a:rPr lang="zh-CN" altLang="en-US" sz="2600" smtClean="0"/>
              <a:t>管程被进程调用</a:t>
            </a:r>
          </a:p>
          <a:p>
            <a:r>
              <a:rPr lang="zh-CN" altLang="en-US" sz="2600" smtClean="0"/>
              <a:t>管程是操作系统的固有成分，无创建和撤消</a:t>
            </a:r>
          </a:p>
        </p:txBody>
      </p:sp>
    </p:spTree>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604838" y="1860550"/>
            <a:ext cx="8740775" cy="4953000"/>
          </a:xfrm>
        </p:spPr>
        <p:txBody>
          <a:bodyPr/>
          <a:lstStyle/>
          <a:p>
            <a:r>
              <a:rPr lang="zh-CN" altLang="en-US" sz="2600" b="1" smtClean="0">
                <a:solidFill>
                  <a:srgbClr val="FF00FF"/>
                </a:solidFill>
              </a:rPr>
              <a:t>入口等待队列</a:t>
            </a:r>
            <a:r>
              <a:rPr lang="zh-CN" altLang="en-US" sz="2600" b="1" smtClean="0"/>
              <a:t>：因为管程是互斥进入的，所以当一个进程试图进入一个巳被占用的管程时它应当在管程的入口处等待，因而在管程的入口处应当有一个进程等待队列，称作入口等待队列。</a:t>
            </a:r>
          </a:p>
          <a:p>
            <a:r>
              <a:rPr lang="zh-CN" altLang="en-US" sz="2600" b="1" smtClean="0">
                <a:solidFill>
                  <a:srgbClr val="FF00FF"/>
                </a:solidFill>
              </a:rPr>
              <a:t>紧急等待队列</a:t>
            </a:r>
            <a:r>
              <a:rPr lang="zh-CN" altLang="en-US" sz="2600" b="1" smtClean="0"/>
              <a:t>：如果进程Ｐ唤醒进程Ｑ，则Ｐ等待Ｑ继续，如果进程Ｑ在执行又唤醒进程Ｒ，则Ｑ等待Ｒ继续，</a:t>
            </a:r>
            <a:r>
              <a:rPr lang="en-US" altLang="zh-CN" sz="2600" b="1" smtClean="0"/>
              <a:t>...</a:t>
            </a:r>
            <a:r>
              <a:rPr lang="zh-CN" altLang="en-US" sz="2600" b="1" smtClean="0"/>
              <a:t>，如此，在管程内部，由于执行唤醒操作，可能会出现多个等待进程（已被唤醒，但由于管程的互斥进入而等待），因而还需要有一个进程等待队列，这个等待队列被称为紧急等待队列。它的优先级应当高于入口等待队列的优先级。</a:t>
            </a:r>
          </a:p>
        </p:txBody>
      </p:sp>
      <p:sp>
        <p:nvSpPr>
          <p:cNvPr id="3075" name="Rectangle 4"/>
          <p:cNvSpPr>
            <a:spLocks noGrp="1" noChangeArrowheads="1"/>
          </p:cNvSpPr>
          <p:nvPr>
            <p:ph type="title"/>
          </p:nvPr>
        </p:nvSpPr>
        <p:spPr>
          <a:xfrm>
            <a:off x="742950" y="304800"/>
            <a:ext cx="8420100" cy="1143000"/>
          </a:xfrm>
          <a:noFill/>
        </p:spPr>
        <p:txBody>
          <a:bodyPr/>
          <a:lstStyle/>
          <a:p>
            <a:r>
              <a:rPr lang="zh-CN" altLang="en-US" sz="3200" smtClean="0"/>
              <a:t/>
            </a:r>
            <a:br>
              <a:rPr lang="zh-CN" altLang="en-US" sz="3200" smtClean="0"/>
            </a:br>
            <a:r>
              <a:rPr lang="zh-CN" altLang="en-US" sz="3200" smtClean="0"/>
              <a:t>管程中的多个进程进入</a:t>
            </a:r>
          </a:p>
        </p:txBody>
      </p:sp>
    </p:spTree>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smtClean="0">
                <a:solidFill>
                  <a:schemeClr val="tx1"/>
                </a:solidFill>
              </a:rPr>
              <a:t>条件变量</a:t>
            </a:r>
            <a:r>
              <a:rPr lang="en-US" altLang="zh-CN" smtClean="0">
                <a:solidFill>
                  <a:schemeClr val="tx1"/>
                </a:solidFill>
              </a:rPr>
              <a:t>(condition)</a:t>
            </a:r>
          </a:p>
        </p:txBody>
      </p:sp>
      <p:sp>
        <p:nvSpPr>
          <p:cNvPr id="4099" name="Rectangle 3"/>
          <p:cNvSpPr>
            <a:spLocks noGrp="1" noChangeArrowheads="1"/>
          </p:cNvSpPr>
          <p:nvPr>
            <p:ph type="body" idx="1"/>
          </p:nvPr>
        </p:nvSpPr>
        <p:spPr/>
        <p:txBody>
          <a:bodyPr/>
          <a:lstStyle/>
          <a:p>
            <a:r>
              <a:rPr lang="zh-CN" altLang="en-US" smtClean="0"/>
              <a:t>由于管程通常是用于管理资源的，因而在管程内部，应当存在某种等待机制。当进入管程的进程因资源被占用等原因不能继续运行时使其等待。为此在管程内部可以说明和使用一种特殊类型的变量</a:t>
            </a:r>
            <a:r>
              <a:rPr lang="en-US" altLang="zh-CN" smtClean="0"/>
              <a:t>----</a:t>
            </a:r>
            <a:r>
              <a:rPr lang="zh-CN" altLang="en-US" smtClean="0"/>
              <a:t>条件变量。每个表示一种等待原因，并不取具体数值－－相当于每个原因对应一个队列。</a:t>
            </a:r>
          </a:p>
        </p:txBody>
      </p:sp>
    </p:spTree>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0" y="115888"/>
            <a:ext cx="9906000" cy="6697662"/>
          </a:xfrm>
        </p:spPr>
        <p:txBody>
          <a:bodyPr/>
          <a:lstStyle/>
          <a:p>
            <a:pPr>
              <a:lnSpc>
                <a:spcPct val="120000"/>
              </a:lnSpc>
              <a:spcBef>
                <a:spcPct val="10000"/>
              </a:spcBef>
            </a:pPr>
            <a:r>
              <a:rPr lang="zh-CN" altLang="en-US" sz="2600" smtClean="0"/>
              <a:t>同步操作原语</a:t>
            </a:r>
            <a:r>
              <a:rPr lang="en-US" altLang="zh-CN" sz="2600" smtClean="0"/>
              <a:t>cwait</a:t>
            </a:r>
            <a:r>
              <a:rPr lang="zh-CN" altLang="en-US" sz="2600" smtClean="0"/>
              <a:t>和</a:t>
            </a:r>
            <a:r>
              <a:rPr lang="en-US" altLang="zh-CN" sz="2600" smtClean="0"/>
              <a:t>csignal</a:t>
            </a:r>
            <a:r>
              <a:rPr lang="zh-CN" altLang="en-US" sz="2600" smtClean="0"/>
              <a:t>：针对条件变量</a:t>
            </a:r>
            <a:r>
              <a:rPr lang="en-US" altLang="zh-CN" sz="2600" smtClean="0"/>
              <a:t>c</a:t>
            </a:r>
            <a:r>
              <a:rPr lang="zh-CN" altLang="en-US" sz="2600" smtClean="0"/>
              <a:t>，</a:t>
            </a:r>
            <a:r>
              <a:rPr lang="en-US" altLang="zh-CN" sz="2600" smtClean="0"/>
              <a:t>cwait(c)</a:t>
            </a:r>
            <a:r>
              <a:rPr lang="zh-CN" altLang="en-US" sz="2600" smtClean="0"/>
              <a:t>将自己阻塞在</a:t>
            </a:r>
            <a:r>
              <a:rPr lang="en-US" altLang="zh-CN" sz="2600" smtClean="0"/>
              <a:t>c</a:t>
            </a:r>
            <a:r>
              <a:rPr lang="zh-CN" altLang="en-US" sz="2600" smtClean="0"/>
              <a:t>队列中，</a:t>
            </a:r>
            <a:r>
              <a:rPr lang="en-US" altLang="zh-CN" sz="2600" smtClean="0"/>
              <a:t>csignal(c)</a:t>
            </a:r>
            <a:r>
              <a:rPr lang="zh-CN" altLang="en-US" sz="2600" smtClean="0"/>
              <a:t>将</a:t>
            </a:r>
            <a:r>
              <a:rPr lang="en-US" altLang="zh-CN" sz="2600" smtClean="0"/>
              <a:t>c</a:t>
            </a:r>
            <a:r>
              <a:rPr lang="zh-CN" altLang="en-US" sz="2600" smtClean="0"/>
              <a:t>队列中的一个进程唤醒。</a:t>
            </a:r>
          </a:p>
          <a:p>
            <a:pPr lvl="1">
              <a:lnSpc>
                <a:spcPct val="120000"/>
              </a:lnSpc>
              <a:spcBef>
                <a:spcPct val="10000"/>
              </a:spcBef>
            </a:pPr>
            <a:r>
              <a:rPr lang="en-US" altLang="zh-CN" sz="2300" smtClean="0">
                <a:solidFill>
                  <a:srgbClr val="FF00FF"/>
                </a:solidFill>
              </a:rPr>
              <a:t>cwait</a:t>
            </a:r>
            <a:r>
              <a:rPr lang="zh-CN" altLang="en-US" sz="2300" smtClean="0">
                <a:solidFill>
                  <a:srgbClr val="FF00FF"/>
                </a:solidFill>
              </a:rPr>
              <a:t>（</a:t>
            </a:r>
            <a:r>
              <a:rPr lang="en-US" altLang="zh-CN" sz="2300" smtClean="0">
                <a:solidFill>
                  <a:srgbClr val="FF00FF"/>
                </a:solidFill>
              </a:rPr>
              <a:t>c</a:t>
            </a:r>
            <a:r>
              <a:rPr lang="zh-CN" altLang="en-US" sz="2300" smtClean="0">
                <a:solidFill>
                  <a:srgbClr val="FF00FF"/>
                </a:solidFill>
              </a:rPr>
              <a:t>）</a:t>
            </a:r>
            <a:r>
              <a:rPr lang="zh-CN" altLang="en-US" sz="2300" smtClean="0"/>
              <a:t>：如果紧急等待队列非空，则唤醒第一个等待者；否则释放管程的互斥权，执行此操作的进程排入</a:t>
            </a:r>
            <a:r>
              <a:rPr lang="en-US" altLang="zh-CN" sz="2300" smtClean="0"/>
              <a:t>c</a:t>
            </a:r>
            <a:r>
              <a:rPr lang="zh-CN" altLang="en-US" sz="2300" smtClean="0"/>
              <a:t>队列尾部（紧急等待队列与</a:t>
            </a:r>
            <a:r>
              <a:rPr lang="en-US" altLang="zh-CN" sz="2300" smtClean="0"/>
              <a:t>c</a:t>
            </a:r>
            <a:r>
              <a:rPr lang="zh-CN" altLang="en-US" sz="2300" smtClean="0"/>
              <a:t>队列的关系：紧急等待队列是由于管程的互斥进入而等待的队列，而</a:t>
            </a:r>
            <a:r>
              <a:rPr lang="en-US" altLang="zh-CN" sz="2300" smtClean="0"/>
              <a:t>c</a:t>
            </a:r>
            <a:r>
              <a:rPr lang="zh-CN" altLang="en-US" sz="2300" smtClean="0"/>
              <a:t>队列是因资源被占用而等待的队列）</a:t>
            </a:r>
          </a:p>
          <a:p>
            <a:pPr lvl="1">
              <a:lnSpc>
                <a:spcPct val="120000"/>
              </a:lnSpc>
              <a:spcBef>
                <a:spcPct val="10000"/>
              </a:spcBef>
            </a:pPr>
            <a:r>
              <a:rPr lang="en-US" altLang="zh-CN" sz="2300" smtClean="0">
                <a:solidFill>
                  <a:srgbClr val="FF00FF"/>
                </a:solidFill>
              </a:rPr>
              <a:t>csignal</a:t>
            </a:r>
            <a:r>
              <a:rPr lang="zh-CN" altLang="en-US" sz="2300" smtClean="0">
                <a:solidFill>
                  <a:srgbClr val="FF00FF"/>
                </a:solidFill>
              </a:rPr>
              <a:t>（</a:t>
            </a:r>
            <a:r>
              <a:rPr lang="en-US" altLang="zh-CN" sz="2300" smtClean="0">
                <a:solidFill>
                  <a:srgbClr val="FF00FF"/>
                </a:solidFill>
              </a:rPr>
              <a:t>c</a:t>
            </a:r>
            <a:r>
              <a:rPr lang="zh-CN" altLang="en-US" sz="2300" smtClean="0">
                <a:solidFill>
                  <a:srgbClr val="FF00FF"/>
                </a:solidFill>
              </a:rPr>
              <a:t>）</a:t>
            </a:r>
            <a:r>
              <a:rPr lang="zh-CN" altLang="en-US" sz="2300" smtClean="0"/>
              <a:t>：如果</a:t>
            </a:r>
            <a:r>
              <a:rPr lang="en-US" altLang="zh-CN" sz="2300" smtClean="0"/>
              <a:t>c</a:t>
            </a:r>
            <a:r>
              <a:rPr lang="zh-CN" altLang="en-US" sz="2300" smtClean="0"/>
              <a:t>队列为空，则相当于空操作，执行此操作的进程继续；否则唤醒第一个等待者，执行此操作的进程排入紧急等待队列的尾部</a:t>
            </a:r>
          </a:p>
          <a:p>
            <a:pPr>
              <a:lnSpc>
                <a:spcPct val="120000"/>
              </a:lnSpc>
              <a:spcBef>
                <a:spcPct val="10000"/>
              </a:spcBef>
            </a:pPr>
            <a:r>
              <a:rPr lang="zh-CN" altLang="en-US" sz="2600" smtClean="0"/>
              <a:t>若进程</a:t>
            </a:r>
            <a:r>
              <a:rPr lang="en-US" altLang="zh-CN" sz="2600" smtClean="0"/>
              <a:t>P</a:t>
            </a:r>
            <a:r>
              <a:rPr lang="zh-CN" altLang="en-US" sz="2600" smtClean="0"/>
              <a:t>唤醒进程</a:t>
            </a:r>
            <a:r>
              <a:rPr lang="en-US" altLang="zh-CN" sz="2600" smtClean="0"/>
              <a:t>Q</a:t>
            </a:r>
            <a:r>
              <a:rPr lang="zh-CN" altLang="en-US" sz="2600" smtClean="0"/>
              <a:t>，则随后可有两种执行方式（进程</a:t>
            </a:r>
            <a:r>
              <a:rPr lang="en-US" altLang="zh-CN" sz="2600" smtClean="0"/>
              <a:t>P</a:t>
            </a:r>
            <a:r>
              <a:rPr lang="zh-CN" altLang="en-US" sz="2600" smtClean="0"/>
              <a:t>、</a:t>
            </a:r>
            <a:r>
              <a:rPr lang="en-US" altLang="zh-CN" sz="2600" smtClean="0"/>
              <a:t>Q</a:t>
            </a:r>
            <a:r>
              <a:rPr lang="zh-CN" altLang="en-US" sz="2600" smtClean="0"/>
              <a:t>都是管程中的进程）</a:t>
            </a:r>
          </a:p>
          <a:p>
            <a:pPr lvl="1">
              <a:lnSpc>
                <a:spcPct val="120000"/>
              </a:lnSpc>
              <a:spcBef>
                <a:spcPct val="10000"/>
              </a:spcBef>
            </a:pPr>
            <a:r>
              <a:rPr lang="en-US" altLang="zh-CN" sz="2300" smtClean="0"/>
              <a:t>P</a:t>
            </a:r>
            <a:r>
              <a:rPr lang="zh-CN" altLang="en-US" sz="2300" smtClean="0"/>
              <a:t>等待，直到执行</a:t>
            </a:r>
            <a:r>
              <a:rPr lang="en-US" altLang="zh-CN" sz="2300" smtClean="0"/>
              <a:t>Q</a:t>
            </a:r>
            <a:r>
              <a:rPr lang="zh-CN" altLang="en-US" sz="2300" smtClean="0"/>
              <a:t>离开管程或下一次等待。</a:t>
            </a:r>
            <a:r>
              <a:rPr lang="en-US" altLang="zh-CN" sz="2300" smtClean="0"/>
              <a:t>Hoare</a:t>
            </a:r>
            <a:r>
              <a:rPr lang="zh-CN" altLang="en-US" sz="2300" smtClean="0"/>
              <a:t>采用。</a:t>
            </a:r>
          </a:p>
          <a:p>
            <a:pPr lvl="1">
              <a:lnSpc>
                <a:spcPct val="120000"/>
              </a:lnSpc>
              <a:spcBef>
                <a:spcPct val="10000"/>
              </a:spcBef>
            </a:pPr>
            <a:r>
              <a:rPr lang="en-US" altLang="zh-CN" sz="2300" smtClean="0"/>
              <a:t>Q</a:t>
            </a:r>
            <a:r>
              <a:rPr lang="zh-CN" altLang="en-US" sz="2300" smtClean="0"/>
              <a:t>送入</a:t>
            </a:r>
            <a:r>
              <a:rPr lang="en-US" altLang="zh-CN" sz="2300" smtClean="0"/>
              <a:t>Ready</a:t>
            </a:r>
            <a:r>
              <a:rPr lang="zh-CN" altLang="en-US" sz="2300" smtClean="0"/>
              <a:t>队列，直到执行</a:t>
            </a:r>
            <a:r>
              <a:rPr lang="en-US" altLang="zh-CN" sz="2300" smtClean="0"/>
              <a:t>P</a:t>
            </a:r>
            <a:r>
              <a:rPr lang="zh-CN" altLang="en-US" sz="2300" smtClean="0"/>
              <a:t>离开管程或下一次等待。</a:t>
            </a:r>
            <a:r>
              <a:rPr lang="en-US" altLang="zh-CN" sz="2300" smtClean="0"/>
              <a:t>1980</a:t>
            </a:r>
            <a:r>
              <a:rPr lang="zh-CN" altLang="en-US" sz="2300" smtClean="0"/>
              <a:t>年，</a:t>
            </a:r>
            <a:r>
              <a:rPr lang="en-US" altLang="zh-CN" sz="2300" smtClean="0"/>
              <a:t>Lampson</a:t>
            </a:r>
            <a:r>
              <a:rPr lang="zh-CN" altLang="en-US" sz="2300" smtClean="0"/>
              <a:t>和</a:t>
            </a:r>
            <a:r>
              <a:rPr lang="en-US" altLang="zh-CN" sz="2300" smtClean="0"/>
              <a:t>Redell</a:t>
            </a:r>
            <a:r>
              <a:rPr lang="zh-CN" altLang="en-US" sz="2300" smtClean="0"/>
              <a:t>采用。原语由</a:t>
            </a:r>
            <a:r>
              <a:rPr lang="en-US" altLang="zh-CN" sz="2300" smtClean="0"/>
              <a:t>csignal(x)</a:t>
            </a:r>
            <a:r>
              <a:rPr lang="zh-CN" altLang="en-US" sz="2300" smtClean="0"/>
              <a:t>改为</a:t>
            </a:r>
            <a:r>
              <a:rPr lang="en-US" altLang="zh-CN" sz="2300" smtClean="0"/>
              <a:t>cnotify(x)</a:t>
            </a:r>
            <a:r>
              <a:rPr lang="zh-CN" altLang="en-US" sz="2300" smtClean="0"/>
              <a:t>。</a:t>
            </a:r>
          </a:p>
        </p:txBody>
      </p:sp>
    </p:spTree>
  </p:cSld>
  <p:clrMapOvr>
    <a:masterClrMapping/>
  </p:clrMapOvr>
  <p:transition>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42950" y="304800"/>
            <a:ext cx="8420100" cy="1143000"/>
          </a:xfrm>
        </p:spPr>
        <p:txBody>
          <a:bodyPr/>
          <a:lstStyle/>
          <a:p>
            <a:r>
              <a:rPr lang="zh-CN" altLang="en-US" smtClean="0">
                <a:solidFill>
                  <a:schemeClr val="tx1"/>
                </a:solidFill>
              </a:rPr>
              <a:t>管程的的组成</a:t>
            </a:r>
          </a:p>
        </p:txBody>
      </p:sp>
      <p:sp>
        <p:nvSpPr>
          <p:cNvPr id="6147" name="Rectangle 3"/>
          <p:cNvSpPr>
            <a:spLocks noGrp="1" noChangeArrowheads="1"/>
          </p:cNvSpPr>
          <p:nvPr>
            <p:ph type="body" idx="1"/>
          </p:nvPr>
        </p:nvSpPr>
        <p:spPr>
          <a:xfrm>
            <a:off x="460375" y="2165350"/>
            <a:ext cx="9245600" cy="4648200"/>
          </a:xfrm>
        </p:spPr>
        <p:txBody>
          <a:bodyPr/>
          <a:lstStyle/>
          <a:p>
            <a:r>
              <a:rPr lang="zh-CN" altLang="en-US" b="1" smtClean="0">
                <a:solidFill>
                  <a:srgbClr val="FF00FF"/>
                </a:solidFill>
              </a:rPr>
              <a:t>名称</a:t>
            </a:r>
            <a:r>
              <a:rPr lang="zh-CN" altLang="en-US" smtClean="0"/>
              <a:t>：为每个共享资源设立一个管程</a:t>
            </a:r>
          </a:p>
          <a:p>
            <a:r>
              <a:rPr lang="zh-CN" altLang="en-US" b="1" smtClean="0">
                <a:solidFill>
                  <a:srgbClr val="FF00FF"/>
                </a:solidFill>
              </a:rPr>
              <a:t>数据结构说明：</a:t>
            </a:r>
            <a:r>
              <a:rPr lang="zh-CN" altLang="en-US" smtClean="0"/>
              <a:t>一组局部于管程的控制变量</a:t>
            </a:r>
          </a:p>
          <a:p>
            <a:r>
              <a:rPr lang="zh-CN" altLang="en-US" b="1" smtClean="0">
                <a:solidFill>
                  <a:srgbClr val="FF00FF"/>
                </a:solidFill>
              </a:rPr>
              <a:t>操作原语：</a:t>
            </a:r>
            <a:r>
              <a:rPr lang="zh-CN" altLang="en-US" smtClean="0"/>
              <a:t>对控制变量和临界资源进行操作的一组原语过程（程序代码），是访问该管程的唯一途径。这些原语本身是互斥的，任一时刻只允许一个进程去调用，其余需要访问的进程就等待。</a:t>
            </a:r>
          </a:p>
          <a:p>
            <a:r>
              <a:rPr lang="zh-CN" altLang="en-US" b="1" smtClean="0">
                <a:solidFill>
                  <a:srgbClr val="FF00FF"/>
                </a:solidFill>
              </a:rPr>
              <a:t>初始化代码：</a:t>
            </a:r>
            <a:r>
              <a:rPr lang="zh-CN" altLang="en-US" smtClean="0"/>
              <a:t>对控制变量进行初始化的代码</a:t>
            </a:r>
          </a:p>
        </p:txBody>
      </p:sp>
    </p:spTree>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825500" y="1908175"/>
            <a:ext cx="7832725" cy="4108450"/>
          </a:xfrm>
          <a:prstGeom prst="rect">
            <a:avLst/>
          </a:prstGeom>
          <a:noFill/>
          <a:ln w="9525">
            <a:noFill/>
            <a:miter lim="800000"/>
            <a:headEnd/>
            <a:tailEnd/>
          </a:ln>
        </p:spPr>
        <p:txBody>
          <a:bodyPr wrap="none">
            <a:spAutoFit/>
          </a:bodyPr>
          <a:lstStyle/>
          <a:p>
            <a:pPr algn="l" eaLnBrk="1" hangingPunct="1"/>
            <a:r>
              <a:rPr kumimoji="1" lang="en-US" altLang="zh-CN">
                <a:latin typeface="Times New Roman" pitchFamily="18" charset="0"/>
              </a:rPr>
              <a:t>TYPE one_instance=RECORD</a:t>
            </a:r>
          </a:p>
          <a:p>
            <a:pPr algn="l" eaLnBrk="1" hangingPunct="1"/>
            <a:r>
              <a:rPr kumimoji="1" lang="en-US" altLang="zh-CN">
                <a:latin typeface="Times New Roman" pitchFamily="18" charset="0"/>
              </a:rPr>
              <a:t>    mutex:semaphore;</a:t>
            </a:r>
            <a:r>
              <a:rPr kumimoji="1" lang="zh-CN" altLang="en-US">
                <a:latin typeface="Times New Roman" pitchFamily="18" charset="0"/>
              </a:rPr>
              <a:t>（入口互斥队列类型，初值</a:t>
            </a:r>
            <a:r>
              <a:rPr kumimoji="1" lang="en-US" altLang="zh-CN">
                <a:latin typeface="Times New Roman" pitchFamily="18" charset="0"/>
              </a:rPr>
              <a:t>1</a:t>
            </a:r>
            <a:r>
              <a:rPr kumimoji="1" lang="zh-CN" altLang="en-US">
                <a:latin typeface="Times New Roman" pitchFamily="18" charset="0"/>
              </a:rPr>
              <a:t>）</a:t>
            </a:r>
          </a:p>
          <a:p>
            <a:pPr algn="l" eaLnBrk="1" hangingPunct="1"/>
            <a:r>
              <a:rPr kumimoji="1" lang="zh-CN" altLang="en-US">
                <a:latin typeface="Times New Roman" pitchFamily="18" charset="0"/>
              </a:rPr>
              <a:t>    </a:t>
            </a:r>
            <a:r>
              <a:rPr kumimoji="1" lang="en-US" altLang="zh-CN">
                <a:latin typeface="Times New Roman" pitchFamily="18" charset="0"/>
              </a:rPr>
              <a:t>urgent:semaphore;</a:t>
            </a:r>
            <a:r>
              <a:rPr kumimoji="1" lang="zh-CN" altLang="en-US">
                <a:latin typeface="Times New Roman" pitchFamily="18" charset="0"/>
              </a:rPr>
              <a:t>（紧急等待队列类型，初值</a:t>
            </a:r>
            <a:r>
              <a:rPr kumimoji="1" lang="en-US" altLang="zh-CN">
                <a:latin typeface="Times New Roman" pitchFamily="18" charset="0"/>
              </a:rPr>
              <a:t>0</a:t>
            </a:r>
            <a:r>
              <a:rPr kumimoji="1" lang="zh-CN" altLang="en-US">
                <a:latin typeface="Times New Roman" pitchFamily="18" charset="0"/>
              </a:rPr>
              <a:t>）</a:t>
            </a:r>
          </a:p>
          <a:p>
            <a:pPr algn="l" eaLnBrk="1" hangingPunct="1"/>
            <a:r>
              <a:rPr kumimoji="1" lang="zh-CN" altLang="en-US">
                <a:latin typeface="Times New Roman" pitchFamily="18" charset="0"/>
              </a:rPr>
              <a:t>    </a:t>
            </a:r>
            <a:r>
              <a:rPr kumimoji="1" lang="en-US" altLang="zh-CN">
                <a:latin typeface="Times New Roman" pitchFamily="18" charset="0"/>
              </a:rPr>
              <a:t>urgent_count:integer;</a:t>
            </a:r>
            <a:r>
              <a:rPr kumimoji="1" lang="zh-CN" altLang="en-US">
                <a:latin typeface="Times New Roman" pitchFamily="18" charset="0"/>
              </a:rPr>
              <a:t>（紧急等待队列计数类型，初值</a:t>
            </a:r>
            <a:r>
              <a:rPr kumimoji="1" lang="en-US" altLang="zh-CN">
                <a:latin typeface="Times New Roman" pitchFamily="18" charset="0"/>
              </a:rPr>
              <a:t>0</a:t>
            </a:r>
            <a:r>
              <a:rPr kumimoji="1" lang="zh-CN" altLang="en-US">
                <a:latin typeface="Times New Roman" pitchFamily="18" charset="0"/>
              </a:rPr>
              <a:t>）</a:t>
            </a:r>
          </a:p>
          <a:p>
            <a:pPr algn="l" eaLnBrk="1" hangingPunct="1"/>
            <a:r>
              <a:rPr kumimoji="1" lang="zh-CN" altLang="en-US">
                <a:latin typeface="Times New Roman" pitchFamily="18" charset="0"/>
              </a:rPr>
              <a:t>                  </a:t>
            </a:r>
            <a:r>
              <a:rPr kumimoji="1" lang="en-US" altLang="zh-CN">
                <a:latin typeface="Times New Roman" pitchFamily="18" charset="0"/>
              </a:rPr>
              <a:t>END;</a:t>
            </a:r>
          </a:p>
          <a:p>
            <a:pPr algn="l" eaLnBrk="1" hangingPunct="1"/>
            <a:r>
              <a:rPr kumimoji="1" lang="en-US" altLang="zh-CN">
                <a:latin typeface="Times New Roman" pitchFamily="18" charset="0"/>
              </a:rPr>
              <a:t>TYPE  monitor_elements=MODULE;</a:t>
            </a:r>
          </a:p>
          <a:p>
            <a:pPr algn="l" eaLnBrk="1" hangingPunct="1"/>
            <a:r>
              <a:rPr kumimoji="1" lang="en-US" altLang="zh-CN">
                <a:latin typeface="Times New Roman" pitchFamily="18" charset="0"/>
              </a:rPr>
              <a:t>define enter,leave,wait,signal;</a:t>
            </a:r>
          </a:p>
          <a:p>
            <a:pPr algn="l" eaLnBrk="1" hangingPunct="1"/>
            <a:endParaRPr kumimoji="1" lang="en-US" altLang="zh-CN">
              <a:latin typeface="Times New Roman" pitchFamily="18" charset="0"/>
            </a:endParaRPr>
          </a:p>
          <a:p>
            <a:pPr algn="l" eaLnBrk="1" hangingPunct="1"/>
            <a:r>
              <a:rPr kumimoji="1" lang="en-US" altLang="zh-CN">
                <a:latin typeface="Times New Roman" pitchFamily="18" charset="0"/>
              </a:rPr>
              <a:t>    mutex</a:t>
            </a:r>
            <a:r>
              <a:rPr kumimoji="1" lang="zh-CN" altLang="en-US">
                <a:latin typeface="Times New Roman" pitchFamily="18" charset="0"/>
              </a:rPr>
              <a:t>（入口互斥队列）</a:t>
            </a:r>
          </a:p>
          <a:p>
            <a:pPr algn="l" eaLnBrk="1" hangingPunct="1"/>
            <a:r>
              <a:rPr kumimoji="1" lang="zh-CN" altLang="en-US">
                <a:latin typeface="Times New Roman" pitchFamily="18" charset="0"/>
              </a:rPr>
              <a:t>    </a:t>
            </a:r>
            <a:r>
              <a:rPr kumimoji="1" lang="en-US" altLang="zh-CN">
                <a:latin typeface="Times New Roman" pitchFamily="18" charset="0"/>
              </a:rPr>
              <a:t>urgent</a:t>
            </a:r>
            <a:r>
              <a:rPr kumimoji="1" lang="zh-CN" altLang="en-US">
                <a:latin typeface="Times New Roman" pitchFamily="18" charset="0"/>
              </a:rPr>
              <a:t>（紧急等待队列）</a:t>
            </a:r>
          </a:p>
          <a:p>
            <a:pPr algn="l" eaLnBrk="1" hangingPunct="1"/>
            <a:r>
              <a:rPr kumimoji="1" lang="zh-CN" altLang="en-US">
                <a:latin typeface="Times New Roman" pitchFamily="18" charset="0"/>
              </a:rPr>
              <a:t>    </a:t>
            </a:r>
            <a:r>
              <a:rPr kumimoji="1" lang="en-US" altLang="zh-CN">
                <a:latin typeface="Times New Roman" pitchFamily="18" charset="0"/>
              </a:rPr>
              <a:t>urgent_count</a:t>
            </a:r>
            <a:r>
              <a:rPr kumimoji="1" lang="zh-CN" altLang="en-US">
                <a:latin typeface="Times New Roman" pitchFamily="18" charset="0"/>
              </a:rPr>
              <a:t>（紧急等待计数）</a:t>
            </a:r>
          </a:p>
        </p:txBody>
      </p:sp>
    </p:spTree>
  </p:cSld>
  <p:clrMapOvr>
    <a:masterClrMapping/>
  </p:clrMapOvr>
  <p:transition>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403350" y="1681163"/>
            <a:ext cx="6392863" cy="5203825"/>
          </a:xfrm>
          <a:prstGeom prst="rect">
            <a:avLst/>
          </a:prstGeom>
          <a:noFill/>
          <a:ln w="9525">
            <a:noFill/>
            <a:miter lim="800000"/>
            <a:headEnd/>
            <a:tailEnd/>
          </a:ln>
        </p:spPr>
        <p:txBody>
          <a:bodyPr wrap="none">
            <a:spAutoFit/>
          </a:bodyPr>
          <a:lstStyle/>
          <a:p>
            <a:pPr algn="l" eaLnBrk="1" hangingPunct="1"/>
            <a:r>
              <a:rPr kumimoji="1" lang="en-US" altLang="zh-CN">
                <a:latin typeface="Times New Roman" pitchFamily="18" charset="0"/>
              </a:rPr>
              <a:t>PROCEDURE </a:t>
            </a:r>
            <a:r>
              <a:rPr kumimoji="1" lang="en-US" altLang="zh-CN">
                <a:solidFill>
                  <a:schemeClr val="accent2"/>
                </a:solidFill>
                <a:latin typeface="Times New Roman" pitchFamily="18" charset="0"/>
              </a:rPr>
              <a:t>enter</a:t>
            </a:r>
            <a:r>
              <a:rPr kumimoji="1" lang="en-US" altLang="zh-CN">
                <a:latin typeface="Times New Roman" pitchFamily="18" charset="0"/>
              </a:rPr>
              <a:t>(VAR instance:one_instance);</a:t>
            </a:r>
          </a:p>
          <a:p>
            <a:pPr algn="l" eaLnBrk="1" hangingPunct="1"/>
            <a:r>
              <a:rPr kumimoji="1" lang="en-US" altLang="zh-CN">
                <a:latin typeface="Times New Roman" pitchFamily="18" charset="0"/>
              </a:rPr>
              <a:t>BEGIN</a:t>
            </a:r>
          </a:p>
          <a:p>
            <a:pPr algn="l" eaLnBrk="1" hangingPunct="1"/>
            <a:r>
              <a:rPr kumimoji="1" lang="en-US" altLang="zh-CN">
                <a:latin typeface="Times New Roman" pitchFamily="18" charset="0"/>
              </a:rPr>
              <a:t>   P(instance.mutex)</a:t>
            </a:r>
          </a:p>
          <a:p>
            <a:pPr algn="l" eaLnBrk="1" hangingPunct="1"/>
            <a:r>
              <a:rPr kumimoji="1" lang="en-US" altLang="zh-CN">
                <a:latin typeface="Times New Roman" pitchFamily="18" charset="0"/>
              </a:rPr>
              <a:t>END;</a:t>
            </a:r>
          </a:p>
          <a:p>
            <a:pPr algn="l" eaLnBrk="1" hangingPunct="1"/>
            <a:endParaRPr kumimoji="1" lang="en-US" altLang="zh-CN">
              <a:latin typeface="Times New Roman" pitchFamily="18" charset="0"/>
            </a:endParaRPr>
          </a:p>
          <a:p>
            <a:pPr algn="l" eaLnBrk="1" hangingPunct="1"/>
            <a:r>
              <a:rPr kumimoji="1" lang="en-US" altLang="zh-CN">
                <a:latin typeface="Times New Roman" pitchFamily="18" charset="0"/>
              </a:rPr>
              <a:t>PROCEDURE </a:t>
            </a:r>
            <a:r>
              <a:rPr kumimoji="1" lang="en-US" altLang="zh-CN">
                <a:solidFill>
                  <a:schemeClr val="accent2"/>
                </a:solidFill>
                <a:latin typeface="Times New Roman" pitchFamily="18" charset="0"/>
              </a:rPr>
              <a:t>leave</a:t>
            </a:r>
            <a:r>
              <a:rPr kumimoji="1" lang="en-US" altLang="zh-CN">
                <a:latin typeface="Times New Roman" pitchFamily="18" charset="0"/>
              </a:rPr>
              <a:t>(VAR instance:one_instance);</a:t>
            </a:r>
          </a:p>
          <a:p>
            <a:pPr algn="l" eaLnBrk="1" hangingPunct="1"/>
            <a:r>
              <a:rPr kumimoji="1" lang="en-US" altLang="zh-CN">
                <a:latin typeface="Times New Roman" pitchFamily="18" charset="0"/>
              </a:rPr>
              <a:t>BEGIN</a:t>
            </a:r>
          </a:p>
          <a:p>
            <a:pPr algn="l" eaLnBrk="1" hangingPunct="1"/>
            <a:r>
              <a:rPr kumimoji="1" lang="en-US" altLang="zh-CN">
                <a:latin typeface="Times New Roman" pitchFamily="18" charset="0"/>
              </a:rPr>
              <a:t>   IF instance.urgent_count &gt;0 THEN</a:t>
            </a:r>
          </a:p>
          <a:p>
            <a:pPr algn="l" eaLnBrk="1" hangingPunct="1"/>
            <a:r>
              <a:rPr kumimoji="1" lang="en-US" altLang="zh-CN">
                <a:latin typeface="Times New Roman" pitchFamily="18" charset="0"/>
              </a:rPr>
              <a:t>   BEGIN   instance.urgent--;</a:t>
            </a:r>
          </a:p>
          <a:p>
            <a:pPr algn="l" eaLnBrk="1" hangingPunct="1"/>
            <a:r>
              <a:rPr kumimoji="1" lang="en-US" altLang="zh-CN">
                <a:latin typeface="Times New Roman" pitchFamily="18" charset="0"/>
              </a:rPr>
              <a:t>      V(instance.urgent)</a:t>
            </a:r>
          </a:p>
          <a:p>
            <a:pPr algn="l" eaLnBrk="1" hangingPunct="1"/>
            <a:r>
              <a:rPr kumimoji="1" lang="en-US" altLang="zh-CN">
                <a:latin typeface="Times New Roman" pitchFamily="18" charset="0"/>
              </a:rPr>
              <a:t>   END</a:t>
            </a:r>
          </a:p>
          <a:p>
            <a:pPr algn="l" eaLnBrk="1" hangingPunct="1"/>
            <a:r>
              <a:rPr kumimoji="1" lang="en-US" altLang="zh-CN">
                <a:latin typeface="Times New Roman" pitchFamily="18" charset="0"/>
              </a:rPr>
              <a:t>   ELSE</a:t>
            </a:r>
          </a:p>
          <a:p>
            <a:pPr algn="l" eaLnBrk="1" hangingPunct="1"/>
            <a:r>
              <a:rPr kumimoji="1" lang="en-US" altLang="zh-CN">
                <a:latin typeface="Times New Roman" pitchFamily="18" charset="0"/>
              </a:rPr>
              <a:t>      V(instance.mutex)</a:t>
            </a:r>
          </a:p>
          <a:p>
            <a:pPr algn="l" eaLnBrk="1" hangingPunct="1"/>
            <a:r>
              <a:rPr kumimoji="1" lang="en-US" altLang="zh-CN">
                <a:latin typeface="Times New Roman" pitchFamily="18" charset="0"/>
              </a:rPr>
              <a:t>END;</a:t>
            </a:r>
          </a:p>
        </p:txBody>
      </p:sp>
    </p:spTree>
  </p:cSld>
  <p:clrMapOvr>
    <a:masterClrMapping/>
  </p:clrMapOvr>
  <p:transition>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903288" y="1830388"/>
            <a:ext cx="8297862" cy="4838700"/>
          </a:xfrm>
          <a:prstGeom prst="rect">
            <a:avLst/>
          </a:prstGeom>
          <a:noFill/>
          <a:ln w="9525">
            <a:noFill/>
            <a:miter lim="800000"/>
            <a:headEnd/>
            <a:tailEnd/>
          </a:ln>
        </p:spPr>
        <p:txBody>
          <a:bodyPr>
            <a:spAutoFit/>
          </a:bodyPr>
          <a:lstStyle/>
          <a:p>
            <a:pPr algn="l" eaLnBrk="1" hangingPunct="1"/>
            <a:r>
              <a:rPr kumimoji="1" lang="en-US" altLang="zh-CN">
                <a:latin typeface="Times New Roman" pitchFamily="18" charset="0"/>
              </a:rPr>
              <a:t>PROCEDURE wait(VAR instance:one_instance;</a:t>
            </a:r>
          </a:p>
          <a:p>
            <a:pPr algn="l" eaLnBrk="1" hangingPunct="1"/>
            <a:r>
              <a:rPr kumimoji="1" lang="en-US" altLang="zh-CN">
                <a:latin typeface="Times New Roman" pitchFamily="18" charset="0"/>
              </a:rPr>
              <a:t>		         VAR s:semephore;VAR count:integer);</a:t>
            </a:r>
          </a:p>
          <a:p>
            <a:pPr algn="l" eaLnBrk="1" hangingPunct="1"/>
            <a:r>
              <a:rPr kumimoji="1" lang="en-US" altLang="zh-CN">
                <a:latin typeface="Times New Roman" pitchFamily="18" charset="0"/>
              </a:rPr>
              <a:t>BEGIN</a:t>
            </a:r>
          </a:p>
          <a:p>
            <a:pPr algn="l" eaLnBrk="1" hangingPunct="1"/>
            <a:r>
              <a:rPr kumimoji="1" lang="en-US" altLang="zh-CN">
                <a:latin typeface="Times New Roman" pitchFamily="18" charset="0"/>
              </a:rPr>
              <a:t>   count++;</a:t>
            </a:r>
          </a:p>
          <a:p>
            <a:pPr algn="l" eaLnBrk="1" hangingPunct="1"/>
            <a:r>
              <a:rPr kumimoji="1" lang="en-US" altLang="zh-CN">
                <a:latin typeface="Times New Roman" pitchFamily="18" charset="0"/>
              </a:rPr>
              <a:t>   IF instance.urgent_count&gt;0 THEN</a:t>
            </a:r>
          </a:p>
          <a:p>
            <a:pPr algn="l" eaLnBrk="1" hangingPunct="1"/>
            <a:r>
              <a:rPr kumimoji="1" lang="en-US" altLang="zh-CN">
                <a:latin typeface="Times New Roman" pitchFamily="18" charset="0"/>
              </a:rPr>
              <a:t>   BEGIN</a:t>
            </a:r>
          </a:p>
          <a:p>
            <a:pPr algn="l" eaLnBrk="1" hangingPunct="1"/>
            <a:r>
              <a:rPr kumimoji="1" lang="en-US" altLang="zh-CN">
                <a:latin typeface="Times New Roman" pitchFamily="18" charset="0"/>
              </a:rPr>
              <a:t>      instance.urgent_count--;</a:t>
            </a:r>
          </a:p>
          <a:p>
            <a:pPr algn="l" eaLnBrk="1" hangingPunct="1"/>
            <a:r>
              <a:rPr kumimoji="1" lang="en-US" altLang="zh-CN">
                <a:latin typeface="Times New Roman" pitchFamily="18" charset="0"/>
              </a:rPr>
              <a:t>      V(instance.urgent)</a:t>
            </a:r>
          </a:p>
          <a:p>
            <a:pPr algn="l" eaLnBrk="1" hangingPunct="1"/>
            <a:r>
              <a:rPr kumimoji="1" lang="en-US" altLang="zh-CN">
                <a:latin typeface="Times New Roman" pitchFamily="18" charset="0"/>
              </a:rPr>
              <a:t>   END</a:t>
            </a:r>
          </a:p>
          <a:p>
            <a:pPr algn="l" eaLnBrk="1" hangingPunct="1"/>
            <a:r>
              <a:rPr kumimoji="1" lang="en-US" altLang="zh-CN">
                <a:latin typeface="Times New Roman" pitchFamily="18" charset="0"/>
              </a:rPr>
              <a:t>   ELSE</a:t>
            </a:r>
          </a:p>
          <a:p>
            <a:pPr algn="l" eaLnBrk="1" hangingPunct="1"/>
            <a:r>
              <a:rPr kumimoji="1" lang="en-US" altLang="zh-CN">
                <a:latin typeface="Times New Roman" pitchFamily="18" charset="0"/>
              </a:rPr>
              <a:t>      V(instance. mutex);</a:t>
            </a:r>
          </a:p>
          <a:p>
            <a:pPr algn="l" eaLnBrk="1" hangingPunct="1"/>
            <a:r>
              <a:rPr kumimoji="1" lang="en-US" altLang="zh-CN">
                <a:latin typeface="Times New Roman" pitchFamily="18" charset="0"/>
              </a:rPr>
              <a:t>   P(s);</a:t>
            </a:r>
          </a:p>
          <a:p>
            <a:pPr algn="l" eaLnBrk="1" hangingPunct="1"/>
            <a:r>
              <a:rPr kumimoji="1" lang="en-US" altLang="zh-CN">
                <a:latin typeface="Times New Roman" pitchFamily="18" charset="0"/>
              </a:rPr>
              <a:t>END;</a:t>
            </a:r>
          </a:p>
        </p:txBody>
      </p:sp>
    </p:spTree>
  </p:cSld>
  <p:clrMapOvr>
    <a:masterClrMapping/>
  </p:clrMapOvr>
  <p:transition>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892175" y="1912938"/>
            <a:ext cx="7948613" cy="4108450"/>
          </a:xfrm>
          <a:prstGeom prst="rect">
            <a:avLst/>
          </a:prstGeom>
          <a:noFill/>
          <a:ln w="9525">
            <a:noFill/>
            <a:miter lim="800000"/>
            <a:headEnd/>
            <a:tailEnd/>
          </a:ln>
        </p:spPr>
        <p:txBody>
          <a:bodyPr>
            <a:spAutoFit/>
          </a:bodyPr>
          <a:lstStyle/>
          <a:p>
            <a:pPr algn="l" eaLnBrk="1" hangingPunct="1"/>
            <a:r>
              <a:rPr kumimoji="1" lang="en-US" altLang="zh-CN">
                <a:latin typeface="Times New Roman" pitchFamily="18" charset="0"/>
              </a:rPr>
              <a:t>PROCEDURE signal(VAR instance:one_instance;</a:t>
            </a:r>
          </a:p>
          <a:p>
            <a:pPr algn="l" eaLnBrk="1" hangingPunct="1"/>
            <a:r>
              <a:rPr kumimoji="1" lang="en-US" altLang="zh-CN">
                <a:latin typeface="Times New Roman" pitchFamily="18" charset="0"/>
              </a:rPr>
              <a:t>		           VAR s:semaphore;VAR count:integer);</a:t>
            </a:r>
          </a:p>
          <a:p>
            <a:pPr algn="l" eaLnBrk="1" hangingPunct="1"/>
            <a:r>
              <a:rPr kumimoji="1" lang="en-US" altLang="zh-CN">
                <a:latin typeface="Times New Roman" pitchFamily="18" charset="0"/>
              </a:rPr>
              <a:t>BEGIN</a:t>
            </a:r>
          </a:p>
          <a:p>
            <a:pPr algn="l" eaLnBrk="1" hangingPunct="1"/>
            <a:r>
              <a:rPr kumimoji="1" lang="en-US" altLang="zh-CN">
                <a:latin typeface="Times New Roman" pitchFamily="18" charset="0"/>
              </a:rPr>
              <a:t>   IF count&gt;0 THEN</a:t>
            </a:r>
          </a:p>
          <a:p>
            <a:pPr algn="l" eaLnBrk="1" hangingPunct="1"/>
            <a:r>
              <a:rPr kumimoji="1" lang="en-US" altLang="zh-CN">
                <a:latin typeface="Times New Roman" pitchFamily="18" charset="0"/>
              </a:rPr>
              <a:t>   BEGIN</a:t>
            </a:r>
          </a:p>
          <a:p>
            <a:pPr algn="l" eaLnBrk="1" hangingPunct="1"/>
            <a:r>
              <a:rPr kumimoji="1" lang="en-US" altLang="zh-CN">
                <a:latin typeface="Times New Roman" pitchFamily="18" charset="0"/>
              </a:rPr>
              <a:t>      count--;</a:t>
            </a:r>
          </a:p>
          <a:p>
            <a:pPr algn="l" eaLnBrk="1" hangingPunct="1"/>
            <a:r>
              <a:rPr kumimoji="1" lang="en-US" altLang="zh-CN">
                <a:latin typeface="Times New Roman" pitchFamily="18" charset="0"/>
              </a:rPr>
              <a:t>      instance.urgent_count++;</a:t>
            </a:r>
          </a:p>
          <a:p>
            <a:pPr algn="l" eaLnBrk="1" hangingPunct="1"/>
            <a:r>
              <a:rPr kumimoji="1" lang="en-US" altLang="zh-CN">
                <a:latin typeface="Times New Roman" pitchFamily="18" charset="0"/>
              </a:rPr>
              <a:t>      V(s);</a:t>
            </a:r>
          </a:p>
          <a:p>
            <a:pPr algn="l" eaLnBrk="1" hangingPunct="1"/>
            <a:r>
              <a:rPr kumimoji="1" lang="en-US" altLang="zh-CN">
                <a:latin typeface="Times New Roman" pitchFamily="18" charset="0"/>
              </a:rPr>
              <a:t>      P(instance.urgent)</a:t>
            </a:r>
          </a:p>
          <a:p>
            <a:pPr algn="l" eaLnBrk="1" hangingPunct="1"/>
            <a:r>
              <a:rPr kumimoji="1" lang="en-US" altLang="zh-CN">
                <a:latin typeface="Times New Roman" pitchFamily="18" charset="0"/>
              </a:rPr>
              <a:t>   END</a:t>
            </a:r>
          </a:p>
          <a:p>
            <a:pPr algn="l" eaLnBrk="1" hangingPunct="1"/>
            <a:r>
              <a:rPr kumimoji="1" lang="en-US" altLang="zh-CN">
                <a:latin typeface="Times New Roman" pitchFamily="18" charset="0"/>
              </a:rPr>
              <a:t>END;</a:t>
            </a:r>
          </a:p>
        </p:txBody>
      </p:sp>
    </p:spTree>
  </p:cSld>
  <p:clrMapOvr>
    <a:masterClrMapping/>
  </p:clrMapOvr>
  <p:transition>
    <p:zoom dir="in"/>
  </p:transition>
</p:sld>
</file>

<file path=ppt/theme/theme1.xml><?xml version="1.0" encoding="utf-8"?>
<a:theme xmlns:a="http://schemas.openxmlformats.org/drawingml/2006/main" name="Blank Presentation">
  <a:themeElements>
    <a:clrScheme name="">
      <a:dk1>
        <a:srgbClr val="808080"/>
      </a:dk1>
      <a:lt1>
        <a:srgbClr val="FFFFFF"/>
      </a:lt1>
      <a:dk2>
        <a:srgbClr val="000000"/>
      </a:dk2>
      <a:lt2>
        <a:srgbClr val="FFFFFF"/>
      </a:lt2>
      <a:accent1>
        <a:srgbClr val="FFFFFF"/>
      </a:accent1>
      <a:accent2>
        <a:srgbClr val="FF0000"/>
      </a:accent2>
      <a:accent3>
        <a:srgbClr val="AAAAAA"/>
      </a:accent3>
      <a:accent4>
        <a:srgbClr val="DADADA"/>
      </a:accent4>
      <a:accent5>
        <a:srgbClr val="FFFFFF"/>
      </a:accent5>
      <a:accent6>
        <a:srgbClr val="E70000"/>
      </a:accent6>
      <a:hlink>
        <a:srgbClr val="FFFFFF"/>
      </a:hlink>
      <a:folHlink>
        <a:srgbClr val="CCFFCC"/>
      </a:folHlink>
    </a:clrScheme>
    <a:fontScheme name="Blank Presentation">
      <a:majorFont>
        <a:latin typeface="Univers"/>
        <a:ea typeface="宋体"/>
        <a:cs typeface=""/>
      </a:majorFont>
      <a:minorFont>
        <a:latin typeface="Univer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23511</TotalTime>
  <Words>774</Words>
  <Application>Microsoft Office PowerPoint</Application>
  <PresentationFormat>A4 纸张(210x297 毫米)</PresentationFormat>
  <Paragraphs>77</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Arial</vt:lpstr>
      <vt:lpstr>宋体</vt:lpstr>
      <vt:lpstr>Univers</vt:lpstr>
      <vt:lpstr>Wingdings</vt:lpstr>
      <vt:lpstr>Times New Roman</vt:lpstr>
      <vt:lpstr>Blank Presentation</vt:lpstr>
      <vt:lpstr>管程中的多个进程进入</vt:lpstr>
      <vt:lpstr> 管程中的多个进程进入</vt:lpstr>
      <vt:lpstr>条件变量(condition)</vt:lpstr>
      <vt:lpstr>幻灯片 4</vt:lpstr>
      <vt:lpstr>管程的的组成</vt:lpstr>
      <vt:lpstr>幻灯片 6</vt:lpstr>
      <vt:lpstr>幻灯片 7</vt:lpstr>
      <vt:lpstr>幻灯片 8</vt:lpstr>
      <vt:lpstr>幻灯片 9</vt:lpstr>
      <vt:lpstr>管程和进程的异同点</vt:lpstr>
    </vt:vector>
  </TitlesOfParts>
  <Company>Gerber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DVORAK</dc:creator>
  <cp:lastModifiedBy>cwl</cp:lastModifiedBy>
  <cp:revision>1509</cp:revision>
  <dcterms:created xsi:type="dcterms:W3CDTF">1998-10-03T18:37:08Z</dcterms:created>
  <dcterms:modified xsi:type="dcterms:W3CDTF">2016-09-13T13:13:04Z</dcterms:modified>
</cp:coreProperties>
</file>