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333"/>
    <p:restoredTop sz="50000"/>
  </p:normalViewPr>
  <p:slideViewPr>
    <p:cSldViewPr snapToGrid="0" snapToObjects="1">
      <p:cViewPr varScale="1">
        <p:scale>
          <a:sx n="81" d="100"/>
          <a:sy n="81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D599E-AD58-40E5-88E6-2A5A90A46C2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360408C8-F854-434F-B6FF-DC871E661CD0}">
      <dgm:prSet/>
      <dgm:spPr/>
      <dgm:t>
        <a:bodyPr/>
        <a:lstStyle/>
        <a:p>
          <a:r>
            <a:rPr lang="en-US" altLang="zh-CN" dirty="0" smtClean="0"/>
            <a:t>111</a:t>
          </a:r>
          <a:r>
            <a:rPr lang="zh-CN" altLang="en-US" dirty="0" smtClean="0"/>
            <a:t>个特性</a:t>
          </a:r>
          <a:endParaRPr lang="en-US" altLang="zh-CN" dirty="0" smtClean="0"/>
        </a:p>
      </dgm:t>
    </dgm:pt>
    <dgm:pt modelId="{F358B055-8290-404F-A5AE-ACCF2A2F3BF9}" type="parTrans" cxnId="{A1E4AA69-B5A2-4C37-824E-7D57613AFED4}">
      <dgm:prSet/>
      <dgm:spPr/>
      <dgm:t>
        <a:bodyPr/>
        <a:lstStyle/>
        <a:p>
          <a:endParaRPr lang="zh-CN" altLang="en-US"/>
        </a:p>
      </dgm:t>
    </dgm:pt>
    <dgm:pt modelId="{11C21C2F-D50D-41C6-A066-BE329C7D01E3}" type="sibTrans" cxnId="{A1E4AA69-B5A2-4C37-824E-7D57613AFED4}">
      <dgm:prSet/>
      <dgm:spPr/>
      <dgm:t>
        <a:bodyPr/>
        <a:lstStyle/>
        <a:p>
          <a:endParaRPr lang="zh-CN" altLang="en-US"/>
        </a:p>
      </dgm:t>
    </dgm:pt>
    <dgm:pt modelId="{415D6FA9-C1F8-4F65-BF9C-07E99CC8B1EA}">
      <dgm:prSet phldrT="[文本]"/>
      <dgm:spPr/>
      <dgm:t>
        <a:bodyPr/>
        <a:lstStyle/>
        <a:p>
          <a:r>
            <a:rPr lang="en-US" altLang="zh-CN" dirty="0" smtClean="0"/>
            <a:t>38</a:t>
          </a:r>
          <a:r>
            <a:rPr lang="zh-CN" altLang="en-US" dirty="0" smtClean="0"/>
            <a:t>个场景</a:t>
          </a:r>
          <a:endParaRPr lang="zh-CN" altLang="en-US" dirty="0"/>
        </a:p>
      </dgm:t>
    </dgm:pt>
    <dgm:pt modelId="{FBA9C6A6-1F44-4309-A17A-310C21C43EF1}" type="parTrans" cxnId="{4EB15E6C-6123-490C-9143-A32ED401E979}">
      <dgm:prSet/>
      <dgm:spPr/>
      <dgm:t>
        <a:bodyPr/>
        <a:lstStyle/>
        <a:p>
          <a:endParaRPr lang="zh-CN" altLang="en-US"/>
        </a:p>
      </dgm:t>
    </dgm:pt>
    <dgm:pt modelId="{F9BC814B-BE2F-4F33-9960-19F2681DD185}" type="sibTrans" cxnId="{4EB15E6C-6123-490C-9143-A32ED401E979}">
      <dgm:prSet/>
      <dgm:spPr/>
      <dgm:t>
        <a:bodyPr/>
        <a:lstStyle/>
        <a:p>
          <a:endParaRPr lang="zh-CN" altLang="en-US"/>
        </a:p>
      </dgm:t>
    </dgm:pt>
    <dgm:pt modelId="{C49721E7-7C9E-4BFE-9C69-99BB49DF24F0}">
      <dgm:prSet/>
      <dgm:spPr/>
      <dgm:t>
        <a:bodyPr/>
        <a:lstStyle/>
        <a:p>
          <a:r>
            <a:rPr lang="en-US" altLang="zh-CN" smtClean="0"/>
            <a:t>510</a:t>
          </a:r>
          <a:r>
            <a:rPr lang="zh-CN" altLang="en-US" smtClean="0"/>
            <a:t>个功能点</a:t>
          </a:r>
          <a:endParaRPr lang="en-US" altLang="zh-CN" dirty="0" smtClean="0"/>
        </a:p>
      </dgm:t>
    </dgm:pt>
    <dgm:pt modelId="{B19728A6-0D28-49B2-A4D2-B9CB8992AE33}" type="parTrans" cxnId="{744EADDA-C331-48E9-B5B0-312C9DEA8E31}">
      <dgm:prSet/>
      <dgm:spPr/>
      <dgm:t>
        <a:bodyPr/>
        <a:lstStyle/>
        <a:p>
          <a:endParaRPr lang="zh-CN" altLang="en-US"/>
        </a:p>
      </dgm:t>
    </dgm:pt>
    <dgm:pt modelId="{19D5C67D-3EBD-4E1A-9371-4FDA00935954}" type="sibTrans" cxnId="{744EADDA-C331-48E9-B5B0-312C9DEA8E31}">
      <dgm:prSet/>
      <dgm:spPr/>
      <dgm:t>
        <a:bodyPr/>
        <a:lstStyle/>
        <a:p>
          <a:endParaRPr lang="zh-CN" altLang="en-US"/>
        </a:p>
      </dgm:t>
    </dgm:pt>
    <dgm:pt modelId="{32669118-1227-4B13-8397-C7A1408D8B38}" type="pres">
      <dgm:prSet presAssocID="{31AD599E-AD58-40E5-88E6-2A5A90A46C2F}" presName="compositeShape" presStyleCnt="0">
        <dgm:presLayoutVars>
          <dgm:dir/>
          <dgm:resizeHandles/>
        </dgm:presLayoutVars>
      </dgm:prSet>
      <dgm:spPr/>
    </dgm:pt>
    <dgm:pt modelId="{D491B5DC-96F0-4CB0-98DD-847C27CD856E}" type="pres">
      <dgm:prSet presAssocID="{31AD599E-AD58-40E5-88E6-2A5A90A46C2F}" presName="pyramid" presStyleLbl="node1" presStyleIdx="0" presStyleCnt="1" custLinFactNeighborX="1899" custLinFactNeighborY="417"/>
      <dgm:spPr/>
    </dgm:pt>
    <dgm:pt modelId="{C2685D41-590D-43CA-839F-804EB86CADC5}" type="pres">
      <dgm:prSet presAssocID="{31AD599E-AD58-40E5-88E6-2A5A90A46C2F}" presName="theList" presStyleCnt="0"/>
      <dgm:spPr/>
    </dgm:pt>
    <dgm:pt modelId="{ADBC512D-284F-47A8-9C06-69CBB2A0935A}" type="pres">
      <dgm:prSet presAssocID="{415D6FA9-C1F8-4F65-BF9C-07E99CC8B1EA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EF9AA6-CC2A-4FDE-96FB-E2313A040332}" type="pres">
      <dgm:prSet presAssocID="{415D6FA9-C1F8-4F65-BF9C-07E99CC8B1EA}" presName="aSpace" presStyleCnt="0"/>
      <dgm:spPr/>
    </dgm:pt>
    <dgm:pt modelId="{12FEC773-9693-4603-BEA3-94F491EA033D}" type="pres">
      <dgm:prSet presAssocID="{360408C8-F854-434F-B6FF-DC871E661CD0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E06D40-8A12-486F-800B-C76381AE2847}" type="pres">
      <dgm:prSet presAssocID="{360408C8-F854-434F-B6FF-DC871E661CD0}" presName="aSpace" presStyleCnt="0"/>
      <dgm:spPr/>
    </dgm:pt>
    <dgm:pt modelId="{D6D7EA1D-0CF5-404F-9FB9-5178068A46E1}" type="pres">
      <dgm:prSet presAssocID="{C49721E7-7C9E-4BFE-9C69-99BB49DF24F0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4869D0-661D-46D5-8A99-73A2EE929AF7}" type="pres">
      <dgm:prSet presAssocID="{C49721E7-7C9E-4BFE-9C69-99BB49DF24F0}" presName="aSpace" presStyleCnt="0"/>
      <dgm:spPr/>
    </dgm:pt>
  </dgm:ptLst>
  <dgm:cxnLst>
    <dgm:cxn modelId="{6EAE0B23-7DC5-AA4D-882D-DEBF0827A605}" type="presOf" srcId="{360408C8-F854-434F-B6FF-DC871E661CD0}" destId="{12FEC773-9693-4603-BEA3-94F491EA033D}" srcOrd="0" destOrd="0" presId="urn:microsoft.com/office/officeart/2005/8/layout/pyramid2"/>
    <dgm:cxn modelId="{93B61858-A96B-CA44-A17A-4BC0D0EF5726}" type="presOf" srcId="{31AD599E-AD58-40E5-88E6-2A5A90A46C2F}" destId="{32669118-1227-4B13-8397-C7A1408D8B38}" srcOrd="0" destOrd="0" presId="urn:microsoft.com/office/officeart/2005/8/layout/pyramid2"/>
    <dgm:cxn modelId="{048E4584-D71D-6C4C-AD20-4A50B361A145}" type="presOf" srcId="{C49721E7-7C9E-4BFE-9C69-99BB49DF24F0}" destId="{D6D7EA1D-0CF5-404F-9FB9-5178068A46E1}" srcOrd="0" destOrd="0" presId="urn:microsoft.com/office/officeart/2005/8/layout/pyramid2"/>
    <dgm:cxn modelId="{A1E4AA69-B5A2-4C37-824E-7D57613AFED4}" srcId="{31AD599E-AD58-40E5-88E6-2A5A90A46C2F}" destId="{360408C8-F854-434F-B6FF-DC871E661CD0}" srcOrd="1" destOrd="0" parTransId="{F358B055-8290-404F-A5AE-ACCF2A2F3BF9}" sibTransId="{11C21C2F-D50D-41C6-A066-BE329C7D01E3}"/>
    <dgm:cxn modelId="{4EB15E6C-6123-490C-9143-A32ED401E979}" srcId="{31AD599E-AD58-40E5-88E6-2A5A90A46C2F}" destId="{415D6FA9-C1F8-4F65-BF9C-07E99CC8B1EA}" srcOrd="0" destOrd="0" parTransId="{FBA9C6A6-1F44-4309-A17A-310C21C43EF1}" sibTransId="{F9BC814B-BE2F-4F33-9960-19F2681DD185}"/>
    <dgm:cxn modelId="{B2E2C957-0673-4D4C-B36A-998F1344FCA4}" type="presOf" srcId="{415D6FA9-C1F8-4F65-BF9C-07E99CC8B1EA}" destId="{ADBC512D-284F-47A8-9C06-69CBB2A0935A}" srcOrd="0" destOrd="0" presId="urn:microsoft.com/office/officeart/2005/8/layout/pyramid2"/>
    <dgm:cxn modelId="{744EADDA-C331-48E9-B5B0-312C9DEA8E31}" srcId="{31AD599E-AD58-40E5-88E6-2A5A90A46C2F}" destId="{C49721E7-7C9E-4BFE-9C69-99BB49DF24F0}" srcOrd="2" destOrd="0" parTransId="{B19728A6-0D28-49B2-A4D2-B9CB8992AE33}" sibTransId="{19D5C67D-3EBD-4E1A-9371-4FDA00935954}"/>
    <dgm:cxn modelId="{7D0CE759-B361-084B-A65D-11071A1EB5C3}" type="presParOf" srcId="{32669118-1227-4B13-8397-C7A1408D8B38}" destId="{D491B5DC-96F0-4CB0-98DD-847C27CD856E}" srcOrd="0" destOrd="0" presId="urn:microsoft.com/office/officeart/2005/8/layout/pyramid2"/>
    <dgm:cxn modelId="{C89B384D-DEC5-9348-B45D-946F47209726}" type="presParOf" srcId="{32669118-1227-4B13-8397-C7A1408D8B38}" destId="{C2685D41-590D-43CA-839F-804EB86CADC5}" srcOrd="1" destOrd="0" presId="urn:microsoft.com/office/officeart/2005/8/layout/pyramid2"/>
    <dgm:cxn modelId="{190E987F-DC39-2041-992F-5F4AB84B7A8C}" type="presParOf" srcId="{C2685D41-590D-43CA-839F-804EB86CADC5}" destId="{ADBC512D-284F-47A8-9C06-69CBB2A0935A}" srcOrd="0" destOrd="0" presId="urn:microsoft.com/office/officeart/2005/8/layout/pyramid2"/>
    <dgm:cxn modelId="{68F57431-435D-9E4F-BB2A-91400A244B04}" type="presParOf" srcId="{C2685D41-590D-43CA-839F-804EB86CADC5}" destId="{98EF9AA6-CC2A-4FDE-96FB-E2313A040332}" srcOrd="1" destOrd="0" presId="urn:microsoft.com/office/officeart/2005/8/layout/pyramid2"/>
    <dgm:cxn modelId="{E95D4959-28B9-6A41-AF22-6FDFC3BB48DC}" type="presParOf" srcId="{C2685D41-590D-43CA-839F-804EB86CADC5}" destId="{12FEC773-9693-4603-BEA3-94F491EA033D}" srcOrd="2" destOrd="0" presId="urn:microsoft.com/office/officeart/2005/8/layout/pyramid2"/>
    <dgm:cxn modelId="{EF775F8C-817D-DC47-AA53-EE8DD0863353}" type="presParOf" srcId="{C2685D41-590D-43CA-839F-804EB86CADC5}" destId="{6CE06D40-8A12-486F-800B-C76381AE2847}" srcOrd="3" destOrd="0" presId="urn:microsoft.com/office/officeart/2005/8/layout/pyramid2"/>
    <dgm:cxn modelId="{4454634E-CA5E-7A4A-B8CF-D55A4A9D3218}" type="presParOf" srcId="{C2685D41-590D-43CA-839F-804EB86CADC5}" destId="{D6D7EA1D-0CF5-404F-9FB9-5178068A46E1}" srcOrd="4" destOrd="0" presId="urn:microsoft.com/office/officeart/2005/8/layout/pyramid2"/>
    <dgm:cxn modelId="{A35A68D6-77EA-DD48-8A85-6E8D5BE169A2}" type="presParOf" srcId="{C2685D41-590D-43CA-839F-804EB86CADC5}" destId="{A44869D0-661D-46D5-8A99-73A2EE929AF7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3200EC-2D23-4081-92A1-3CE2EA5D4BD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23137C5-27B7-4BE3-BEFD-5CDB090A379A}">
      <dgm:prSet phldrT="[文本]"/>
      <dgm:spPr/>
      <dgm:t>
        <a:bodyPr/>
        <a:lstStyle/>
        <a:p>
          <a:r>
            <a:rPr lang="zh-CN" altLang="en-US" dirty="0" smtClean="0"/>
            <a:t>需求调研及讨论</a:t>
          </a:r>
          <a:endParaRPr lang="zh-CN" altLang="en-US" dirty="0"/>
        </a:p>
      </dgm:t>
    </dgm:pt>
    <dgm:pt modelId="{98550BBF-907E-4D8E-A9B0-6CD0549AC59E}" type="parTrans" cxnId="{4203E5F8-0ACC-4410-BBD1-A325F389BCC4}">
      <dgm:prSet/>
      <dgm:spPr/>
      <dgm:t>
        <a:bodyPr/>
        <a:lstStyle/>
        <a:p>
          <a:endParaRPr lang="zh-CN" altLang="en-US"/>
        </a:p>
      </dgm:t>
    </dgm:pt>
    <dgm:pt modelId="{07E2DA16-11B1-4331-9F4D-0019EEB294D3}" type="sibTrans" cxnId="{4203E5F8-0ACC-4410-BBD1-A325F389BCC4}">
      <dgm:prSet/>
      <dgm:spPr/>
      <dgm:t>
        <a:bodyPr/>
        <a:lstStyle/>
        <a:p>
          <a:endParaRPr lang="zh-CN" altLang="en-US"/>
        </a:p>
      </dgm:t>
    </dgm:pt>
    <dgm:pt modelId="{49DFC543-1CC7-4D60-B5E5-5828831F1837}">
      <dgm:prSet phldrT="[文本]"/>
      <dgm:spPr/>
      <dgm:t>
        <a:bodyPr/>
        <a:lstStyle/>
        <a:p>
          <a:r>
            <a:rPr lang="zh-CN" altLang="en-US" dirty="0" smtClean="0"/>
            <a:t>需求初稿编写</a:t>
          </a:r>
          <a:endParaRPr lang="zh-CN" altLang="en-US" dirty="0"/>
        </a:p>
      </dgm:t>
    </dgm:pt>
    <dgm:pt modelId="{A6B945C5-CEC6-4F9F-8B82-1CE46B78AB4F}" type="parTrans" cxnId="{4BDEBDDA-7AC3-4640-BCF4-D2F73CCF5F2A}">
      <dgm:prSet/>
      <dgm:spPr/>
      <dgm:t>
        <a:bodyPr/>
        <a:lstStyle/>
        <a:p>
          <a:endParaRPr lang="zh-CN" altLang="en-US"/>
        </a:p>
      </dgm:t>
    </dgm:pt>
    <dgm:pt modelId="{3E13B3B1-4A18-40BA-BB08-FBF5A16510EC}" type="sibTrans" cxnId="{4BDEBDDA-7AC3-4640-BCF4-D2F73CCF5F2A}">
      <dgm:prSet/>
      <dgm:spPr/>
      <dgm:t>
        <a:bodyPr/>
        <a:lstStyle/>
        <a:p>
          <a:endParaRPr lang="zh-CN" altLang="en-US"/>
        </a:p>
      </dgm:t>
    </dgm:pt>
    <dgm:pt modelId="{7100E966-C05C-4AA1-9815-04599D997F6C}">
      <dgm:prSet phldrT="[文本]"/>
      <dgm:spPr/>
      <dgm:t>
        <a:bodyPr/>
        <a:lstStyle/>
        <a:p>
          <a:r>
            <a:rPr lang="zh-CN" altLang="en-US" dirty="0" smtClean="0"/>
            <a:t>需求内审</a:t>
          </a:r>
          <a:endParaRPr lang="zh-CN" altLang="en-US" dirty="0"/>
        </a:p>
      </dgm:t>
    </dgm:pt>
    <dgm:pt modelId="{E7638857-0E47-4512-B354-F6F280A59BFC}" type="parTrans" cxnId="{DC0E6638-C51B-4B5F-98A9-7246B122B2DA}">
      <dgm:prSet/>
      <dgm:spPr/>
      <dgm:t>
        <a:bodyPr/>
        <a:lstStyle/>
        <a:p>
          <a:endParaRPr lang="zh-CN" altLang="en-US"/>
        </a:p>
      </dgm:t>
    </dgm:pt>
    <dgm:pt modelId="{F6914EE0-889D-42B0-9264-284CFBBF7791}" type="sibTrans" cxnId="{DC0E6638-C51B-4B5F-98A9-7246B122B2DA}">
      <dgm:prSet/>
      <dgm:spPr/>
      <dgm:t>
        <a:bodyPr/>
        <a:lstStyle/>
        <a:p>
          <a:endParaRPr lang="zh-CN" altLang="en-US"/>
        </a:p>
      </dgm:t>
    </dgm:pt>
    <dgm:pt modelId="{81DC64AA-03CA-4994-9299-F2CB956FDEE5}">
      <dgm:prSet phldrT="[文本]"/>
      <dgm:spPr/>
      <dgm:t>
        <a:bodyPr/>
        <a:lstStyle/>
        <a:p>
          <a:r>
            <a:rPr lang="zh-CN" altLang="en-US" dirty="0" smtClean="0"/>
            <a:t>业务部门及开发商线下评审</a:t>
          </a:r>
          <a:endParaRPr lang="zh-CN" altLang="en-US" dirty="0"/>
        </a:p>
      </dgm:t>
    </dgm:pt>
    <dgm:pt modelId="{F55ECA68-6909-4DB1-AF8D-DF475D521CBD}" type="parTrans" cxnId="{F92BE40C-AFAD-4C8B-9972-54DB3176042B}">
      <dgm:prSet/>
      <dgm:spPr/>
      <dgm:t>
        <a:bodyPr/>
        <a:lstStyle/>
        <a:p>
          <a:endParaRPr lang="zh-CN" altLang="en-US"/>
        </a:p>
      </dgm:t>
    </dgm:pt>
    <dgm:pt modelId="{C8EC35ED-FD37-4121-9D1D-C83B2FB81071}" type="sibTrans" cxnId="{F92BE40C-AFAD-4C8B-9972-54DB3176042B}">
      <dgm:prSet/>
      <dgm:spPr/>
      <dgm:t>
        <a:bodyPr/>
        <a:lstStyle/>
        <a:p>
          <a:endParaRPr lang="zh-CN" altLang="en-US"/>
        </a:p>
      </dgm:t>
    </dgm:pt>
    <dgm:pt modelId="{BE7CC36B-50EA-4DEE-8182-74F0D6F03265}">
      <dgm:prSet phldrT="[文本]"/>
      <dgm:spPr/>
      <dgm:t>
        <a:bodyPr/>
        <a:lstStyle/>
        <a:p>
          <a:r>
            <a:rPr lang="zh-CN" altLang="en-US" dirty="0" smtClean="0"/>
            <a:t>业务部门及开发商现场评审</a:t>
          </a:r>
          <a:endParaRPr lang="zh-CN" altLang="en-US" dirty="0"/>
        </a:p>
      </dgm:t>
    </dgm:pt>
    <dgm:pt modelId="{BA173923-459A-4725-ACFC-E1539993A8B4}" type="parTrans" cxnId="{DB506388-1034-4DB9-9825-1A1AD3C4F5F2}">
      <dgm:prSet/>
      <dgm:spPr/>
      <dgm:t>
        <a:bodyPr/>
        <a:lstStyle/>
        <a:p>
          <a:endParaRPr lang="zh-CN" altLang="en-US"/>
        </a:p>
      </dgm:t>
    </dgm:pt>
    <dgm:pt modelId="{051D85AC-0E31-487E-AC02-BE1AD8CE172E}" type="sibTrans" cxnId="{DB506388-1034-4DB9-9825-1A1AD3C4F5F2}">
      <dgm:prSet/>
      <dgm:spPr/>
      <dgm:t>
        <a:bodyPr/>
        <a:lstStyle/>
        <a:p>
          <a:endParaRPr lang="zh-CN" altLang="en-US"/>
        </a:p>
      </dgm:t>
    </dgm:pt>
    <dgm:pt modelId="{529121EC-AE03-4705-B589-15A36F637BC6}">
      <dgm:prSet phldrT="[文本]"/>
      <dgm:spPr/>
      <dgm:t>
        <a:bodyPr/>
        <a:lstStyle/>
        <a:p>
          <a:r>
            <a:rPr lang="zh-CN" altLang="en-US" dirty="0" smtClean="0"/>
            <a:t>评审结果公示</a:t>
          </a:r>
          <a:endParaRPr lang="zh-CN" altLang="en-US" dirty="0"/>
        </a:p>
      </dgm:t>
    </dgm:pt>
    <dgm:pt modelId="{729F2B0D-CEE7-4D51-9523-9A0AF6340A8B}" type="parTrans" cxnId="{0465EB3D-64E8-464F-9325-0422B25CF95A}">
      <dgm:prSet/>
      <dgm:spPr/>
      <dgm:t>
        <a:bodyPr/>
        <a:lstStyle/>
        <a:p>
          <a:endParaRPr lang="zh-CN" altLang="en-US"/>
        </a:p>
      </dgm:t>
    </dgm:pt>
    <dgm:pt modelId="{6EBCCB07-7068-4209-83E6-67FEDB2A4C0C}" type="sibTrans" cxnId="{0465EB3D-64E8-464F-9325-0422B25CF95A}">
      <dgm:prSet/>
      <dgm:spPr/>
      <dgm:t>
        <a:bodyPr/>
        <a:lstStyle/>
        <a:p>
          <a:endParaRPr lang="zh-CN" altLang="en-US"/>
        </a:p>
      </dgm:t>
    </dgm:pt>
    <dgm:pt modelId="{C10636C3-D2DA-49ED-BB82-26F913F6AB29}">
      <dgm:prSet phldrT="[文本]"/>
      <dgm:spPr/>
      <dgm:t>
        <a:bodyPr/>
        <a:lstStyle/>
        <a:p>
          <a:r>
            <a:rPr lang="zh-CN" altLang="en-US" dirty="0" smtClean="0"/>
            <a:t>需求串讲</a:t>
          </a:r>
          <a:endParaRPr lang="zh-CN" altLang="en-US" dirty="0"/>
        </a:p>
      </dgm:t>
    </dgm:pt>
    <dgm:pt modelId="{954C7EC3-9F93-4839-8A10-98544A9D79A9}" type="parTrans" cxnId="{C125FE3D-02F0-4F6C-A561-4CD8EFF8A963}">
      <dgm:prSet/>
      <dgm:spPr/>
      <dgm:t>
        <a:bodyPr/>
        <a:lstStyle/>
        <a:p>
          <a:endParaRPr lang="zh-CN" altLang="en-US"/>
        </a:p>
      </dgm:t>
    </dgm:pt>
    <dgm:pt modelId="{079241E5-3171-49FE-B0C0-649E6C65B419}" type="sibTrans" cxnId="{C125FE3D-02F0-4F6C-A561-4CD8EFF8A963}">
      <dgm:prSet/>
      <dgm:spPr/>
      <dgm:t>
        <a:bodyPr/>
        <a:lstStyle/>
        <a:p>
          <a:endParaRPr lang="zh-CN" altLang="en-US"/>
        </a:p>
      </dgm:t>
    </dgm:pt>
    <dgm:pt modelId="{B795DF46-E38F-471B-A519-BA1158333FAB}" type="pres">
      <dgm:prSet presAssocID="{393200EC-2D23-4081-92A1-3CE2EA5D4BD4}" presName="Name0" presStyleCnt="0">
        <dgm:presLayoutVars>
          <dgm:dir/>
          <dgm:resizeHandles val="exact"/>
        </dgm:presLayoutVars>
      </dgm:prSet>
      <dgm:spPr/>
    </dgm:pt>
    <dgm:pt modelId="{5364C451-C3C9-4E51-8CF0-8C9FECB826AA}" type="pres">
      <dgm:prSet presAssocID="{023137C5-27B7-4BE3-BEFD-5CDB090A379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4414F1-99D8-48DE-88A3-E4216DEF6A03}" type="pres">
      <dgm:prSet presAssocID="{07E2DA16-11B1-4331-9F4D-0019EEB294D3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543578E5-DFF7-40C5-AEC0-1AA8CB561F2A}" type="pres">
      <dgm:prSet presAssocID="{07E2DA16-11B1-4331-9F4D-0019EEB294D3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59B74ED6-7ED4-44D9-BFB6-570F00FA8E3B}" type="pres">
      <dgm:prSet presAssocID="{49DFC543-1CC7-4D60-B5E5-5828831F183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B3EE8E-DE02-4989-9777-981B1038600D}" type="pres">
      <dgm:prSet presAssocID="{3E13B3B1-4A18-40BA-BB08-FBF5A16510EC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1C7605A2-C2B3-4B6D-8414-FAC29565FCD6}" type="pres">
      <dgm:prSet presAssocID="{3E13B3B1-4A18-40BA-BB08-FBF5A16510EC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2C31D8D7-8CEF-42A4-A1AD-8E319DC0F4FE}" type="pres">
      <dgm:prSet presAssocID="{7100E966-C05C-4AA1-9815-04599D997F6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CE0FF0-9C87-40DF-824A-B7EDA6125340}" type="pres">
      <dgm:prSet presAssocID="{F6914EE0-889D-42B0-9264-284CFBBF7791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5C06B7C4-0A6A-40BD-B111-53D2B96B0E2C}" type="pres">
      <dgm:prSet presAssocID="{F6914EE0-889D-42B0-9264-284CFBBF7791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6A427F47-44A1-4F8A-A415-E6EA2C562F7B}" type="pres">
      <dgm:prSet presAssocID="{81DC64AA-03CA-4994-9299-F2CB956FDEE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F17115-F3FF-434E-8BAA-564488D94865}" type="pres">
      <dgm:prSet presAssocID="{C8EC35ED-FD37-4121-9D1D-C83B2FB81071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1FACC037-B493-409A-A199-6A8659C861B4}" type="pres">
      <dgm:prSet presAssocID="{C8EC35ED-FD37-4121-9D1D-C83B2FB81071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46BD83A0-F666-4CE6-B7DF-339BA2D96CC7}" type="pres">
      <dgm:prSet presAssocID="{BE7CC36B-50EA-4DEE-8182-74F0D6F0326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259D5A-910A-4D63-97AF-C9AA7AF56A10}" type="pres">
      <dgm:prSet presAssocID="{051D85AC-0E31-487E-AC02-BE1AD8CE172E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753BE2C7-C023-416D-B75D-68B36AA51864}" type="pres">
      <dgm:prSet presAssocID="{051D85AC-0E31-487E-AC02-BE1AD8CE172E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E5C85C78-575C-4919-A4C8-6A1F186E70FF}" type="pres">
      <dgm:prSet presAssocID="{529121EC-AE03-4705-B589-15A36F637BC6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A3FF6E-3C69-4816-B6E2-C22FB9FB1439}" type="pres">
      <dgm:prSet presAssocID="{6EBCCB07-7068-4209-83E6-67FEDB2A4C0C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2349FC9E-CCD4-424F-8EB3-2AF1525574A5}" type="pres">
      <dgm:prSet presAssocID="{6EBCCB07-7068-4209-83E6-67FEDB2A4C0C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55CBB0A3-81A4-47FC-9DB8-5B006F579831}" type="pres">
      <dgm:prSet presAssocID="{C10636C3-D2DA-49ED-BB82-26F913F6AB2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2924BA-9B0A-FE4D-BA78-DF8F999BCABD}" type="presOf" srcId="{051D85AC-0E31-487E-AC02-BE1AD8CE172E}" destId="{D3259D5A-910A-4D63-97AF-C9AA7AF56A10}" srcOrd="0" destOrd="0" presId="urn:microsoft.com/office/officeart/2005/8/layout/process1"/>
    <dgm:cxn modelId="{4351FCE9-6FDE-E94E-AE92-931E4E9B4E03}" type="presOf" srcId="{7100E966-C05C-4AA1-9815-04599D997F6C}" destId="{2C31D8D7-8CEF-42A4-A1AD-8E319DC0F4FE}" srcOrd="0" destOrd="0" presId="urn:microsoft.com/office/officeart/2005/8/layout/process1"/>
    <dgm:cxn modelId="{03EBAF7E-AB3C-E34E-A354-FFD38E6B5E57}" type="presOf" srcId="{6EBCCB07-7068-4209-83E6-67FEDB2A4C0C}" destId="{82A3FF6E-3C69-4816-B6E2-C22FB9FB1439}" srcOrd="0" destOrd="0" presId="urn:microsoft.com/office/officeart/2005/8/layout/process1"/>
    <dgm:cxn modelId="{5FB755A5-CB9D-3B4A-917B-1E9682497CA1}" type="presOf" srcId="{051D85AC-0E31-487E-AC02-BE1AD8CE172E}" destId="{753BE2C7-C023-416D-B75D-68B36AA51864}" srcOrd="1" destOrd="0" presId="urn:microsoft.com/office/officeart/2005/8/layout/process1"/>
    <dgm:cxn modelId="{DB506388-1034-4DB9-9825-1A1AD3C4F5F2}" srcId="{393200EC-2D23-4081-92A1-3CE2EA5D4BD4}" destId="{BE7CC36B-50EA-4DEE-8182-74F0D6F03265}" srcOrd="4" destOrd="0" parTransId="{BA173923-459A-4725-ACFC-E1539993A8B4}" sibTransId="{051D85AC-0E31-487E-AC02-BE1AD8CE172E}"/>
    <dgm:cxn modelId="{4BDEBDDA-7AC3-4640-BCF4-D2F73CCF5F2A}" srcId="{393200EC-2D23-4081-92A1-3CE2EA5D4BD4}" destId="{49DFC543-1CC7-4D60-B5E5-5828831F1837}" srcOrd="1" destOrd="0" parTransId="{A6B945C5-CEC6-4F9F-8B82-1CE46B78AB4F}" sibTransId="{3E13B3B1-4A18-40BA-BB08-FBF5A16510EC}"/>
    <dgm:cxn modelId="{3D8E5F82-DCA6-6146-8061-B131467A44B0}" type="presOf" srcId="{BE7CC36B-50EA-4DEE-8182-74F0D6F03265}" destId="{46BD83A0-F666-4CE6-B7DF-339BA2D96CC7}" srcOrd="0" destOrd="0" presId="urn:microsoft.com/office/officeart/2005/8/layout/process1"/>
    <dgm:cxn modelId="{0B3CD605-A85A-8B40-AED6-594B7BCE6470}" type="presOf" srcId="{529121EC-AE03-4705-B589-15A36F637BC6}" destId="{E5C85C78-575C-4919-A4C8-6A1F186E70FF}" srcOrd="0" destOrd="0" presId="urn:microsoft.com/office/officeart/2005/8/layout/process1"/>
    <dgm:cxn modelId="{13B34C96-9748-E141-9B50-36FA97F63D32}" type="presOf" srcId="{81DC64AA-03CA-4994-9299-F2CB956FDEE5}" destId="{6A427F47-44A1-4F8A-A415-E6EA2C562F7B}" srcOrd="0" destOrd="0" presId="urn:microsoft.com/office/officeart/2005/8/layout/process1"/>
    <dgm:cxn modelId="{4203E5F8-0ACC-4410-BBD1-A325F389BCC4}" srcId="{393200EC-2D23-4081-92A1-3CE2EA5D4BD4}" destId="{023137C5-27B7-4BE3-BEFD-5CDB090A379A}" srcOrd="0" destOrd="0" parTransId="{98550BBF-907E-4D8E-A9B0-6CD0549AC59E}" sibTransId="{07E2DA16-11B1-4331-9F4D-0019EEB294D3}"/>
    <dgm:cxn modelId="{7E4F4EC2-ED2D-824A-B7FC-A046F820B881}" type="presOf" srcId="{F6914EE0-889D-42B0-9264-284CFBBF7791}" destId="{5C06B7C4-0A6A-40BD-B111-53D2B96B0E2C}" srcOrd="1" destOrd="0" presId="urn:microsoft.com/office/officeart/2005/8/layout/process1"/>
    <dgm:cxn modelId="{17403888-BA9D-EC4F-AE4F-381C25A99D5A}" type="presOf" srcId="{393200EC-2D23-4081-92A1-3CE2EA5D4BD4}" destId="{B795DF46-E38F-471B-A519-BA1158333FAB}" srcOrd="0" destOrd="0" presId="urn:microsoft.com/office/officeart/2005/8/layout/process1"/>
    <dgm:cxn modelId="{89A7A9DA-BE91-A14D-B6D9-020BC67EA61C}" type="presOf" srcId="{3E13B3B1-4A18-40BA-BB08-FBF5A16510EC}" destId="{FBB3EE8E-DE02-4989-9777-981B1038600D}" srcOrd="0" destOrd="0" presId="urn:microsoft.com/office/officeart/2005/8/layout/process1"/>
    <dgm:cxn modelId="{7E5BBBF1-EA90-CA40-8DE1-FFBE24E17CB3}" type="presOf" srcId="{49DFC543-1CC7-4D60-B5E5-5828831F1837}" destId="{59B74ED6-7ED4-44D9-BFB6-570F00FA8E3B}" srcOrd="0" destOrd="0" presId="urn:microsoft.com/office/officeart/2005/8/layout/process1"/>
    <dgm:cxn modelId="{F92BE40C-AFAD-4C8B-9972-54DB3176042B}" srcId="{393200EC-2D23-4081-92A1-3CE2EA5D4BD4}" destId="{81DC64AA-03CA-4994-9299-F2CB956FDEE5}" srcOrd="3" destOrd="0" parTransId="{F55ECA68-6909-4DB1-AF8D-DF475D521CBD}" sibTransId="{C8EC35ED-FD37-4121-9D1D-C83B2FB81071}"/>
    <dgm:cxn modelId="{747F7266-6664-8E43-BE79-7FAC40FF70D4}" type="presOf" srcId="{C8EC35ED-FD37-4121-9D1D-C83B2FB81071}" destId="{1FACC037-B493-409A-A199-6A8659C861B4}" srcOrd="1" destOrd="0" presId="urn:microsoft.com/office/officeart/2005/8/layout/process1"/>
    <dgm:cxn modelId="{28E1AE05-7EC9-C749-BFF7-A03391BABB61}" type="presOf" srcId="{C8EC35ED-FD37-4121-9D1D-C83B2FB81071}" destId="{1DF17115-F3FF-434E-8BAA-564488D94865}" srcOrd="0" destOrd="0" presId="urn:microsoft.com/office/officeart/2005/8/layout/process1"/>
    <dgm:cxn modelId="{8938C505-DD68-834A-97FA-81CED3FAD02D}" type="presOf" srcId="{6EBCCB07-7068-4209-83E6-67FEDB2A4C0C}" destId="{2349FC9E-CCD4-424F-8EB3-2AF1525574A5}" srcOrd="1" destOrd="0" presId="urn:microsoft.com/office/officeart/2005/8/layout/process1"/>
    <dgm:cxn modelId="{0465EB3D-64E8-464F-9325-0422B25CF95A}" srcId="{393200EC-2D23-4081-92A1-3CE2EA5D4BD4}" destId="{529121EC-AE03-4705-B589-15A36F637BC6}" srcOrd="5" destOrd="0" parTransId="{729F2B0D-CEE7-4D51-9523-9A0AF6340A8B}" sibTransId="{6EBCCB07-7068-4209-83E6-67FEDB2A4C0C}"/>
    <dgm:cxn modelId="{9B62F40E-8CF5-524F-B97B-C8C0449F2204}" type="presOf" srcId="{023137C5-27B7-4BE3-BEFD-5CDB090A379A}" destId="{5364C451-C3C9-4E51-8CF0-8C9FECB826AA}" srcOrd="0" destOrd="0" presId="urn:microsoft.com/office/officeart/2005/8/layout/process1"/>
    <dgm:cxn modelId="{40766F11-20AF-AF45-A924-256677A7D84F}" type="presOf" srcId="{F6914EE0-889D-42B0-9264-284CFBBF7791}" destId="{69CE0FF0-9C87-40DF-824A-B7EDA6125340}" srcOrd="0" destOrd="0" presId="urn:microsoft.com/office/officeart/2005/8/layout/process1"/>
    <dgm:cxn modelId="{DC0E6638-C51B-4B5F-98A9-7246B122B2DA}" srcId="{393200EC-2D23-4081-92A1-3CE2EA5D4BD4}" destId="{7100E966-C05C-4AA1-9815-04599D997F6C}" srcOrd="2" destOrd="0" parTransId="{E7638857-0E47-4512-B354-F6F280A59BFC}" sibTransId="{F6914EE0-889D-42B0-9264-284CFBBF7791}"/>
    <dgm:cxn modelId="{C125FE3D-02F0-4F6C-A561-4CD8EFF8A963}" srcId="{393200EC-2D23-4081-92A1-3CE2EA5D4BD4}" destId="{C10636C3-D2DA-49ED-BB82-26F913F6AB29}" srcOrd="6" destOrd="0" parTransId="{954C7EC3-9F93-4839-8A10-98544A9D79A9}" sibTransId="{079241E5-3171-49FE-B0C0-649E6C65B419}"/>
    <dgm:cxn modelId="{454946DA-F7FD-204F-8A98-9B9319FEC95F}" type="presOf" srcId="{07E2DA16-11B1-4331-9F4D-0019EEB294D3}" destId="{704414F1-99D8-48DE-88A3-E4216DEF6A03}" srcOrd="0" destOrd="0" presId="urn:microsoft.com/office/officeart/2005/8/layout/process1"/>
    <dgm:cxn modelId="{7B4CD820-BD45-024A-A462-81E3B4B71DCC}" type="presOf" srcId="{3E13B3B1-4A18-40BA-BB08-FBF5A16510EC}" destId="{1C7605A2-C2B3-4B6D-8414-FAC29565FCD6}" srcOrd="1" destOrd="0" presId="urn:microsoft.com/office/officeart/2005/8/layout/process1"/>
    <dgm:cxn modelId="{4576B853-8DD2-8F40-8F5F-066F566F5918}" type="presOf" srcId="{C10636C3-D2DA-49ED-BB82-26F913F6AB29}" destId="{55CBB0A3-81A4-47FC-9DB8-5B006F579831}" srcOrd="0" destOrd="0" presId="urn:microsoft.com/office/officeart/2005/8/layout/process1"/>
    <dgm:cxn modelId="{156B5F36-5FE9-8044-9078-4ACAFD386CE0}" type="presOf" srcId="{07E2DA16-11B1-4331-9F4D-0019EEB294D3}" destId="{543578E5-DFF7-40C5-AEC0-1AA8CB561F2A}" srcOrd="1" destOrd="0" presId="urn:microsoft.com/office/officeart/2005/8/layout/process1"/>
    <dgm:cxn modelId="{48FAE77B-9753-5C48-8E86-9F9CADE9C09E}" type="presParOf" srcId="{B795DF46-E38F-471B-A519-BA1158333FAB}" destId="{5364C451-C3C9-4E51-8CF0-8C9FECB826AA}" srcOrd="0" destOrd="0" presId="urn:microsoft.com/office/officeart/2005/8/layout/process1"/>
    <dgm:cxn modelId="{52EE6E88-2FAE-2943-B774-FD19FF9BC568}" type="presParOf" srcId="{B795DF46-E38F-471B-A519-BA1158333FAB}" destId="{704414F1-99D8-48DE-88A3-E4216DEF6A03}" srcOrd="1" destOrd="0" presId="urn:microsoft.com/office/officeart/2005/8/layout/process1"/>
    <dgm:cxn modelId="{E0B19366-E3DA-294A-93B3-71E9D16063F1}" type="presParOf" srcId="{704414F1-99D8-48DE-88A3-E4216DEF6A03}" destId="{543578E5-DFF7-40C5-AEC0-1AA8CB561F2A}" srcOrd="0" destOrd="0" presId="urn:microsoft.com/office/officeart/2005/8/layout/process1"/>
    <dgm:cxn modelId="{DF125771-4914-5946-BDEB-3EFC3F8D220A}" type="presParOf" srcId="{B795DF46-E38F-471B-A519-BA1158333FAB}" destId="{59B74ED6-7ED4-44D9-BFB6-570F00FA8E3B}" srcOrd="2" destOrd="0" presId="urn:microsoft.com/office/officeart/2005/8/layout/process1"/>
    <dgm:cxn modelId="{AF4F47B1-9068-774C-82FE-370421BFAAD0}" type="presParOf" srcId="{B795DF46-E38F-471B-A519-BA1158333FAB}" destId="{FBB3EE8E-DE02-4989-9777-981B1038600D}" srcOrd="3" destOrd="0" presId="urn:microsoft.com/office/officeart/2005/8/layout/process1"/>
    <dgm:cxn modelId="{7884DC8D-5C03-BC4C-AB1A-838BB3D99A4B}" type="presParOf" srcId="{FBB3EE8E-DE02-4989-9777-981B1038600D}" destId="{1C7605A2-C2B3-4B6D-8414-FAC29565FCD6}" srcOrd="0" destOrd="0" presId="urn:microsoft.com/office/officeart/2005/8/layout/process1"/>
    <dgm:cxn modelId="{FAB9FBC0-95E2-8849-9401-C5A841111134}" type="presParOf" srcId="{B795DF46-E38F-471B-A519-BA1158333FAB}" destId="{2C31D8D7-8CEF-42A4-A1AD-8E319DC0F4FE}" srcOrd="4" destOrd="0" presId="urn:microsoft.com/office/officeart/2005/8/layout/process1"/>
    <dgm:cxn modelId="{619DE8E5-02CA-2242-9288-67C67B9FE1EB}" type="presParOf" srcId="{B795DF46-E38F-471B-A519-BA1158333FAB}" destId="{69CE0FF0-9C87-40DF-824A-B7EDA6125340}" srcOrd="5" destOrd="0" presId="urn:microsoft.com/office/officeart/2005/8/layout/process1"/>
    <dgm:cxn modelId="{DF067CA0-082A-744B-8638-F4FD9F4336F9}" type="presParOf" srcId="{69CE0FF0-9C87-40DF-824A-B7EDA6125340}" destId="{5C06B7C4-0A6A-40BD-B111-53D2B96B0E2C}" srcOrd="0" destOrd="0" presId="urn:microsoft.com/office/officeart/2005/8/layout/process1"/>
    <dgm:cxn modelId="{834EE5C3-5F14-E743-8ADA-9CD12C4C63F1}" type="presParOf" srcId="{B795DF46-E38F-471B-A519-BA1158333FAB}" destId="{6A427F47-44A1-4F8A-A415-E6EA2C562F7B}" srcOrd="6" destOrd="0" presId="urn:microsoft.com/office/officeart/2005/8/layout/process1"/>
    <dgm:cxn modelId="{6F7A7D80-80AC-EC48-B95F-03E11D87EA59}" type="presParOf" srcId="{B795DF46-E38F-471B-A519-BA1158333FAB}" destId="{1DF17115-F3FF-434E-8BAA-564488D94865}" srcOrd="7" destOrd="0" presId="urn:microsoft.com/office/officeart/2005/8/layout/process1"/>
    <dgm:cxn modelId="{7AB3C6FD-81E9-D543-9B21-A8135CF8C834}" type="presParOf" srcId="{1DF17115-F3FF-434E-8BAA-564488D94865}" destId="{1FACC037-B493-409A-A199-6A8659C861B4}" srcOrd="0" destOrd="0" presId="urn:microsoft.com/office/officeart/2005/8/layout/process1"/>
    <dgm:cxn modelId="{1074DD66-AEB9-0E4D-A4AD-8C8C31BD8C2D}" type="presParOf" srcId="{B795DF46-E38F-471B-A519-BA1158333FAB}" destId="{46BD83A0-F666-4CE6-B7DF-339BA2D96CC7}" srcOrd="8" destOrd="0" presId="urn:microsoft.com/office/officeart/2005/8/layout/process1"/>
    <dgm:cxn modelId="{5B89A11F-8EBC-8A47-A303-AB818C8C15FE}" type="presParOf" srcId="{B795DF46-E38F-471B-A519-BA1158333FAB}" destId="{D3259D5A-910A-4D63-97AF-C9AA7AF56A10}" srcOrd="9" destOrd="0" presId="urn:microsoft.com/office/officeart/2005/8/layout/process1"/>
    <dgm:cxn modelId="{049DA058-6B72-1849-92E8-F424FEA93188}" type="presParOf" srcId="{D3259D5A-910A-4D63-97AF-C9AA7AF56A10}" destId="{753BE2C7-C023-416D-B75D-68B36AA51864}" srcOrd="0" destOrd="0" presId="urn:microsoft.com/office/officeart/2005/8/layout/process1"/>
    <dgm:cxn modelId="{E2DF0637-9DEF-8C43-B08F-40E61B28C260}" type="presParOf" srcId="{B795DF46-E38F-471B-A519-BA1158333FAB}" destId="{E5C85C78-575C-4919-A4C8-6A1F186E70FF}" srcOrd="10" destOrd="0" presId="urn:microsoft.com/office/officeart/2005/8/layout/process1"/>
    <dgm:cxn modelId="{360BD77E-45D9-6044-9779-8B213B6AC32C}" type="presParOf" srcId="{B795DF46-E38F-471B-A519-BA1158333FAB}" destId="{82A3FF6E-3C69-4816-B6E2-C22FB9FB1439}" srcOrd="11" destOrd="0" presId="urn:microsoft.com/office/officeart/2005/8/layout/process1"/>
    <dgm:cxn modelId="{FD0D84AC-FA03-124F-9DF0-E67EA22EC763}" type="presParOf" srcId="{82A3FF6E-3C69-4816-B6E2-C22FB9FB1439}" destId="{2349FC9E-CCD4-424F-8EB3-2AF1525574A5}" srcOrd="0" destOrd="0" presId="urn:microsoft.com/office/officeart/2005/8/layout/process1"/>
    <dgm:cxn modelId="{DEB8D976-6FDA-1844-BC01-FE6C867BA9A7}" type="presParOf" srcId="{B795DF46-E38F-471B-A519-BA1158333FAB}" destId="{55CBB0A3-81A4-47FC-9DB8-5B006F579831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1B5DC-96F0-4CB0-98DD-847C27CD856E}">
      <dsp:nvSpPr>
        <dsp:cNvPr id="0" name=""/>
        <dsp:cNvSpPr/>
      </dsp:nvSpPr>
      <dsp:spPr>
        <a:xfrm>
          <a:off x="52359" y="0"/>
          <a:ext cx="2757226" cy="2866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C512D-284F-47A8-9C06-69CBB2A0935A}">
      <dsp:nvSpPr>
        <dsp:cNvPr id="0" name=""/>
        <dsp:cNvSpPr/>
      </dsp:nvSpPr>
      <dsp:spPr>
        <a:xfrm>
          <a:off x="1378613" y="288142"/>
          <a:ext cx="1792197" cy="6784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38</a:t>
          </a:r>
          <a:r>
            <a:rPr lang="zh-CN" altLang="en-US" sz="2100" kern="1200" dirty="0" smtClean="0"/>
            <a:t>个场景</a:t>
          </a:r>
          <a:endParaRPr lang="zh-CN" altLang="en-US" sz="2100" kern="1200" dirty="0"/>
        </a:p>
      </dsp:txBody>
      <dsp:txXfrm>
        <a:off x="1411732" y="321261"/>
        <a:ext cx="1725959" cy="612204"/>
      </dsp:txXfrm>
    </dsp:sp>
    <dsp:sp modelId="{12FEC773-9693-4603-BEA3-94F491EA033D}">
      <dsp:nvSpPr>
        <dsp:cNvPr id="0" name=""/>
        <dsp:cNvSpPr/>
      </dsp:nvSpPr>
      <dsp:spPr>
        <a:xfrm>
          <a:off x="1378613" y="1051389"/>
          <a:ext cx="1792197" cy="6784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111</a:t>
          </a:r>
          <a:r>
            <a:rPr lang="zh-CN" altLang="en-US" sz="2100" kern="1200" dirty="0" smtClean="0"/>
            <a:t>个特性</a:t>
          </a:r>
          <a:endParaRPr lang="en-US" altLang="zh-CN" sz="2100" kern="1200" dirty="0" smtClean="0"/>
        </a:p>
      </dsp:txBody>
      <dsp:txXfrm>
        <a:off x="1411732" y="1084508"/>
        <a:ext cx="1725959" cy="612204"/>
      </dsp:txXfrm>
    </dsp:sp>
    <dsp:sp modelId="{D6D7EA1D-0CF5-404F-9FB9-5178068A46E1}">
      <dsp:nvSpPr>
        <dsp:cNvPr id="0" name=""/>
        <dsp:cNvSpPr/>
      </dsp:nvSpPr>
      <dsp:spPr>
        <a:xfrm>
          <a:off x="1378613" y="1814637"/>
          <a:ext cx="1792197" cy="6784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smtClean="0"/>
            <a:t>510</a:t>
          </a:r>
          <a:r>
            <a:rPr lang="zh-CN" altLang="en-US" sz="2100" kern="1200" smtClean="0"/>
            <a:t>个功能点</a:t>
          </a:r>
          <a:endParaRPr lang="en-US" altLang="zh-CN" sz="2100" kern="1200" dirty="0" smtClean="0"/>
        </a:p>
      </dsp:txBody>
      <dsp:txXfrm>
        <a:off x="1411732" y="1847756"/>
        <a:ext cx="1725959" cy="612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4C451-C3C9-4E51-8CF0-8C9FECB826AA}">
      <dsp:nvSpPr>
        <dsp:cNvPr id="0" name=""/>
        <dsp:cNvSpPr/>
      </dsp:nvSpPr>
      <dsp:spPr>
        <a:xfrm>
          <a:off x="2394" y="4949"/>
          <a:ext cx="906974" cy="1145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需求调研及讨论</a:t>
          </a:r>
          <a:endParaRPr lang="zh-CN" altLang="en-US" sz="1600" kern="1200" dirty="0"/>
        </a:p>
      </dsp:txBody>
      <dsp:txXfrm>
        <a:off x="28958" y="31513"/>
        <a:ext cx="853846" cy="1092104"/>
      </dsp:txXfrm>
    </dsp:sp>
    <dsp:sp modelId="{704414F1-99D8-48DE-88A3-E4216DEF6A03}">
      <dsp:nvSpPr>
        <dsp:cNvPr id="0" name=""/>
        <dsp:cNvSpPr/>
      </dsp:nvSpPr>
      <dsp:spPr>
        <a:xfrm>
          <a:off x="1000066" y="465100"/>
          <a:ext cx="192278" cy="224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000066" y="510086"/>
        <a:ext cx="134595" cy="134957"/>
      </dsp:txXfrm>
    </dsp:sp>
    <dsp:sp modelId="{59B74ED6-7ED4-44D9-BFB6-570F00FA8E3B}">
      <dsp:nvSpPr>
        <dsp:cNvPr id="0" name=""/>
        <dsp:cNvSpPr/>
      </dsp:nvSpPr>
      <dsp:spPr>
        <a:xfrm>
          <a:off x="1272158" y="4949"/>
          <a:ext cx="906974" cy="1145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需求初稿编写</a:t>
          </a:r>
          <a:endParaRPr lang="zh-CN" altLang="en-US" sz="1600" kern="1200" dirty="0"/>
        </a:p>
      </dsp:txBody>
      <dsp:txXfrm>
        <a:off x="1298722" y="31513"/>
        <a:ext cx="853846" cy="1092104"/>
      </dsp:txXfrm>
    </dsp:sp>
    <dsp:sp modelId="{FBB3EE8E-DE02-4989-9777-981B1038600D}">
      <dsp:nvSpPr>
        <dsp:cNvPr id="0" name=""/>
        <dsp:cNvSpPr/>
      </dsp:nvSpPr>
      <dsp:spPr>
        <a:xfrm>
          <a:off x="2269830" y="465100"/>
          <a:ext cx="192278" cy="224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269830" y="510086"/>
        <a:ext cx="134595" cy="134957"/>
      </dsp:txXfrm>
    </dsp:sp>
    <dsp:sp modelId="{2C31D8D7-8CEF-42A4-A1AD-8E319DC0F4FE}">
      <dsp:nvSpPr>
        <dsp:cNvPr id="0" name=""/>
        <dsp:cNvSpPr/>
      </dsp:nvSpPr>
      <dsp:spPr>
        <a:xfrm>
          <a:off x="2541922" y="4949"/>
          <a:ext cx="906974" cy="1145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需求内审</a:t>
          </a:r>
          <a:endParaRPr lang="zh-CN" altLang="en-US" sz="1600" kern="1200" dirty="0"/>
        </a:p>
      </dsp:txBody>
      <dsp:txXfrm>
        <a:off x="2568486" y="31513"/>
        <a:ext cx="853846" cy="1092104"/>
      </dsp:txXfrm>
    </dsp:sp>
    <dsp:sp modelId="{69CE0FF0-9C87-40DF-824A-B7EDA6125340}">
      <dsp:nvSpPr>
        <dsp:cNvPr id="0" name=""/>
        <dsp:cNvSpPr/>
      </dsp:nvSpPr>
      <dsp:spPr>
        <a:xfrm>
          <a:off x="3539594" y="465100"/>
          <a:ext cx="192278" cy="224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539594" y="510086"/>
        <a:ext cx="134595" cy="134957"/>
      </dsp:txXfrm>
    </dsp:sp>
    <dsp:sp modelId="{6A427F47-44A1-4F8A-A415-E6EA2C562F7B}">
      <dsp:nvSpPr>
        <dsp:cNvPr id="0" name=""/>
        <dsp:cNvSpPr/>
      </dsp:nvSpPr>
      <dsp:spPr>
        <a:xfrm>
          <a:off x="3811686" y="4949"/>
          <a:ext cx="906974" cy="1145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业务部门及开发商线下评审</a:t>
          </a:r>
          <a:endParaRPr lang="zh-CN" altLang="en-US" sz="1600" kern="1200" dirty="0"/>
        </a:p>
      </dsp:txBody>
      <dsp:txXfrm>
        <a:off x="3838250" y="31513"/>
        <a:ext cx="853846" cy="1092104"/>
      </dsp:txXfrm>
    </dsp:sp>
    <dsp:sp modelId="{1DF17115-F3FF-434E-8BAA-564488D94865}">
      <dsp:nvSpPr>
        <dsp:cNvPr id="0" name=""/>
        <dsp:cNvSpPr/>
      </dsp:nvSpPr>
      <dsp:spPr>
        <a:xfrm>
          <a:off x="4809358" y="465100"/>
          <a:ext cx="192278" cy="224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809358" y="510086"/>
        <a:ext cx="134595" cy="134957"/>
      </dsp:txXfrm>
    </dsp:sp>
    <dsp:sp modelId="{46BD83A0-F666-4CE6-B7DF-339BA2D96CC7}">
      <dsp:nvSpPr>
        <dsp:cNvPr id="0" name=""/>
        <dsp:cNvSpPr/>
      </dsp:nvSpPr>
      <dsp:spPr>
        <a:xfrm>
          <a:off x="5081450" y="4949"/>
          <a:ext cx="906974" cy="1145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业务部门及开发商现场评审</a:t>
          </a:r>
          <a:endParaRPr lang="zh-CN" altLang="en-US" sz="1600" kern="1200" dirty="0"/>
        </a:p>
      </dsp:txBody>
      <dsp:txXfrm>
        <a:off x="5108014" y="31513"/>
        <a:ext cx="853846" cy="1092104"/>
      </dsp:txXfrm>
    </dsp:sp>
    <dsp:sp modelId="{D3259D5A-910A-4D63-97AF-C9AA7AF56A10}">
      <dsp:nvSpPr>
        <dsp:cNvPr id="0" name=""/>
        <dsp:cNvSpPr/>
      </dsp:nvSpPr>
      <dsp:spPr>
        <a:xfrm>
          <a:off x="6079122" y="465100"/>
          <a:ext cx="192278" cy="224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6079122" y="510086"/>
        <a:ext cx="134595" cy="134957"/>
      </dsp:txXfrm>
    </dsp:sp>
    <dsp:sp modelId="{E5C85C78-575C-4919-A4C8-6A1F186E70FF}">
      <dsp:nvSpPr>
        <dsp:cNvPr id="0" name=""/>
        <dsp:cNvSpPr/>
      </dsp:nvSpPr>
      <dsp:spPr>
        <a:xfrm>
          <a:off x="6351214" y="4949"/>
          <a:ext cx="906974" cy="1145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评审结果公示</a:t>
          </a:r>
          <a:endParaRPr lang="zh-CN" altLang="en-US" sz="1600" kern="1200" dirty="0"/>
        </a:p>
      </dsp:txBody>
      <dsp:txXfrm>
        <a:off x="6377778" y="31513"/>
        <a:ext cx="853846" cy="1092104"/>
      </dsp:txXfrm>
    </dsp:sp>
    <dsp:sp modelId="{82A3FF6E-3C69-4816-B6E2-C22FB9FB1439}">
      <dsp:nvSpPr>
        <dsp:cNvPr id="0" name=""/>
        <dsp:cNvSpPr/>
      </dsp:nvSpPr>
      <dsp:spPr>
        <a:xfrm>
          <a:off x="7348886" y="465100"/>
          <a:ext cx="192278" cy="224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7348886" y="510086"/>
        <a:ext cx="134595" cy="134957"/>
      </dsp:txXfrm>
    </dsp:sp>
    <dsp:sp modelId="{55CBB0A3-81A4-47FC-9DB8-5B006F579831}">
      <dsp:nvSpPr>
        <dsp:cNvPr id="0" name=""/>
        <dsp:cNvSpPr/>
      </dsp:nvSpPr>
      <dsp:spPr>
        <a:xfrm>
          <a:off x="7620978" y="4949"/>
          <a:ext cx="906974" cy="1145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需求串讲</a:t>
          </a:r>
          <a:endParaRPr lang="zh-CN" altLang="en-US" sz="1600" kern="1200" dirty="0"/>
        </a:p>
      </dsp:txBody>
      <dsp:txXfrm>
        <a:off x="7647542" y="31513"/>
        <a:ext cx="853846" cy="1092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black">
          <a:xfrm>
            <a:off x="2675467" y="1287464"/>
            <a:ext cx="5471584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19050" rIns="19050" bIns="19050" anchor="ctr"/>
          <a:lstStyle/>
          <a:p>
            <a:pPr marL="342900" indent="-342900" fontAlgn="base">
              <a:lnSpc>
                <a:spcPct val="98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rgbClr val="FFFFFF"/>
                </a:solidFill>
                <a:ea typeface="SimSun" pitchFamily="2" charset="-122"/>
              </a:rPr>
              <a:t>Business Unit or Product Name</a:t>
            </a: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black">
          <a:xfrm flipV="1">
            <a:off x="2446867" y="1341438"/>
            <a:ext cx="0" cy="32861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 b="1">
              <a:solidFill>
                <a:srgbClr val="577293"/>
              </a:solidFill>
              <a:ea typeface="SimSun" pitchFamily="2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black">
          <a:xfrm>
            <a:off x="9652000" y="6248401"/>
            <a:ext cx="2186517" cy="24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>
                <a:solidFill>
                  <a:srgbClr val="FFFFFF"/>
                </a:solidFill>
                <a:ea typeface="SimSun" pitchFamily="2" charset="-122"/>
              </a:rPr>
              <a:t>© 2007 IBM Corporation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91251" y="2349501"/>
            <a:ext cx="5664200" cy="1470025"/>
          </a:xfrm>
        </p:spPr>
        <p:txBody>
          <a:bodyPr lIns="92075" rIns="92075" anchor="t"/>
          <a:lstStyle>
            <a:lvl1pPr algn="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标题区 </a:t>
            </a:r>
          </a:p>
        </p:txBody>
      </p:sp>
      <p:sp>
        <p:nvSpPr>
          <p:cNvPr id="56346" name="Rectangle 26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8496300" y="4005264"/>
            <a:ext cx="3386667" cy="998537"/>
          </a:xfrm>
        </p:spPr>
        <p:txBody>
          <a:bodyPr anchor="b"/>
          <a:lstStyle>
            <a:lvl1pPr marL="0" indent="0" algn="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作者日期</a:t>
            </a:r>
          </a:p>
        </p:txBody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A10E5-65C0-4B7C-85AE-5F4B50B491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925DC-8C4F-44B1-B986-EF67920A3B83}" type="datetime5">
              <a:rPr lang="zh-CN" altLang="en-US"/>
              <a:pPr>
                <a:defRPr/>
              </a:pPr>
              <a:t>2015/10/13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34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79417" y="476250"/>
            <a:ext cx="2783416" cy="568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476250"/>
            <a:ext cx="8149167" cy="568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BD1A2-8891-44DD-B388-FE5FC55F75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14560-080D-40F3-BBEF-98EA0D0948B8}" type="datetime5">
              <a:rPr lang="zh-CN" altLang="en-US"/>
              <a:pPr>
                <a:defRPr/>
              </a:pPr>
              <a:t>2015/10/13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2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18C2A-ECC8-415C-AA1B-212435B00D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7CE8D-A3DD-4A6A-8D01-C2CBC10A6151}" type="datetime5">
              <a:rPr lang="zh-CN" altLang="en-US"/>
              <a:pPr>
                <a:defRPr/>
              </a:pPr>
              <a:t>2015/10/13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F4699-EEF5-4E18-9230-F78105E818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A8834-F9DB-439A-BFA3-B2FEA0CB72CA}" type="datetime5">
              <a:rPr lang="zh-CN" altLang="en-US"/>
              <a:pPr>
                <a:defRPr/>
              </a:pPr>
              <a:t>2015/10/13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319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2" y="1268413"/>
            <a:ext cx="5465233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4" y="1268413"/>
            <a:ext cx="5467349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4D058-87F7-423D-AE9B-E99C94BDB7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D473A-ED04-4162-B4A0-1F26186DFE58}" type="datetime5">
              <a:rPr lang="zh-CN" altLang="en-US"/>
              <a:pPr>
                <a:defRPr/>
              </a:pPr>
              <a:t>2015/10/13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666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D4C97-72CF-454B-84E2-861E53322E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F283C-3011-41F7-8AB7-5A558F5015DF}" type="datetime5">
              <a:rPr lang="zh-CN" altLang="en-US"/>
              <a:pPr>
                <a:defRPr/>
              </a:pPr>
              <a:t>2015/10/13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01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5211B-3D4C-4155-9F41-53242A9418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FEAE6-A4BC-4B81-A347-DAB0217C977E}" type="datetime5">
              <a:rPr lang="zh-CN" altLang="en-US"/>
              <a:pPr>
                <a:defRPr/>
              </a:pPr>
              <a:t>2015/10/13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404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A88EB-1F9C-4931-A77E-6E5F30D641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C1C41-775E-4013-BBE4-247CF7D80908}" type="datetime5">
              <a:rPr lang="zh-CN" altLang="en-US"/>
              <a:pPr>
                <a:defRPr/>
              </a:pPr>
              <a:t>2015/10/13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22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137E6-A07A-4C7B-9ED5-91C9C16FC1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CF6DA-3458-4591-B93E-B65DF9DDF8FD}" type="datetime5">
              <a:rPr lang="zh-CN" altLang="en-US"/>
              <a:pPr>
                <a:defRPr/>
              </a:pPr>
              <a:t>2015/10/13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93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B95E2-D969-422F-94E1-6CEF626722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F44C7-6861-47DE-8ABE-ECA295BD82A4}" type="datetime5">
              <a:rPr lang="zh-CN" altLang="en-US"/>
              <a:pPr>
                <a:defRPr/>
              </a:pPr>
              <a:t>2015/10/13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91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9" name="Rectangle 23"/>
          <p:cNvSpPr>
            <a:spLocks noChangeArrowheads="1"/>
          </p:cNvSpPr>
          <p:nvPr/>
        </p:nvSpPr>
        <p:spPr bwMode="auto">
          <a:xfrm>
            <a:off x="0" y="6494464"/>
            <a:ext cx="12192000" cy="363537"/>
          </a:xfrm>
          <a:prstGeom prst="rect">
            <a:avLst/>
          </a:prstGeom>
          <a:solidFill>
            <a:srgbClr val="577293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 b="1">
              <a:solidFill>
                <a:srgbClr val="577293"/>
              </a:solidFill>
              <a:ea typeface="宋体" charset="-122"/>
            </a:endParaRPr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0" y="0"/>
            <a:ext cx="12192000" cy="363538"/>
          </a:xfrm>
          <a:prstGeom prst="rect">
            <a:avLst/>
          </a:prstGeom>
          <a:solidFill>
            <a:srgbClr val="577293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 b="1">
              <a:solidFill>
                <a:srgbClr val="577293"/>
              </a:solidFill>
              <a:ea typeface="宋体" charset="-122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476250"/>
            <a:ext cx="1113578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268413"/>
            <a:ext cx="11135783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55304" name="Rectangle 8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05317" y="6500814"/>
            <a:ext cx="91228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50000"/>
              </a:spcBef>
              <a:defRPr sz="1000">
                <a:solidFill>
                  <a:srgbClr val="FFFFFF"/>
                </a:solidFill>
                <a:latin typeface="Arial" charset="0"/>
                <a:ea typeface="宋体" charset="-122"/>
                <a:cs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939AAF52-8646-4C1C-88CB-8A5AD4287643}" type="slidenum">
              <a:rPr lang="zh-CN" altLang="en-US" b="1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 b="1"/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25600" y="6500813"/>
            <a:ext cx="538691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000" b="0">
                <a:solidFill>
                  <a:srgbClr val="FFFFFF"/>
                </a:solidFill>
                <a:latin typeface="Arial" charset="0"/>
                <a:ea typeface="宋体" charset="-122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530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74984" y="6500813"/>
            <a:ext cx="227541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000" b="0">
                <a:solidFill>
                  <a:srgbClr val="FFFFFF"/>
                </a:solidFill>
                <a:latin typeface="Arial" charset="0"/>
                <a:ea typeface="宋体" charset="-122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39DA5C-2B09-449D-A989-BEA58FEA4B20}" type="datetime5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2015/10/13</a:t>
            </a:fld>
            <a:endParaRPr lang="en-US" altLang="zh-CN"/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431801" y="1125538"/>
            <a:ext cx="11233151" cy="0"/>
          </a:xfrm>
          <a:prstGeom prst="line">
            <a:avLst/>
          </a:prstGeom>
          <a:noFill/>
          <a:ln w="19050">
            <a:solidFill>
              <a:srgbClr val="577293"/>
            </a:solidFill>
            <a:round/>
            <a:headEnd/>
            <a:tailEnd/>
          </a:ln>
          <a:effectLst/>
        </p:spPr>
        <p:txBody>
          <a:bodyPr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 b="1">
              <a:solidFill>
                <a:srgbClr val="577293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57729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577293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577293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577293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577293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577293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577293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577293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577293"/>
          </a:solidFill>
          <a:latin typeface="Arial" pitchFamily="34" charset="0"/>
          <a:cs typeface="Arial" pitchFamily="34" charset="0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rgbClr val="577293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31825" indent="-233363" algn="l" rtl="0" eaLnBrk="0" fontAlgn="base" hangingPunct="0">
        <a:spcBef>
          <a:spcPct val="25000"/>
        </a:spcBef>
        <a:spcAft>
          <a:spcPct val="15000"/>
        </a:spcAft>
        <a:buClr>
          <a:srgbClr val="577293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914400" indent="-168275" algn="l" rtl="0" eaLnBrk="0" fontAlgn="base" hangingPunct="0">
        <a:spcBef>
          <a:spcPct val="20000"/>
        </a:spcBef>
        <a:spcAft>
          <a:spcPct val="0"/>
        </a:spcAft>
        <a:buClr>
          <a:srgbClr val="577293"/>
        </a:buClr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1262063" indent="-233363" algn="l" rtl="0" eaLnBrk="0" fontAlgn="base" hangingPunct="0">
        <a:spcBef>
          <a:spcPct val="20000"/>
        </a:spcBef>
        <a:spcAft>
          <a:spcPct val="0"/>
        </a:spcAft>
        <a:buClr>
          <a:srgbClr val="577293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1597025" indent="-220663" algn="l" rtl="0" eaLnBrk="0" fontAlgn="base" hangingPunct="0">
        <a:spcBef>
          <a:spcPct val="20000"/>
        </a:spcBef>
        <a:spcAft>
          <a:spcPct val="0"/>
        </a:spcAft>
        <a:buClr>
          <a:srgbClr val="577293"/>
        </a:buClr>
        <a:buFont typeface="Arial" pitchFamily="34" charset="0"/>
        <a:buChar char="&gt;"/>
        <a:defRPr sz="1400">
          <a:solidFill>
            <a:schemeClr val="tx1"/>
          </a:solidFill>
          <a:latin typeface="+mn-lt"/>
          <a:cs typeface="+mn-cs"/>
        </a:defRPr>
      </a:lvl5pPr>
      <a:lvl6pPr marL="2054225" indent="-220663" algn="l" rtl="0" fontAlgn="base">
        <a:spcBef>
          <a:spcPct val="20000"/>
        </a:spcBef>
        <a:spcAft>
          <a:spcPct val="0"/>
        </a:spcAft>
        <a:buClr>
          <a:srgbClr val="577293"/>
        </a:buClr>
        <a:buFont typeface="Arial" pitchFamily="34" charset="0"/>
        <a:buChar char="&gt;"/>
        <a:defRPr sz="1400">
          <a:solidFill>
            <a:schemeClr val="tx1"/>
          </a:solidFill>
          <a:latin typeface="+mn-lt"/>
          <a:cs typeface="+mn-cs"/>
        </a:defRPr>
      </a:lvl6pPr>
      <a:lvl7pPr marL="2511425" indent="-220663" algn="l" rtl="0" fontAlgn="base">
        <a:spcBef>
          <a:spcPct val="20000"/>
        </a:spcBef>
        <a:spcAft>
          <a:spcPct val="0"/>
        </a:spcAft>
        <a:buClr>
          <a:srgbClr val="577293"/>
        </a:buClr>
        <a:buFont typeface="Arial" pitchFamily="34" charset="0"/>
        <a:buChar char="&gt;"/>
        <a:defRPr sz="1400">
          <a:solidFill>
            <a:schemeClr val="tx1"/>
          </a:solidFill>
          <a:latin typeface="+mn-lt"/>
          <a:cs typeface="+mn-cs"/>
        </a:defRPr>
      </a:lvl7pPr>
      <a:lvl8pPr marL="2968625" indent="-220663" algn="l" rtl="0" fontAlgn="base">
        <a:spcBef>
          <a:spcPct val="20000"/>
        </a:spcBef>
        <a:spcAft>
          <a:spcPct val="0"/>
        </a:spcAft>
        <a:buClr>
          <a:srgbClr val="577293"/>
        </a:buClr>
        <a:buFont typeface="Arial" pitchFamily="34" charset="0"/>
        <a:buChar char="&gt;"/>
        <a:defRPr sz="1400">
          <a:solidFill>
            <a:schemeClr val="tx1"/>
          </a:solidFill>
          <a:latin typeface="+mn-lt"/>
          <a:cs typeface="+mn-cs"/>
        </a:defRPr>
      </a:lvl8pPr>
      <a:lvl9pPr marL="3425825" indent="-220663" algn="l" rtl="0" fontAlgn="base">
        <a:spcBef>
          <a:spcPct val="20000"/>
        </a:spcBef>
        <a:spcAft>
          <a:spcPct val="0"/>
        </a:spcAft>
        <a:buClr>
          <a:srgbClr val="577293"/>
        </a:buClr>
        <a:buFont typeface="Arial" pitchFamily="34" charset="0"/>
        <a:buChar char="&gt;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919289" y="476250"/>
            <a:ext cx="8351837" cy="647700"/>
          </a:xfrm>
        </p:spPr>
        <p:txBody>
          <a:bodyPr/>
          <a:lstStyle/>
          <a:p>
            <a:r>
              <a:rPr lang="zh-CN" altLang="en-US" dirty="0" smtClean="0"/>
              <a:t>需求规格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620715" y="8792"/>
            <a:ext cx="2215666" cy="359216"/>
            <a:chOff x="96715" y="8792"/>
            <a:chExt cx="2215666" cy="359216"/>
          </a:xfrm>
        </p:grpSpPr>
        <p:sp>
          <p:nvSpPr>
            <p:cNvPr id="11" name="椭圆 10"/>
            <p:cNvSpPr/>
            <p:nvPr/>
          </p:nvSpPr>
          <p:spPr bwMode="auto">
            <a:xfrm>
              <a:off x="96715" y="8792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FFFFFF"/>
                  </a:solidFill>
                  <a:ea typeface="SimSun" pitchFamily="2" charset="-122"/>
                  <a:cs typeface="Arial" pitchFamily="34" charset="0"/>
                </a:rPr>
                <a:t>6</a:t>
              </a:r>
              <a:endParaRPr lang="zh-CN" altLang="en-US" sz="2000" b="1" dirty="0">
                <a:solidFill>
                  <a:srgbClr val="FFFFFF"/>
                </a:solidFill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3554" y="26376"/>
              <a:ext cx="1848827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FFFF"/>
                  </a:solidFill>
                  <a:latin typeface="微软雅黑" pitchFamily="34" charset="-122"/>
                </a:rPr>
                <a:t>M0</a:t>
              </a:r>
              <a:r>
                <a:rPr lang="zh-CN" altLang="en-US" b="1" dirty="0">
                  <a:solidFill>
                    <a:srgbClr val="FFFFFF"/>
                  </a:solidFill>
                  <a:latin typeface="微软雅黑" pitchFamily="34" charset="-122"/>
                </a:rPr>
                <a:t>成果汇报</a:t>
              </a:r>
              <a:endParaRPr lang="zh-CN" altLang="en-US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792165" y="1174701"/>
            <a:ext cx="73472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577293"/>
                </a:solidFill>
                <a:latin typeface="微软雅黑"/>
              </a:rPr>
              <a:t>上海</a:t>
            </a:r>
            <a:r>
              <a:rPr lang="en-US" altLang="zh-CN" b="1" dirty="0" smtClean="0">
                <a:solidFill>
                  <a:srgbClr val="577293"/>
                </a:solidFill>
                <a:latin typeface="微软雅黑"/>
              </a:rPr>
              <a:t>Java</a:t>
            </a:r>
            <a:r>
              <a:rPr lang="zh-CN" altLang="en-US" b="1" dirty="0">
                <a:solidFill>
                  <a:srgbClr val="577293"/>
                </a:solidFill>
                <a:latin typeface="微软雅黑"/>
              </a:rPr>
              <a:t>软件平台</a:t>
            </a:r>
            <a:r>
              <a:rPr lang="en-US" altLang="zh-CN" b="1" dirty="0">
                <a:solidFill>
                  <a:srgbClr val="577293"/>
                </a:solidFill>
                <a:latin typeface="微软雅黑"/>
              </a:rPr>
              <a:t>-</a:t>
            </a:r>
            <a:r>
              <a:rPr lang="zh-CN" altLang="en-US" b="1" dirty="0">
                <a:solidFill>
                  <a:srgbClr val="577293"/>
                </a:solidFill>
                <a:latin typeface="微软雅黑"/>
              </a:rPr>
              <a:t>需求</a:t>
            </a:r>
            <a:r>
              <a:rPr lang="en-US" altLang="zh-CN" b="1" dirty="0">
                <a:solidFill>
                  <a:srgbClr val="577293"/>
                </a:solidFill>
                <a:latin typeface="微软雅黑"/>
              </a:rPr>
              <a:t>-UI.doc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577293"/>
                </a:solidFill>
                <a:latin typeface="微软雅黑"/>
              </a:rPr>
              <a:t>上海</a:t>
            </a:r>
            <a:r>
              <a:rPr lang="en-US" altLang="zh-CN" b="1" dirty="0" smtClean="0">
                <a:solidFill>
                  <a:srgbClr val="577293"/>
                </a:solidFill>
                <a:latin typeface="微软雅黑"/>
              </a:rPr>
              <a:t>Java</a:t>
            </a:r>
            <a:r>
              <a:rPr lang="zh-CN" altLang="en-US" b="1" dirty="0">
                <a:solidFill>
                  <a:srgbClr val="577293"/>
                </a:solidFill>
                <a:latin typeface="微软雅黑"/>
              </a:rPr>
              <a:t>软件平台</a:t>
            </a:r>
            <a:r>
              <a:rPr lang="en-US" altLang="zh-CN" b="1" dirty="0">
                <a:solidFill>
                  <a:srgbClr val="577293"/>
                </a:solidFill>
                <a:latin typeface="微软雅黑"/>
              </a:rPr>
              <a:t>-</a:t>
            </a:r>
            <a:r>
              <a:rPr lang="zh-CN" altLang="en-US" b="1" dirty="0">
                <a:solidFill>
                  <a:srgbClr val="577293"/>
                </a:solidFill>
                <a:latin typeface="微软雅黑"/>
              </a:rPr>
              <a:t>需求</a:t>
            </a:r>
            <a:r>
              <a:rPr lang="en-US" altLang="zh-CN" b="1" dirty="0">
                <a:solidFill>
                  <a:srgbClr val="577293"/>
                </a:solidFill>
                <a:latin typeface="微软雅黑"/>
              </a:rPr>
              <a:t>-</a:t>
            </a:r>
            <a:r>
              <a:rPr lang="zh-CN" altLang="en-US" b="1" dirty="0">
                <a:solidFill>
                  <a:srgbClr val="577293"/>
                </a:solidFill>
                <a:latin typeface="微软雅黑"/>
              </a:rPr>
              <a:t>使用应用框架</a:t>
            </a:r>
            <a:r>
              <a:rPr lang="en-US" altLang="zh-CN" b="1" dirty="0">
                <a:solidFill>
                  <a:srgbClr val="577293"/>
                </a:solidFill>
                <a:latin typeface="微软雅黑"/>
              </a:rPr>
              <a:t>.doc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577293"/>
                </a:solidFill>
                <a:latin typeface="微软雅黑"/>
              </a:rPr>
              <a:t>上海</a:t>
            </a:r>
            <a:r>
              <a:rPr lang="en-US" altLang="zh-CN" b="1" dirty="0" smtClean="0">
                <a:solidFill>
                  <a:srgbClr val="577293"/>
                </a:solidFill>
                <a:latin typeface="微软雅黑"/>
              </a:rPr>
              <a:t>Java</a:t>
            </a:r>
            <a:r>
              <a:rPr lang="zh-CN" altLang="en-US" b="1" dirty="0">
                <a:solidFill>
                  <a:srgbClr val="577293"/>
                </a:solidFill>
                <a:latin typeface="微软雅黑"/>
              </a:rPr>
              <a:t>软件平台</a:t>
            </a:r>
            <a:r>
              <a:rPr lang="en-US" altLang="zh-CN" b="1" dirty="0">
                <a:solidFill>
                  <a:srgbClr val="577293"/>
                </a:solidFill>
                <a:latin typeface="微软雅黑"/>
              </a:rPr>
              <a:t>-</a:t>
            </a:r>
            <a:r>
              <a:rPr lang="zh-CN" altLang="en-US" b="1" dirty="0">
                <a:solidFill>
                  <a:srgbClr val="577293"/>
                </a:solidFill>
                <a:latin typeface="微软雅黑"/>
              </a:rPr>
              <a:t>需求</a:t>
            </a:r>
            <a:r>
              <a:rPr lang="en-US" altLang="zh-CN" b="1" dirty="0">
                <a:solidFill>
                  <a:srgbClr val="577293"/>
                </a:solidFill>
                <a:latin typeface="微软雅黑"/>
              </a:rPr>
              <a:t>-</a:t>
            </a:r>
            <a:r>
              <a:rPr lang="zh-CN" altLang="en-US" b="1" dirty="0">
                <a:solidFill>
                  <a:srgbClr val="577293"/>
                </a:solidFill>
                <a:latin typeface="微软雅黑"/>
              </a:rPr>
              <a:t>使用开发工具开发</a:t>
            </a:r>
            <a:r>
              <a:rPr lang="en-US" altLang="zh-CN" b="1" dirty="0">
                <a:solidFill>
                  <a:srgbClr val="577293"/>
                </a:solidFill>
                <a:latin typeface="微软雅黑"/>
              </a:rPr>
              <a:t>.doc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577293"/>
                </a:solidFill>
                <a:latin typeface="微软雅黑"/>
              </a:rPr>
              <a:t>上海</a:t>
            </a:r>
            <a:r>
              <a:rPr lang="en-US" altLang="zh-CN" b="1" dirty="0" smtClean="0">
                <a:solidFill>
                  <a:srgbClr val="577293"/>
                </a:solidFill>
                <a:latin typeface="微软雅黑"/>
              </a:rPr>
              <a:t>Java</a:t>
            </a:r>
            <a:r>
              <a:rPr lang="zh-CN" altLang="en-US" b="1" dirty="0">
                <a:solidFill>
                  <a:srgbClr val="577293"/>
                </a:solidFill>
                <a:latin typeface="微软雅黑"/>
              </a:rPr>
              <a:t>软件平台</a:t>
            </a:r>
            <a:r>
              <a:rPr lang="en-US" altLang="zh-CN" b="1" dirty="0">
                <a:solidFill>
                  <a:srgbClr val="577293"/>
                </a:solidFill>
                <a:latin typeface="微软雅黑"/>
              </a:rPr>
              <a:t>-</a:t>
            </a:r>
            <a:r>
              <a:rPr lang="zh-CN" altLang="en-US" b="1" dirty="0">
                <a:solidFill>
                  <a:srgbClr val="577293"/>
                </a:solidFill>
                <a:latin typeface="微软雅黑"/>
              </a:rPr>
              <a:t>需求</a:t>
            </a:r>
            <a:r>
              <a:rPr lang="en-US" altLang="zh-CN" b="1" dirty="0">
                <a:solidFill>
                  <a:srgbClr val="577293"/>
                </a:solidFill>
                <a:latin typeface="微软雅黑"/>
              </a:rPr>
              <a:t>-</a:t>
            </a:r>
            <a:r>
              <a:rPr lang="zh-CN" altLang="en-US" b="1" dirty="0">
                <a:solidFill>
                  <a:srgbClr val="577293"/>
                </a:solidFill>
                <a:latin typeface="微软雅黑"/>
              </a:rPr>
              <a:t>使用开发工具设计</a:t>
            </a:r>
            <a:r>
              <a:rPr lang="en-US" altLang="zh-CN" b="1" dirty="0">
                <a:solidFill>
                  <a:srgbClr val="577293"/>
                </a:solidFill>
                <a:latin typeface="微软雅黑"/>
              </a:rPr>
              <a:t>.doc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577293"/>
                </a:solidFill>
                <a:latin typeface="微软雅黑"/>
              </a:rPr>
              <a:t>上海</a:t>
            </a:r>
            <a:r>
              <a:rPr lang="en-US" altLang="zh-CN" b="1" dirty="0" smtClean="0">
                <a:solidFill>
                  <a:srgbClr val="577293"/>
                </a:solidFill>
                <a:latin typeface="微软雅黑"/>
              </a:rPr>
              <a:t>Java</a:t>
            </a:r>
            <a:r>
              <a:rPr lang="zh-CN" altLang="en-US" b="1" dirty="0">
                <a:solidFill>
                  <a:srgbClr val="577293"/>
                </a:solidFill>
                <a:latin typeface="微软雅黑"/>
              </a:rPr>
              <a:t>软件平台</a:t>
            </a:r>
            <a:r>
              <a:rPr lang="en-US" altLang="zh-CN" b="1" dirty="0">
                <a:solidFill>
                  <a:srgbClr val="577293"/>
                </a:solidFill>
                <a:latin typeface="微软雅黑"/>
              </a:rPr>
              <a:t>-</a:t>
            </a:r>
            <a:r>
              <a:rPr lang="zh-CN" altLang="en-US" b="1" dirty="0">
                <a:solidFill>
                  <a:srgbClr val="577293"/>
                </a:solidFill>
                <a:latin typeface="微软雅黑"/>
              </a:rPr>
              <a:t>需求</a:t>
            </a:r>
            <a:r>
              <a:rPr lang="en-US" altLang="zh-CN" b="1" dirty="0">
                <a:solidFill>
                  <a:srgbClr val="577293"/>
                </a:solidFill>
                <a:latin typeface="微软雅黑"/>
              </a:rPr>
              <a:t>-</a:t>
            </a:r>
            <a:r>
              <a:rPr lang="zh-CN" altLang="en-US" b="1" dirty="0">
                <a:solidFill>
                  <a:srgbClr val="577293"/>
                </a:solidFill>
                <a:latin typeface="微软雅黑"/>
              </a:rPr>
              <a:t>安装</a:t>
            </a:r>
            <a:r>
              <a:rPr lang="en-US" altLang="zh-CN" b="1" dirty="0">
                <a:solidFill>
                  <a:srgbClr val="577293"/>
                </a:solidFill>
                <a:latin typeface="微软雅黑"/>
              </a:rPr>
              <a:t>.doc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577293"/>
                </a:solidFill>
                <a:latin typeface="微软雅黑"/>
              </a:rPr>
              <a:t>上海</a:t>
            </a:r>
            <a:r>
              <a:rPr lang="en-US" altLang="zh-CN" b="1" dirty="0" smtClean="0">
                <a:solidFill>
                  <a:srgbClr val="577293"/>
                </a:solidFill>
                <a:latin typeface="微软雅黑"/>
              </a:rPr>
              <a:t>Java</a:t>
            </a:r>
            <a:r>
              <a:rPr lang="zh-CN" altLang="en-US" b="1" dirty="0">
                <a:solidFill>
                  <a:srgbClr val="577293"/>
                </a:solidFill>
                <a:latin typeface="微软雅黑"/>
              </a:rPr>
              <a:t>软件平台</a:t>
            </a:r>
            <a:r>
              <a:rPr lang="en-US" altLang="zh-CN" b="1" dirty="0">
                <a:solidFill>
                  <a:srgbClr val="577293"/>
                </a:solidFill>
                <a:latin typeface="微软雅黑"/>
              </a:rPr>
              <a:t>-</a:t>
            </a:r>
            <a:r>
              <a:rPr lang="zh-CN" altLang="en-US" b="1" dirty="0">
                <a:solidFill>
                  <a:srgbClr val="577293"/>
                </a:solidFill>
                <a:latin typeface="微软雅黑"/>
              </a:rPr>
              <a:t>需求</a:t>
            </a:r>
            <a:r>
              <a:rPr lang="en-US" altLang="zh-CN" b="1" dirty="0">
                <a:solidFill>
                  <a:srgbClr val="577293"/>
                </a:solidFill>
                <a:latin typeface="微软雅黑"/>
              </a:rPr>
              <a:t>-</a:t>
            </a:r>
            <a:r>
              <a:rPr lang="zh-CN" altLang="en-US" b="1" dirty="0">
                <a:solidFill>
                  <a:srgbClr val="577293"/>
                </a:solidFill>
                <a:latin typeface="微软雅黑"/>
              </a:rPr>
              <a:t>实施</a:t>
            </a:r>
            <a:r>
              <a:rPr lang="en-US" altLang="zh-CN" b="1" dirty="0">
                <a:solidFill>
                  <a:srgbClr val="577293"/>
                </a:solidFill>
                <a:latin typeface="微软雅黑"/>
              </a:rPr>
              <a:t>.doc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577293"/>
                </a:solidFill>
                <a:latin typeface="微软雅黑"/>
              </a:rPr>
              <a:t>上海</a:t>
            </a:r>
            <a:r>
              <a:rPr lang="en-US" altLang="zh-CN" b="1" dirty="0" smtClean="0">
                <a:solidFill>
                  <a:srgbClr val="577293"/>
                </a:solidFill>
                <a:latin typeface="微软雅黑"/>
              </a:rPr>
              <a:t>Java</a:t>
            </a:r>
            <a:r>
              <a:rPr lang="zh-CN" altLang="en-US" b="1" dirty="0">
                <a:solidFill>
                  <a:srgbClr val="577293"/>
                </a:solidFill>
                <a:latin typeface="微软雅黑"/>
              </a:rPr>
              <a:t>软件平台</a:t>
            </a:r>
            <a:r>
              <a:rPr lang="en-US" altLang="zh-CN" b="1" dirty="0">
                <a:solidFill>
                  <a:srgbClr val="577293"/>
                </a:solidFill>
                <a:latin typeface="微软雅黑"/>
              </a:rPr>
              <a:t>-</a:t>
            </a:r>
            <a:r>
              <a:rPr lang="zh-CN" altLang="en-US" b="1" dirty="0">
                <a:solidFill>
                  <a:srgbClr val="577293"/>
                </a:solidFill>
                <a:latin typeface="微软雅黑"/>
              </a:rPr>
              <a:t>需求</a:t>
            </a:r>
            <a:r>
              <a:rPr lang="en-US" altLang="zh-CN" b="1" dirty="0">
                <a:solidFill>
                  <a:srgbClr val="577293"/>
                </a:solidFill>
                <a:latin typeface="微软雅黑"/>
              </a:rPr>
              <a:t>-</a:t>
            </a:r>
            <a:r>
              <a:rPr lang="zh-CN" altLang="en-US" b="1" dirty="0">
                <a:solidFill>
                  <a:srgbClr val="577293"/>
                </a:solidFill>
                <a:latin typeface="微软雅黑"/>
              </a:rPr>
              <a:t>核心框架</a:t>
            </a:r>
            <a:r>
              <a:rPr lang="en-US" altLang="zh-CN" b="1" dirty="0">
                <a:solidFill>
                  <a:srgbClr val="577293"/>
                </a:solidFill>
                <a:latin typeface="微软雅黑"/>
              </a:rPr>
              <a:t>.</a:t>
            </a:r>
            <a:r>
              <a:rPr lang="en-US" altLang="zh-CN" b="1" dirty="0">
                <a:solidFill>
                  <a:srgbClr val="577293"/>
                </a:solidFill>
                <a:latin typeface="微软雅黑"/>
              </a:rPr>
              <a:t>doc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577293"/>
                </a:solidFill>
                <a:latin typeface="微软雅黑"/>
              </a:rPr>
              <a:t>上海</a:t>
            </a:r>
            <a:r>
              <a:rPr lang="en-US" altLang="zh-CN" b="1" dirty="0" smtClean="0">
                <a:solidFill>
                  <a:srgbClr val="577293"/>
                </a:solidFill>
                <a:latin typeface="微软雅黑"/>
              </a:rPr>
              <a:t>Java</a:t>
            </a:r>
            <a:r>
              <a:rPr lang="zh-CN" altLang="en-US" b="1" dirty="0">
                <a:solidFill>
                  <a:srgbClr val="577293"/>
                </a:solidFill>
                <a:latin typeface="微软雅黑"/>
              </a:rPr>
              <a:t>软件平台</a:t>
            </a:r>
            <a:r>
              <a:rPr lang="en-US" altLang="zh-CN" b="1" dirty="0">
                <a:solidFill>
                  <a:srgbClr val="577293"/>
                </a:solidFill>
                <a:latin typeface="微软雅黑"/>
              </a:rPr>
              <a:t>-</a:t>
            </a:r>
            <a:r>
              <a:rPr lang="zh-CN" altLang="en-US" b="1" dirty="0">
                <a:solidFill>
                  <a:srgbClr val="577293"/>
                </a:solidFill>
                <a:latin typeface="微软雅黑"/>
              </a:rPr>
              <a:t>需求</a:t>
            </a:r>
            <a:r>
              <a:rPr lang="en-US" altLang="zh-CN" b="1" dirty="0">
                <a:solidFill>
                  <a:srgbClr val="577293"/>
                </a:solidFill>
                <a:latin typeface="微软雅黑"/>
              </a:rPr>
              <a:t>-</a:t>
            </a:r>
            <a:r>
              <a:rPr lang="zh-CN" altLang="en-US" b="1" dirty="0">
                <a:solidFill>
                  <a:srgbClr val="577293"/>
                </a:solidFill>
                <a:latin typeface="微软雅黑"/>
              </a:rPr>
              <a:t>最佳实践</a:t>
            </a:r>
            <a:endParaRPr lang="zh-CN" altLang="en-US" b="1" dirty="0">
              <a:solidFill>
                <a:srgbClr val="577293"/>
              </a:solidFill>
              <a:latin typeface="微软雅黑"/>
            </a:endParaRPr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6942165" y="3152635"/>
          <a:ext cx="3170811" cy="2866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椭圆 4"/>
          <p:cNvSpPr/>
          <p:nvPr/>
        </p:nvSpPr>
        <p:spPr bwMode="auto">
          <a:xfrm>
            <a:off x="7883857" y="2698196"/>
            <a:ext cx="859809" cy="85980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577293"/>
                </a:solidFill>
                <a:ea typeface="SimSun" pitchFamily="2" charset="-122"/>
                <a:cs typeface="Arial" pitchFamily="34" charset="0"/>
              </a:rPr>
              <a:t>需求</a:t>
            </a:r>
          </a:p>
        </p:txBody>
      </p:sp>
      <p:sp>
        <p:nvSpPr>
          <p:cNvPr id="13" name="椭圆 12"/>
          <p:cNvSpPr/>
          <p:nvPr/>
        </p:nvSpPr>
        <p:spPr bwMode="auto">
          <a:xfrm>
            <a:off x="6512260" y="5588757"/>
            <a:ext cx="859809" cy="85980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577293"/>
                </a:solidFill>
                <a:ea typeface="SimSun" pitchFamily="2" charset="-122"/>
                <a:cs typeface="Arial" pitchFamily="34" charset="0"/>
              </a:rPr>
              <a:t>开发</a:t>
            </a:r>
          </a:p>
        </p:txBody>
      </p:sp>
      <p:sp>
        <p:nvSpPr>
          <p:cNvPr id="14" name="椭圆 13"/>
          <p:cNvSpPr/>
          <p:nvPr/>
        </p:nvSpPr>
        <p:spPr bwMode="auto">
          <a:xfrm>
            <a:off x="9411317" y="5588757"/>
            <a:ext cx="859809" cy="85980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577293"/>
                </a:solidFill>
                <a:ea typeface="SimSun" pitchFamily="2" charset="-122"/>
                <a:cs typeface="Arial" pitchFamily="34" charset="0"/>
              </a:rPr>
              <a:t>测试</a:t>
            </a:r>
            <a:endParaRPr lang="zh-CN" altLang="en-US" sz="2000" b="1" dirty="0">
              <a:solidFill>
                <a:srgbClr val="577293"/>
              </a:solidFill>
              <a:ea typeface="SimSun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6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919289" y="476250"/>
            <a:ext cx="8351837" cy="647700"/>
          </a:xfrm>
        </p:spPr>
        <p:txBody>
          <a:bodyPr/>
          <a:lstStyle/>
          <a:p>
            <a:r>
              <a:rPr lang="zh-CN" altLang="en-US" dirty="0" smtClean="0"/>
              <a:t>需求评审流程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620715" y="8792"/>
            <a:ext cx="2215666" cy="359216"/>
            <a:chOff x="96715" y="8792"/>
            <a:chExt cx="2215666" cy="359216"/>
          </a:xfrm>
        </p:grpSpPr>
        <p:sp>
          <p:nvSpPr>
            <p:cNvPr id="11" name="椭圆 10"/>
            <p:cNvSpPr/>
            <p:nvPr/>
          </p:nvSpPr>
          <p:spPr bwMode="auto">
            <a:xfrm>
              <a:off x="96715" y="8792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FFFFFF"/>
                  </a:solidFill>
                  <a:ea typeface="SimSun" pitchFamily="2" charset="-122"/>
                  <a:cs typeface="Arial" pitchFamily="34" charset="0"/>
                </a:rPr>
                <a:t>6</a:t>
              </a:r>
              <a:endParaRPr lang="zh-CN" altLang="en-US" sz="2000" b="1" dirty="0">
                <a:solidFill>
                  <a:srgbClr val="FFFFFF"/>
                </a:solidFill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3554" y="26376"/>
              <a:ext cx="1848827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FFFF"/>
                  </a:solidFill>
                  <a:latin typeface="微软雅黑" pitchFamily="34" charset="-122"/>
                </a:rPr>
                <a:t>M0</a:t>
              </a:r>
              <a:r>
                <a:rPr lang="zh-CN" altLang="en-US" b="1" dirty="0">
                  <a:solidFill>
                    <a:srgbClr val="FFFFFF"/>
                  </a:solidFill>
                  <a:latin typeface="微软雅黑" pitchFamily="34" charset="-122"/>
                </a:rPr>
                <a:t>成果汇报</a:t>
              </a:r>
              <a:endParaRPr lang="zh-CN" altLang="en-US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  <p:graphicFrame>
        <p:nvGraphicFramePr>
          <p:cNvPr id="3" name="图示 2"/>
          <p:cNvGraphicFramePr/>
          <p:nvPr>
            <p:extLst/>
          </p:nvPr>
        </p:nvGraphicFramePr>
        <p:xfrm>
          <a:off x="1878344" y="1397001"/>
          <a:ext cx="8530348" cy="1155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矩形 12"/>
          <p:cNvSpPr/>
          <p:nvPr/>
        </p:nvSpPr>
        <p:spPr>
          <a:xfrm>
            <a:off x="1987554" y="2894319"/>
            <a:ext cx="47635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577293"/>
                </a:solidFill>
                <a:latin typeface="微软雅黑" pitchFamily="34" charset="-122"/>
              </a:rPr>
              <a:t>21</a:t>
            </a:r>
            <a:r>
              <a:rPr lang="zh-CN" altLang="en-US" sz="2400" b="1" dirty="0">
                <a:solidFill>
                  <a:srgbClr val="577293"/>
                </a:solidFill>
                <a:latin typeface="微软雅黑" pitchFamily="34" charset="-122"/>
              </a:rPr>
              <a:t>场需求沟通会议</a:t>
            </a:r>
            <a:endParaRPr lang="en-US" altLang="zh-CN" sz="2400" b="1" dirty="0">
              <a:solidFill>
                <a:srgbClr val="577293"/>
              </a:solidFill>
              <a:latin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577293"/>
                </a:solidFill>
                <a:latin typeface="微软雅黑" pitchFamily="34" charset="-122"/>
              </a:rPr>
              <a:t>4</a:t>
            </a:r>
            <a:r>
              <a:rPr lang="zh-CN" altLang="en-US" sz="2400" b="1" dirty="0">
                <a:solidFill>
                  <a:srgbClr val="577293"/>
                </a:solidFill>
                <a:latin typeface="微软雅黑" pitchFamily="34" charset="-122"/>
              </a:rPr>
              <a:t>次业务部门需求沟通会议</a:t>
            </a:r>
            <a:endParaRPr lang="en-US" altLang="zh-CN" sz="2400" b="1" dirty="0">
              <a:solidFill>
                <a:srgbClr val="577293"/>
              </a:solidFill>
              <a:latin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577293"/>
                </a:solidFill>
                <a:latin typeface="微软雅黑" pitchFamily="34" charset="-122"/>
              </a:rPr>
              <a:t>4</a:t>
            </a:r>
            <a:r>
              <a:rPr lang="zh-CN" altLang="en-US" sz="2400" b="1" dirty="0">
                <a:solidFill>
                  <a:srgbClr val="577293"/>
                </a:solidFill>
                <a:latin typeface="微软雅黑" pitchFamily="34" charset="-122"/>
              </a:rPr>
              <a:t>次开发商评审会议</a:t>
            </a:r>
            <a:endParaRPr lang="en-US" altLang="zh-CN" sz="2400" b="1" dirty="0">
              <a:solidFill>
                <a:srgbClr val="577293"/>
              </a:solidFill>
              <a:latin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577293"/>
                </a:solidFill>
                <a:latin typeface="微软雅黑" pitchFamily="34" charset="-122"/>
              </a:rPr>
              <a:t>6</a:t>
            </a:r>
            <a:r>
              <a:rPr lang="zh-CN" altLang="en-US" sz="2400" b="1" dirty="0">
                <a:solidFill>
                  <a:srgbClr val="577293"/>
                </a:solidFill>
                <a:latin typeface="微软雅黑" pitchFamily="34" charset="-122"/>
              </a:rPr>
              <a:t>次技术验证</a:t>
            </a:r>
            <a:endParaRPr lang="en-US" altLang="zh-CN" sz="2400" b="1" dirty="0">
              <a:solidFill>
                <a:srgbClr val="577293"/>
              </a:solidFill>
              <a:latin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577293"/>
                </a:solidFill>
                <a:latin typeface="微软雅黑" pitchFamily="34" charset="-122"/>
              </a:rPr>
              <a:t>193</a:t>
            </a:r>
            <a:r>
              <a:rPr lang="zh-CN" altLang="en-US" sz="2400" b="1" dirty="0">
                <a:solidFill>
                  <a:srgbClr val="577293"/>
                </a:solidFill>
                <a:latin typeface="微软雅黑" pitchFamily="34" charset="-122"/>
              </a:rPr>
              <a:t>个需求评审问题</a:t>
            </a:r>
            <a:endParaRPr lang="en-US" altLang="zh-CN" sz="2400" b="1" dirty="0">
              <a:solidFill>
                <a:srgbClr val="577293"/>
              </a:solidFill>
              <a:latin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577293"/>
                </a:solidFill>
                <a:latin typeface="微软雅黑" pitchFamily="34" charset="-122"/>
              </a:rPr>
              <a:t>6</a:t>
            </a:r>
            <a:r>
              <a:rPr lang="zh-CN" altLang="en-US" sz="2400" b="1" dirty="0">
                <a:solidFill>
                  <a:srgbClr val="577293"/>
                </a:solidFill>
                <a:latin typeface="微软雅黑" pitchFamily="34" charset="-122"/>
              </a:rPr>
              <a:t>个复杂系统调研，</a:t>
            </a:r>
            <a:r>
              <a:rPr lang="en-US" altLang="zh-CN" sz="2400" b="1" dirty="0">
                <a:solidFill>
                  <a:srgbClr val="577293"/>
                </a:solidFill>
                <a:latin typeface="微软雅黑" pitchFamily="34" charset="-122"/>
              </a:rPr>
              <a:t>698</a:t>
            </a:r>
            <a:r>
              <a:rPr lang="zh-CN" altLang="en-US" sz="2400" b="1" dirty="0">
                <a:solidFill>
                  <a:srgbClr val="577293"/>
                </a:solidFill>
                <a:latin typeface="微软雅黑" pitchFamily="34" charset="-122"/>
              </a:rPr>
              <a:t>个界面</a:t>
            </a:r>
            <a:endParaRPr lang="zh-CN" altLang="en-US" sz="2400" b="1" dirty="0">
              <a:solidFill>
                <a:srgbClr val="577293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文稿2">
  <a:themeElements>
    <a:clrScheme name="演示文稿2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0909F9"/>
      </a:hlink>
      <a:folHlink>
        <a:srgbClr val="D18213"/>
      </a:folHlink>
    </a:clrScheme>
    <a:fontScheme name="svw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577293"/>
            </a:solidFill>
            <a:effectLst/>
            <a:latin typeface="Arial" pitchFamily="34" charset="0"/>
            <a:ea typeface="SimSun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577293"/>
            </a:solidFill>
            <a:effectLst/>
            <a:latin typeface="Arial" pitchFamily="34" charset="0"/>
            <a:ea typeface="SimSun" pitchFamily="2" charset="-122"/>
            <a:cs typeface="Arial" pitchFamily="34" charset="0"/>
          </a:defRPr>
        </a:defPPr>
      </a:lstStyle>
    </a:lnDef>
  </a:objectDefaults>
  <a:extraClrSchemeLst>
    <a:extraClrScheme>
      <a:clrScheme name="演示文稿2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0909F9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2 2">
        <a:dk1>
          <a:srgbClr val="808080"/>
        </a:dk1>
        <a:lt1>
          <a:srgbClr val="FFFFFF"/>
        </a:lt1>
        <a:dk2>
          <a:srgbClr val="000000"/>
        </a:dk2>
        <a:lt2>
          <a:srgbClr val="CCE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0909F9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Macintosh PowerPoint</Application>
  <PresentationFormat>宽屏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SimSun</vt:lpstr>
      <vt:lpstr>Wingdings</vt:lpstr>
      <vt:lpstr>宋体</vt:lpstr>
      <vt:lpstr>微软雅黑</vt:lpstr>
      <vt:lpstr>Arial</vt:lpstr>
      <vt:lpstr>演示文稿2</vt:lpstr>
      <vt:lpstr>需求规格</vt:lpstr>
      <vt:lpstr>需求评审流程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需求规格</dc:title>
  <dc:creator>曹宗伟</dc:creator>
  <cp:lastModifiedBy>曹宗伟</cp:lastModifiedBy>
  <cp:revision>1</cp:revision>
  <dcterms:created xsi:type="dcterms:W3CDTF">2015-10-13T06:15:44Z</dcterms:created>
  <dcterms:modified xsi:type="dcterms:W3CDTF">2015-10-13T06:16:37Z</dcterms:modified>
</cp:coreProperties>
</file>