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7498-7F32-4AB0-A051-DB25E9470C55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4EB1-1173-4C5C-869B-B787A74F8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4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7498-7F32-4AB0-A051-DB25E9470C55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4EB1-1173-4C5C-869B-B787A74F8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公文写作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公文写作的基本要求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6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注意公文语气，使语气与文种和谐统一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公文写作的一般步骤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下面哪些是公文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什么是公文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6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公文其他分类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公文基本作用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承载公文的方式或渠道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4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常用公文文种选择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行文规则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公文写作</vt:lpstr>
      <vt:lpstr>目录</vt:lpstr>
      <vt:lpstr>下面哪些是公文</vt:lpstr>
      <vt:lpstr>什么是公文</vt:lpstr>
      <vt:lpstr>公文其他分类</vt:lpstr>
      <vt:lpstr>公文基本作用</vt:lpstr>
      <vt:lpstr>承载公文的方式或渠道</vt:lpstr>
      <vt:lpstr>常用公文文种选择</vt:lpstr>
      <vt:lpstr>行文规则</vt:lpstr>
      <vt:lpstr>公文写作的基本要求</vt:lpstr>
      <vt:lpstr>注意公文语气，使语气与文种和谐统一</vt:lpstr>
      <vt:lpstr>公文写作的一般步骤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公文写作</dc:title>
  <dc:creator>keliang jia</dc:creator>
  <cp:lastModifiedBy>keliang jia</cp:lastModifiedBy>
  <cp:revision>2</cp:revision>
  <dcterms:created xsi:type="dcterms:W3CDTF">2017-03-26T14:01:05Z</dcterms:created>
  <dcterms:modified xsi:type="dcterms:W3CDTF">2017-03-26T14:07:44Z</dcterms:modified>
</cp:coreProperties>
</file>