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EF12-49B0-4AC7-8453-8D332A31B532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E1C19-5A0C-4FDE-BD80-0AF8E648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EF12-49B0-4AC7-8453-8D332A31B532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1C19-5A0C-4FDE-BD80-0AF8E648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公文写作十二忌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九忌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“学生腔”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十忌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“特大调”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十一忌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“滥用文学语言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十二忌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“方言土语或社会流行语”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一忌  </a:t>
            </a:r>
            <a:r>
              <a:rPr lang="zh-CN" altLang="en-US" b="1" smtClean="0">
                <a:solidFill>
                  <a:srgbClr val="FF0000"/>
                </a:solidFill>
              </a:rPr>
              <a:t>晦涩、模糊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7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二忌 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粗心、疏失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三忌 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生硬、失当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四忌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模仿、盲从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五忌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冗长、浮华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7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六忌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泄密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七忌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浮夸、自负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八忌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偏颇、愤激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公文写作十二忌</vt:lpstr>
      <vt:lpstr>一忌  晦涩、模糊</vt:lpstr>
      <vt:lpstr>二忌   粗心、疏失</vt:lpstr>
      <vt:lpstr>三忌   生硬、失当</vt:lpstr>
      <vt:lpstr>四忌   模仿、盲从</vt:lpstr>
      <vt:lpstr>五忌   冗长、浮华</vt:lpstr>
      <vt:lpstr>六忌  泄密</vt:lpstr>
      <vt:lpstr>七忌  浮夸、自负</vt:lpstr>
      <vt:lpstr>八忌  偏颇、愤激</vt:lpstr>
      <vt:lpstr>九忌 “学生腔”</vt:lpstr>
      <vt:lpstr>十忌 “特大调”</vt:lpstr>
      <vt:lpstr>十一忌  “滥用文学语言”</vt:lpstr>
      <vt:lpstr>十二忌  “方言土语或社会流行语”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公文写作十二忌</dc:title>
  <dc:creator>keliang jia</dc:creator>
  <cp:lastModifiedBy>keliang jia</cp:lastModifiedBy>
  <cp:revision>2</cp:revision>
  <dcterms:created xsi:type="dcterms:W3CDTF">2017-03-26T13:59:56Z</dcterms:created>
  <dcterms:modified xsi:type="dcterms:W3CDTF">2017-03-26T14:07:53Z</dcterms:modified>
</cp:coreProperties>
</file>