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C951-054B-4732-AEA8-52C2F7F69400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8164-756B-4545-9C83-040D5FB1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3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1C951-054B-4732-AEA8-52C2F7F69400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8164-756B-4545-9C83-040D5FB15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8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会议纪要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21450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会议记录的写法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5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会议记录技巧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会议记录技巧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0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会议记录注意事项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3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1"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会议纪要与会议记录的区别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0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会议纪要定义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4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会议纪要写作要点</a:t>
            </a:r>
            <a:endParaRPr lang="zh-CN" altLang="en-US" b="1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2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会议纪要标题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会议纪要正文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9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会议纪要的写法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6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注意事项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会议记录概述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7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会议记录</a:t>
            </a:r>
            <a:endParaRPr lang="zh-CN" altLang="en-US" b="1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19709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宽屏</PresentationFormat>
  <Paragraphs>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会议纪要</vt:lpstr>
      <vt:lpstr>会议纪要定义</vt:lpstr>
      <vt:lpstr>会议纪要写作要点</vt:lpstr>
      <vt:lpstr>会议纪要标题</vt:lpstr>
      <vt:lpstr>会议纪要正文</vt:lpstr>
      <vt:lpstr>会议纪要的写法</vt:lpstr>
      <vt:lpstr>注意事项</vt:lpstr>
      <vt:lpstr>会议记录概述</vt:lpstr>
      <vt:lpstr>会议记录</vt:lpstr>
      <vt:lpstr>会议记录的写法</vt:lpstr>
      <vt:lpstr>会议记录技巧</vt:lpstr>
      <vt:lpstr>会议记录技巧</vt:lpstr>
      <vt:lpstr>会议记录注意事项</vt:lpstr>
      <vt:lpstr>会议纪要与会议记录的区别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会议纪要</dc:title>
  <dc:creator>keliang jia</dc:creator>
  <cp:lastModifiedBy>keliang jia</cp:lastModifiedBy>
  <cp:revision>2</cp:revision>
  <dcterms:created xsi:type="dcterms:W3CDTF">2017-03-26T13:57:03Z</dcterms:created>
  <dcterms:modified xsi:type="dcterms:W3CDTF">2017-03-26T14:06:47Z</dcterms:modified>
</cp:coreProperties>
</file>