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0E6-2D4B-46A9-AFDE-17B6AFE23A75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2EA8-7967-4CC3-8341-935FCCFCB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80E6-2D4B-46A9-AFDE-17B6AFE23A75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2EA8-7967-4CC3-8341-935FCCFCB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7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工作计划和工作总结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067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什么是工作计划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工作计划的写作原则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工作计划的写作要点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什么是工作总结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工作总结的内容组成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工作总结的写作特点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6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工作计划和工作总结</vt:lpstr>
      <vt:lpstr>什么是工作计划</vt:lpstr>
      <vt:lpstr>工作计划的写作原则</vt:lpstr>
      <vt:lpstr>工作计划的写作要点</vt:lpstr>
      <vt:lpstr>什么是工作总结</vt:lpstr>
      <vt:lpstr>工作总结的内容组成</vt:lpstr>
      <vt:lpstr>工作总结的写作特点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工作计划和工作总结</dc:title>
  <dc:creator>keliang jia</dc:creator>
  <cp:lastModifiedBy>keliang jia</cp:lastModifiedBy>
  <cp:revision>2</cp:revision>
  <dcterms:created xsi:type="dcterms:W3CDTF">2017-03-26T13:54:06Z</dcterms:created>
  <dcterms:modified xsi:type="dcterms:W3CDTF">2017-03-26T14:07:21Z</dcterms:modified>
</cp:coreProperties>
</file>