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434D-68EF-4CF1-9213-2D988D4679E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FB3E-A10C-4AED-959D-CCAB084D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0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434D-68EF-4CF1-9213-2D988D4679E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FB3E-A10C-4AED-959D-CCAB084D2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报告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什么是报告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报告正文的写作要点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报告与请示的区别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报告</vt:lpstr>
      <vt:lpstr>什么是报告</vt:lpstr>
      <vt:lpstr>PowerPoint 演示文稿</vt:lpstr>
      <vt:lpstr>报告正文的写作要点</vt:lpstr>
      <vt:lpstr>报告与请示的区别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</dc:title>
  <dc:creator>keliang jia</dc:creator>
  <cp:lastModifiedBy>keliang jia</cp:lastModifiedBy>
  <cp:revision>2</cp:revision>
  <dcterms:created xsi:type="dcterms:W3CDTF">2017-03-26T13:57:32Z</dcterms:created>
  <dcterms:modified xsi:type="dcterms:W3CDTF">2017-03-26T14:06:36Z</dcterms:modified>
</cp:coreProperties>
</file>