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921B-2E18-4C73-B603-AF302B816B9D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53B65-FAD6-4F15-BC6B-F7421A7A2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921B-2E18-4C73-B603-AF302B816B9D}" type="datetimeFigureOut">
              <a:rPr lang="zh-CN" altLang="en-US" smtClean="0"/>
              <a:t>2017-03-26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3B65-FAD6-4F15-BC6B-F7421A7A2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简报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简报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简报的写作要点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简报</vt:lpstr>
      <vt:lpstr>简报</vt:lpstr>
      <vt:lpstr>简报的写作要点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简报</dc:title>
  <dc:creator>keliang jia</dc:creator>
  <cp:lastModifiedBy>keliang jia</cp:lastModifiedBy>
  <cp:revision>1</cp:revision>
  <dcterms:created xsi:type="dcterms:W3CDTF">2017-03-26T13:56:19Z</dcterms:created>
  <dcterms:modified xsi:type="dcterms:W3CDTF">2017-03-26T13:56:19Z</dcterms:modified>
</cp:coreProperties>
</file>