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F5C-39AF-46F7-B265-509EA7715B3E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51C9-A68E-4DE1-AC29-739F5AA3F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AF5C-39AF-46F7-B265-509EA7715B3E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51C9-A68E-4DE1-AC29-739F5AA3F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通知与会议通知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什么是通知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通知的写法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会议通知的写法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6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会议通知的书写步骤</a:t>
            </a:r>
            <a:r>
              <a:rPr lang="en-US" altLang="zh-CN" smtClean="0"/>
              <a:t>1-3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会议通知的书写步骤</a:t>
            </a:r>
            <a:r>
              <a:rPr lang="en-US" altLang="zh-CN" smtClean="0"/>
              <a:t>4-6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通知与会议通知</vt:lpstr>
      <vt:lpstr>什么是通知</vt:lpstr>
      <vt:lpstr>通知的写法</vt:lpstr>
      <vt:lpstr>会议通知的写法</vt:lpstr>
      <vt:lpstr>会议通知的书写步骤1-3</vt:lpstr>
      <vt:lpstr>会议通知的书写步骤4-6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通知与会议通知</dc:title>
  <dc:creator>keliang jia</dc:creator>
  <cp:lastModifiedBy>keliang jia</cp:lastModifiedBy>
  <cp:revision>2</cp:revision>
  <dcterms:created xsi:type="dcterms:W3CDTF">2017-03-26T13:55:46Z</dcterms:created>
  <dcterms:modified xsi:type="dcterms:W3CDTF">2017-03-26T14:07:07Z</dcterms:modified>
</cp:coreProperties>
</file>