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F039-1624-4E51-AC7D-34507E3A9617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89F6-5BFD-4069-8C94-BE6BEEBC1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F039-1624-4E51-AC7D-34507E3A9617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89F6-5BFD-4069-8C94-BE6BEEBC1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邮件使用技巧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2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正确使用发送、抄送、密送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关于主题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关于称呼与问候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关于正文</a:t>
            </a:r>
            <a:r>
              <a:rPr lang="zh-CN" altLang="en-US" b="1" smtClean="0"/>
              <a:t>（</a:t>
            </a:r>
            <a:r>
              <a:rPr lang="en-US" altLang="zh-CN" b="1" smtClean="0"/>
              <a:t>1/2</a:t>
            </a:r>
            <a:r>
              <a:rPr lang="zh-CN" altLang="en-US" b="1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关于正文</a:t>
            </a:r>
            <a:r>
              <a:rPr lang="zh-CN" altLang="en-US" b="1" smtClean="0"/>
              <a:t>（</a:t>
            </a:r>
            <a:r>
              <a:rPr lang="en-US" altLang="zh-CN" b="1" smtClean="0"/>
              <a:t>2/2</a:t>
            </a:r>
            <a:r>
              <a:rPr lang="zh-CN" altLang="en-US" b="1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关于附件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结尾签名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9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回复技巧（</a:t>
            </a:r>
            <a:r>
              <a:rPr lang="en-US" altLang="zh-CN" b="1" smtClean="0"/>
              <a:t>1/2</a:t>
            </a:r>
            <a:r>
              <a:rPr lang="zh-CN" altLang="en-US" b="1" smtClean="0"/>
              <a:t>）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回复技巧（</a:t>
            </a:r>
            <a:r>
              <a:rPr lang="en-US" altLang="zh-CN" b="1" smtClean="0"/>
              <a:t>2/2</a:t>
            </a:r>
            <a:r>
              <a:rPr lang="zh-CN" altLang="en-US" b="1" smtClean="0"/>
              <a:t>）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9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邮件使用技巧</vt:lpstr>
      <vt:lpstr>关于主题</vt:lpstr>
      <vt:lpstr>关于称呼与问候</vt:lpstr>
      <vt:lpstr>关于正文（1/2）</vt:lpstr>
      <vt:lpstr>关于正文（2/2）</vt:lpstr>
      <vt:lpstr>关于附件</vt:lpstr>
      <vt:lpstr>结尾签名</vt:lpstr>
      <vt:lpstr>回复技巧（1/2）</vt:lpstr>
      <vt:lpstr>回复技巧（2/2）</vt:lpstr>
      <vt:lpstr>正确使用发送、抄送、密送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邮件使用技巧</dc:title>
  <dc:creator>keliang jia</dc:creator>
  <cp:lastModifiedBy>keliang jia</cp:lastModifiedBy>
  <cp:revision>2</cp:revision>
  <dcterms:created xsi:type="dcterms:W3CDTF">2017-03-26T13:54:52Z</dcterms:created>
  <dcterms:modified xsi:type="dcterms:W3CDTF">2017-03-26T14:07:30Z</dcterms:modified>
</cp:coreProperties>
</file>