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F968-E359-4AE7-BABF-3E951CCAC49C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2F4-3646-455E-8AF6-3ADB78145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9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F968-E359-4AE7-BABF-3E951CCAC49C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72F4-3646-455E-8AF6-3ADB78145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9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公文常用易错字词辨析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3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按照与遵照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1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报道与报导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2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期间与其间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截止与截至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6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制订与制定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原人事行政部副总经理与人事行政部原副总经理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6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权利与权力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5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以至与以致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5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急待与亟待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6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决不与绝不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其他与其它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宋体</vt:lpstr>
      <vt:lpstr>Arial</vt:lpstr>
      <vt:lpstr>Calibri</vt:lpstr>
      <vt:lpstr>Calibri Light</vt:lpstr>
      <vt:lpstr>Office 主题</vt:lpstr>
      <vt:lpstr>公文常用易错字词辨析</vt:lpstr>
      <vt:lpstr>截止与截至</vt:lpstr>
      <vt:lpstr>制订与制定</vt:lpstr>
      <vt:lpstr>原人事行政部副总经理与人事行政部原副总经理</vt:lpstr>
      <vt:lpstr>权利与权力</vt:lpstr>
      <vt:lpstr>以至与以致</vt:lpstr>
      <vt:lpstr>急待与亟待</vt:lpstr>
      <vt:lpstr>决不与绝不</vt:lpstr>
      <vt:lpstr>其他与其它</vt:lpstr>
      <vt:lpstr>按照与遵照</vt:lpstr>
      <vt:lpstr>报道与报导</vt:lpstr>
      <vt:lpstr>期间与其间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公文常用易错字词辨析</dc:title>
  <dc:creator>keliang jia</dc:creator>
  <cp:lastModifiedBy>keliang jia</cp:lastModifiedBy>
  <cp:revision>2</cp:revision>
  <dcterms:created xsi:type="dcterms:W3CDTF">2017-03-26T13:58:41Z</dcterms:created>
  <dcterms:modified xsi:type="dcterms:W3CDTF">2017-03-26T14:05:51Z</dcterms:modified>
</cp:coreProperties>
</file>