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0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61CB-42B0-44F7-95DD-943D63E9719C}" type="datetimeFigureOut">
              <a:rPr lang="zh-CN" altLang="en-US" smtClean="0"/>
              <a:t>2017-03-26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2EB5-B236-4BE5-92A4-D4AAF435E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51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561CB-42B0-44F7-95DD-943D63E9719C}" type="datetimeFigureOut">
              <a:rPr lang="zh-CN" altLang="en-US" smtClean="0"/>
              <a:t>2017-03-26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92EB5-B236-4BE5-92A4-D4AAF435E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92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公文标题常见问题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40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标注不规范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3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rPr>
              <a:t>标题应准确简要地概括主要内容并标明公文种类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8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随意省略事由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8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混用错用文种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2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生造文种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1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提炼不精造成冗长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0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题不达意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8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用词重叠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71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滥用符号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6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宽屏</PresentationFormat>
  <Paragraphs>10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公文标题常见问题</vt:lpstr>
      <vt:lpstr>标题应准确简要地概括主要内容并标明公文种类</vt:lpstr>
      <vt:lpstr>随意省略事由</vt:lpstr>
      <vt:lpstr>混用错用文种</vt:lpstr>
      <vt:lpstr>生造文种</vt:lpstr>
      <vt:lpstr>提炼不精造成冗长</vt:lpstr>
      <vt:lpstr>题不达意</vt:lpstr>
      <vt:lpstr>用词重叠</vt:lpstr>
      <vt:lpstr>滥用符号</vt:lpstr>
      <vt:lpstr>标注不规范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公文标题常见问题</dc:title>
  <dc:creator>keliang jia</dc:creator>
  <cp:lastModifiedBy>keliang jia</cp:lastModifiedBy>
  <cp:revision>2</cp:revision>
  <dcterms:created xsi:type="dcterms:W3CDTF">2017-03-26T13:58:19Z</dcterms:created>
  <dcterms:modified xsi:type="dcterms:W3CDTF">2017-03-26T14:06:17Z</dcterms:modified>
</cp:coreProperties>
</file>