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36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0295-FA47-400C-B61A-2E34C67200CB}" type="datetimeFigureOut">
              <a:rPr lang="zh-CN" altLang="en-US" smtClean="0"/>
              <a:t>2017-03-26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67374-DE98-44FF-9513-FC23B8926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86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30295-FA47-400C-B61A-2E34C67200CB}" type="datetimeFigureOut">
              <a:rPr lang="zh-CN" altLang="en-US" smtClean="0"/>
              <a:t>2017-03-26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67374-DE98-44FF-9513-FC23B8926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00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公文格式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18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联合行文公文首页格式</a:t>
            </a:r>
            <a:endParaRPr lang="zh-CN" altLang="en-US" smtClean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03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公文要素—主体部分</a:t>
            </a: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51857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公文要素—主体部分</a:t>
            </a: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8992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公文要素—主体部分</a:t>
            </a: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86647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公文要素—主体部分</a:t>
            </a: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83802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附件说明页的版式</a:t>
            </a:r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1020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公文要素—主体部分</a:t>
            </a: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40238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公文要素—主体部分</a:t>
            </a: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25648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联合行文时末页版式</a:t>
            </a:r>
            <a:endParaRPr lang="zh-CN" altLang="en-US" smtClean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9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公文要素—主体部分</a:t>
            </a: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4680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公文用纸与排版印制要求</a:t>
            </a: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73635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公文要素—版记部分</a:t>
            </a: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69763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公文要素—版记部分</a:t>
            </a: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94471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公文要素—版记部分</a:t>
            </a: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44081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03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0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公文要素</a:t>
            </a: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1871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公文要素—版头部分</a:t>
            </a: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2104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公文要素—版头部分</a:t>
            </a: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607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公文要素—版头部分</a:t>
            </a: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7002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联合行文格式</a:t>
            </a: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4411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公文要素—版头部分</a:t>
            </a: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8287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公文要素—版头部分</a:t>
            </a: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45861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全屏显示(4:3)</PresentationFormat>
  <Paragraphs>22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宋体</vt:lpstr>
      <vt:lpstr>Arial</vt:lpstr>
      <vt:lpstr>Calibri</vt:lpstr>
      <vt:lpstr>Calibri Light</vt:lpstr>
      <vt:lpstr>Office 主题</vt:lpstr>
      <vt:lpstr>公文格式</vt:lpstr>
      <vt:lpstr>公文用纸与排版印制要求</vt:lpstr>
      <vt:lpstr>公文要素</vt:lpstr>
      <vt:lpstr>公文要素—版头部分</vt:lpstr>
      <vt:lpstr>公文要素—版头部分</vt:lpstr>
      <vt:lpstr>公文要素—版头部分</vt:lpstr>
      <vt:lpstr>联合行文格式</vt:lpstr>
      <vt:lpstr>公文要素—版头部分</vt:lpstr>
      <vt:lpstr>公文要素—版头部分</vt:lpstr>
      <vt:lpstr>联合行文公文首页格式</vt:lpstr>
      <vt:lpstr>公文要素—主体部分</vt:lpstr>
      <vt:lpstr>公文要素—主体部分</vt:lpstr>
      <vt:lpstr>公文要素—主体部分</vt:lpstr>
      <vt:lpstr>公文要素—主体部分</vt:lpstr>
      <vt:lpstr>附件说明页的版式</vt:lpstr>
      <vt:lpstr>公文要素—主体部分</vt:lpstr>
      <vt:lpstr>公文要素—主体部分</vt:lpstr>
      <vt:lpstr>联合行文时末页版式</vt:lpstr>
      <vt:lpstr>公文要素—主体部分</vt:lpstr>
      <vt:lpstr>公文要素—版记部分</vt:lpstr>
      <vt:lpstr>公文要素—版记部分</vt:lpstr>
      <vt:lpstr>公文要素—版记部分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公文格式</dc:title>
  <dc:creator>keliang jia</dc:creator>
  <cp:lastModifiedBy>keliang jia</cp:lastModifiedBy>
  <cp:revision>2</cp:revision>
  <dcterms:created xsi:type="dcterms:W3CDTF">2017-03-26T13:59:07Z</dcterms:created>
  <dcterms:modified xsi:type="dcterms:W3CDTF">2017-03-26T14:05:31Z</dcterms:modified>
</cp:coreProperties>
</file>