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51D2-7651-4594-BC42-DCCBA2B566B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C803-7792-4451-AEC7-2BEF27772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8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51D2-7651-4594-BC42-DCCBA2B566B1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C803-7792-4451-AEC7-2BEF27772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keliang jia</dc:creator>
  <cp:lastModifiedBy>keliang jia</cp:lastModifiedBy>
  <cp:revision>1</cp:revision>
  <dcterms:created xsi:type="dcterms:W3CDTF">2017-03-26T14:02:36Z</dcterms:created>
  <dcterms:modified xsi:type="dcterms:W3CDTF">2017-03-26T14:02:36Z</dcterms:modified>
</cp:coreProperties>
</file>