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B8F-1341-4E68-AA6C-D9892F8EA658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EA14-0B59-4AA7-BB39-B7C5930C0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0B8F-1341-4E68-AA6C-D9892F8EA658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EA14-0B59-4AA7-BB39-B7C5930C0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8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smtClean="0"/>
              <a:t>结构模型</a:t>
            </a:r>
            <a:endParaRPr lang="zh-CN" altLang="en-US" sz="6000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金字塔结构的各种组合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遵循“</a:t>
            </a:r>
            <a:r>
              <a:rPr lang="en-US" altLang="zh-CN" smtClean="0"/>
              <a:t>MECE</a:t>
            </a:r>
            <a:r>
              <a:rPr lang="zh-CN" altLang="en-US" smtClean="0"/>
              <a:t>”原则是构建金字塔结构的灵魂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8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ea typeface="微软雅黑" panose="020B0503020204020204" pitchFamily="34" charset="-122"/>
              </a:rPr>
              <a:t>核心结构模型 </a:t>
            </a:r>
            <a:r>
              <a:rPr lang="en-US" altLang="zh-CN" b="1" i="0" u="none" strike="noStrike" kern="2200" baseline="0" smtClean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ea typeface="微软雅黑" panose="020B0503020204020204" pitchFamily="34" charset="-122"/>
              </a:rPr>
              <a:t>Ⅰ</a:t>
            </a:r>
            <a:endParaRPr lang="zh-CN" altLang="en-US" b="1" i="0" u="none" strike="noStrike" kern="2200" baseline="0" dirty="0" smtClean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2200" smtClean="0">
                <a:latin typeface="等线" panose="02010600030101010101" pitchFamily="2" charset="-122"/>
              </a:rPr>
              <a:t>核心结构模型 </a:t>
            </a:r>
            <a:r>
              <a:rPr lang="en-US" altLang="zh-CN" kern="2200" smtClean="0">
                <a:latin typeface="等线" panose="02010600030101010101" pitchFamily="2" charset="-122"/>
              </a:rPr>
              <a:t>Ⅱ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什么时间开会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什么时间开会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从纵向与横向确立逻辑关系是构建金字塔结构的核心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纵向思想</a:t>
            </a:r>
            <a:r>
              <a:rPr lang="en-US" altLang="zh-CN" smtClean="0"/>
              <a:t>/</a:t>
            </a:r>
            <a:r>
              <a:rPr lang="zh-CN" altLang="en-US" smtClean="0"/>
              <a:t>观点必须是呈“疑问</a:t>
            </a:r>
            <a:r>
              <a:rPr lang="en-US" altLang="zh-CN" smtClean="0"/>
              <a:t>-</a:t>
            </a:r>
            <a:r>
              <a:rPr lang="zh-CN" altLang="en-US" smtClean="0"/>
              <a:t>回答”关系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横向思想</a:t>
            </a:r>
            <a:r>
              <a:rPr lang="en-US" altLang="zh-CN" smtClean="0"/>
              <a:t>/</a:t>
            </a:r>
            <a:r>
              <a:rPr lang="zh-CN" altLang="en-US" smtClean="0"/>
              <a:t>观点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演绎关系举例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宽屏</PresentationFormat>
  <Paragraphs>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结构模型</vt:lpstr>
      <vt:lpstr>核心结构模型 Ⅰ</vt:lpstr>
      <vt:lpstr>核心结构模型 Ⅱ</vt:lpstr>
      <vt:lpstr>什么时间开会</vt:lpstr>
      <vt:lpstr>什么时间开会</vt:lpstr>
      <vt:lpstr>从纵向与横向确立逻辑关系是构建金字塔结构的核心</vt:lpstr>
      <vt:lpstr>纵向思想/观点必须是呈“疑问-回答”关系</vt:lpstr>
      <vt:lpstr>横向思想/观点</vt:lpstr>
      <vt:lpstr>演绎关系举例</vt:lpstr>
      <vt:lpstr>金字塔结构的各种组合</vt:lpstr>
      <vt:lpstr>遵循“MECE”原则是构建金字塔结构的灵魂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结构模型</dc:title>
  <dc:creator>keliang jia</dc:creator>
  <cp:lastModifiedBy>keliang jia</cp:lastModifiedBy>
  <cp:revision>2</cp:revision>
  <dcterms:created xsi:type="dcterms:W3CDTF">2017-03-26T14:01:36Z</dcterms:created>
  <dcterms:modified xsi:type="dcterms:W3CDTF">2017-03-26T14:08:03Z</dcterms:modified>
</cp:coreProperties>
</file>