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72" r:id="rId3"/>
    <p:sldId id="27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0" r:id="rId20"/>
    <p:sldId id="291" r:id="rId21"/>
    <p:sldId id="292" r:id="rId22"/>
    <p:sldId id="269" r:id="rId2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0000"/>
    <a:srgbClr val="FF3300"/>
    <a:srgbClr val="CC6600"/>
    <a:srgbClr val="0000FF"/>
    <a:srgbClr val="993300"/>
    <a:srgbClr val="990033"/>
    <a:srgbClr val="3366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1"/>
    <p:restoredTop sz="94660"/>
  </p:normalViewPr>
  <p:slideViewPr>
    <p:cSldViewPr showGuides="1">
      <p:cViewPr varScale="1">
        <p:scale>
          <a:sx n="113" d="100"/>
          <a:sy n="113" d="100"/>
        </p:scale>
        <p:origin x="1560" y="114"/>
      </p:cViewPr>
      <p:guideLst>
        <p:guide orient="horz" pos="2118"/>
        <p:guide pos="29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聚慕课教育研发中心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fld id="{DF955841-EBB7-404B-B54B-ACE36C76EFD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1F520A-2DEC-4E6F-82AC-0CB9539694A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163" y="1052736"/>
            <a:ext cx="8680450" cy="769114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4163" y="1821850"/>
            <a:ext cx="8680450" cy="439261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1465" y="1052734"/>
            <a:ext cx="2170113" cy="515412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528" y="1052735"/>
            <a:ext cx="6357937" cy="515412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163" y="1052736"/>
            <a:ext cx="8680450" cy="79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1844700"/>
            <a:ext cx="8680450" cy="43926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297363" y="6356350"/>
            <a:ext cx="4679950" cy="476250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课件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80450" cy="755451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1520" y="1844700"/>
            <a:ext cx="4264025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9357" y="1844700"/>
            <a:ext cx="4392613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492" y="1025574"/>
            <a:ext cx="82296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4626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28602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4626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28602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680450" cy="865187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75408"/>
            <a:ext cx="3008313" cy="5263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3888" y="1075408"/>
            <a:ext cx="5111750" cy="51065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601788"/>
            <a:ext cx="3008313" cy="45799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60400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284163" y="798513"/>
            <a:ext cx="8680450" cy="8651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284163" y="1700213"/>
            <a:ext cx="8680450" cy="43926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 sz="2000">
          <a:solidFill>
            <a:srgbClr val="990033"/>
          </a:solidFill>
          <a:latin typeface="+mn-lt"/>
          <a:ea typeface="+mn-ea"/>
          <a:cs typeface="+mn-cs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 sz="2000">
          <a:solidFill>
            <a:srgbClr val="993300"/>
          </a:solidFill>
          <a:latin typeface="+mn-lt"/>
          <a:ea typeface="+mn-ea"/>
          <a:cs typeface="+mn-cs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3pPr>
      <a:lvl4pPr marL="1371600" indent="-13716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4pPr>
      <a:lvl5pPr marL="18288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5pPr>
      <a:lvl6pPr marL="22860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6pPr>
      <a:lvl7pPr marL="27432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7pPr>
      <a:lvl8pPr marL="32004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8pPr>
      <a:lvl9pPr marL="36576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折角形 41"/>
          <p:cNvSpPr/>
          <p:nvPr/>
        </p:nvSpPr>
        <p:spPr>
          <a:xfrm>
            <a:off x="0" y="0"/>
            <a:ext cx="9144000" cy="6858000"/>
          </a:xfrm>
          <a:prstGeom prst="foldedCorner">
            <a:avLst>
              <a:gd name="adj" fmla="val 25370"/>
            </a:avLst>
          </a:prstGeom>
          <a:solidFill>
            <a:srgbClr val="AE00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 rot="20700000">
            <a:off x="-774700" y="2347913"/>
            <a:ext cx="10594975" cy="14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 rot="20700000">
            <a:off x="906463" y="-136525"/>
            <a:ext cx="166688" cy="3411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 rot="-902661">
            <a:off x="2398713" y="1184275"/>
            <a:ext cx="5999162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zh-CN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 rot="-900000">
            <a:off x="3217863" y="2274888"/>
            <a:ext cx="45275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使用Python开发交互式游戏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406775" y="6122988"/>
            <a:ext cx="25193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电子工业出版社</a:t>
            </a:r>
            <a:endParaRPr lang="zh-CN" altLang="en-US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矩形 63"/>
          <p:cNvSpPr/>
          <p:nvPr/>
        </p:nvSpPr>
        <p:spPr>
          <a:xfrm rot="20700000">
            <a:off x="1200150" y="3376613"/>
            <a:ext cx="82550" cy="3725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3" grpId="0" animBg="1"/>
      <p:bldP spid="39" grpId="0"/>
      <p:bldP spid="53" grpId="0"/>
      <p:bldP spid="54" grpId="0"/>
      <p:bldP spid="6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ym typeface="宋体" panose="02010600030101010101" pitchFamily="2" charset="-122"/>
              </a:rPr>
              <a:t>熟悉Pygame游戏最小框架</a:t>
            </a:r>
            <a:endParaRPr lang="en-US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前面我们完成了一个最简单的游戏。这个游戏虽然非常简单，却包含了Pygame游戏所需要的所有元素。也就是说，再复杂的Pygame游戏也是由这几部分构成的。通常，一个Pygame游戏程序需要包含导入模块、程序初始化及设置、程序循环体和游戏状态、刷新游戏画面4部分。下面结合上面的游戏来分析一下这4部分。</a:t>
            </a:r>
            <a:endParaRPr kumimoji="0" lang="en-US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1．导入模块</a:t>
            </a:r>
            <a:endParaRPr kumimoji="0" lang="en-US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2．程序初始化及设置</a:t>
            </a:r>
            <a:endParaRPr kumimoji="0" lang="en-US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3．程序循环体和游戏状态</a:t>
            </a:r>
            <a:endParaRPr kumimoji="0" lang="en-US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4．刷新游戏画面</a:t>
            </a:r>
            <a:endParaRPr kumimoji="0" lang="en-US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游戏概述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1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8300" y="1830070"/>
            <a:ext cx="5003800" cy="44221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创建Pygame窗口及游戏初始化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在制作游戏前，需要先创建一个空的Pygame窗口。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1" name="图片 2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8920" y="2522855"/>
            <a:ext cx="3420745" cy="303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美化游戏界面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有些界面在默认条件下是一个黑色屏幕，是不是感觉太单调了？接下来为游戏界面添加一张背景图片，美化一下游戏界面。具体操作步骤如下。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2" name="图片 9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14040" y="3113088"/>
            <a:ext cx="2763520" cy="2431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添加游戏弹球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完成游戏界面的设置后，开始绘制游戏主角——弹球。在游戏窗口中绘制弹球，首先需要定义几个参数，如弹球的颜色、大小和位置等。通过弹球的位置参数就能使弹球运动了。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3" name="图片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2595" y="2887980"/>
            <a:ext cx="3178810" cy="2808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添加接球球拍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游戏主界面中添加了游戏弹球，还需要和弹球配合的接球球拍，才能玩这个接弹球游戏。下面开始绘制接球球拍。在游戏窗口中绘制接球球拍的方法和绘制弹球的方法相似，首先需要定义几个参数，如球拍的颜色、大小和位置等。在本例中通过移动鼠标带动球拍移动来接弹球，所以球拍的移动位置与鼠标的移动位置相关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5" name="图片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9348" y="3198813"/>
            <a:ext cx="3170555" cy="28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让弹球动起来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上面绘制弹球的方法中可以看到，就是在一个坐标点将弹球绘制到游戏窗口中。那么，人工在不同的位置绘制相同的弹球，弹球是不是就可以运动起来了呢？但是，这个不同位置是要有规律的，如将x轴和y轴在上一步绘制的基础上分别加1像素，弹球就可以连续地移动了；否则弹球就会在不同的位置一闪而现，就不是以连续的运动方式出现了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6" name="图片 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9655" y="3434715"/>
            <a:ext cx="3423920" cy="3026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建立弹球与球拍的关联性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在前面的操作中，已经实现了弹球和球拍各自的运动。想要增加趣味性，就需要让二者关联起来。</a:t>
            </a: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1．游戏构思</a:t>
            </a: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2．游戏效果实现</a:t>
            </a: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7" name="图片 16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050" y="2569210"/>
            <a:ext cx="2446020" cy="3061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增加游戏的难度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为了让游戏更有趣，在游戏窗口中添加一个计分器，每接住一次弹球就增加一个分值。为了增加游戏的难度，设置一个判断，如果玩家连续5次接住了弹球，就让弹球的运动速度逐步加快。</a:t>
            </a: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8" name="图片 168" descr="13-2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6260" y="2827020"/>
            <a:ext cx="3364230" cy="3157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优化游戏弹球运动速度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对于这个游戏，有些玩家可能对游戏弹球运动的速度不是很满意。可以通过两种方式来调节弹球运动的速度：一种方式是设置弹球运动的初速度；另一种方式是设置程序休眠等待时间。</a:t>
            </a: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1．设置弹球运动的初速度</a:t>
            </a: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speed_x = 3  #初始化游戏初速度x轴初始值</a:t>
            </a: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speed_y = 3  #初始化游戏初速度y轴初始值 </a:t>
            </a: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 </a:t>
            </a:r>
            <a:r>
              <a:rPr kumimoji="0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设置程序休眠等待时间</a:t>
            </a: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 time  		#导入time模块</a:t>
            </a: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time.sleep(0.003)  	#设置程序休眠等待时间</a:t>
            </a: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284163" y="1052513"/>
            <a:ext cx="868045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本课时学习重点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284163" y="1814513"/>
            <a:ext cx="8680450" cy="43910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构建Python游戏开发环境。</a:t>
            </a:r>
            <a:endParaRPr lang="zh-CN" altLang="zh-CN" dirty="0"/>
          </a:p>
          <a:p>
            <a:pPr eaLnBrk="1" hangingPunct="1"/>
            <a:r>
              <a:rPr lang="zh-CN" altLang="zh-CN" dirty="0"/>
              <a:t>了解Python游戏最简结构。</a:t>
            </a:r>
            <a:endParaRPr lang="zh-CN" altLang="zh-CN" dirty="0"/>
          </a:p>
          <a:p>
            <a:pPr eaLnBrk="1" hangingPunct="1"/>
            <a:r>
              <a:rPr lang="zh-CN" altLang="zh-CN" dirty="0"/>
              <a:t>制作接弹球计分游戏初始部分。</a:t>
            </a:r>
            <a:endParaRPr lang="zh-CN" altLang="zh-CN" dirty="0"/>
          </a:p>
          <a:p>
            <a:pPr eaLnBrk="1" hangingPunct="1"/>
            <a:r>
              <a:rPr lang="zh-CN" altLang="zh-CN" dirty="0"/>
              <a:t>制作接弹球计分游戏主体循环部分。</a:t>
            </a:r>
            <a:endParaRPr lang="zh-CN" altLang="zh-CN" dirty="0"/>
          </a:p>
          <a:p>
            <a:pPr eaLnBrk="1" hangingPunct="1"/>
            <a:r>
              <a:rPr lang="zh-CN" altLang="zh-CN" dirty="0"/>
              <a:t>优化游戏接弹球速度。</a:t>
            </a:r>
            <a:endParaRPr lang="zh-CN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本节知识回顾</a:t>
            </a:r>
            <a:endParaRPr lang="zh-CN" altLang="en-US" dirty="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anchor="t"/>
          <a:p>
            <a:pPr algn="ctr" eaLnBrk="1" hangingPunct="1">
              <a:buNone/>
            </a:pPr>
            <a:endParaRPr lang="en-US" altLang="zh-CN" dirty="0"/>
          </a:p>
          <a:p>
            <a:pPr algn="ctr" eaLnBrk="1" hangingPunct="1">
              <a:buNone/>
            </a:pPr>
            <a:endParaRPr lang="en-US" altLang="zh-CN" dirty="0"/>
          </a:p>
          <a:p>
            <a:pPr algn="ctr" eaLnBrk="1" hangingPunct="1">
              <a:buNone/>
            </a:pPr>
            <a:r>
              <a:rPr lang="zh-CN" altLang="en-US" dirty="0"/>
              <a:t>强化与巩固课堂学习内容</a:t>
            </a:r>
            <a:endParaRPr lang="zh-CN" altLang="en-US" dirty="0"/>
          </a:p>
          <a:p>
            <a:pPr algn="ctr" eaLnBrk="1" hangingPunct="1">
              <a:buNone/>
            </a:pPr>
            <a:endParaRPr lang="zh-CN" altLang="en-US" dirty="0"/>
          </a:p>
          <a:p>
            <a:pPr algn="ctr" eaLnBrk="1" hangingPunct="1">
              <a:buNone/>
            </a:pPr>
            <a:r>
              <a:rPr lang="zh-CN" altLang="en-US" dirty="0"/>
              <a:t>本节讲解到此结束，谢谢大家！</a:t>
            </a:r>
            <a:endParaRPr lang="zh-CN" altLang="en-US" dirty="0"/>
          </a:p>
          <a:p>
            <a:pPr algn="ctr" eaLnBrk="1" hangingPunct="1">
              <a:buNone/>
            </a:pPr>
            <a:endParaRPr lang="zh-CN" altLang="en-US" dirty="0"/>
          </a:p>
          <a:p>
            <a:pPr algn="ctr" eaLnBrk="1" hangingPunct="1">
              <a:buNone/>
            </a:pPr>
            <a:endParaRPr lang="en-US" altLang="zh-C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altLang="zh-CN" dirty="0"/>
              <a:t>Pygame简介与安装</a:t>
            </a:r>
            <a:endParaRPr altLang="zh-CN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Pygame是一个用来开发游戏的Python模块，在SDL的基础上提供了各种接口，从而使用户能够使用Python语言创建各种各样的游戏或多媒体程序。Pygame支持多种操作系统，是一款开源的软件。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SDL（Simple DirectMedia Layer）是一套开放源代码的跨平台多媒体开发函数库，支持访问计算机多媒体硬件（声音、视频、输入等）。开发者只需用相同或相似的程序代码，就可以开发出适合多个平台（Linux、Windows、Mac OS X等）的软件。SDL非常强大，但也有不足，它基于C语言，不便使用，因此才采用Pygame模块来提高使用函数库的便捷性。目前，SDL多用于开发游戏、模拟器、媒体播放器等多媒体应用领域。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检测是否安装Pygame模块</a:t>
            </a:r>
            <a:endParaRPr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打开Python的集成开发环境IDLE，在交互式环境界面的命令提示符“&gt;&gt;&gt;”后输入“import pygame”命令，如果不报错，并返回如下第2、3行所示的Pygame模块信息，就说明pygame模块安装成功了。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 import pygame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pygame 1.9.4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Hello from the pygame community. https://www.pygame.org/contribute.html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报错处理，需要重新安装。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 pygame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ImportError: no module named pygame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250825" y="1162050"/>
            <a:ext cx="8680450" cy="865188"/>
          </a:xfrm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安装pip</a:t>
            </a:r>
            <a:endParaRPr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989138"/>
            <a:ext cx="8680450" cy="41767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Pygame在Python中是通过一个包管理工具pip来安装并管理的。pip是一个负责下载和安装Python包的程序。pip在Windows系统下Python 3.5以上的版本中已经集成到Python软件中，在默认条件下，在安装Python的同时pip也一并被安装。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p的安装方法如下。步骤1：在浏览器的地址栏中输入https://bootstrap.pypa.io/get-pip.py”，此时get-pip.py的代码将在浏览器中显示，如图13-2所示。请将全部代码复制并粘贴到文本编辑器如记事本中，再将文件保存为get-pip.py，注意扩展名为.py。</a:t>
            </a: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0" name="图片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935" y="4104005"/>
            <a:ext cx="3311525" cy="1859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66285" y="4104005"/>
            <a:ext cx="3164840" cy="2250440"/>
          </a:xfrm>
          <a:prstGeom prst="rect">
            <a:avLst/>
          </a:prstGeom>
          <a:noFill/>
          <a:ln w="6350" cmpd="sng">
            <a:solidFill>
              <a:srgbClr val="80808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ym typeface="宋体" panose="02010600030101010101" pitchFamily="2" charset="-122"/>
              </a:rPr>
              <a:t> </a:t>
            </a:r>
            <a:endParaRPr lang="en-US" altLang="zh-CN" dirty="0">
              <a:sym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anchor="t"/>
          <a:p>
            <a:r>
              <a:rPr lang="zh-CN" altLang="zh-CN" dirty="0"/>
              <a:t>步骤2：将命名为get-pip.py的文件保存到计算机中，以管理员身份运行，以便完成Python包管理工具pip的安装。</a:t>
            </a:r>
            <a:endParaRPr lang="zh-CN" altLang="zh-CN" dirty="0"/>
          </a:p>
          <a:p>
            <a:r>
              <a:rPr lang="zh-CN" altLang="zh-CN" dirty="0"/>
              <a:t>步骤3：通常Python自带的pip版本较低。可以在命令行执行“python -m pip install --upgrade pip”或“pip install -U pip”命令完成对pip版本的联网升级。本例将完成从版本10.0.1升级到版本18.0，如图13-3所示。</a:t>
            </a:r>
            <a:endParaRPr lang="zh-CN" altLang="zh-CN" dirty="0"/>
          </a:p>
        </p:txBody>
      </p:sp>
      <p:pic>
        <p:nvPicPr>
          <p:cNvPr id="151" name="图片 5" descr="C:\Users\Administrator\AppData\Local\Microsoft\Windows\INetCache\Content.Word\飞鸽截图2018072810522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61820" y="3520758"/>
            <a:ext cx="469011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ym typeface="宋体" panose="02010600030101010101" pitchFamily="2" charset="-122"/>
              </a:rPr>
              <a:t> </a:t>
            </a:r>
            <a:endParaRPr lang="en-US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步骤4：在命令行执行“pip --version”命令，可以查看系统中pip的当前版本，如图13-4所示。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步骤5：在命令行执行“pip list”命令，将列出所有已安装的包和版本信息，如图13-5所示。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2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2465" y="3563938"/>
            <a:ext cx="4743450" cy="1511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15305" y="3509963"/>
            <a:ext cx="2852420" cy="1619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安装Pygame模块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在Windows系统中安装Pygame模块的具体步骤如下。</a:t>
            </a: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18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步骤1：访问https://bitbucket.org/pygame/pygame/downloads/网站，选择下载与自己Python版本匹配的Windows安装程序。如pygame-1.9.2-cp35-cp35m-win_amd64.whl文件表示该Pygame模块适合在Python 3.5版本64位Windows系统中使用。</a:t>
            </a:r>
            <a:endParaRPr kumimoji="0" altLang="zh-CN" sz="18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18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步骤2：选择并下载到合适的文件后，如果它是.exe可执行文件，则以管理员身份直接运行便可完成安装。</a:t>
            </a:r>
            <a:endParaRPr kumimoji="0" altLang="zh-CN" sz="18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18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步骤3：如果该文件的扩展名为.whl，则将其复制到项目文件夹中，如C盘的Python文件夹中。打开命令窗口，通过dos命令切换到该文件所在的文件夹。</a:t>
            </a:r>
            <a:endParaRPr kumimoji="0" altLang="zh-CN" sz="18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18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步骤4：在命令提示符“&gt;”后输入“pip install pygame”命令，开始安装Pygame模块，如图13-6所示。</a:t>
            </a:r>
            <a:endParaRPr kumimoji="0" altLang="zh-CN" sz="18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18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步骤5：打开Python的集成开发环境IDLE，在命令提示符“&gt;&gt;&gt;”后输入“import pygame”，如果返回如图13-7所示的信息，就说明Pygame模块安装成功了。</a:t>
            </a:r>
            <a:endParaRPr kumimoji="0" altLang="zh-CN" sz="18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231775" y="1052513"/>
            <a:ext cx="8680450" cy="792162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第一个Pygame游戏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下面将使用Pygame制作第一个游戏小程序。这个程序很简单，在屏幕上显示一个“Hello Pygame！”窗口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7" name="图片 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92120" y="2802890"/>
            <a:ext cx="2787015" cy="2305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306152732"/>
  <p:tag name="KSO_WM_UNIT_PLACING_PICTURE_USER_VIEWPORT" val="{&quot;height&quot;:2880,&quot;width&quot;:3481}"/>
</p:tagLst>
</file>

<file path=ppt/tags/tag2.xml><?xml version="1.0" encoding="utf-8"?>
<p:tagLst xmlns:p="http://schemas.openxmlformats.org/presentationml/2006/main">
  <p:tag name="REFSHAPE" val="360403556"/>
  <p:tag name="KSO_WM_UNIT_PLACING_PICTURE_USER_VIEWPORT" val="{&quot;height&quot;:3940,&quot;width&quot;:4439}"/>
</p:tagLst>
</file>

<file path=ppt/tags/tag3.xml><?xml version="1.0" encoding="utf-8"?>
<p:tagLst xmlns:p="http://schemas.openxmlformats.org/presentationml/2006/main">
  <p:tag name="REFSHAPE" val="360418924"/>
  <p:tag name="KSO_WM_UNIT_PLACING_PICTURE_USER_VIEWPORT" val="{&quot;height&quot;:3829,&quot;width&quot;:4352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2968</Words>
  <Application>WPS 演示</Application>
  <PresentationFormat>全屏显示(4:3)</PresentationFormat>
  <Paragraphs>121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默认设计模板</vt:lpstr>
      <vt:lpstr>PowerPoint 演示文稿</vt:lpstr>
      <vt:lpstr>本课时学习重点</vt:lpstr>
      <vt:lpstr>Pygame简介与安装</vt:lpstr>
      <vt:lpstr>检测是否安装Pygame模块</vt:lpstr>
      <vt:lpstr>安装pip</vt:lpstr>
      <vt:lpstr> </vt:lpstr>
      <vt:lpstr> </vt:lpstr>
      <vt:lpstr>安装Pygame模块</vt:lpstr>
      <vt:lpstr>第一个Pygame游戏</vt:lpstr>
      <vt:lpstr>熟悉Pygame游戏最小框架</vt:lpstr>
      <vt:lpstr>游戏概述</vt:lpstr>
      <vt:lpstr>创建Pygame窗口及游戏初始化</vt:lpstr>
      <vt:lpstr>Qt中的主要控件</vt:lpstr>
      <vt:lpstr>绝对位置布局</vt:lpstr>
      <vt:lpstr>布局类简介</vt:lpstr>
      <vt:lpstr>布局类进阶</vt:lpstr>
      <vt:lpstr>安装Pygame模块</vt:lpstr>
      <vt:lpstr>安装Pygame模块</vt:lpstr>
      <vt:lpstr>安装Pygame模块</vt:lpstr>
      <vt:lpstr>本节知识回顾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</dc:title>
  <dc:creator>qiaon</dc:creator>
  <cp:lastModifiedBy>123</cp:lastModifiedBy>
  <cp:revision>78</cp:revision>
  <dcterms:created xsi:type="dcterms:W3CDTF">2013-09-22T08:17:00Z</dcterms:created>
  <dcterms:modified xsi:type="dcterms:W3CDTF">2019-12-09T06:58:29Z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