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72" r:id="rId3"/>
    <p:sldId id="270" r:id="rId5"/>
    <p:sldId id="259" r:id="rId6"/>
    <p:sldId id="261" r:id="rId7"/>
    <p:sldId id="262" r:id="rId8"/>
    <p:sldId id="263" r:id="rId9"/>
    <p:sldId id="264" r:id="rId10"/>
    <p:sldId id="265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69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CC6600"/>
    <a:srgbClr val="0000FF"/>
    <a:srgbClr val="993300"/>
    <a:srgbClr val="990033"/>
    <a:srgbClr val="33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1"/>
    <p:restoredTop sz="94660"/>
  </p:normalViewPr>
  <p:slideViewPr>
    <p:cSldViewPr showGuides="1">
      <p:cViewPr varScale="1">
        <p:scale>
          <a:sx n="113" d="100"/>
          <a:sy n="113" d="100"/>
        </p:scale>
        <p:origin x="1560" y="114"/>
      </p:cViewPr>
      <p:guideLst>
        <p:guide orient="horz" pos="2118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聚慕课教育研发中心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fld id="{DF955841-EBB7-404B-B54B-ACE36C76EF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1F520A-2DEC-4E6F-82AC-0CB9539694A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69114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4163" y="1821850"/>
            <a:ext cx="8680450" cy="43926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1465" y="1052734"/>
            <a:ext cx="2170113" cy="515412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528" y="1052735"/>
            <a:ext cx="6357937" cy="515412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9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844700"/>
            <a:ext cx="8680450" cy="43926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97363" y="6356350"/>
            <a:ext cx="4679950" cy="476250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课件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80450" cy="75545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700"/>
            <a:ext cx="426402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9357" y="1844700"/>
            <a:ext cx="439261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92" y="1025574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4626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8602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4626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8602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680450" cy="86518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5408"/>
            <a:ext cx="3008313" cy="5263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3888" y="1075408"/>
            <a:ext cx="5111750" cy="5106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601788"/>
            <a:ext cx="3008313" cy="45799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60400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84163" y="798513"/>
            <a:ext cx="8680450" cy="865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84163" y="1700213"/>
            <a:ext cx="8680450" cy="43926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0033"/>
          </a:solidFill>
          <a:latin typeface="+mn-lt"/>
          <a:ea typeface="+mn-ea"/>
          <a:cs typeface="+mn-cs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3300"/>
          </a:solidFill>
          <a:latin typeface="+mn-lt"/>
          <a:ea typeface="+mn-ea"/>
          <a:cs typeface="+mn-cs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3pPr>
      <a:lvl4pPr marL="1371600" indent="-13716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4pPr>
      <a:lvl5pPr marL="18288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5pPr>
      <a:lvl6pPr marL="22860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6pPr>
      <a:lvl7pPr marL="27432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7pPr>
      <a:lvl8pPr marL="32004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8pPr>
      <a:lvl9pPr marL="36576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折角形 41"/>
          <p:cNvSpPr/>
          <p:nvPr/>
        </p:nvSpPr>
        <p:spPr>
          <a:xfrm>
            <a:off x="0" y="0"/>
            <a:ext cx="9144000" cy="6858000"/>
          </a:xfrm>
          <a:prstGeom prst="foldedCorner">
            <a:avLst>
              <a:gd name="adj" fmla="val 25370"/>
            </a:avLst>
          </a:prstGeom>
          <a:solidFill>
            <a:srgbClr val="AE0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20700000">
            <a:off x="-774700" y="2347913"/>
            <a:ext cx="10594975" cy="14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 rot="20700000">
            <a:off x="906463" y="-136525"/>
            <a:ext cx="166688" cy="341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 rot="-902661">
            <a:off x="2398713" y="1184275"/>
            <a:ext cx="5999162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 rot="-900000">
            <a:off x="2739390" y="2338070"/>
            <a:ext cx="5014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智能机器人——用Python作诗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06775" y="6122988"/>
            <a:ext cx="25193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电子工业出版社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 rot="20700000">
            <a:off x="1200150" y="3376613"/>
            <a:ext cx="82550" cy="372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9" grpId="0"/>
      <p:bldP spid="53" grpId="0"/>
      <p:bldP spid="54" grpId="0"/>
      <p:bldP spid="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配置Qt Designer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由于Qt Designer在创建窗体项目时会自动生成扩展名为.ui的文件，该文件需要转换成.py文件才可以被Python识别，所以需要对Qt Designer与PyCharm开发工具进行配置。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在Qt Designer中设计窗体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5" descr="E:\20190102 接收文件\Python 核心编程从入门到开发实战\3一改\图\14.9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8833" y="2332355"/>
            <a:ext cx="4966335" cy="2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将.ui文件转换为.py文件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在将Qt Designer中的窗体文件（.ui文件）转换为.py文件时，首先选中需要转换的.ui文件，然后在PyCharm开发工具的菜单栏中选择“Tools”→“External Tool”→“pyuic”命令即可完成转换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6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2820" y="3442335"/>
            <a:ext cx="4658360" cy="1798320"/>
          </a:xfrm>
          <a:prstGeom prst="rect">
            <a:avLst/>
          </a:prstGeom>
          <a:noFill/>
          <a:ln w="3175">
            <a:solidFill>
              <a:srgbClr val="80808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random库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库是使用随机数的Python标准库。从概率论角度来说，随机数是随机产生的数据（比如抛硬币）。但是，计算机不可能产生随机数，真正的随机数也是在特定条件下产生的确定值。既然计算机不能产生真正的随机数，那么伪随机数就被称为随机数。因此，在本程序中，random库用于在文本库中随机产生古诗句，写下五言绝句和七言绝句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choice库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()函数用于从一个列表、元组或字符串中返回一个随机项。该函数是无法直接访问的，所以首先需要导入random模块，然后使用random对象来调用这个函数。在本程序中，我们需要先遍历古诗词文本中的诗句并进行存储，再使用choice()函数返回随机项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os.path库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os.path库是os库的子库，它定义了有关路径名的常用函数。其中，常用函数有对文件进行读/写的open()函数，还有访问文件系统的os模块。Python标准库os中的方法exists()可以用来测试给定路径的文件是否存在。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第三方库在PyCharm中的安装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在PyCharm中输入代码后，要想运行程序，还需要安装第三方库。具体操作步骤如下。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窗体的构建过程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在设置窗体的显示区域时使用控件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窗体中的控件有相应的默认值，这些默认值在自动生成的retranslateUi()函数中进行设置。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运行时显示窗体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对于已经设计好的写诗窗体，如何显示窗体？需要在Python项目中的_main_主方法中，通过MainWindow对象的show()函数来实现。关键代码如下：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#主方法，程序从此处启动PyQt 5的窗体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__name__ == "__main__":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app = QtWidgets.QApplication(sys.argv)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MainWindow = QtWidgets.QMainWindow() #创建窗体对象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ui = Ui_MainWindow() 	#创建PyQt 5的窗体对象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ui.setupUi(MainWindow) 	#用PyQt 5窗体的方法对窗体对象进行初始化设置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MainWindow.show() 		#显示窗体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sys.exit(app.exec_())  	#程序关闭时退出进程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写诗代码的实现过程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1．导入模块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2．古诗词的限制条件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3．古诗词内容生成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4．古诗词输出格式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84163" y="1052513"/>
            <a:ext cx="868045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本课时学习重点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84163" y="1814513"/>
            <a:ext cx="8680450" cy="43910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根据提示输入古诗标题。</a:t>
            </a:r>
            <a:endParaRPr lang="zh-CN" altLang="zh-CN" dirty="0"/>
          </a:p>
          <a:p>
            <a:pPr eaLnBrk="1" hangingPunct="1"/>
            <a:r>
              <a:rPr lang="zh-CN" altLang="zh-CN" dirty="0"/>
              <a:t>写下五言绝句。</a:t>
            </a:r>
            <a:endParaRPr lang="zh-CN" altLang="zh-CN" dirty="0"/>
          </a:p>
          <a:p>
            <a:pPr eaLnBrk="1" hangingPunct="1"/>
            <a:r>
              <a:rPr lang="zh-CN" altLang="zh-CN" dirty="0"/>
              <a:t>写下七言绝句。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程序的运行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在PyCharm菜单栏中选择“Run”命令（或者按“Shift+F10”组合键）运行程序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3" name="图片 28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3720" y="2747645"/>
            <a:ext cx="2396490" cy="295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古诗词的文本库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程序写出的古诗词并不是凭空产生的，而是根据“古诗词.txt”文本中包含的大量古诗词，进行组合、排序而写下的。程序设置生成古诗词的格式，根据古诗标题生成五言绝句和七言绝句。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3" name="图片 3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9140" y="3450273"/>
            <a:ext cx="4972050" cy="1704975"/>
          </a:xfrm>
          <a:prstGeom prst="rect">
            <a:avLst/>
          </a:prstGeom>
          <a:noFill/>
          <a:ln w="3175">
            <a:solidFill>
              <a:srgbClr val="808080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本节知识回顾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r>
              <a:rPr lang="zh-CN" altLang="en-US" dirty="0"/>
              <a:t>强化与巩固课堂学习内容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r>
              <a:rPr lang="zh-CN" altLang="en-US" dirty="0"/>
              <a:t>本节讲解到此结束，谢谢大家！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altLang="zh-CN" dirty="0"/>
              <a:t>智能化的概念</a:t>
            </a:r>
            <a:endParaRPr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智能化是指事物在网络、大数据、物联网和人工智能等技术的支持下，所具有的能动地满足人的各种需求的属性。智能化是现代人类文明发展的趋势。要实现智能化，智能材料是不可缺少的。智能材料是材料科学发展的一个重要方向，也是材料科学发展的必然。智能材料结构是一门新兴的、多学科交叉的综合科学。智能材料的研究内容十分丰富，涉及许多前沿学科和高新智能材料，在工农业生产、科学技术、人民生活、国民经济等各方面起着非常重要的作用，应用领域十分广阔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Python在智能化时代的编程优势</a:t>
            </a:r>
            <a:endParaRPr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技术的限制难以催生更多新的应用，“互联网+”的产品近乎饱和，移动互联网正在从巅峰状态趋于平稳发展阶段。而Python正在朝着人工智能的领头位置发展。Python作为一种编程语言，其魅力远超于Java、C++，被称为一种胶水语言，同时也是人工智能首选的编程语言。Python在智能化时代的编程优势有：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（1）优质的文档。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（2）与平台无关，可以在每个版本上运用。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（3）和其他面向对象编程语言相比，学习起来更加简单、快捷。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（4）它是开源的，可以得到相同社区的支持。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50825" y="1162050"/>
            <a:ext cx="8680450" cy="8651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dirty="0">
                <a:sym typeface="+mn-ea"/>
              </a:rPr>
              <a:t>系统功能结构</a:t>
            </a:r>
            <a:endParaRPr dirty="0">
              <a:sym typeface="+mn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89138"/>
            <a:ext cx="8680450" cy="417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根据标题内容，系统可以输出五言绝句和七言绝句。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6" name="图片 256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90" y="2822575"/>
            <a:ext cx="5077460" cy="233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920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系统效果预览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r>
              <a:rPr lang="en-US" altLang="zh-CN" dirty="0"/>
              <a:t>系统会写下五言绝句和七言绝句。  </a:t>
            </a:r>
            <a:endParaRPr lang="en-US" altLang="zh-CN" dirty="0"/>
          </a:p>
        </p:txBody>
      </p:sp>
      <p:pic>
        <p:nvPicPr>
          <p:cNvPr id="2" name="图片 257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8708" y="2921000"/>
            <a:ext cx="4426585" cy="310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系统的开发环境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本系统的开发环境及要求如下。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操作系统：Windows 7、Windows 10。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Python版本：Python 3.6。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开发工具：PyCharm。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Python内置模块：random、choice、exists等。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第三方模块：PyQt 5、pyqt5-tools、bs4。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PyCharm的下载地址：https://www.jetbrains.com/pycharm/download/previous.html。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项目文件结构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80" name="图片 258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7185" y="3061970"/>
            <a:ext cx="5815330" cy="1685290"/>
          </a:xfrm>
          <a:prstGeom prst="rect">
            <a:avLst/>
          </a:prstGeom>
          <a:noFill/>
          <a:ln w="3175">
            <a:solidFill>
              <a:srgbClr val="80808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ym typeface="宋体" panose="02010600030101010101" pitchFamily="2" charset="-122"/>
              </a:rPr>
              <a:t>窗体UI概述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窗体UI是Python下的交互界面，要求设计合理，能够清楚地表达功能。窗体UI主要包括3部分：古诗标题的输入、五言绝句的显示、七言绝句的显示。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19835940"/>
  <p:tag name="KSO_WM_UNIT_PLACING_PICTURE_USER_VIEWPORT" val="{&quot;height&quot;:1994,&quot;width&quot;:4335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WPS 演示</Application>
  <PresentationFormat>全屏显示(4:3)</PresentationFormat>
  <Paragraphs>123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</vt:lpstr>
      <vt:lpstr>PowerPoint 演示文稿</vt:lpstr>
      <vt:lpstr>本课时学习重点</vt:lpstr>
      <vt:lpstr>GUI是什么</vt:lpstr>
      <vt:lpstr>GUI工具集</vt:lpstr>
      <vt:lpstr>PyQt简介</vt:lpstr>
      <vt:lpstr>PyQt安装</vt:lpstr>
      <vt:lpstr>Qt Designer简介</vt:lpstr>
      <vt:lpstr>Qt Designer安装</vt:lpstr>
      <vt:lpstr> </vt:lpstr>
      <vt:lpstr>.ui文件的查看及与.py文件的转换</vt:lpstr>
      <vt:lpstr>Qt中的3个基类</vt:lpstr>
      <vt:lpstr>Qt中的主要控件</vt:lpstr>
      <vt:lpstr>绝对位置布局</vt:lpstr>
      <vt:lpstr>布局类简介</vt:lpstr>
      <vt:lpstr>布局类进阶</vt:lpstr>
      <vt:lpstr>os.path库</vt:lpstr>
      <vt:lpstr>os.path库</vt:lpstr>
      <vt:lpstr>os.path库</vt:lpstr>
      <vt:lpstr>os.path库</vt:lpstr>
      <vt:lpstr>os.path库</vt:lpstr>
      <vt:lpstr>os.path库</vt:lpstr>
      <vt:lpstr>本节知识回顾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qiaon</dc:creator>
  <cp:lastModifiedBy>123</cp:lastModifiedBy>
  <cp:revision>76</cp:revision>
  <dcterms:created xsi:type="dcterms:W3CDTF">2013-09-22T08:17:00Z</dcterms:created>
  <dcterms:modified xsi:type="dcterms:W3CDTF">2019-12-07T11:29:24Z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