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media/image5.webp" ContentType="image/webp"/>
  <Override PartName="/ppt/media/image6.webp" ContentType="image/webp"/>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handoutMasterIdLst>
    <p:handoutMasterId r:id="rId20"/>
  </p:handoutMasterIdLst>
  <p:sldIdLst>
    <p:sldId id="256" r:id="rId3"/>
    <p:sldId id="258" r:id="rId5"/>
    <p:sldId id="259" r:id="rId6"/>
    <p:sldId id="260" r:id="rId7"/>
    <p:sldId id="261" r:id="rId8"/>
    <p:sldId id="262" r:id="rId9"/>
    <p:sldId id="276" r:id="rId10"/>
    <p:sldId id="282" r:id="rId11"/>
    <p:sldId id="263" r:id="rId12"/>
    <p:sldId id="269" r:id="rId13"/>
    <p:sldId id="284" r:id="rId14"/>
    <p:sldId id="285" r:id="rId15"/>
    <p:sldId id="266" r:id="rId16"/>
    <p:sldId id="275" r:id="rId17"/>
    <p:sldId id="267" r:id="rId18"/>
    <p:sldId id="278" r:id="rId19"/>
  </p:sldIdLst>
  <p:sldSz cx="9144000" cy="5143500" type="screen16x9"/>
  <p:notesSz cx="6858000" cy="9144000"/>
  <p:embeddedFontLst>
    <p:embeddedFont>
      <p:font typeface="等线" panose="02010600030101010101" charset="-122"/>
      <p:regular r:id="rId24"/>
    </p:embeddedFont>
  </p:embeddedFontLst>
  <p:custDataLst>
    <p:tags r:id="rId25"/>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719" userDrawn="1">
          <p15:clr>
            <a:srgbClr val="9AA0A6"/>
          </p15:clr>
        </p15:guide>
        <p15:guide id="2" pos="284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43" d="100"/>
          <a:sy n="143" d="100"/>
        </p:scale>
        <p:origin x="1518" y="120"/>
      </p:cViewPr>
      <p:guideLst>
        <p:guide orient="horz" pos="1719"/>
        <p:guide pos="284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6.xml"/><Relationship Id="rId24" Type="http://schemas.openxmlformats.org/officeDocument/2006/relationships/font" Target="fonts/font1.fntdata"/><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handoutMaster" Target="handoutMasters/handout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18"/>
        <p:cNvGrpSpPr/>
        <p:nvPr/>
      </p:nvGrpSpPr>
      <p:grpSpPr>
        <a:xfrm>
          <a:off x="0" y="0"/>
          <a:ext cx="0" cy="0"/>
          <a:chOff x="0" y="0"/>
          <a:chExt cx="0" cy="0"/>
        </a:xfrm>
      </p:grpSpPr>
      <p:sp>
        <p:nvSpPr>
          <p:cNvPr id="1919" name="Google Shape;191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0" name="Google Shape;192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3"/>
        <p:cNvGrpSpPr/>
        <p:nvPr/>
      </p:nvGrpSpPr>
      <p:grpSpPr>
        <a:xfrm>
          <a:off x="0" y="0"/>
          <a:ext cx="0" cy="0"/>
          <a:chOff x="0" y="0"/>
          <a:chExt cx="0" cy="0"/>
        </a:xfrm>
      </p:grpSpPr>
      <p:sp>
        <p:nvSpPr>
          <p:cNvPr id="2214" name="Google Shape;2214;ge1f81560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5" name="Google Shape;2215;ge1f81560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3"/>
        <p:cNvGrpSpPr/>
        <p:nvPr/>
      </p:nvGrpSpPr>
      <p:grpSpPr>
        <a:xfrm>
          <a:off x="0" y="0"/>
          <a:ext cx="0" cy="0"/>
          <a:chOff x="0" y="0"/>
          <a:chExt cx="0" cy="0"/>
        </a:xfrm>
      </p:grpSpPr>
      <p:sp>
        <p:nvSpPr>
          <p:cNvPr id="2214" name="Google Shape;2214;ge1f81560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5" name="Google Shape;2215;ge1f81560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3"/>
        <p:cNvGrpSpPr/>
        <p:nvPr/>
      </p:nvGrpSpPr>
      <p:grpSpPr>
        <a:xfrm>
          <a:off x="0" y="0"/>
          <a:ext cx="0" cy="0"/>
          <a:chOff x="0" y="0"/>
          <a:chExt cx="0" cy="0"/>
        </a:xfrm>
      </p:grpSpPr>
      <p:sp>
        <p:nvSpPr>
          <p:cNvPr id="2214" name="Google Shape;2214;ge1f81560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5" name="Google Shape;2215;ge1f81560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60"/>
        <p:cNvGrpSpPr/>
        <p:nvPr/>
      </p:nvGrpSpPr>
      <p:grpSpPr>
        <a:xfrm>
          <a:off x="0" y="0"/>
          <a:ext cx="0" cy="0"/>
          <a:chOff x="0" y="0"/>
          <a:chExt cx="0" cy="0"/>
        </a:xfrm>
      </p:grpSpPr>
      <p:sp>
        <p:nvSpPr>
          <p:cNvPr id="2161" name="Google Shape;2161;gb6ebdbac9e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2" name="Google Shape;2162;gb6ebdbac9e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72"/>
        <p:cNvGrpSpPr/>
        <p:nvPr/>
      </p:nvGrpSpPr>
      <p:grpSpPr>
        <a:xfrm>
          <a:off x="0" y="0"/>
          <a:ext cx="0" cy="0"/>
          <a:chOff x="0" y="0"/>
          <a:chExt cx="0" cy="0"/>
        </a:xfrm>
      </p:grpSpPr>
      <p:sp>
        <p:nvSpPr>
          <p:cNvPr id="2373" name="Google Shape;2373;ge1f81560c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4" name="Google Shape;2374;ge1f81560c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76"/>
        <p:cNvGrpSpPr/>
        <p:nvPr/>
      </p:nvGrpSpPr>
      <p:grpSpPr>
        <a:xfrm>
          <a:off x="0" y="0"/>
          <a:ext cx="0" cy="0"/>
          <a:chOff x="0" y="0"/>
          <a:chExt cx="0" cy="0"/>
        </a:xfrm>
      </p:grpSpPr>
      <p:sp>
        <p:nvSpPr>
          <p:cNvPr id="2177" name="Google Shape;2177;ge1fc58eed4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fc58eed4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46"/>
        <p:cNvGrpSpPr/>
        <p:nvPr/>
      </p:nvGrpSpPr>
      <p:grpSpPr>
        <a:xfrm>
          <a:off x="0" y="0"/>
          <a:ext cx="0" cy="0"/>
          <a:chOff x="0" y="0"/>
          <a:chExt cx="0" cy="0"/>
        </a:xfrm>
      </p:grpSpPr>
      <p:sp>
        <p:nvSpPr>
          <p:cNvPr id="2447" name="Google Shape;2447;ge1f81560ce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8" name="Google Shape;2448;ge1f81560ce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30"/>
        <p:cNvGrpSpPr/>
        <p:nvPr/>
      </p:nvGrpSpPr>
      <p:grpSpPr>
        <a:xfrm>
          <a:off x="0" y="0"/>
          <a:ext cx="0" cy="0"/>
          <a:chOff x="0" y="0"/>
          <a:chExt cx="0" cy="0"/>
        </a:xfrm>
      </p:grpSpPr>
      <p:sp>
        <p:nvSpPr>
          <p:cNvPr id="1931" name="Google Shape;1931;gb6ebdbac9e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b6ebdbac9e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55"/>
        <p:cNvGrpSpPr/>
        <p:nvPr/>
      </p:nvGrpSpPr>
      <p:grpSpPr>
        <a:xfrm>
          <a:off x="0" y="0"/>
          <a:ext cx="0" cy="0"/>
          <a:chOff x="0" y="0"/>
          <a:chExt cx="0" cy="0"/>
        </a:xfrm>
      </p:grpSpPr>
      <p:sp>
        <p:nvSpPr>
          <p:cNvPr id="1956" name="Google Shape;1956;ge1fc58eed4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7" name="Google Shape;1957;ge1fc58eed4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94"/>
        <p:cNvGrpSpPr/>
        <p:nvPr/>
      </p:nvGrpSpPr>
      <p:grpSpPr>
        <a:xfrm>
          <a:off x="0" y="0"/>
          <a:ext cx="0" cy="0"/>
          <a:chOff x="0" y="0"/>
          <a:chExt cx="0" cy="0"/>
        </a:xfrm>
      </p:grpSpPr>
      <p:sp>
        <p:nvSpPr>
          <p:cNvPr id="1995" name="Google Shape;1995;ge1fc58eed4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6" name="Google Shape;1996;ge1fc58eed4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11"/>
        <p:cNvGrpSpPr/>
        <p:nvPr/>
      </p:nvGrpSpPr>
      <p:grpSpPr>
        <a:xfrm>
          <a:off x="0" y="0"/>
          <a:ext cx="0" cy="0"/>
          <a:chOff x="0" y="0"/>
          <a:chExt cx="0" cy="0"/>
        </a:xfrm>
      </p:grpSpPr>
      <p:sp>
        <p:nvSpPr>
          <p:cNvPr id="2012" name="Google Shape;2012;gb6ebdbac9e_0_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3" name="Google Shape;2013;gb6ebdbac9e_0_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9"/>
        <p:cNvGrpSpPr/>
        <p:nvPr/>
      </p:nvGrpSpPr>
      <p:grpSpPr>
        <a:xfrm>
          <a:off x="0" y="0"/>
          <a:ext cx="0" cy="0"/>
          <a:chOff x="0" y="0"/>
          <a:chExt cx="0" cy="0"/>
        </a:xfrm>
      </p:grpSpPr>
      <p:sp>
        <p:nvSpPr>
          <p:cNvPr id="2030" name="Google Shape;2030;ge1fc58eed4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e1fc58eed4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4"/>
        <p:cNvGrpSpPr/>
        <p:nvPr/>
      </p:nvGrpSpPr>
      <p:grpSpPr>
        <a:xfrm>
          <a:off x="0" y="0"/>
          <a:ext cx="0" cy="0"/>
          <a:chOff x="0" y="0"/>
          <a:chExt cx="0" cy="0"/>
        </a:xfrm>
      </p:grpSpPr>
      <p:sp>
        <p:nvSpPr>
          <p:cNvPr id="2405" name="Google Shape;2405;ge1f81560c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6" name="Google Shape;2406;ge1f81560c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04"/>
        <p:cNvGrpSpPr/>
        <p:nvPr/>
      </p:nvGrpSpPr>
      <p:grpSpPr>
        <a:xfrm>
          <a:off x="0" y="0"/>
          <a:ext cx="0" cy="0"/>
          <a:chOff x="0" y="0"/>
          <a:chExt cx="0" cy="0"/>
        </a:xfrm>
      </p:grpSpPr>
      <p:sp>
        <p:nvSpPr>
          <p:cNvPr id="2405" name="Google Shape;2405;ge1f81560ce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6" name="Google Shape;2406;ge1f81560ce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6"/>
        <p:cNvGrpSpPr/>
        <p:nvPr/>
      </p:nvGrpSpPr>
      <p:grpSpPr>
        <a:xfrm>
          <a:off x="0" y="0"/>
          <a:ext cx="0" cy="0"/>
          <a:chOff x="0" y="0"/>
          <a:chExt cx="0" cy="0"/>
        </a:xfrm>
      </p:grpSpPr>
      <p:sp>
        <p:nvSpPr>
          <p:cNvPr id="2087" name="Google Shape;2087;ge1fc58eed4_0_1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8" name="Google Shape;2088;ge1fc58eed4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7" Type="http://schemas.openxmlformats.org/officeDocument/2006/relationships/hyperlink" Target="http://bit.ly/2TtBDfr" TargetMode="External"/><Relationship Id="rId6" Type="http://schemas.openxmlformats.org/officeDocument/2006/relationships/hyperlink" Target="http://bit.ly/2TyoMsr" TargetMode="External"/><Relationship Id="rId5" Type="http://schemas.openxmlformats.org/officeDocument/2006/relationships/hyperlink" Target="http://bit.ly/2Tynxth" TargetMode="External"/><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image" Target="../media/image2.png"/><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125" y="1205800"/>
            <a:ext cx="5396100" cy="2052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2"/>
              </a:buClr>
              <a:buSzPts val="5200"/>
              <a:buNone/>
              <a:defRPr sz="4000">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dirty="0"/>
          </a:p>
        </p:txBody>
      </p:sp>
      <p:sp>
        <p:nvSpPr>
          <p:cNvPr id="10" name="Google Shape;10;p2"/>
          <p:cNvSpPr txBox="1">
            <a:spLocks noGrp="1"/>
          </p:cNvSpPr>
          <p:nvPr>
            <p:ph type="subTitle" idx="1"/>
          </p:nvPr>
        </p:nvSpPr>
        <p:spPr>
          <a:xfrm>
            <a:off x="718125" y="3505700"/>
            <a:ext cx="5396100" cy="4320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chemeClr val="lt2"/>
              </a:buClr>
              <a:buSzPts val="2800"/>
              <a:buNone/>
              <a:defRPr sz="1800" u="sng">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a:endParaRPr dirty="0"/>
          </a:p>
        </p:txBody>
      </p:sp>
      <p:grpSp>
        <p:nvGrpSpPr>
          <p:cNvPr id="11" name="Google Shape;11;p2"/>
          <p:cNvGrpSpPr/>
          <p:nvPr/>
        </p:nvGrpSpPr>
        <p:grpSpPr>
          <a:xfrm>
            <a:off x="730381" y="368151"/>
            <a:ext cx="556496" cy="577158"/>
            <a:chOff x="730381" y="368151"/>
            <a:chExt cx="556496" cy="577158"/>
          </a:xfrm>
        </p:grpSpPr>
        <p:grpSp>
          <p:nvGrpSpPr>
            <p:cNvPr id="12" name="Google Shape;12;p2"/>
            <p:cNvGrpSpPr/>
            <p:nvPr/>
          </p:nvGrpSpPr>
          <p:grpSpPr>
            <a:xfrm>
              <a:off x="866596" y="368151"/>
              <a:ext cx="420281" cy="420272"/>
              <a:chOff x="866596" y="368151"/>
              <a:chExt cx="420281" cy="420272"/>
            </a:xfrm>
          </p:grpSpPr>
          <p:sp>
            <p:nvSpPr>
              <p:cNvPr id="13" name="Google Shape;13;p2"/>
              <p:cNvSpPr/>
              <p:nvPr/>
            </p:nvSpPr>
            <p:spPr>
              <a:xfrm flipH="1">
                <a:off x="866596" y="3681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 name="Google Shape;14;p2"/>
              <p:cNvPicPr preferRelativeResize="0"/>
              <p:nvPr/>
            </p:nvPicPr>
            <p:blipFill rotWithShape="1">
              <a:blip r:embed="rId2"/>
              <a:srcRect t="327" b="337"/>
              <a:stretch>
                <a:fillRect/>
              </a:stretch>
            </p:blipFill>
            <p:spPr>
              <a:xfrm rot="10800000">
                <a:off x="871517" y="368357"/>
                <a:ext cx="411000" cy="410700"/>
              </a:xfrm>
              <a:prstGeom prst="ellipse">
                <a:avLst/>
              </a:prstGeom>
              <a:noFill/>
              <a:ln>
                <a:noFill/>
              </a:ln>
            </p:spPr>
          </p:pic>
        </p:grpSp>
        <p:grpSp>
          <p:nvGrpSpPr>
            <p:cNvPr id="15" name="Google Shape;15;p2"/>
            <p:cNvGrpSpPr/>
            <p:nvPr/>
          </p:nvGrpSpPr>
          <p:grpSpPr>
            <a:xfrm rot="-5400000">
              <a:off x="661361" y="509989"/>
              <a:ext cx="504340" cy="366299"/>
              <a:chOff x="8079872" y="1013425"/>
              <a:chExt cx="692014" cy="502605"/>
            </a:xfrm>
          </p:grpSpPr>
          <p:sp>
            <p:nvSpPr>
              <p:cNvPr id="16" name="Google Shape;16;p2"/>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 name="Google Shape;17;p2"/>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3" name="Google Shape;23;p2"/>
          <p:cNvGrpSpPr/>
          <p:nvPr/>
        </p:nvGrpSpPr>
        <p:grpSpPr>
          <a:xfrm>
            <a:off x="6859414" y="-435573"/>
            <a:ext cx="3074085" cy="1781928"/>
            <a:chOff x="6859414" y="-435573"/>
            <a:chExt cx="3074085" cy="1781928"/>
          </a:xfrm>
        </p:grpSpPr>
        <p:grpSp>
          <p:nvGrpSpPr>
            <p:cNvPr id="24" name="Google Shape;24;p2"/>
            <p:cNvGrpSpPr/>
            <p:nvPr/>
          </p:nvGrpSpPr>
          <p:grpSpPr>
            <a:xfrm rot="5400000">
              <a:off x="6968422" y="22871"/>
              <a:ext cx="1781928" cy="865040"/>
              <a:chOff x="-968809" y="1851892"/>
              <a:chExt cx="5540822" cy="2689800"/>
            </a:xfrm>
          </p:grpSpPr>
          <p:sp>
            <p:nvSpPr>
              <p:cNvPr id="25" name="Google Shape;25;p2"/>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6" name="Google Shape;26;p2"/>
              <p:cNvPicPr preferRelativeResize="0"/>
              <p:nvPr/>
            </p:nvPicPr>
            <p:blipFill rotWithShape="1">
              <a:blip r:embed="rId2"/>
              <a:srcRect l="-50457" t="15805" r="330" b="11525"/>
              <a:stretch>
                <a:fillRect/>
              </a:stretch>
            </p:blipFill>
            <p:spPr>
              <a:xfrm rot="10800000" flipH="1">
                <a:off x="-961895" y="1851892"/>
                <a:ext cx="5525700" cy="2689800"/>
              </a:xfrm>
              <a:prstGeom prst="roundRect">
                <a:avLst>
                  <a:gd name="adj" fmla="val 50000"/>
                </a:avLst>
              </a:prstGeom>
              <a:noFill/>
              <a:ln>
                <a:noFill/>
              </a:ln>
            </p:spPr>
          </p:pic>
        </p:grpSp>
        <p:grpSp>
          <p:nvGrpSpPr>
            <p:cNvPr id="27" name="Google Shape;27;p2"/>
            <p:cNvGrpSpPr/>
            <p:nvPr/>
          </p:nvGrpSpPr>
          <p:grpSpPr>
            <a:xfrm>
              <a:off x="7860617" y="876300"/>
              <a:ext cx="2072883" cy="245500"/>
              <a:chOff x="4880092" y="876300"/>
              <a:chExt cx="2072883" cy="245500"/>
            </a:xfrm>
          </p:grpSpPr>
          <p:sp>
            <p:nvSpPr>
              <p:cNvPr id="28" name="Google Shape;28;p2"/>
              <p:cNvSpPr/>
              <p:nvPr/>
            </p:nvSpPr>
            <p:spPr>
              <a:xfrm>
                <a:off x="4880092" y="876300"/>
                <a:ext cx="2072700" cy="245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9" name="Google Shape;29;p2"/>
              <p:cNvPicPr preferRelativeResize="0"/>
              <p:nvPr/>
            </p:nvPicPr>
            <p:blipFill rotWithShape="1">
              <a:blip r:embed="rId3">
                <a:alphaModFix amt="16000"/>
              </a:blip>
              <a:srcRect l="960" t="44866" b="47027"/>
              <a:stretch>
                <a:fillRect/>
              </a:stretch>
            </p:blipFill>
            <p:spPr>
              <a:xfrm flipH="1">
                <a:off x="4880274" y="876400"/>
                <a:ext cx="2072700" cy="245400"/>
              </a:xfrm>
              <a:prstGeom prst="roundRect">
                <a:avLst>
                  <a:gd name="adj" fmla="val 50000"/>
                </a:avLst>
              </a:prstGeom>
              <a:noFill/>
              <a:ln>
                <a:noFill/>
              </a:ln>
            </p:spPr>
          </p:pic>
        </p:grpSp>
        <p:grpSp>
          <p:nvGrpSpPr>
            <p:cNvPr id="30" name="Google Shape;30;p2"/>
            <p:cNvGrpSpPr/>
            <p:nvPr/>
          </p:nvGrpSpPr>
          <p:grpSpPr>
            <a:xfrm>
              <a:off x="6859414" y="154275"/>
              <a:ext cx="775777" cy="851095"/>
              <a:chOff x="6771473" y="57820"/>
              <a:chExt cx="863702" cy="947557"/>
            </a:xfrm>
          </p:grpSpPr>
          <p:sp>
            <p:nvSpPr>
              <p:cNvPr id="31" name="Google Shape;31;p2"/>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2" name="Google Shape;32;p2"/>
              <p:cNvPicPr preferRelativeResize="0"/>
              <p:nvPr/>
            </p:nvPicPr>
            <p:blipFill rotWithShape="1">
              <a:blip r:embed="rId4"/>
              <a:srcRect t="377" b="377"/>
              <a:stretch>
                <a:fillRect/>
              </a:stretch>
            </p:blipFill>
            <p:spPr>
              <a:xfrm rot="-5400000" flipH="1">
                <a:off x="6771173" y="99727"/>
                <a:ext cx="864300" cy="863700"/>
              </a:xfrm>
              <a:prstGeom prst="ellipse">
                <a:avLst/>
              </a:prstGeom>
              <a:noFill/>
              <a:ln>
                <a:noFill/>
              </a:ln>
            </p:spPr>
          </p:pic>
        </p:grpSp>
        <p:grpSp>
          <p:nvGrpSpPr>
            <p:cNvPr id="33" name="Google Shape;33;p2"/>
            <p:cNvGrpSpPr/>
            <p:nvPr/>
          </p:nvGrpSpPr>
          <p:grpSpPr>
            <a:xfrm>
              <a:off x="7136647" y="717425"/>
              <a:ext cx="692014" cy="502605"/>
              <a:chOff x="8079872" y="1013425"/>
              <a:chExt cx="692014" cy="502605"/>
            </a:xfrm>
          </p:grpSpPr>
          <p:sp>
            <p:nvSpPr>
              <p:cNvPr id="34" name="Google Shape;34;p2"/>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35;p2"/>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2"/>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2"/>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 name="Google Shape;38;p2"/>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 name="Google Shape;39;p2"/>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2"/>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1" name="Google Shape;41;p2"/>
          <p:cNvGrpSpPr/>
          <p:nvPr/>
        </p:nvGrpSpPr>
        <p:grpSpPr>
          <a:xfrm>
            <a:off x="5874733" y="4491339"/>
            <a:ext cx="1325702" cy="1389752"/>
            <a:chOff x="4491100" y="4622475"/>
            <a:chExt cx="1011600" cy="1060475"/>
          </a:xfrm>
        </p:grpSpPr>
        <p:sp>
          <p:nvSpPr>
            <p:cNvPr id="42" name="Google Shape;42;p2"/>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3" name="Google Shape;43;p2"/>
            <p:cNvPicPr preferRelativeResize="0"/>
            <p:nvPr/>
          </p:nvPicPr>
          <p:blipFill rotWithShape="1">
            <a:blip r:embed="rId3">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44" name="Google Shape;44;p2"/>
          <p:cNvGrpSpPr/>
          <p:nvPr/>
        </p:nvGrpSpPr>
        <p:grpSpPr>
          <a:xfrm>
            <a:off x="6971459" y="3986997"/>
            <a:ext cx="308400" cy="504351"/>
            <a:chOff x="6971459" y="3986997"/>
            <a:chExt cx="308400" cy="504351"/>
          </a:xfrm>
        </p:grpSpPr>
        <p:sp>
          <p:nvSpPr>
            <p:cNvPr id="45" name="Google Shape;45;p2"/>
            <p:cNvSpPr/>
            <p:nvPr/>
          </p:nvSpPr>
          <p:spPr>
            <a:xfrm rot="10800000">
              <a:off x="6971459" y="4379734"/>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2"/>
            <p:cNvSpPr/>
            <p:nvPr/>
          </p:nvSpPr>
          <p:spPr>
            <a:xfrm rot="10800000">
              <a:off x="6971459" y="4182938"/>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2"/>
            <p:cNvSpPr/>
            <p:nvPr/>
          </p:nvSpPr>
          <p:spPr>
            <a:xfrm rot="10800000">
              <a:off x="6971459" y="3986997"/>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2"/>
            <p:cNvSpPr/>
            <p:nvPr/>
          </p:nvSpPr>
          <p:spPr>
            <a:xfrm rot="10800000">
              <a:off x="7168250" y="4379734"/>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2"/>
            <p:cNvSpPr/>
            <p:nvPr/>
          </p:nvSpPr>
          <p:spPr>
            <a:xfrm rot="10800000">
              <a:off x="7168250" y="4182938"/>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2"/>
            <p:cNvSpPr/>
            <p:nvPr/>
          </p:nvSpPr>
          <p:spPr>
            <a:xfrm rot="10800000">
              <a:off x="7168250" y="3986997"/>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 name="Google Shape;51;p2"/>
          <p:cNvGrpSpPr/>
          <p:nvPr/>
        </p:nvGrpSpPr>
        <p:grpSpPr>
          <a:xfrm rot="-5400000">
            <a:off x="5081848" y="3953752"/>
            <a:ext cx="261567" cy="570005"/>
            <a:chOff x="5273525" y="899922"/>
            <a:chExt cx="396675" cy="864430"/>
          </a:xfrm>
        </p:grpSpPr>
        <p:sp>
          <p:nvSpPr>
            <p:cNvPr id="52" name="Google Shape;52;p2"/>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2"/>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2"/>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5" name="Google Shape;55;p2"/>
          <p:cNvGrpSpPr/>
          <p:nvPr/>
        </p:nvGrpSpPr>
        <p:grpSpPr>
          <a:xfrm>
            <a:off x="7279849" y="1482999"/>
            <a:ext cx="272896" cy="272877"/>
            <a:chOff x="7279849" y="1482999"/>
            <a:chExt cx="272896" cy="272877"/>
          </a:xfrm>
        </p:grpSpPr>
        <p:sp>
          <p:nvSpPr>
            <p:cNvPr id="56" name="Google Shape;56;p2"/>
            <p:cNvSpPr/>
            <p:nvPr/>
          </p:nvSpPr>
          <p:spPr>
            <a:xfrm>
              <a:off x="7279849" y="1482999"/>
              <a:ext cx="272896" cy="272877"/>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7" name="Google Shape;57;p2"/>
            <p:cNvPicPr preferRelativeResize="0"/>
            <p:nvPr/>
          </p:nvPicPr>
          <p:blipFill rotWithShape="1">
            <a:blip r:embed="rId2"/>
            <a:srcRect t="327" b="337"/>
            <a:stretch>
              <a:fillRect/>
            </a:stretch>
          </p:blipFill>
          <p:spPr>
            <a:xfrm rot="10800000" flipH="1">
              <a:off x="7282806" y="1483392"/>
              <a:ext cx="267000" cy="266400"/>
            </a:xfrm>
            <a:prstGeom prst="ellipse">
              <a:avLst/>
            </a:prstGeom>
            <a:noFill/>
            <a:ln>
              <a:noFill/>
            </a:ln>
          </p:spPr>
        </p:pic>
      </p:grpSp>
      <p:sp>
        <p:nvSpPr>
          <p:cNvPr id="58" name="Google Shape;58;p2"/>
          <p:cNvSpPr/>
          <p:nvPr/>
        </p:nvSpPr>
        <p:spPr>
          <a:xfrm>
            <a:off x="7071852" y="1417475"/>
            <a:ext cx="351373" cy="338396"/>
          </a:xfrm>
          <a:custGeom>
            <a:avLst/>
            <a:gdLst/>
            <a:ahLst/>
            <a:cxnLst/>
            <a:rect l="l" t="t" r="r" b="b"/>
            <a:pathLst>
              <a:path w="12645" h="12178" extrusionOk="0">
                <a:moveTo>
                  <a:pt x="6558" y="323"/>
                </a:moveTo>
                <a:cubicBezTo>
                  <a:pt x="9741" y="323"/>
                  <a:pt x="12326" y="2908"/>
                  <a:pt x="12326" y="6091"/>
                </a:cubicBezTo>
                <a:cubicBezTo>
                  <a:pt x="12326" y="8422"/>
                  <a:pt x="10925" y="10523"/>
                  <a:pt x="8773" y="11414"/>
                </a:cubicBezTo>
                <a:cubicBezTo>
                  <a:pt x="8058" y="11714"/>
                  <a:pt x="7307" y="11860"/>
                  <a:pt x="6561" y="11860"/>
                </a:cubicBezTo>
                <a:cubicBezTo>
                  <a:pt x="5063" y="11860"/>
                  <a:pt x="3589" y="11271"/>
                  <a:pt x="2483" y="10166"/>
                </a:cubicBezTo>
                <a:cubicBezTo>
                  <a:pt x="828" y="8523"/>
                  <a:pt x="344" y="6040"/>
                  <a:pt x="1235" y="3888"/>
                </a:cubicBezTo>
                <a:cubicBezTo>
                  <a:pt x="2127" y="1724"/>
                  <a:pt x="4228" y="323"/>
                  <a:pt x="6558" y="323"/>
                </a:cubicBezTo>
                <a:close/>
                <a:moveTo>
                  <a:pt x="6561" y="0"/>
                </a:moveTo>
                <a:cubicBezTo>
                  <a:pt x="4977" y="0"/>
                  <a:pt x="3421" y="620"/>
                  <a:pt x="2254" y="1787"/>
                </a:cubicBezTo>
                <a:cubicBezTo>
                  <a:pt x="522" y="3532"/>
                  <a:pt x="0" y="6142"/>
                  <a:pt x="942" y="8422"/>
                </a:cubicBezTo>
                <a:cubicBezTo>
                  <a:pt x="1885" y="10701"/>
                  <a:pt x="4100" y="12178"/>
                  <a:pt x="6558" y="12178"/>
                </a:cubicBezTo>
                <a:cubicBezTo>
                  <a:pt x="9919" y="12178"/>
                  <a:pt x="12644" y="9453"/>
                  <a:pt x="12644" y="6091"/>
                </a:cubicBezTo>
                <a:cubicBezTo>
                  <a:pt x="12644" y="3621"/>
                  <a:pt x="11167" y="1405"/>
                  <a:pt x="8888" y="463"/>
                </a:cubicBezTo>
                <a:cubicBezTo>
                  <a:pt x="8134" y="152"/>
                  <a:pt x="7344" y="0"/>
                  <a:pt x="656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accent3"/>
        </a:solidFill>
        <a:effectLst/>
      </p:bgPr>
    </p:bg>
    <p:spTree>
      <p:nvGrpSpPr>
        <p:cNvPr id="1" name="Shape 43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433"/>
        <p:cNvGrpSpPr/>
        <p:nvPr/>
      </p:nvGrpSpPr>
      <p:grpSpPr>
        <a:xfrm>
          <a:off x="0" y="0"/>
          <a:ext cx="0" cy="0"/>
          <a:chOff x="0" y="0"/>
          <a:chExt cx="0" cy="0"/>
        </a:xfrm>
      </p:grpSpPr>
      <p:sp>
        <p:nvSpPr>
          <p:cNvPr id="434" name="Google Shape;434;p13"/>
          <p:cNvSpPr txBox="1">
            <a:spLocks noGrp="1"/>
          </p:cNvSpPr>
          <p:nvPr>
            <p:ph type="title" hasCustomPrompt="1"/>
          </p:nvPr>
        </p:nvSpPr>
        <p:spPr>
          <a:xfrm flipH="1">
            <a:off x="4490750" y="2196550"/>
            <a:ext cx="1014600" cy="88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dirty="0"/>
              <a:t>xx%</a:t>
            </a:r>
            <a:endParaRPr dirty="0"/>
          </a:p>
        </p:txBody>
      </p:sp>
      <p:sp>
        <p:nvSpPr>
          <p:cNvPr id="435" name="Google Shape;435;p13"/>
          <p:cNvSpPr txBox="1">
            <a:spLocks noGrp="1"/>
          </p:cNvSpPr>
          <p:nvPr>
            <p:ph type="subTitle" idx="1"/>
          </p:nvPr>
        </p:nvSpPr>
        <p:spPr>
          <a:xfrm>
            <a:off x="5622663" y="2532200"/>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dirty="0"/>
          </a:p>
        </p:txBody>
      </p:sp>
      <p:sp>
        <p:nvSpPr>
          <p:cNvPr id="436" name="Google Shape;436;p13"/>
          <p:cNvSpPr txBox="1">
            <a:spLocks noGrp="1"/>
          </p:cNvSpPr>
          <p:nvPr>
            <p:ph type="subTitle" idx="2"/>
          </p:nvPr>
        </p:nvSpPr>
        <p:spPr>
          <a:xfrm>
            <a:off x="5622663" y="2196550"/>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dirty="0"/>
          </a:p>
        </p:txBody>
      </p:sp>
      <p:sp>
        <p:nvSpPr>
          <p:cNvPr id="437" name="Google Shape;437;p13"/>
          <p:cNvSpPr txBox="1">
            <a:spLocks noGrp="1"/>
          </p:cNvSpPr>
          <p:nvPr>
            <p:ph type="title" idx="3"/>
          </p:nvPr>
        </p:nvSpPr>
        <p:spPr>
          <a:xfrm>
            <a:off x="718125" y="531600"/>
            <a:ext cx="4169100" cy="4737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40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438" name="Google Shape;438;p13"/>
          <p:cNvSpPr txBox="1">
            <a:spLocks noGrp="1"/>
          </p:cNvSpPr>
          <p:nvPr>
            <p:ph type="title" idx="4" hasCustomPrompt="1"/>
          </p:nvPr>
        </p:nvSpPr>
        <p:spPr>
          <a:xfrm flipH="1">
            <a:off x="713225" y="3727781"/>
            <a:ext cx="1014600" cy="88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dirty="0"/>
              <a:t>xx%</a:t>
            </a:r>
            <a:endParaRPr dirty="0"/>
          </a:p>
        </p:txBody>
      </p:sp>
      <p:sp>
        <p:nvSpPr>
          <p:cNvPr id="439" name="Google Shape;439;p13"/>
          <p:cNvSpPr txBox="1">
            <a:spLocks noGrp="1"/>
          </p:cNvSpPr>
          <p:nvPr>
            <p:ph type="subTitle" idx="5"/>
          </p:nvPr>
        </p:nvSpPr>
        <p:spPr>
          <a:xfrm>
            <a:off x="1850038" y="4063438"/>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dirty="0"/>
          </a:p>
        </p:txBody>
      </p:sp>
      <p:sp>
        <p:nvSpPr>
          <p:cNvPr id="440" name="Google Shape;440;p13"/>
          <p:cNvSpPr txBox="1">
            <a:spLocks noGrp="1"/>
          </p:cNvSpPr>
          <p:nvPr>
            <p:ph type="subTitle" idx="6"/>
          </p:nvPr>
        </p:nvSpPr>
        <p:spPr>
          <a:xfrm>
            <a:off x="1850038" y="3727788"/>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dirty="0"/>
          </a:p>
        </p:txBody>
      </p:sp>
      <p:sp>
        <p:nvSpPr>
          <p:cNvPr id="441" name="Google Shape;441;p13"/>
          <p:cNvSpPr txBox="1">
            <a:spLocks noGrp="1"/>
          </p:cNvSpPr>
          <p:nvPr>
            <p:ph type="title" idx="7" hasCustomPrompt="1"/>
          </p:nvPr>
        </p:nvSpPr>
        <p:spPr>
          <a:xfrm flipH="1">
            <a:off x="718125" y="2196550"/>
            <a:ext cx="1014600" cy="88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dirty="0"/>
              <a:t>xx%</a:t>
            </a:r>
            <a:endParaRPr dirty="0"/>
          </a:p>
        </p:txBody>
      </p:sp>
      <p:sp>
        <p:nvSpPr>
          <p:cNvPr id="442" name="Google Shape;442;p13"/>
          <p:cNvSpPr txBox="1">
            <a:spLocks noGrp="1"/>
          </p:cNvSpPr>
          <p:nvPr>
            <p:ph type="subTitle" idx="8"/>
          </p:nvPr>
        </p:nvSpPr>
        <p:spPr>
          <a:xfrm>
            <a:off x="1850038" y="2538975"/>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dirty="0"/>
          </a:p>
        </p:txBody>
      </p:sp>
      <p:sp>
        <p:nvSpPr>
          <p:cNvPr id="443" name="Google Shape;443;p13"/>
          <p:cNvSpPr txBox="1">
            <a:spLocks noGrp="1"/>
          </p:cNvSpPr>
          <p:nvPr>
            <p:ph type="subTitle" idx="9"/>
          </p:nvPr>
        </p:nvSpPr>
        <p:spPr>
          <a:xfrm>
            <a:off x="1850038" y="2203325"/>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dirty="0"/>
          </a:p>
        </p:txBody>
      </p:sp>
      <p:grpSp>
        <p:nvGrpSpPr>
          <p:cNvPr id="444" name="Google Shape;444;p13"/>
          <p:cNvGrpSpPr/>
          <p:nvPr/>
        </p:nvGrpSpPr>
        <p:grpSpPr>
          <a:xfrm>
            <a:off x="6805396" y="531595"/>
            <a:ext cx="1852986" cy="963104"/>
            <a:chOff x="6805396" y="531595"/>
            <a:chExt cx="1852986" cy="963104"/>
          </a:xfrm>
        </p:grpSpPr>
        <p:grpSp>
          <p:nvGrpSpPr>
            <p:cNvPr id="445" name="Google Shape;445;p13"/>
            <p:cNvGrpSpPr/>
            <p:nvPr/>
          </p:nvGrpSpPr>
          <p:grpSpPr>
            <a:xfrm>
              <a:off x="7399099" y="531595"/>
              <a:ext cx="863712" cy="947557"/>
              <a:chOff x="6771474" y="57820"/>
              <a:chExt cx="863712" cy="947557"/>
            </a:xfrm>
          </p:grpSpPr>
          <p:sp>
            <p:nvSpPr>
              <p:cNvPr id="446" name="Google Shape;446;p13"/>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47" name="Google Shape;447;p13"/>
              <p:cNvPicPr preferRelativeResize="0"/>
              <p:nvPr/>
            </p:nvPicPr>
            <p:blipFill rotWithShape="1">
              <a:blip r:embed="rId2"/>
              <a:srcRect t="377" b="377"/>
              <a:stretch>
                <a:fillRect/>
              </a:stretch>
            </p:blipFill>
            <p:spPr>
              <a:xfrm rot="-5400000" flipH="1">
                <a:off x="6771185" y="99727"/>
                <a:ext cx="864300" cy="863700"/>
              </a:xfrm>
              <a:prstGeom prst="ellipse">
                <a:avLst/>
              </a:prstGeom>
              <a:noFill/>
              <a:ln>
                <a:noFill/>
              </a:ln>
            </p:spPr>
          </p:pic>
        </p:grpSp>
        <p:sp>
          <p:nvSpPr>
            <p:cNvPr id="448" name="Google Shape;448;p13"/>
            <p:cNvSpPr/>
            <p:nvPr/>
          </p:nvSpPr>
          <p:spPr>
            <a:xfrm rot="2700000">
              <a:off x="7925192" y="761508"/>
              <a:ext cx="607395" cy="607395"/>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9" name="Google Shape;449;p13"/>
            <p:cNvGrpSpPr/>
            <p:nvPr/>
          </p:nvGrpSpPr>
          <p:grpSpPr>
            <a:xfrm>
              <a:off x="6805396" y="635700"/>
              <a:ext cx="1105079" cy="245500"/>
              <a:chOff x="5847896" y="876300"/>
              <a:chExt cx="1105079" cy="245500"/>
            </a:xfrm>
          </p:grpSpPr>
          <p:sp>
            <p:nvSpPr>
              <p:cNvPr id="450" name="Google Shape;450;p13"/>
              <p:cNvSpPr/>
              <p:nvPr/>
            </p:nvSpPr>
            <p:spPr>
              <a:xfrm>
                <a:off x="5847896" y="876300"/>
                <a:ext cx="1104900" cy="245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51" name="Google Shape;451;p13"/>
              <p:cNvPicPr preferRelativeResize="0"/>
              <p:nvPr/>
            </p:nvPicPr>
            <p:blipFill rotWithShape="1">
              <a:blip r:embed="rId3">
                <a:alphaModFix amt="16000"/>
              </a:blip>
              <a:srcRect t="44412" r="47198" b="47481"/>
              <a:stretch>
                <a:fillRect/>
              </a:stretch>
            </p:blipFill>
            <p:spPr>
              <a:xfrm flipH="1">
                <a:off x="5848075" y="876400"/>
                <a:ext cx="1104900" cy="245400"/>
              </a:xfrm>
              <a:prstGeom prst="roundRect">
                <a:avLst>
                  <a:gd name="adj" fmla="val 50000"/>
                </a:avLst>
              </a:prstGeom>
              <a:noFill/>
              <a:ln>
                <a:noFill/>
              </a:ln>
            </p:spPr>
          </p:pic>
        </p:grpSp>
      </p:grpSp>
      <p:sp>
        <p:nvSpPr>
          <p:cNvPr id="452" name="Google Shape;452;p13"/>
          <p:cNvSpPr txBox="1">
            <a:spLocks noGrp="1"/>
          </p:cNvSpPr>
          <p:nvPr>
            <p:ph type="title" idx="13" hasCustomPrompt="1"/>
          </p:nvPr>
        </p:nvSpPr>
        <p:spPr>
          <a:xfrm flipH="1">
            <a:off x="4490750" y="3727781"/>
            <a:ext cx="1014600" cy="8808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a:r>
              <a:rPr dirty="0"/>
              <a:t>xx%</a:t>
            </a:r>
            <a:endParaRPr dirty="0"/>
          </a:p>
        </p:txBody>
      </p:sp>
      <p:sp>
        <p:nvSpPr>
          <p:cNvPr id="453" name="Google Shape;453;p13"/>
          <p:cNvSpPr txBox="1">
            <a:spLocks noGrp="1"/>
          </p:cNvSpPr>
          <p:nvPr>
            <p:ph type="subTitle" idx="14"/>
          </p:nvPr>
        </p:nvSpPr>
        <p:spPr>
          <a:xfrm>
            <a:off x="5622663" y="4063450"/>
            <a:ext cx="2111100" cy="5451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1400"/>
              <a:buNone/>
              <a:defRPr>
                <a:solidFill>
                  <a:schemeClr val="dk1"/>
                </a:solidFill>
              </a:defRPr>
            </a:lvl2pPr>
            <a:lvl3pPr lvl="2" rtl="0">
              <a:spcBef>
                <a:spcPts val="0"/>
              </a:spcBef>
              <a:spcAft>
                <a:spcPts val="0"/>
              </a:spcAft>
              <a:buClr>
                <a:schemeClr val="dk1"/>
              </a:buClr>
              <a:buSzPts val="1400"/>
              <a:buNone/>
              <a:defRPr>
                <a:solidFill>
                  <a:schemeClr val="dk1"/>
                </a:solidFill>
              </a:defRPr>
            </a:lvl3pPr>
            <a:lvl4pPr lvl="3" rtl="0">
              <a:spcBef>
                <a:spcPts val="0"/>
              </a:spcBef>
              <a:spcAft>
                <a:spcPts val="0"/>
              </a:spcAft>
              <a:buClr>
                <a:schemeClr val="dk1"/>
              </a:buClr>
              <a:buSzPts val="1400"/>
              <a:buNone/>
              <a:defRPr>
                <a:solidFill>
                  <a:schemeClr val="dk1"/>
                </a:solidFill>
              </a:defRPr>
            </a:lvl4pPr>
            <a:lvl5pPr lvl="4" rtl="0">
              <a:spcBef>
                <a:spcPts val="0"/>
              </a:spcBef>
              <a:spcAft>
                <a:spcPts val="0"/>
              </a:spcAft>
              <a:buClr>
                <a:schemeClr val="dk1"/>
              </a:buClr>
              <a:buSzPts val="1400"/>
              <a:buNone/>
              <a:defRPr>
                <a:solidFill>
                  <a:schemeClr val="dk1"/>
                </a:solidFill>
              </a:defRPr>
            </a:lvl5pPr>
            <a:lvl6pPr lvl="5" rtl="0">
              <a:spcBef>
                <a:spcPts val="0"/>
              </a:spcBef>
              <a:spcAft>
                <a:spcPts val="0"/>
              </a:spcAft>
              <a:buClr>
                <a:schemeClr val="dk1"/>
              </a:buClr>
              <a:buSzPts val="1400"/>
              <a:buNone/>
              <a:defRPr>
                <a:solidFill>
                  <a:schemeClr val="dk1"/>
                </a:solidFill>
              </a:defRPr>
            </a:lvl6pPr>
            <a:lvl7pPr lvl="6" rtl="0">
              <a:spcBef>
                <a:spcPts val="0"/>
              </a:spcBef>
              <a:spcAft>
                <a:spcPts val="0"/>
              </a:spcAft>
              <a:buClr>
                <a:schemeClr val="dk1"/>
              </a:buClr>
              <a:buSzPts val="1400"/>
              <a:buNone/>
              <a:defRPr>
                <a:solidFill>
                  <a:schemeClr val="dk1"/>
                </a:solidFill>
              </a:defRPr>
            </a:lvl7pPr>
            <a:lvl8pPr lvl="7" rtl="0">
              <a:spcBef>
                <a:spcPts val="0"/>
              </a:spcBef>
              <a:spcAft>
                <a:spcPts val="0"/>
              </a:spcAft>
              <a:buClr>
                <a:schemeClr val="dk1"/>
              </a:buClr>
              <a:buSzPts val="1400"/>
              <a:buNone/>
              <a:defRPr>
                <a:solidFill>
                  <a:schemeClr val="dk1"/>
                </a:solidFill>
              </a:defRPr>
            </a:lvl8pPr>
            <a:lvl9pPr lvl="8" rtl="0">
              <a:spcBef>
                <a:spcPts val="0"/>
              </a:spcBef>
              <a:spcAft>
                <a:spcPts val="0"/>
              </a:spcAft>
              <a:buClr>
                <a:schemeClr val="dk1"/>
              </a:buClr>
              <a:buSzPts val="1400"/>
              <a:buNone/>
              <a:defRPr>
                <a:solidFill>
                  <a:schemeClr val="dk1"/>
                </a:solidFill>
              </a:defRPr>
            </a:lvl9pPr>
          </a:lstStyle>
          <a:p>
            <a:endParaRPr dirty="0"/>
          </a:p>
        </p:txBody>
      </p:sp>
      <p:sp>
        <p:nvSpPr>
          <p:cNvPr id="454" name="Google Shape;454;p13"/>
          <p:cNvSpPr txBox="1">
            <a:spLocks noGrp="1"/>
          </p:cNvSpPr>
          <p:nvPr>
            <p:ph type="subTitle" idx="15"/>
          </p:nvPr>
        </p:nvSpPr>
        <p:spPr>
          <a:xfrm>
            <a:off x="5622663" y="3727800"/>
            <a:ext cx="2111100" cy="3384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1"/>
              </a:buClr>
              <a:buSzPts val="2000"/>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2000"/>
              <a:buNone/>
              <a:defRPr sz="2000">
                <a:solidFill>
                  <a:schemeClr val="dk1"/>
                </a:solidFill>
              </a:defRPr>
            </a:lvl2pPr>
            <a:lvl3pPr lvl="2" rtl="0">
              <a:spcBef>
                <a:spcPts val="0"/>
              </a:spcBef>
              <a:spcAft>
                <a:spcPts val="0"/>
              </a:spcAft>
              <a:buClr>
                <a:schemeClr val="dk1"/>
              </a:buClr>
              <a:buSzPts val="2000"/>
              <a:buNone/>
              <a:defRPr sz="2000">
                <a:solidFill>
                  <a:schemeClr val="dk1"/>
                </a:solidFill>
              </a:defRPr>
            </a:lvl3pPr>
            <a:lvl4pPr lvl="3" rtl="0">
              <a:spcBef>
                <a:spcPts val="0"/>
              </a:spcBef>
              <a:spcAft>
                <a:spcPts val="0"/>
              </a:spcAft>
              <a:buClr>
                <a:schemeClr val="dk1"/>
              </a:buClr>
              <a:buSzPts val="2000"/>
              <a:buNone/>
              <a:defRPr sz="2000">
                <a:solidFill>
                  <a:schemeClr val="dk1"/>
                </a:solidFill>
              </a:defRPr>
            </a:lvl4pPr>
            <a:lvl5pPr lvl="4" rtl="0">
              <a:spcBef>
                <a:spcPts val="0"/>
              </a:spcBef>
              <a:spcAft>
                <a:spcPts val="0"/>
              </a:spcAft>
              <a:buClr>
                <a:schemeClr val="dk1"/>
              </a:buClr>
              <a:buSzPts val="2000"/>
              <a:buNone/>
              <a:defRPr sz="2000">
                <a:solidFill>
                  <a:schemeClr val="dk1"/>
                </a:solidFill>
              </a:defRPr>
            </a:lvl5pPr>
            <a:lvl6pPr lvl="5" rtl="0">
              <a:spcBef>
                <a:spcPts val="0"/>
              </a:spcBef>
              <a:spcAft>
                <a:spcPts val="0"/>
              </a:spcAft>
              <a:buClr>
                <a:schemeClr val="dk1"/>
              </a:buClr>
              <a:buSzPts val="2000"/>
              <a:buNone/>
              <a:defRPr sz="2000">
                <a:solidFill>
                  <a:schemeClr val="dk1"/>
                </a:solidFill>
              </a:defRPr>
            </a:lvl6pPr>
            <a:lvl7pPr lvl="6" rtl="0">
              <a:spcBef>
                <a:spcPts val="0"/>
              </a:spcBef>
              <a:spcAft>
                <a:spcPts val="0"/>
              </a:spcAft>
              <a:buClr>
                <a:schemeClr val="dk1"/>
              </a:buClr>
              <a:buSzPts val="2000"/>
              <a:buNone/>
              <a:defRPr sz="2000">
                <a:solidFill>
                  <a:schemeClr val="dk1"/>
                </a:solidFill>
              </a:defRPr>
            </a:lvl7pPr>
            <a:lvl8pPr lvl="7" rtl="0">
              <a:spcBef>
                <a:spcPts val="0"/>
              </a:spcBef>
              <a:spcAft>
                <a:spcPts val="0"/>
              </a:spcAft>
              <a:buClr>
                <a:schemeClr val="dk1"/>
              </a:buClr>
              <a:buSzPts val="2000"/>
              <a:buNone/>
              <a:defRPr sz="2000">
                <a:solidFill>
                  <a:schemeClr val="dk1"/>
                </a:solidFill>
              </a:defRPr>
            </a:lvl8pPr>
            <a:lvl9pPr lvl="8" rtl="0">
              <a:spcBef>
                <a:spcPts val="0"/>
              </a:spcBef>
              <a:spcAft>
                <a:spcPts val="0"/>
              </a:spcAft>
              <a:buClr>
                <a:schemeClr val="dk1"/>
              </a:buClr>
              <a:buSzPts val="2000"/>
              <a:buNone/>
              <a:defRPr sz="2000">
                <a:solidFill>
                  <a:schemeClr val="dk1"/>
                </a:solidFill>
              </a:defRPr>
            </a:lvl9pPr>
          </a:lstStyle>
          <a:p>
            <a:endParaRPr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p:cSld name="CUSTOM_2">
    <p:spTree>
      <p:nvGrpSpPr>
        <p:cNvPr id="1" name="Shape 455"/>
        <p:cNvGrpSpPr/>
        <p:nvPr/>
      </p:nvGrpSpPr>
      <p:grpSpPr>
        <a:xfrm>
          <a:off x="0" y="0"/>
          <a:ext cx="0" cy="0"/>
          <a:chOff x="0" y="0"/>
          <a:chExt cx="0" cy="0"/>
        </a:xfrm>
      </p:grpSpPr>
      <p:sp>
        <p:nvSpPr>
          <p:cNvPr id="456" name="Google Shape;456;p14"/>
          <p:cNvSpPr txBox="1">
            <a:spLocks noGrp="1"/>
          </p:cNvSpPr>
          <p:nvPr>
            <p:ph type="title"/>
          </p:nvPr>
        </p:nvSpPr>
        <p:spPr>
          <a:xfrm>
            <a:off x="1223700" y="3263825"/>
            <a:ext cx="66966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sz="18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457" name="Google Shape;457;p14"/>
          <p:cNvSpPr txBox="1">
            <a:spLocks noGrp="1"/>
          </p:cNvSpPr>
          <p:nvPr>
            <p:ph type="subTitle" idx="1"/>
          </p:nvPr>
        </p:nvSpPr>
        <p:spPr>
          <a:xfrm>
            <a:off x="1223700" y="1422463"/>
            <a:ext cx="6696600" cy="1531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30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dirty="0"/>
          </a:p>
        </p:txBody>
      </p:sp>
      <p:grpSp>
        <p:nvGrpSpPr>
          <p:cNvPr id="458" name="Google Shape;458;p14"/>
          <p:cNvGrpSpPr/>
          <p:nvPr/>
        </p:nvGrpSpPr>
        <p:grpSpPr>
          <a:xfrm>
            <a:off x="512642" y="-210060"/>
            <a:ext cx="1059037" cy="955069"/>
            <a:chOff x="512642" y="-210060"/>
            <a:chExt cx="1059037" cy="955069"/>
          </a:xfrm>
        </p:grpSpPr>
        <p:grpSp>
          <p:nvGrpSpPr>
            <p:cNvPr id="459" name="Google Shape;459;p14"/>
            <p:cNvGrpSpPr/>
            <p:nvPr/>
          </p:nvGrpSpPr>
          <p:grpSpPr>
            <a:xfrm>
              <a:off x="512642" y="-210060"/>
              <a:ext cx="831107" cy="831048"/>
              <a:chOff x="7107732" y="887225"/>
              <a:chExt cx="1066479" cy="1066403"/>
            </a:xfrm>
          </p:grpSpPr>
          <p:sp>
            <p:nvSpPr>
              <p:cNvPr id="460" name="Google Shape;460;p14"/>
              <p:cNvSpPr/>
              <p:nvPr/>
            </p:nvSpPr>
            <p:spPr>
              <a:xfrm>
                <a:off x="7107732" y="887225"/>
                <a:ext cx="1066479" cy="1066403"/>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61" name="Google Shape;461;p14"/>
              <p:cNvPicPr preferRelativeResize="0"/>
              <p:nvPr/>
            </p:nvPicPr>
            <p:blipFill rotWithShape="1">
              <a:blip r:embed="rId2">
                <a:alphaModFix amt="26000"/>
              </a:blip>
              <a:srcRect t="406" b="416"/>
              <a:stretch>
                <a:fillRect/>
              </a:stretch>
            </p:blipFill>
            <p:spPr>
              <a:xfrm rot="10800000" flipH="1">
                <a:off x="7119122" y="899926"/>
                <a:ext cx="1043700" cy="1041000"/>
              </a:xfrm>
              <a:prstGeom prst="ellipse">
                <a:avLst/>
              </a:prstGeom>
              <a:noFill/>
              <a:ln>
                <a:noFill/>
              </a:ln>
            </p:spPr>
          </p:pic>
        </p:grpSp>
        <p:grpSp>
          <p:nvGrpSpPr>
            <p:cNvPr id="462" name="Google Shape;462;p14"/>
            <p:cNvGrpSpPr/>
            <p:nvPr/>
          </p:nvGrpSpPr>
          <p:grpSpPr>
            <a:xfrm rot="-5400000">
              <a:off x="1181619" y="95994"/>
              <a:ext cx="245383" cy="534736"/>
              <a:chOff x="5273525" y="899922"/>
              <a:chExt cx="396675" cy="864430"/>
            </a:xfrm>
          </p:grpSpPr>
          <p:sp>
            <p:nvSpPr>
              <p:cNvPr id="463" name="Google Shape;463;p14"/>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14"/>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5" name="Google Shape;465;p14"/>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66" name="Google Shape;466;p14"/>
            <p:cNvGrpSpPr/>
            <p:nvPr/>
          </p:nvGrpSpPr>
          <p:grpSpPr>
            <a:xfrm rot="-5400000">
              <a:off x="465961" y="309689"/>
              <a:ext cx="504340" cy="366299"/>
              <a:chOff x="8079872" y="1013425"/>
              <a:chExt cx="692014" cy="502605"/>
            </a:xfrm>
          </p:grpSpPr>
          <p:sp>
            <p:nvSpPr>
              <p:cNvPr id="467" name="Google Shape;467;p14"/>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14"/>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14"/>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0" name="Google Shape;470;p14"/>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14"/>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14"/>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14"/>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474" name="Google Shape;474;p14"/>
          <p:cNvGrpSpPr/>
          <p:nvPr/>
        </p:nvGrpSpPr>
        <p:grpSpPr>
          <a:xfrm>
            <a:off x="6060167" y="3554443"/>
            <a:ext cx="2457666" cy="2034583"/>
            <a:chOff x="6060167" y="3554443"/>
            <a:chExt cx="2457666" cy="2034583"/>
          </a:xfrm>
        </p:grpSpPr>
        <p:grpSp>
          <p:nvGrpSpPr>
            <p:cNvPr id="475" name="Google Shape;475;p14"/>
            <p:cNvGrpSpPr/>
            <p:nvPr/>
          </p:nvGrpSpPr>
          <p:grpSpPr>
            <a:xfrm rot="-5400000">
              <a:off x="7154734" y="4265541"/>
              <a:ext cx="1781928" cy="865040"/>
              <a:chOff x="-968809" y="1851892"/>
              <a:chExt cx="5540822" cy="2689800"/>
            </a:xfrm>
          </p:grpSpPr>
          <p:sp>
            <p:nvSpPr>
              <p:cNvPr id="476" name="Google Shape;476;p14"/>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77" name="Google Shape;477;p14"/>
              <p:cNvPicPr preferRelativeResize="0"/>
              <p:nvPr/>
            </p:nvPicPr>
            <p:blipFill rotWithShape="1">
              <a:blip r:embed="rId3"/>
              <a:srcRect l="-50457" t="15805" r="330" b="11525"/>
              <a:stretch>
                <a:fillRect/>
              </a:stretch>
            </p:blipFill>
            <p:spPr>
              <a:xfrm rot="10800000" flipH="1">
                <a:off x="-961895" y="1851892"/>
                <a:ext cx="5525700" cy="2689800"/>
              </a:xfrm>
              <a:prstGeom prst="roundRect">
                <a:avLst>
                  <a:gd name="adj" fmla="val 50000"/>
                </a:avLst>
              </a:prstGeom>
              <a:noFill/>
              <a:ln>
                <a:noFill/>
              </a:ln>
            </p:spPr>
          </p:pic>
        </p:grpSp>
        <p:grpSp>
          <p:nvGrpSpPr>
            <p:cNvPr id="478" name="Google Shape;478;p14"/>
            <p:cNvGrpSpPr/>
            <p:nvPr/>
          </p:nvGrpSpPr>
          <p:grpSpPr>
            <a:xfrm rot="5400000">
              <a:off x="7920523" y="3649147"/>
              <a:ext cx="692014" cy="502605"/>
              <a:chOff x="8079872" y="1013425"/>
              <a:chExt cx="692014" cy="502605"/>
            </a:xfrm>
          </p:grpSpPr>
          <p:sp>
            <p:nvSpPr>
              <p:cNvPr id="479" name="Google Shape;479;p14"/>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14"/>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1" name="Google Shape;481;p14"/>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14"/>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14"/>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14"/>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14"/>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86" name="Google Shape;486;p14"/>
            <p:cNvGrpSpPr/>
            <p:nvPr/>
          </p:nvGrpSpPr>
          <p:grpSpPr>
            <a:xfrm>
              <a:off x="6060167" y="4575350"/>
              <a:ext cx="2072708" cy="245400"/>
              <a:chOff x="4882617" y="3573600"/>
              <a:chExt cx="2072708" cy="245400"/>
            </a:xfrm>
          </p:grpSpPr>
          <p:sp>
            <p:nvSpPr>
              <p:cNvPr id="487" name="Google Shape;487;p14"/>
              <p:cNvSpPr/>
              <p:nvPr/>
            </p:nvSpPr>
            <p:spPr>
              <a:xfrm>
                <a:off x="4882617" y="3573600"/>
                <a:ext cx="2072700" cy="24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88" name="Google Shape;488;p14"/>
              <p:cNvPicPr preferRelativeResize="0"/>
              <p:nvPr/>
            </p:nvPicPr>
            <p:blipFill rotWithShape="1">
              <a:blip r:embed="rId4"/>
              <a:srcRect t="44120" b="44119"/>
              <a:stretch>
                <a:fillRect/>
              </a:stretch>
            </p:blipFill>
            <p:spPr>
              <a:xfrm flipH="1">
                <a:off x="4882624" y="3573600"/>
                <a:ext cx="2072700" cy="245400"/>
              </a:xfrm>
              <a:prstGeom prst="roundRect">
                <a:avLst>
                  <a:gd name="adj" fmla="val 50000"/>
                </a:avLst>
              </a:prstGeom>
              <a:noFill/>
              <a:ln>
                <a:noFill/>
              </a:ln>
            </p:spPr>
          </p:pic>
        </p:grpSp>
      </p:grpSp>
      <p:grpSp>
        <p:nvGrpSpPr>
          <p:cNvPr id="489" name="Google Shape;489;p14"/>
          <p:cNvGrpSpPr/>
          <p:nvPr/>
        </p:nvGrpSpPr>
        <p:grpSpPr>
          <a:xfrm>
            <a:off x="227296" y="899226"/>
            <a:ext cx="420281" cy="420272"/>
            <a:chOff x="866596" y="368151"/>
            <a:chExt cx="420281" cy="420272"/>
          </a:xfrm>
        </p:grpSpPr>
        <p:sp>
          <p:nvSpPr>
            <p:cNvPr id="490" name="Google Shape;490;p14"/>
            <p:cNvSpPr/>
            <p:nvPr/>
          </p:nvSpPr>
          <p:spPr>
            <a:xfrm flipH="1">
              <a:off x="866596" y="3681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91" name="Google Shape;491;p14"/>
            <p:cNvPicPr preferRelativeResize="0"/>
            <p:nvPr/>
          </p:nvPicPr>
          <p:blipFill rotWithShape="1">
            <a:blip r:embed="rId3"/>
            <a:srcRect t="327" b="337"/>
            <a:stretch>
              <a:fillRect/>
            </a:stretch>
          </p:blipFill>
          <p:spPr>
            <a:xfrm rot="10800000">
              <a:off x="871517" y="368357"/>
              <a:ext cx="411000" cy="410700"/>
            </a:xfrm>
            <a:prstGeom prst="ellipse">
              <a:avLst/>
            </a:prstGeom>
            <a:noFill/>
            <a:ln>
              <a:noFill/>
            </a:ln>
          </p:spPr>
        </p:pic>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3">
    <p:spTree>
      <p:nvGrpSpPr>
        <p:cNvPr id="1" name="Shape 492"/>
        <p:cNvGrpSpPr/>
        <p:nvPr/>
      </p:nvGrpSpPr>
      <p:grpSpPr>
        <a:xfrm>
          <a:off x="0" y="0"/>
          <a:ext cx="0" cy="0"/>
          <a:chOff x="0" y="0"/>
          <a:chExt cx="0" cy="0"/>
        </a:xfrm>
      </p:grpSpPr>
      <p:sp>
        <p:nvSpPr>
          <p:cNvPr id="493" name="Google Shape;493;p15"/>
          <p:cNvSpPr/>
          <p:nvPr/>
        </p:nvSpPr>
        <p:spPr>
          <a:xfrm>
            <a:off x="8500921" y="4479778"/>
            <a:ext cx="676787" cy="672035"/>
          </a:xfrm>
          <a:custGeom>
            <a:avLst/>
            <a:gdLst/>
            <a:ahLst/>
            <a:cxnLst/>
            <a:rect l="l" t="t" r="r" b="b"/>
            <a:pathLst>
              <a:path w="10965" h="10888" extrusionOk="0">
                <a:moveTo>
                  <a:pt x="10964" y="0"/>
                </a:moveTo>
                <a:cubicBezTo>
                  <a:pt x="4916" y="0"/>
                  <a:pt x="1" y="4877"/>
                  <a:pt x="1" y="10887"/>
                </a:cubicBezTo>
                <a:lnTo>
                  <a:pt x="10964" y="10887"/>
                </a:lnTo>
                <a:lnTo>
                  <a:pt x="10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15"/>
          <p:cNvSpPr txBox="1">
            <a:spLocks noGrp="1"/>
          </p:cNvSpPr>
          <p:nvPr>
            <p:ph type="title"/>
          </p:nvPr>
        </p:nvSpPr>
        <p:spPr>
          <a:xfrm>
            <a:off x="718225" y="531600"/>
            <a:ext cx="77076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grpSp>
        <p:nvGrpSpPr>
          <p:cNvPr id="495" name="Google Shape;495;p15"/>
          <p:cNvGrpSpPr/>
          <p:nvPr/>
        </p:nvGrpSpPr>
        <p:grpSpPr>
          <a:xfrm flipH="1">
            <a:off x="-519875" y="-160509"/>
            <a:ext cx="1776941" cy="863096"/>
            <a:chOff x="-968809" y="1849955"/>
            <a:chExt cx="5540822" cy="2691289"/>
          </a:xfrm>
        </p:grpSpPr>
        <p:sp>
          <p:nvSpPr>
            <p:cNvPr id="496" name="Google Shape;496;p15"/>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97" name="Google Shape;497;p15"/>
            <p:cNvPicPr preferRelativeResize="0"/>
            <p:nvPr/>
          </p:nvPicPr>
          <p:blipFill rotWithShape="1">
            <a:blip r:embed="rId2"/>
            <a:srcRect l="-50457" t="15805" r="330" b="11525"/>
            <a:stretch>
              <a:fillRect/>
            </a:stretch>
          </p:blipFill>
          <p:spPr>
            <a:xfrm rot="10800000" flipH="1">
              <a:off x="-961246" y="1849955"/>
              <a:ext cx="5525700" cy="2689800"/>
            </a:xfrm>
            <a:prstGeom prst="roundRect">
              <a:avLst>
                <a:gd name="adj" fmla="val 50000"/>
              </a:avLst>
            </a:prstGeom>
            <a:noFill/>
            <a:ln>
              <a:noFill/>
            </a:ln>
          </p:spPr>
        </p:pic>
      </p:grpSp>
      <p:grpSp>
        <p:nvGrpSpPr>
          <p:cNvPr id="498" name="Google Shape;498;p15"/>
          <p:cNvGrpSpPr/>
          <p:nvPr/>
        </p:nvGrpSpPr>
        <p:grpSpPr>
          <a:xfrm flipH="1">
            <a:off x="750795" y="327714"/>
            <a:ext cx="512531" cy="562280"/>
            <a:chOff x="6771474" y="57820"/>
            <a:chExt cx="863720" cy="947557"/>
          </a:xfrm>
        </p:grpSpPr>
        <p:sp>
          <p:nvSpPr>
            <p:cNvPr id="499" name="Google Shape;499;p15"/>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00" name="Google Shape;500;p15"/>
            <p:cNvPicPr preferRelativeResize="0"/>
            <p:nvPr/>
          </p:nvPicPr>
          <p:blipFill rotWithShape="1">
            <a:blip r:embed="rId3"/>
            <a:srcRect t="377" b="377"/>
            <a:stretch>
              <a:fillRect/>
            </a:stretch>
          </p:blipFill>
          <p:spPr>
            <a:xfrm rot="-5400000" flipH="1">
              <a:off x="6771194" y="99727"/>
              <a:ext cx="864300" cy="863700"/>
            </a:xfrm>
            <a:prstGeom prst="ellipse">
              <a:avLst/>
            </a:prstGeom>
            <a:noFill/>
            <a:ln>
              <a:noFill/>
            </a:ln>
          </p:spPr>
        </p:pic>
      </p:grpSp>
      <p:grpSp>
        <p:nvGrpSpPr>
          <p:cNvPr id="501" name="Google Shape;501;p15"/>
          <p:cNvGrpSpPr/>
          <p:nvPr/>
        </p:nvGrpSpPr>
        <p:grpSpPr>
          <a:xfrm rot="-5400000">
            <a:off x="1105147" y="-142266"/>
            <a:ext cx="308400" cy="504351"/>
            <a:chOff x="7559072" y="3707309"/>
            <a:chExt cx="308400" cy="504351"/>
          </a:xfrm>
        </p:grpSpPr>
        <p:sp>
          <p:nvSpPr>
            <p:cNvPr id="502" name="Google Shape;502;p15"/>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3" name="Google Shape;503;p15"/>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4" name="Google Shape;504;p15"/>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5" name="Google Shape;505;p15"/>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6" name="Google Shape;506;p15"/>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15"/>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08" name="Google Shape;508;p15"/>
          <p:cNvSpPr/>
          <p:nvPr/>
        </p:nvSpPr>
        <p:spPr>
          <a:xfrm rot="2700000">
            <a:off x="8085259" y="4475176"/>
            <a:ext cx="681238" cy="681238"/>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509" name="Google Shape;509;p15"/>
          <p:cNvPicPr preferRelativeResize="0"/>
          <p:nvPr/>
        </p:nvPicPr>
        <p:blipFill rotWithShape="1">
          <a:blip r:embed="rId4">
            <a:alphaModFix amt="57000"/>
          </a:blip>
          <a:srcRect t="347" b="357"/>
          <a:stretch>
            <a:fillRect/>
          </a:stretch>
        </p:blipFill>
        <p:spPr>
          <a:xfrm>
            <a:off x="8510702" y="4479780"/>
            <a:ext cx="1321800" cy="1320000"/>
          </a:xfrm>
          <a:prstGeom prst="pie">
            <a:avLst>
              <a:gd name="adj1" fmla="val 10744305"/>
              <a:gd name="adj2" fmla="val 16200000"/>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4">
    <p:spTree>
      <p:nvGrpSpPr>
        <p:cNvPr id="1" name="Shape 510"/>
        <p:cNvGrpSpPr/>
        <p:nvPr/>
      </p:nvGrpSpPr>
      <p:grpSpPr>
        <a:xfrm>
          <a:off x="0" y="0"/>
          <a:ext cx="0" cy="0"/>
          <a:chOff x="0" y="0"/>
          <a:chExt cx="0" cy="0"/>
        </a:xfrm>
      </p:grpSpPr>
      <p:grpSp>
        <p:nvGrpSpPr>
          <p:cNvPr id="511" name="Google Shape;511;p16"/>
          <p:cNvGrpSpPr/>
          <p:nvPr/>
        </p:nvGrpSpPr>
        <p:grpSpPr>
          <a:xfrm flipH="1">
            <a:off x="-1325693" y="-1762364"/>
            <a:ext cx="2811080" cy="2798785"/>
            <a:chOff x="10870203" y="1012775"/>
            <a:chExt cx="2360665" cy="2350340"/>
          </a:xfrm>
        </p:grpSpPr>
        <p:sp>
          <p:nvSpPr>
            <p:cNvPr id="512" name="Google Shape;512;p16"/>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16"/>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16"/>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 name="Google Shape;515;p16"/>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16"/>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16"/>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16"/>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16"/>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16"/>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16"/>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 name="Google Shape;522;p16"/>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 name="Google Shape;523;p16"/>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16"/>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 name="Google Shape;525;p16"/>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 name="Google Shape;526;p16"/>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 name="Google Shape;527;p16"/>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 name="Google Shape;528;p16"/>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9" name="Google Shape;529;p16"/>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0" name="Google Shape;530;p16"/>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1" name="Google Shape;531;p16"/>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2" name="Google Shape;532;p16"/>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3" name="Google Shape;533;p16"/>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4" name="Google Shape;534;p16"/>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16"/>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6" name="Google Shape;536;p16"/>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7" name="Google Shape;537;p16"/>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16"/>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16"/>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16"/>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16"/>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16"/>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3" name="Google Shape;543;p16"/>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16"/>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16"/>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16"/>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16"/>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16"/>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16"/>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16"/>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16"/>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16"/>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16"/>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4" name="Google Shape;554;p16"/>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5" name="Google Shape;555;p16"/>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16"/>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7" name="Google Shape;557;p16"/>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8" name="Google Shape;558;p16"/>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16"/>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0" name="Google Shape;560;p16"/>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1" name="Google Shape;561;p16"/>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2" name="Google Shape;562;p16"/>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3" name="Google Shape;563;p16"/>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4" name="Google Shape;564;p16"/>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5" name="Google Shape;565;p16"/>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6" name="Google Shape;566;p16"/>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7" name="Google Shape;567;p16"/>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16"/>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9" name="Google Shape;569;p16"/>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0" name="Google Shape;570;p16"/>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16"/>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16"/>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16"/>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16"/>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16"/>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6" name="Google Shape;576;p16"/>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16"/>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16"/>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16"/>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16"/>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16"/>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16"/>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16"/>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4" name="Google Shape;584;p16"/>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5" name="Google Shape;585;p16"/>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16"/>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7" name="Google Shape;587;p16"/>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8" name="Google Shape;588;p16"/>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9" name="Google Shape;589;p16"/>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0" name="Google Shape;590;p16"/>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1" name="Google Shape;591;p16"/>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2" name="Google Shape;592;p16"/>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3" name="Google Shape;593;p16"/>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4" name="Google Shape;594;p16"/>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5" name="Google Shape;595;p16"/>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6" name="Google Shape;596;p16"/>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7" name="Google Shape;597;p16"/>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8" name="Google Shape;598;p16"/>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16"/>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0" name="Google Shape;600;p16"/>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1" name="Google Shape;601;p16"/>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16"/>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16"/>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16"/>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16"/>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16"/>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7" name="Google Shape;607;p16"/>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16"/>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16"/>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16"/>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16"/>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16"/>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16"/>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16"/>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16"/>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16"/>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16"/>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8" name="Google Shape;618;p16"/>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9" name="Google Shape;619;p16"/>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16"/>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1" name="Google Shape;621;p16"/>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2" name="Google Shape;622;p16"/>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3" name="Google Shape;623;p16"/>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4" name="Google Shape;624;p16"/>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5" name="Google Shape;625;p16"/>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6" name="Google Shape;626;p16"/>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7" name="Google Shape;627;p16"/>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8" name="Google Shape;628;p16"/>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9" name="Google Shape;629;p16"/>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0" name="Google Shape;630;p16"/>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1" name="Google Shape;631;p16"/>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2" name="Google Shape;632;p16"/>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16"/>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4" name="Google Shape;634;p16"/>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5" name="Google Shape;635;p16"/>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16"/>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16"/>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16"/>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16"/>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16"/>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1" name="Google Shape;641;p16"/>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16"/>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16"/>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16"/>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16"/>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16"/>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7" name="Google Shape;647;p16"/>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8" name="Google Shape;648;p16"/>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16"/>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0" name="Google Shape;650;p16"/>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1" name="Google Shape;651;p16"/>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2" name="Google Shape;652;p16"/>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3" name="Google Shape;653;p16"/>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4" name="Google Shape;654;p16"/>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5" name="Google Shape;655;p16"/>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6" name="Google Shape;656;p16"/>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7" name="Google Shape;657;p16"/>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8" name="Google Shape;658;p16"/>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59" name="Google Shape;659;p16"/>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0" name="Google Shape;660;p16"/>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1" name="Google Shape;661;p16"/>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2" name="Google Shape;662;p16"/>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3" name="Google Shape;663;p16"/>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4" name="Google Shape;664;p16"/>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5" name="Google Shape;665;p16"/>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6" name="Google Shape;666;p16"/>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16"/>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68" name="Google Shape;668;p16"/>
          <p:cNvGrpSpPr/>
          <p:nvPr/>
        </p:nvGrpSpPr>
        <p:grpSpPr>
          <a:xfrm rot="10800000">
            <a:off x="501588" y="-581803"/>
            <a:ext cx="1061877" cy="1113393"/>
            <a:chOff x="4491100" y="4622475"/>
            <a:chExt cx="1011600" cy="1060475"/>
          </a:xfrm>
        </p:grpSpPr>
        <p:sp>
          <p:nvSpPr>
            <p:cNvPr id="669" name="Google Shape;669;p16"/>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70" name="Google Shape;670;p16"/>
            <p:cNvPicPr preferRelativeResize="0"/>
            <p:nvPr/>
          </p:nvPicPr>
          <p:blipFill rotWithShape="1">
            <a:blip r:embed="rId2">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671" name="Google Shape;671;p16"/>
          <p:cNvGrpSpPr/>
          <p:nvPr/>
        </p:nvGrpSpPr>
        <p:grpSpPr>
          <a:xfrm rot="5400000">
            <a:off x="7663223" y="-51886"/>
            <a:ext cx="261567" cy="570005"/>
            <a:chOff x="5273525" y="899922"/>
            <a:chExt cx="396675" cy="864430"/>
          </a:xfrm>
        </p:grpSpPr>
        <p:sp>
          <p:nvSpPr>
            <p:cNvPr id="672" name="Google Shape;672;p16"/>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16"/>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16"/>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75" name="Google Shape;675;p16"/>
          <p:cNvGrpSpPr/>
          <p:nvPr/>
        </p:nvGrpSpPr>
        <p:grpSpPr>
          <a:xfrm>
            <a:off x="8298046" y="224563"/>
            <a:ext cx="420281" cy="420272"/>
            <a:chOff x="8787546" y="321463"/>
            <a:chExt cx="420281" cy="420272"/>
          </a:xfrm>
        </p:grpSpPr>
        <p:sp>
          <p:nvSpPr>
            <p:cNvPr id="676" name="Google Shape;676;p16"/>
            <p:cNvSpPr/>
            <p:nvPr/>
          </p:nvSpPr>
          <p:spPr>
            <a:xfrm flipH="1">
              <a:off x="8787546" y="321463"/>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77" name="Google Shape;677;p16"/>
            <p:cNvPicPr preferRelativeResize="0"/>
            <p:nvPr/>
          </p:nvPicPr>
          <p:blipFill rotWithShape="1">
            <a:blip r:embed="rId3"/>
            <a:srcRect t="327" b="337"/>
            <a:stretch>
              <a:fillRect/>
            </a:stretch>
          </p:blipFill>
          <p:spPr>
            <a:xfrm rot="10800000">
              <a:off x="8792467" y="321670"/>
              <a:ext cx="411000" cy="410700"/>
            </a:xfrm>
            <a:prstGeom prst="ellipse">
              <a:avLst/>
            </a:prstGeom>
            <a:noFill/>
            <a:ln>
              <a:noFill/>
            </a:ln>
          </p:spPr>
        </p:pic>
      </p:grpSp>
      <p:grpSp>
        <p:nvGrpSpPr>
          <p:cNvPr id="678" name="Google Shape;678;p16"/>
          <p:cNvGrpSpPr/>
          <p:nvPr/>
        </p:nvGrpSpPr>
        <p:grpSpPr>
          <a:xfrm>
            <a:off x="8195484" y="433972"/>
            <a:ext cx="308400" cy="504351"/>
            <a:chOff x="6971459" y="3986997"/>
            <a:chExt cx="308400" cy="504351"/>
          </a:xfrm>
        </p:grpSpPr>
        <p:sp>
          <p:nvSpPr>
            <p:cNvPr id="679" name="Google Shape;679;p16"/>
            <p:cNvSpPr/>
            <p:nvPr/>
          </p:nvSpPr>
          <p:spPr>
            <a:xfrm rot="10800000">
              <a:off x="6971459" y="4379734"/>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16"/>
            <p:cNvSpPr/>
            <p:nvPr/>
          </p:nvSpPr>
          <p:spPr>
            <a:xfrm rot="10800000">
              <a:off x="6971459" y="4182938"/>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16"/>
            <p:cNvSpPr/>
            <p:nvPr/>
          </p:nvSpPr>
          <p:spPr>
            <a:xfrm rot="10800000">
              <a:off x="6971459" y="3986997"/>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2" name="Google Shape;682;p16"/>
            <p:cNvSpPr/>
            <p:nvPr/>
          </p:nvSpPr>
          <p:spPr>
            <a:xfrm rot="10800000">
              <a:off x="7168250" y="4379734"/>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3" name="Google Shape;683;p16"/>
            <p:cNvSpPr/>
            <p:nvPr/>
          </p:nvSpPr>
          <p:spPr>
            <a:xfrm rot="10800000">
              <a:off x="7168250" y="4182938"/>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16"/>
            <p:cNvSpPr/>
            <p:nvPr/>
          </p:nvSpPr>
          <p:spPr>
            <a:xfrm rot="10800000">
              <a:off x="7168250" y="3986997"/>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685" name="Google Shape;685;p16"/>
          <p:cNvGrpSpPr/>
          <p:nvPr/>
        </p:nvGrpSpPr>
        <p:grpSpPr>
          <a:xfrm rot="-5400000">
            <a:off x="985897" y="268388"/>
            <a:ext cx="578662" cy="420279"/>
            <a:chOff x="8079872" y="1013425"/>
            <a:chExt cx="692014" cy="502605"/>
          </a:xfrm>
        </p:grpSpPr>
        <p:sp>
          <p:nvSpPr>
            <p:cNvPr id="686" name="Google Shape;686;p16"/>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7" name="Google Shape;687;p16"/>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16"/>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16"/>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0" name="Google Shape;690;p16"/>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1" name="Google Shape;691;p16"/>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2" name="Google Shape;692;p16"/>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693" name="Google Shape;693;p16"/>
          <p:cNvCxnSpPr/>
          <p:nvPr/>
        </p:nvCxnSpPr>
        <p:spPr>
          <a:xfrm>
            <a:off x="597200" y="2753400"/>
            <a:ext cx="0" cy="714000"/>
          </a:xfrm>
          <a:prstGeom prst="straightConnector1">
            <a:avLst/>
          </a:prstGeom>
          <a:noFill/>
          <a:ln w="19050" cap="flat" cmpd="sng">
            <a:solidFill>
              <a:schemeClr val="dk2"/>
            </a:solidFill>
            <a:prstDash val="solid"/>
            <a:round/>
            <a:headEnd type="none" w="med" len="med"/>
            <a:tailEnd type="none" w="med" len="med"/>
          </a:ln>
        </p:spPr>
      </p:cxnSp>
      <p:cxnSp>
        <p:nvCxnSpPr>
          <p:cNvPr id="694" name="Google Shape;694;p16"/>
          <p:cNvCxnSpPr/>
          <p:nvPr/>
        </p:nvCxnSpPr>
        <p:spPr>
          <a:xfrm>
            <a:off x="501600" y="2912750"/>
            <a:ext cx="0" cy="714000"/>
          </a:xfrm>
          <a:prstGeom prst="straightConnector1">
            <a:avLst/>
          </a:prstGeom>
          <a:noFill/>
          <a:ln w="19050" cap="flat" cmpd="sng">
            <a:solidFill>
              <a:schemeClr val="dk2"/>
            </a:solidFill>
            <a:prstDash val="solid"/>
            <a:round/>
            <a:headEnd type="none" w="med" len="med"/>
            <a:tailEnd type="none" w="med" len="med"/>
          </a:ln>
        </p:spPr>
      </p:cxnSp>
      <p:sp>
        <p:nvSpPr>
          <p:cNvPr id="695" name="Google Shape;695;p16"/>
          <p:cNvSpPr txBox="1">
            <a:spLocks noGrp="1"/>
          </p:cNvSpPr>
          <p:nvPr>
            <p:ph type="title"/>
          </p:nvPr>
        </p:nvSpPr>
        <p:spPr>
          <a:xfrm>
            <a:off x="718225" y="531600"/>
            <a:ext cx="77076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3_1">
    <p:spTree>
      <p:nvGrpSpPr>
        <p:cNvPr id="1" name="Shape 875"/>
        <p:cNvGrpSpPr/>
        <p:nvPr/>
      </p:nvGrpSpPr>
      <p:grpSpPr>
        <a:xfrm>
          <a:off x="0" y="0"/>
          <a:ext cx="0" cy="0"/>
          <a:chOff x="0" y="0"/>
          <a:chExt cx="0" cy="0"/>
        </a:xfrm>
      </p:grpSpPr>
      <p:sp>
        <p:nvSpPr>
          <p:cNvPr id="876" name="Google Shape;876;p18"/>
          <p:cNvSpPr txBox="1">
            <a:spLocks noGrp="1"/>
          </p:cNvSpPr>
          <p:nvPr>
            <p:ph type="subTitle" idx="1"/>
          </p:nvPr>
        </p:nvSpPr>
        <p:spPr>
          <a:xfrm>
            <a:off x="1774650" y="1645050"/>
            <a:ext cx="24450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2000"/>
              <a:buFont typeface="Mukta"/>
              <a:buNone/>
              <a:defRPr sz="2000">
                <a:latin typeface="Mukta"/>
                <a:ea typeface="Mukta"/>
                <a:cs typeface="Mukta"/>
                <a:sym typeface="Mukta"/>
              </a:defRPr>
            </a:lvl2pPr>
            <a:lvl3pPr lvl="2" algn="ctr" rtl="0">
              <a:spcBef>
                <a:spcPts val="0"/>
              </a:spcBef>
              <a:spcAft>
                <a:spcPts val="0"/>
              </a:spcAft>
              <a:buSzPts val="2000"/>
              <a:buFont typeface="Mukta"/>
              <a:buNone/>
              <a:defRPr sz="2000">
                <a:latin typeface="Mukta"/>
                <a:ea typeface="Mukta"/>
                <a:cs typeface="Mukta"/>
                <a:sym typeface="Mukta"/>
              </a:defRPr>
            </a:lvl3pPr>
            <a:lvl4pPr lvl="3" algn="ctr" rtl="0">
              <a:spcBef>
                <a:spcPts val="0"/>
              </a:spcBef>
              <a:spcAft>
                <a:spcPts val="0"/>
              </a:spcAft>
              <a:buSzPts val="2000"/>
              <a:buFont typeface="Mukta"/>
              <a:buNone/>
              <a:defRPr sz="2000">
                <a:latin typeface="Mukta"/>
                <a:ea typeface="Mukta"/>
                <a:cs typeface="Mukta"/>
                <a:sym typeface="Mukta"/>
              </a:defRPr>
            </a:lvl4pPr>
            <a:lvl5pPr lvl="4" algn="ctr" rtl="0">
              <a:spcBef>
                <a:spcPts val="0"/>
              </a:spcBef>
              <a:spcAft>
                <a:spcPts val="0"/>
              </a:spcAft>
              <a:buSzPts val="2000"/>
              <a:buFont typeface="Mukta"/>
              <a:buNone/>
              <a:defRPr sz="2000">
                <a:latin typeface="Mukta"/>
                <a:ea typeface="Mukta"/>
                <a:cs typeface="Mukta"/>
                <a:sym typeface="Mukta"/>
              </a:defRPr>
            </a:lvl5pPr>
            <a:lvl6pPr lvl="5" algn="ctr" rtl="0">
              <a:spcBef>
                <a:spcPts val="0"/>
              </a:spcBef>
              <a:spcAft>
                <a:spcPts val="0"/>
              </a:spcAft>
              <a:buSzPts val="2000"/>
              <a:buFont typeface="Mukta"/>
              <a:buNone/>
              <a:defRPr sz="2000">
                <a:latin typeface="Mukta"/>
                <a:ea typeface="Mukta"/>
                <a:cs typeface="Mukta"/>
                <a:sym typeface="Mukta"/>
              </a:defRPr>
            </a:lvl6pPr>
            <a:lvl7pPr lvl="6" algn="ctr" rtl="0">
              <a:spcBef>
                <a:spcPts val="0"/>
              </a:spcBef>
              <a:spcAft>
                <a:spcPts val="0"/>
              </a:spcAft>
              <a:buSzPts val="2000"/>
              <a:buFont typeface="Mukta"/>
              <a:buNone/>
              <a:defRPr sz="2000">
                <a:latin typeface="Mukta"/>
                <a:ea typeface="Mukta"/>
                <a:cs typeface="Mukta"/>
                <a:sym typeface="Mukta"/>
              </a:defRPr>
            </a:lvl7pPr>
            <a:lvl8pPr lvl="7" algn="ctr" rtl="0">
              <a:spcBef>
                <a:spcPts val="0"/>
              </a:spcBef>
              <a:spcAft>
                <a:spcPts val="0"/>
              </a:spcAft>
              <a:buSzPts val="2000"/>
              <a:buFont typeface="Mukta"/>
              <a:buNone/>
              <a:defRPr sz="2000">
                <a:latin typeface="Mukta"/>
                <a:ea typeface="Mukta"/>
                <a:cs typeface="Mukta"/>
                <a:sym typeface="Mukta"/>
              </a:defRPr>
            </a:lvl8pPr>
            <a:lvl9pPr lvl="8" algn="ct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77" name="Google Shape;877;p18"/>
          <p:cNvSpPr txBox="1">
            <a:spLocks noGrp="1"/>
          </p:cNvSpPr>
          <p:nvPr>
            <p:ph type="subTitle" idx="2"/>
          </p:nvPr>
        </p:nvSpPr>
        <p:spPr>
          <a:xfrm>
            <a:off x="1774650" y="2003550"/>
            <a:ext cx="2445000" cy="747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dirty="0"/>
          </a:p>
        </p:txBody>
      </p:sp>
      <p:sp>
        <p:nvSpPr>
          <p:cNvPr id="878" name="Google Shape;878;p18"/>
          <p:cNvSpPr txBox="1">
            <a:spLocks noGrp="1"/>
          </p:cNvSpPr>
          <p:nvPr>
            <p:ph type="title"/>
          </p:nvPr>
        </p:nvSpPr>
        <p:spPr>
          <a:xfrm>
            <a:off x="718225" y="531600"/>
            <a:ext cx="38538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sp>
        <p:nvSpPr>
          <p:cNvPr id="879" name="Google Shape;879;p18"/>
          <p:cNvSpPr txBox="1">
            <a:spLocks noGrp="1"/>
          </p:cNvSpPr>
          <p:nvPr>
            <p:ph type="title" idx="3" hasCustomPrompt="1"/>
          </p:nvPr>
        </p:nvSpPr>
        <p:spPr>
          <a:xfrm>
            <a:off x="831000" y="1645050"/>
            <a:ext cx="867300" cy="1102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sp>
        <p:nvSpPr>
          <p:cNvPr id="880" name="Google Shape;880;p18"/>
          <p:cNvSpPr txBox="1">
            <a:spLocks noGrp="1"/>
          </p:cNvSpPr>
          <p:nvPr>
            <p:ph type="subTitle" idx="4"/>
          </p:nvPr>
        </p:nvSpPr>
        <p:spPr>
          <a:xfrm>
            <a:off x="1774650" y="3336600"/>
            <a:ext cx="24450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2000"/>
              <a:buFont typeface="Mukta"/>
              <a:buNone/>
              <a:defRPr sz="2000">
                <a:latin typeface="Mukta"/>
                <a:ea typeface="Mukta"/>
                <a:cs typeface="Mukta"/>
                <a:sym typeface="Mukta"/>
              </a:defRPr>
            </a:lvl2pPr>
            <a:lvl3pPr lvl="2" algn="ctr" rtl="0">
              <a:spcBef>
                <a:spcPts val="0"/>
              </a:spcBef>
              <a:spcAft>
                <a:spcPts val="0"/>
              </a:spcAft>
              <a:buSzPts val="2000"/>
              <a:buFont typeface="Mukta"/>
              <a:buNone/>
              <a:defRPr sz="2000">
                <a:latin typeface="Mukta"/>
                <a:ea typeface="Mukta"/>
                <a:cs typeface="Mukta"/>
                <a:sym typeface="Mukta"/>
              </a:defRPr>
            </a:lvl3pPr>
            <a:lvl4pPr lvl="3" algn="ctr" rtl="0">
              <a:spcBef>
                <a:spcPts val="0"/>
              </a:spcBef>
              <a:spcAft>
                <a:spcPts val="0"/>
              </a:spcAft>
              <a:buSzPts val="2000"/>
              <a:buFont typeface="Mukta"/>
              <a:buNone/>
              <a:defRPr sz="2000">
                <a:latin typeface="Mukta"/>
                <a:ea typeface="Mukta"/>
                <a:cs typeface="Mukta"/>
                <a:sym typeface="Mukta"/>
              </a:defRPr>
            </a:lvl4pPr>
            <a:lvl5pPr lvl="4" algn="ctr" rtl="0">
              <a:spcBef>
                <a:spcPts val="0"/>
              </a:spcBef>
              <a:spcAft>
                <a:spcPts val="0"/>
              </a:spcAft>
              <a:buSzPts val="2000"/>
              <a:buFont typeface="Mukta"/>
              <a:buNone/>
              <a:defRPr sz="2000">
                <a:latin typeface="Mukta"/>
                <a:ea typeface="Mukta"/>
                <a:cs typeface="Mukta"/>
                <a:sym typeface="Mukta"/>
              </a:defRPr>
            </a:lvl5pPr>
            <a:lvl6pPr lvl="5" algn="ctr" rtl="0">
              <a:spcBef>
                <a:spcPts val="0"/>
              </a:spcBef>
              <a:spcAft>
                <a:spcPts val="0"/>
              </a:spcAft>
              <a:buSzPts val="2000"/>
              <a:buFont typeface="Mukta"/>
              <a:buNone/>
              <a:defRPr sz="2000">
                <a:latin typeface="Mukta"/>
                <a:ea typeface="Mukta"/>
                <a:cs typeface="Mukta"/>
                <a:sym typeface="Mukta"/>
              </a:defRPr>
            </a:lvl6pPr>
            <a:lvl7pPr lvl="6" algn="ctr" rtl="0">
              <a:spcBef>
                <a:spcPts val="0"/>
              </a:spcBef>
              <a:spcAft>
                <a:spcPts val="0"/>
              </a:spcAft>
              <a:buSzPts val="2000"/>
              <a:buFont typeface="Mukta"/>
              <a:buNone/>
              <a:defRPr sz="2000">
                <a:latin typeface="Mukta"/>
                <a:ea typeface="Mukta"/>
                <a:cs typeface="Mukta"/>
                <a:sym typeface="Mukta"/>
              </a:defRPr>
            </a:lvl7pPr>
            <a:lvl8pPr lvl="7" algn="ctr" rtl="0">
              <a:spcBef>
                <a:spcPts val="0"/>
              </a:spcBef>
              <a:spcAft>
                <a:spcPts val="0"/>
              </a:spcAft>
              <a:buSzPts val="2000"/>
              <a:buFont typeface="Mukta"/>
              <a:buNone/>
              <a:defRPr sz="2000">
                <a:latin typeface="Mukta"/>
                <a:ea typeface="Mukta"/>
                <a:cs typeface="Mukta"/>
                <a:sym typeface="Mukta"/>
              </a:defRPr>
            </a:lvl8pPr>
            <a:lvl9pPr lvl="8" algn="ct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81" name="Google Shape;881;p18"/>
          <p:cNvSpPr txBox="1">
            <a:spLocks noGrp="1"/>
          </p:cNvSpPr>
          <p:nvPr>
            <p:ph type="subTitle" idx="5"/>
          </p:nvPr>
        </p:nvSpPr>
        <p:spPr>
          <a:xfrm>
            <a:off x="1774650" y="3691202"/>
            <a:ext cx="2445000" cy="747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dirty="0"/>
          </a:p>
        </p:txBody>
      </p:sp>
      <p:sp>
        <p:nvSpPr>
          <p:cNvPr id="882" name="Google Shape;882;p18"/>
          <p:cNvSpPr txBox="1">
            <a:spLocks noGrp="1"/>
          </p:cNvSpPr>
          <p:nvPr>
            <p:ph type="title" idx="6" hasCustomPrompt="1"/>
          </p:nvPr>
        </p:nvSpPr>
        <p:spPr>
          <a:xfrm>
            <a:off x="831000" y="3336600"/>
            <a:ext cx="867300" cy="1102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sp>
        <p:nvSpPr>
          <p:cNvPr id="883" name="Google Shape;883;p18"/>
          <p:cNvSpPr txBox="1">
            <a:spLocks noGrp="1"/>
          </p:cNvSpPr>
          <p:nvPr>
            <p:ph type="subTitle" idx="7"/>
          </p:nvPr>
        </p:nvSpPr>
        <p:spPr>
          <a:xfrm>
            <a:off x="5704150" y="3336600"/>
            <a:ext cx="24450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2000"/>
              <a:buFont typeface="Mukta"/>
              <a:buNone/>
              <a:defRPr sz="2000">
                <a:latin typeface="Mukta"/>
                <a:ea typeface="Mukta"/>
                <a:cs typeface="Mukta"/>
                <a:sym typeface="Mukta"/>
              </a:defRPr>
            </a:lvl2pPr>
            <a:lvl3pPr lvl="2" algn="ctr" rtl="0">
              <a:spcBef>
                <a:spcPts val="0"/>
              </a:spcBef>
              <a:spcAft>
                <a:spcPts val="0"/>
              </a:spcAft>
              <a:buSzPts val="2000"/>
              <a:buFont typeface="Mukta"/>
              <a:buNone/>
              <a:defRPr sz="2000">
                <a:latin typeface="Mukta"/>
                <a:ea typeface="Mukta"/>
                <a:cs typeface="Mukta"/>
                <a:sym typeface="Mukta"/>
              </a:defRPr>
            </a:lvl3pPr>
            <a:lvl4pPr lvl="3" algn="ctr" rtl="0">
              <a:spcBef>
                <a:spcPts val="0"/>
              </a:spcBef>
              <a:spcAft>
                <a:spcPts val="0"/>
              </a:spcAft>
              <a:buSzPts val="2000"/>
              <a:buFont typeface="Mukta"/>
              <a:buNone/>
              <a:defRPr sz="2000">
                <a:latin typeface="Mukta"/>
                <a:ea typeface="Mukta"/>
                <a:cs typeface="Mukta"/>
                <a:sym typeface="Mukta"/>
              </a:defRPr>
            </a:lvl4pPr>
            <a:lvl5pPr lvl="4" algn="ctr" rtl="0">
              <a:spcBef>
                <a:spcPts val="0"/>
              </a:spcBef>
              <a:spcAft>
                <a:spcPts val="0"/>
              </a:spcAft>
              <a:buSzPts val="2000"/>
              <a:buFont typeface="Mukta"/>
              <a:buNone/>
              <a:defRPr sz="2000">
                <a:latin typeface="Mukta"/>
                <a:ea typeface="Mukta"/>
                <a:cs typeface="Mukta"/>
                <a:sym typeface="Mukta"/>
              </a:defRPr>
            </a:lvl5pPr>
            <a:lvl6pPr lvl="5" algn="ctr" rtl="0">
              <a:spcBef>
                <a:spcPts val="0"/>
              </a:spcBef>
              <a:spcAft>
                <a:spcPts val="0"/>
              </a:spcAft>
              <a:buSzPts val="2000"/>
              <a:buFont typeface="Mukta"/>
              <a:buNone/>
              <a:defRPr sz="2000">
                <a:latin typeface="Mukta"/>
                <a:ea typeface="Mukta"/>
                <a:cs typeface="Mukta"/>
                <a:sym typeface="Mukta"/>
              </a:defRPr>
            </a:lvl6pPr>
            <a:lvl7pPr lvl="6" algn="ctr" rtl="0">
              <a:spcBef>
                <a:spcPts val="0"/>
              </a:spcBef>
              <a:spcAft>
                <a:spcPts val="0"/>
              </a:spcAft>
              <a:buSzPts val="2000"/>
              <a:buFont typeface="Mukta"/>
              <a:buNone/>
              <a:defRPr sz="2000">
                <a:latin typeface="Mukta"/>
                <a:ea typeface="Mukta"/>
                <a:cs typeface="Mukta"/>
                <a:sym typeface="Mukta"/>
              </a:defRPr>
            </a:lvl7pPr>
            <a:lvl8pPr lvl="7" algn="ctr" rtl="0">
              <a:spcBef>
                <a:spcPts val="0"/>
              </a:spcBef>
              <a:spcAft>
                <a:spcPts val="0"/>
              </a:spcAft>
              <a:buSzPts val="2000"/>
              <a:buFont typeface="Mukta"/>
              <a:buNone/>
              <a:defRPr sz="2000">
                <a:latin typeface="Mukta"/>
                <a:ea typeface="Mukta"/>
                <a:cs typeface="Mukta"/>
                <a:sym typeface="Mukta"/>
              </a:defRPr>
            </a:lvl8pPr>
            <a:lvl9pPr lvl="8" algn="ct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84" name="Google Shape;884;p18"/>
          <p:cNvSpPr txBox="1">
            <a:spLocks noGrp="1"/>
          </p:cNvSpPr>
          <p:nvPr>
            <p:ph type="subTitle" idx="8"/>
          </p:nvPr>
        </p:nvSpPr>
        <p:spPr>
          <a:xfrm>
            <a:off x="5704150" y="3691202"/>
            <a:ext cx="2445000" cy="7476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dirty="0"/>
          </a:p>
        </p:txBody>
      </p:sp>
      <p:sp>
        <p:nvSpPr>
          <p:cNvPr id="885" name="Google Shape;885;p18"/>
          <p:cNvSpPr txBox="1">
            <a:spLocks noGrp="1"/>
          </p:cNvSpPr>
          <p:nvPr>
            <p:ph type="title" idx="9" hasCustomPrompt="1"/>
          </p:nvPr>
        </p:nvSpPr>
        <p:spPr>
          <a:xfrm>
            <a:off x="4760500" y="3336600"/>
            <a:ext cx="867300" cy="11022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grpSp>
        <p:nvGrpSpPr>
          <p:cNvPr id="886" name="Google Shape;886;p18"/>
          <p:cNvGrpSpPr/>
          <p:nvPr/>
        </p:nvGrpSpPr>
        <p:grpSpPr>
          <a:xfrm>
            <a:off x="7465931" y="-303669"/>
            <a:ext cx="959940" cy="835259"/>
            <a:chOff x="7465931" y="-303669"/>
            <a:chExt cx="959940" cy="835259"/>
          </a:xfrm>
        </p:grpSpPr>
        <p:grpSp>
          <p:nvGrpSpPr>
            <p:cNvPr id="887" name="Google Shape;887;p18"/>
            <p:cNvGrpSpPr/>
            <p:nvPr/>
          </p:nvGrpSpPr>
          <p:grpSpPr>
            <a:xfrm>
              <a:off x="8152974" y="239499"/>
              <a:ext cx="272896" cy="272877"/>
              <a:chOff x="7279849" y="1482999"/>
              <a:chExt cx="272896" cy="272877"/>
            </a:xfrm>
          </p:grpSpPr>
          <p:sp>
            <p:nvSpPr>
              <p:cNvPr id="888" name="Google Shape;888;p18"/>
              <p:cNvSpPr/>
              <p:nvPr/>
            </p:nvSpPr>
            <p:spPr>
              <a:xfrm>
                <a:off x="7279849" y="1482999"/>
                <a:ext cx="272896" cy="272877"/>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889" name="Google Shape;889;p18"/>
              <p:cNvPicPr preferRelativeResize="0"/>
              <p:nvPr/>
            </p:nvPicPr>
            <p:blipFill rotWithShape="1">
              <a:blip r:embed="rId2"/>
              <a:srcRect t="327" b="337"/>
              <a:stretch>
                <a:fillRect/>
              </a:stretch>
            </p:blipFill>
            <p:spPr>
              <a:xfrm rot="10800000" flipH="1">
                <a:off x="7282806" y="1483392"/>
                <a:ext cx="267000" cy="266400"/>
              </a:xfrm>
              <a:prstGeom prst="ellipse">
                <a:avLst/>
              </a:prstGeom>
              <a:noFill/>
              <a:ln>
                <a:noFill/>
              </a:ln>
            </p:spPr>
          </p:pic>
        </p:grpSp>
        <p:sp>
          <p:nvSpPr>
            <p:cNvPr id="890" name="Google Shape;890;p18"/>
            <p:cNvSpPr/>
            <p:nvPr/>
          </p:nvSpPr>
          <p:spPr>
            <a:xfrm>
              <a:off x="7465931" y="-303669"/>
              <a:ext cx="867289" cy="835259"/>
            </a:xfrm>
            <a:custGeom>
              <a:avLst/>
              <a:gdLst/>
              <a:ahLst/>
              <a:cxnLst/>
              <a:rect l="l" t="t" r="r" b="b"/>
              <a:pathLst>
                <a:path w="12645" h="12178" extrusionOk="0">
                  <a:moveTo>
                    <a:pt x="6558" y="323"/>
                  </a:moveTo>
                  <a:cubicBezTo>
                    <a:pt x="9741" y="323"/>
                    <a:pt x="12326" y="2908"/>
                    <a:pt x="12326" y="6091"/>
                  </a:cubicBezTo>
                  <a:cubicBezTo>
                    <a:pt x="12326" y="8422"/>
                    <a:pt x="10925" y="10523"/>
                    <a:pt x="8773" y="11414"/>
                  </a:cubicBezTo>
                  <a:cubicBezTo>
                    <a:pt x="8058" y="11714"/>
                    <a:pt x="7307" y="11860"/>
                    <a:pt x="6561" y="11860"/>
                  </a:cubicBezTo>
                  <a:cubicBezTo>
                    <a:pt x="5063" y="11860"/>
                    <a:pt x="3589" y="11271"/>
                    <a:pt x="2483" y="10166"/>
                  </a:cubicBezTo>
                  <a:cubicBezTo>
                    <a:pt x="828" y="8523"/>
                    <a:pt x="344" y="6040"/>
                    <a:pt x="1235" y="3888"/>
                  </a:cubicBezTo>
                  <a:cubicBezTo>
                    <a:pt x="2127" y="1724"/>
                    <a:pt x="4228" y="323"/>
                    <a:pt x="6558" y="323"/>
                  </a:cubicBezTo>
                  <a:close/>
                  <a:moveTo>
                    <a:pt x="6561" y="0"/>
                  </a:moveTo>
                  <a:cubicBezTo>
                    <a:pt x="4977" y="0"/>
                    <a:pt x="3421" y="620"/>
                    <a:pt x="2254" y="1787"/>
                  </a:cubicBezTo>
                  <a:cubicBezTo>
                    <a:pt x="522" y="3532"/>
                    <a:pt x="0" y="6142"/>
                    <a:pt x="942" y="8422"/>
                  </a:cubicBezTo>
                  <a:cubicBezTo>
                    <a:pt x="1885" y="10701"/>
                    <a:pt x="4100" y="12178"/>
                    <a:pt x="6558" y="12178"/>
                  </a:cubicBezTo>
                  <a:cubicBezTo>
                    <a:pt x="9919" y="12178"/>
                    <a:pt x="12644" y="9453"/>
                    <a:pt x="12644" y="6091"/>
                  </a:cubicBezTo>
                  <a:cubicBezTo>
                    <a:pt x="12644" y="3621"/>
                    <a:pt x="11167" y="1405"/>
                    <a:pt x="8888" y="463"/>
                  </a:cubicBezTo>
                  <a:cubicBezTo>
                    <a:pt x="8134" y="152"/>
                    <a:pt x="7344" y="0"/>
                    <a:pt x="6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3_1_1">
    <p:spTree>
      <p:nvGrpSpPr>
        <p:cNvPr id="1" name="Shape 891"/>
        <p:cNvGrpSpPr/>
        <p:nvPr/>
      </p:nvGrpSpPr>
      <p:grpSpPr>
        <a:xfrm>
          <a:off x="0" y="0"/>
          <a:ext cx="0" cy="0"/>
          <a:chOff x="0" y="0"/>
          <a:chExt cx="0" cy="0"/>
        </a:xfrm>
      </p:grpSpPr>
      <p:sp>
        <p:nvSpPr>
          <p:cNvPr id="892" name="Google Shape;892;p19"/>
          <p:cNvSpPr txBox="1">
            <a:spLocks noGrp="1"/>
          </p:cNvSpPr>
          <p:nvPr>
            <p:ph type="subTitle" idx="1"/>
          </p:nvPr>
        </p:nvSpPr>
        <p:spPr>
          <a:xfrm>
            <a:off x="4963088" y="1698675"/>
            <a:ext cx="22551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000"/>
              <a:buFont typeface="Mukta"/>
              <a:buNone/>
              <a:defRPr sz="2000">
                <a:latin typeface="Mukta"/>
                <a:ea typeface="Mukta"/>
                <a:cs typeface="Mukta"/>
                <a:sym typeface="Mukta"/>
              </a:defRPr>
            </a:lvl2pPr>
            <a:lvl3pPr lvl="2" rtl="0">
              <a:spcBef>
                <a:spcPts val="0"/>
              </a:spcBef>
              <a:spcAft>
                <a:spcPts val="0"/>
              </a:spcAft>
              <a:buSzPts val="2000"/>
              <a:buFont typeface="Mukta"/>
              <a:buNone/>
              <a:defRPr sz="2000">
                <a:latin typeface="Mukta"/>
                <a:ea typeface="Mukta"/>
                <a:cs typeface="Mukta"/>
                <a:sym typeface="Mukta"/>
              </a:defRPr>
            </a:lvl3pPr>
            <a:lvl4pPr lvl="3" rtl="0">
              <a:spcBef>
                <a:spcPts val="0"/>
              </a:spcBef>
              <a:spcAft>
                <a:spcPts val="0"/>
              </a:spcAft>
              <a:buSzPts val="2000"/>
              <a:buFont typeface="Mukta"/>
              <a:buNone/>
              <a:defRPr sz="2000">
                <a:latin typeface="Mukta"/>
                <a:ea typeface="Mukta"/>
                <a:cs typeface="Mukta"/>
                <a:sym typeface="Mukta"/>
              </a:defRPr>
            </a:lvl4pPr>
            <a:lvl5pPr lvl="4" rtl="0">
              <a:spcBef>
                <a:spcPts val="0"/>
              </a:spcBef>
              <a:spcAft>
                <a:spcPts val="0"/>
              </a:spcAft>
              <a:buSzPts val="2000"/>
              <a:buFont typeface="Mukta"/>
              <a:buNone/>
              <a:defRPr sz="2000">
                <a:latin typeface="Mukta"/>
                <a:ea typeface="Mukta"/>
                <a:cs typeface="Mukta"/>
                <a:sym typeface="Mukta"/>
              </a:defRPr>
            </a:lvl5pPr>
            <a:lvl6pPr lvl="5" rtl="0">
              <a:spcBef>
                <a:spcPts val="0"/>
              </a:spcBef>
              <a:spcAft>
                <a:spcPts val="0"/>
              </a:spcAft>
              <a:buSzPts val="2000"/>
              <a:buFont typeface="Mukta"/>
              <a:buNone/>
              <a:defRPr sz="2000">
                <a:latin typeface="Mukta"/>
                <a:ea typeface="Mukta"/>
                <a:cs typeface="Mukta"/>
                <a:sym typeface="Mukta"/>
              </a:defRPr>
            </a:lvl6pPr>
            <a:lvl7pPr lvl="6" rtl="0">
              <a:spcBef>
                <a:spcPts val="0"/>
              </a:spcBef>
              <a:spcAft>
                <a:spcPts val="0"/>
              </a:spcAft>
              <a:buSzPts val="2000"/>
              <a:buFont typeface="Mukta"/>
              <a:buNone/>
              <a:defRPr sz="2000">
                <a:latin typeface="Mukta"/>
                <a:ea typeface="Mukta"/>
                <a:cs typeface="Mukta"/>
                <a:sym typeface="Mukta"/>
              </a:defRPr>
            </a:lvl7pPr>
            <a:lvl8pPr lvl="7" rtl="0">
              <a:spcBef>
                <a:spcPts val="0"/>
              </a:spcBef>
              <a:spcAft>
                <a:spcPts val="0"/>
              </a:spcAft>
              <a:buSzPts val="2000"/>
              <a:buFont typeface="Mukta"/>
              <a:buNone/>
              <a:defRPr sz="2000">
                <a:latin typeface="Mukta"/>
                <a:ea typeface="Mukta"/>
                <a:cs typeface="Mukta"/>
                <a:sym typeface="Mukta"/>
              </a:defRPr>
            </a:lvl8pPr>
            <a:lvl9pPr lvl="8"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93" name="Google Shape;893;p19"/>
          <p:cNvSpPr txBox="1">
            <a:spLocks noGrp="1"/>
          </p:cNvSpPr>
          <p:nvPr>
            <p:ph type="subTitle" idx="2"/>
          </p:nvPr>
        </p:nvSpPr>
        <p:spPr>
          <a:xfrm>
            <a:off x="4963088" y="2133760"/>
            <a:ext cx="2255100" cy="683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894" name="Google Shape;894;p19"/>
          <p:cNvSpPr txBox="1">
            <a:spLocks noGrp="1"/>
          </p:cNvSpPr>
          <p:nvPr>
            <p:ph type="subTitle" idx="3"/>
          </p:nvPr>
        </p:nvSpPr>
        <p:spPr>
          <a:xfrm>
            <a:off x="4963088" y="3490115"/>
            <a:ext cx="22551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2000"/>
              <a:buFont typeface="Mukta"/>
              <a:buNone/>
              <a:defRPr sz="2000">
                <a:latin typeface="Mukta"/>
                <a:ea typeface="Mukta"/>
                <a:cs typeface="Mukta"/>
                <a:sym typeface="Mukta"/>
              </a:defRPr>
            </a:lvl2pPr>
            <a:lvl3pPr lvl="2" rtl="0">
              <a:spcBef>
                <a:spcPts val="0"/>
              </a:spcBef>
              <a:spcAft>
                <a:spcPts val="0"/>
              </a:spcAft>
              <a:buSzPts val="2000"/>
              <a:buFont typeface="Mukta"/>
              <a:buNone/>
              <a:defRPr sz="2000">
                <a:latin typeface="Mukta"/>
                <a:ea typeface="Mukta"/>
                <a:cs typeface="Mukta"/>
                <a:sym typeface="Mukta"/>
              </a:defRPr>
            </a:lvl3pPr>
            <a:lvl4pPr lvl="3" rtl="0">
              <a:spcBef>
                <a:spcPts val="0"/>
              </a:spcBef>
              <a:spcAft>
                <a:spcPts val="0"/>
              </a:spcAft>
              <a:buSzPts val="2000"/>
              <a:buFont typeface="Mukta"/>
              <a:buNone/>
              <a:defRPr sz="2000">
                <a:latin typeface="Mukta"/>
                <a:ea typeface="Mukta"/>
                <a:cs typeface="Mukta"/>
                <a:sym typeface="Mukta"/>
              </a:defRPr>
            </a:lvl4pPr>
            <a:lvl5pPr lvl="4" rtl="0">
              <a:spcBef>
                <a:spcPts val="0"/>
              </a:spcBef>
              <a:spcAft>
                <a:spcPts val="0"/>
              </a:spcAft>
              <a:buSzPts val="2000"/>
              <a:buFont typeface="Mukta"/>
              <a:buNone/>
              <a:defRPr sz="2000">
                <a:latin typeface="Mukta"/>
                <a:ea typeface="Mukta"/>
                <a:cs typeface="Mukta"/>
                <a:sym typeface="Mukta"/>
              </a:defRPr>
            </a:lvl5pPr>
            <a:lvl6pPr lvl="5" rtl="0">
              <a:spcBef>
                <a:spcPts val="0"/>
              </a:spcBef>
              <a:spcAft>
                <a:spcPts val="0"/>
              </a:spcAft>
              <a:buSzPts val="2000"/>
              <a:buFont typeface="Mukta"/>
              <a:buNone/>
              <a:defRPr sz="2000">
                <a:latin typeface="Mukta"/>
                <a:ea typeface="Mukta"/>
                <a:cs typeface="Mukta"/>
                <a:sym typeface="Mukta"/>
              </a:defRPr>
            </a:lvl6pPr>
            <a:lvl7pPr lvl="6" rtl="0">
              <a:spcBef>
                <a:spcPts val="0"/>
              </a:spcBef>
              <a:spcAft>
                <a:spcPts val="0"/>
              </a:spcAft>
              <a:buSzPts val="2000"/>
              <a:buFont typeface="Mukta"/>
              <a:buNone/>
              <a:defRPr sz="2000">
                <a:latin typeface="Mukta"/>
                <a:ea typeface="Mukta"/>
                <a:cs typeface="Mukta"/>
                <a:sym typeface="Mukta"/>
              </a:defRPr>
            </a:lvl7pPr>
            <a:lvl8pPr lvl="7" rtl="0">
              <a:spcBef>
                <a:spcPts val="0"/>
              </a:spcBef>
              <a:spcAft>
                <a:spcPts val="0"/>
              </a:spcAft>
              <a:buSzPts val="2000"/>
              <a:buFont typeface="Mukta"/>
              <a:buNone/>
              <a:defRPr sz="2000">
                <a:latin typeface="Mukta"/>
                <a:ea typeface="Mukta"/>
                <a:cs typeface="Mukta"/>
                <a:sym typeface="Mukta"/>
              </a:defRPr>
            </a:lvl8pPr>
            <a:lvl9pPr lvl="8"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95" name="Google Shape;895;p19"/>
          <p:cNvSpPr txBox="1">
            <a:spLocks noGrp="1"/>
          </p:cNvSpPr>
          <p:nvPr>
            <p:ph type="subTitle" idx="4"/>
          </p:nvPr>
        </p:nvSpPr>
        <p:spPr>
          <a:xfrm>
            <a:off x="4963088" y="3925175"/>
            <a:ext cx="2255100" cy="683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896" name="Google Shape;896;p19"/>
          <p:cNvSpPr txBox="1">
            <a:spLocks noGrp="1"/>
          </p:cNvSpPr>
          <p:nvPr>
            <p:ph type="subTitle" idx="5"/>
          </p:nvPr>
        </p:nvSpPr>
        <p:spPr>
          <a:xfrm>
            <a:off x="1580624" y="1698675"/>
            <a:ext cx="22551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97" name="Google Shape;897;p19"/>
          <p:cNvSpPr txBox="1">
            <a:spLocks noGrp="1"/>
          </p:cNvSpPr>
          <p:nvPr>
            <p:ph type="subTitle" idx="6"/>
          </p:nvPr>
        </p:nvSpPr>
        <p:spPr>
          <a:xfrm>
            <a:off x="1580624" y="2133760"/>
            <a:ext cx="2255100" cy="683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898" name="Google Shape;898;p19"/>
          <p:cNvSpPr txBox="1">
            <a:spLocks noGrp="1"/>
          </p:cNvSpPr>
          <p:nvPr>
            <p:ph type="subTitle" idx="7"/>
          </p:nvPr>
        </p:nvSpPr>
        <p:spPr>
          <a:xfrm>
            <a:off x="1580624" y="3490116"/>
            <a:ext cx="22551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899" name="Google Shape;899;p19"/>
          <p:cNvSpPr txBox="1">
            <a:spLocks noGrp="1"/>
          </p:cNvSpPr>
          <p:nvPr>
            <p:ph type="subTitle" idx="8"/>
          </p:nvPr>
        </p:nvSpPr>
        <p:spPr>
          <a:xfrm>
            <a:off x="1580624" y="3925176"/>
            <a:ext cx="2255100" cy="683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900" name="Google Shape;900;p19"/>
          <p:cNvSpPr txBox="1">
            <a:spLocks noGrp="1"/>
          </p:cNvSpPr>
          <p:nvPr>
            <p:ph type="title"/>
          </p:nvPr>
        </p:nvSpPr>
        <p:spPr>
          <a:xfrm>
            <a:off x="718225" y="531600"/>
            <a:ext cx="53772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grpSp>
        <p:nvGrpSpPr>
          <p:cNvPr id="901" name="Google Shape;901;p19"/>
          <p:cNvGrpSpPr/>
          <p:nvPr/>
        </p:nvGrpSpPr>
        <p:grpSpPr>
          <a:xfrm>
            <a:off x="5921033" y="-1620839"/>
            <a:ext cx="3005204" cy="2798785"/>
            <a:chOff x="5921033" y="-1620839"/>
            <a:chExt cx="3005204" cy="2798785"/>
          </a:xfrm>
        </p:grpSpPr>
        <p:grpSp>
          <p:nvGrpSpPr>
            <p:cNvPr id="902" name="Google Shape;902;p19"/>
            <p:cNvGrpSpPr/>
            <p:nvPr/>
          </p:nvGrpSpPr>
          <p:grpSpPr>
            <a:xfrm flipH="1">
              <a:off x="6115157" y="-1620839"/>
              <a:ext cx="2811080" cy="2798785"/>
              <a:chOff x="10870203" y="1012775"/>
              <a:chExt cx="2360665" cy="2350340"/>
            </a:xfrm>
          </p:grpSpPr>
          <p:sp>
            <p:nvSpPr>
              <p:cNvPr id="903" name="Google Shape;903;p19"/>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19"/>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5" name="Google Shape;905;p19"/>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6" name="Google Shape;906;p19"/>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19"/>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19"/>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19"/>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19"/>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19"/>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19"/>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19"/>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19"/>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19"/>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19"/>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19"/>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19"/>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19"/>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19"/>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19"/>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19"/>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19"/>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19"/>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19"/>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19"/>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19"/>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19"/>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19"/>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19"/>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1" name="Google Shape;931;p19"/>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2" name="Google Shape;932;p19"/>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3" name="Google Shape;933;p19"/>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19"/>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5" name="Google Shape;935;p19"/>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6" name="Google Shape;936;p19"/>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19"/>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19"/>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19"/>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19"/>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19"/>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2" name="Google Shape;942;p19"/>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3" name="Google Shape;943;p19"/>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19"/>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5" name="Google Shape;945;p19"/>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6" name="Google Shape;946;p19"/>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19"/>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19"/>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19"/>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19"/>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19"/>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19"/>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19"/>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19"/>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19"/>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19"/>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19"/>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19"/>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19"/>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19"/>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19"/>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19"/>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19"/>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19"/>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19"/>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19"/>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19"/>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19"/>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19"/>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19"/>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1" name="Google Shape;971;p19"/>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2" name="Google Shape;972;p19"/>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19"/>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19"/>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19"/>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19"/>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19"/>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19"/>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19"/>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19"/>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19"/>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19"/>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3" name="Google Shape;983;p19"/>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4" name="Google Shape;984;p19"/>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19"/>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19"/>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19"/>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19"/>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19"/>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19"/>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19"/>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19"/>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19"/>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19"/>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19"/>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19"/>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19"/>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19"/>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19"/>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19"/>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1" name="Google Shape;1001;p19"/>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2" name="Google Shape;1002;p19"/>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19"/>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19"/>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19"/>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19"/>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19"/>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19"/>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9" name="Google Shape;1009;p19"/>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0" name="Google Shape;1010;p19"/>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1" name="Google Shape;1011;p19"/>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2" name="Google Shape;1012;p19"/>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3" name="Google Shape;1013;p19"/>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4" name="Google Shape;1014;p19"/>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5" name="Google Shape;1015;p19"/>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6" name="Google Shape;1016;p19"/>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7" name="Google Shape;1017;p19"/>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8" name="Google Shape;1018;p19"/>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9" name="Google Shape;1019;p19"/>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0" name="Google Shape;1020;p19"/>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1" name="Google Shape;1021;p19"/>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2" name="Google Shape;1022;p19"/>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3" name="Google Shape;1023;p19"/>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4" name="Google Shape;1024;p19"/>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19"/>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19"/>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19"/>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19"/>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19"/>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19"/>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19"/>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19"/>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19"/>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19"/>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19"/>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19"/>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19"/>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19"/>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19"/>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19"/>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19"/>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19"/>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19"/>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19"/>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19"/>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19"/>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19"/>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19"/>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19"/>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19"/>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19"/>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19"/>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3" name="Google Shape;1053;p19"/>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4" name="Google Shape;1054;p19"/>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19"/>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19"/>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19"/>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19"/>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59" name="Google Shape;1059;p19"/>
            <p:cNvGrpSpPr/>
            <p:nvPr/>
          </p:nvGrpSpPr>
          <p:grpSpPr>
            <a:xfrm rot="10800000">
              <a:off x="5921033" y="-712011"/>
              <a:ext cx="1325702" cy="1389752"/>
              <a:chOff x="4491100" y="4622475"/>
              <a:chExt cx="1011600" cy="1060475"/>
            </a:xfrm>
          </p:grpSpPr>
          <p:sp>
            <p:nvSpPr>
              <p:cNvPr id="1060" name="Google Shape;1060;p19"/>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61" name="Google Shape;1061;p19"/>
              <p:cNvPicPr preferRelativeResize="0"/>
              <p:nvPr/>
            </p:nvPicPr>
            <p:blipFill rotWithShape="1">
              <a:blip r:embed="rId2">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1062" name="Google Shape;1062;p19"/>
            <p:cNvGrpSpPr/>
            <p:nvPr/>
          </p:nvGrpSpPr>
          <p:grpSpPr>
            <a:xfrm>
              <a:off x="6945871" y="321463"/>
              <a:ext cx="420281" cy="420272"/>
              <a:chOff x="866596" y="368151"/>
              <a:chExt cx="420281" cy="420272"/>
            </a:xfrm>
          </p:grpSpPr>
          <p:sp>
            <p:nvSpPr>
              <p:cNvPr id="1063" name="Google Shape;1063;p19"/>
              <p:cNvSpPr/>
              <p:nvPr/>
            </p:nvSpPr>
            <p:spPr>
              <a:xfrm flipH="1">
                <a:off x="866596" y="3681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064" name="Google Shape;1064;p19"/>
              <p:cNvPicPr preferRelativeResize="0"/>
              <p:nvPr/>
            </p:nvPicPr>
            <p:blipFill rotWithShape="1">
              <a:blip r:embed="rId3"/>
              <a:srcRect t="327" b="337"/>
              <a:stretch>
                <a:fillRect/>
              </a:stretch>
            </p:blipFill>
            <p:spPr>
              <a:xfrm rot="10800000">
                <a:off x="871517" y="368357"/>
                <a:ext cx="411000" cy="410700"/>
              </a:xfrm>
              <a:prstGeom prst="ellipse">
                <a:avLst/>
              </a:prstGeom>
              <a:noFill/>
              <a:ln>
                <a:noFill/>
              </a:ln>
            </p:spPr>
          </p:pic>
        </p:grpSp>
      </p:grpSp>
      <p:grpSp>
        <p:nvGrpSpPr>
          <p:cNvPr id="1065" name="Google Shape;1065;p19"/>
          <p:cNvGrpSpPr/>
          <p:nvPr/>
        </p:nvGrpSpPr>
        <p:grpSpPr>
          <a:xfrm>
            <a:off x="7659452" y="4427768"/>
            <a:ext cx="1183623" cy="1287195"/>
            <a:chOff x="6895077" y="2915768"/>
            <a:chExt cx="1183623" cy="1287195"/>
          </a:xfrm>
        </p:grpSpPr>
        <p:grpSp>
          <p:nvGrpSpPr>
            <p:cNvPr id="1066" name="Google Shape;1066;p19"/>
            <p:cNvGrpSpPr/>
            <p:nvPr/>
          </p:nvGrpSpPr>
          <p:grpSpPr>
            <a:xfrm rot="5400000">
              <a:off x="6800373" y="3010472"/>
              <a:ext cx="692014" cy="502605"/>
              <a:chOff x="8079872" y="1013425"/>
              <a:chExt cx="692014" cy="502605"/>
            </a:xfrm>
          </p:grpSpPr>
          <p:sp>
            <p:nvSpPr>
              <p:cNvPr id="1067" name="Google Shape;1067;p19"/>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19"/>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19"/>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19"/>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19"/>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19"/>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19"/>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074" name="Google Shape;1074;p19"/>
            <p:cNvSpPr/>
            <p:nvPr/>
          </p:nvSpPr>
          <p:spPr>
            <a:xfrm>
              <a:off x="7030800" y="3155063"/>
              <a:ext cx="1047900" cy="10479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3_1_1_1">
    <p:spTree>
      <p:nvGrpSpPr>
        <p:cNvPr id="1" name="Shape 1075"/>
        <p:cNvGrpSpPr/>
        <p:nvPr/>
      </p:nvGrpSpPr>
      <p:grpSpPr>
        <a:xfrm>
          <a:off x="0" y="0"/>
          <a:ext cx="0" cy="0"/>
          <a:chOff x="0" y="0"/>
          <a:chExt cx="0" cy="0"/>
        </a:xfrm>
      </p:grpSpPr>
      <p:sp>
        <p:nvSpPr>
          <p:cNvPr id="1076" name="Google Shape;1076;p20"/>
          <p:cNvSpPr txBox="1">
            <a:spLocks noGrp="1"/>
          </p:cNvSpPr>
          <p:nvPr>
            <p:ph type="subTitle" idx="1"/>
          </p:nvPr>
        </p:nvSpPr>
        <p:spPr>
          <a:xfrm>
            <a:off x="718124" y="190750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77" name="Google Shape;1077;p20"/>
          <p:cNvSpPr txBox="1">
            <a:spLocks noGrp="1"/>
          </p:cNvSpPr>
          <p:nvPr>
            <p:ph type="subTitle" idx="2"/>
          </p:nvPr>
        </p:nvSpPr>
        <p:spPr>
          <a:xfrm>
            <a:off x="718125" y="2295137"/>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78" name="Google Shape;1078;p20"/>
          <p:cNvSpPr txBox="1">
            <a:spLocks noGrp="1"/>
          </p:cNvSpPr>
          <p:nvPr>
            <p:ph type="subTitle" idx="3"/>
          </p:nvPr>
        </p:nvSpPr>
        <p:spPr>
          <a:xfrm>
            <a:off x="3311250" y="190750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79" name="Google Shape;1079;p20"/>
          <p:cNvSpPr txBox="1">
            <a:spLocks noGrp="1"/>
          </p:cNvSpPr>
          <p:nvPr>
            <p:ph type="subTitle" idx="4"/>
          </p:nvPr>
        </p:nvSpPr>
        <p:spPr>
          <a:xfrm>
            <a:off x="3311250" y="2295137"/>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80" name="Google Shape;1080;p20"/>
          <p:cNvSpPr txBox="1">
            <a:spLocks noGrp="1"/>
          </p:cNvSpPr>
          <p:nvPr>
            <p:ph type="subTitle" idx="5"/>
          </p:nvPr>
        </p:nvSpPr>
        <p:spPr>
          <a:xfrm>
            <a:off x="718224" y="373375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81" name="Google Shape;1081;p20"/>
          <p:cNvSpPr txBox="1">
            <a:spLocks noGrp="1"/>
          </p:cNvSpPr>
          <p:nvPr>
            <p:ph type="subTitle" idx="6"/>
          </p:nvPr>
        </p:nvSpPr>
        <p:spPr>
          <a:xfrm>
            <a:off x="718225" y="4121400"/>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82" name="Google Shape;1082;p20"/>
          <p:cNvSpPr txBox="1">
            <a:spLocks noGrp="1"/>
          </p:cNvSpPr>
          <p:nvPr>
            <p:ph type="subTitle" idx="7"/>
          </p:nvPr>
        </p:nvSpPr>
        <p:spPr>
          <a:xfrm>
            <a:off x="5904374" y="190750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83" name="Google Shape;1083;p20"/>
          <p:cNvSpPr txBox="1">
            <a:spLocks noGrp="1"/>
          </p:cNvSpPr>
          <p:nvPr>
            <p:ph type="subTitle" idx="8"/>
          </p:nvPr>
        </p:nvSpPr>
        <p:spPr>
          <a:xfrm>
            <a:off x="5904375" y="2295137"/>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84" name="Google Shape;1084;p20"/>
          <p:cNvSpPr txBox="1">
            <a:spLocks noGrp="1"/>
          </p:cNvSpPr>
          <p:nvPr>
            <p:ph type="subTitle" idx="9"/>
          </p:nvPr>
        </p:nvSpPr>
        <p:spPr>
          <a:xfrm>
            <a:off x="3311250" y="373375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85" name="Google Shape;1085;p20"/>
          <p:cNvSpPr txBox="1">
            <a:spLocks noGrp="1"/>
          </p:cNvSpPr>
          <p:nvPr>
            <p:ph type="subTitle" idx="13"/>
          </p:nvPr>
        </p:nvSpPr>
        <p:spPr>
          <a:xfrm>
            <a:off x="3311250" y="4121400"/>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86" name="Google Shape;1086;p20"/>
          <p:cNvSpPr txBox="1">
            <a:spLocks noGrp="1"/>
          </p:cNvSpPr>
          <p:nvPr>
            <p:ph type="subTitle" idx="14"/>
          </p:nvPr>
        </p:nvSpPr>
        <p:spPr>
          <a:xfrm>
            <a:off x="5904275" y="3733750"/>
            <a:ext cx="2283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2000"/>
              <a:buFont typeface="Mukta"/>
              <a:buNone/>
              <a:defRPr sz="2000">
                <a:latin typeface="Mukta"/>
                <a:ea typeface="Mukta"/>
                <a:cs typeface="Mukta"/>
                <a:sym typeface="Mukta"/>
              </a:defRPr>
            </a:lvl2pPr>
            <a:lvl3pPr lvl="2" algn="r" rtl="0">
              <a:spcBef>
                <a:spcPts val="0"/>
              </a:spcBef>
              <a:spcAft>
                <a:spcPts val="0"/>
              </a:spcAft>
              <a:buSzPts val="2000"/>
              <a:buFont typeface="Mukta"/>
              <a:buNone/>
              <a:defRPr sz="2000">
                <a:latin typeface="Mukta"/>
                <a:ea typeface="Mukta"/>
                <a:cs typeface="Mukta"/>
                <a:sym typeface="Mukta"/>
              </a:defRPr>
            </a:lvl3pPr>
            <a:lvl4pPr lvl="3" algn="r" rtl="0">
              <a:spcBef>
                <a:spcPts val="0"/>
              </a:spcBef>
              <a:spcAft>
                <a:spcPts val="0"/>
              </a:spcAft>
              <a:buSzPts val="2000"/>
              <a:buFont typeface="Mukta"/>
              <a:buNone/>
              <a:defRPr sz="2000">
                <a:latin typeface="Mukta"/>
                <a:ea typeface="Mukta"/>
                <a:cs typeface="Mukta"/>
                <a:sym typeface="Mukta"/>
              </a:defRPr>
            </a:lvl4pPr>
            <a:lvl5pPr lvl="4" algn="r" rtl="0">
              <a:spcBef>
                <a:spcPts val="0"/>
              </a:spcBef>
              <a:spcAft>
                <a:spcPts val="0"/>
              </a:spcAft>
              <a:buSzPts val="2000"/>
              <a:buFont typeface="Mukta"/>
              <a:buNone/>
              <a:defRPr sz="2000">
                <a:latin typeface="Mukta"/>
                <a:ea typeface="Mukta"/>
                <a:cs typeface="Mukta"/>
                <a:sym typeface="Mukta"/>
              </a:defRPr>
            </a:lvl5pPr>
            <a:lvl6pPr lvl="5" algn="r" rtl="0">
              <a:spcBef>
                <a:spcPts val="0"/>
              </a:spcBef>
              <a:spcAft>
                <a:spcPts val="0"/>
              </a:spcAft>
              <a:buSzPts val="2000"/>
              <a:buFont typeface="Mukta"/>
              <a:buNone/>
              <a:defRPr sz="2000">
                <a:latin typeface="Mukta"/>
                <a:ea typeface="Mukta"/>
                <a:cs typeface="Mukta"/>
                <a:sym typeface="Mukta"/>
              </a:defRPr>
            </a:lvl6pPr>
            <a:lvl7pPr lvl="6" algn="r" rtl="0">
              <a:spcBef>
                <a:spcPts val="0"/>
              </a:spcBef>
              <a:spcAft>
                <a:spcPts val="0"/>
              </a:spcAft>
              <a:buSzPts val="2000"/>
              <a:buFont typeface="Mukta"/>
              <a:buNone/>
              <a:defRPr sz="2000">
                <a:latin typeface="Mukta"/>
                <a:ea typeface="Mukta"/>
                <a:cs typeface="Mukta"/>
                <a:sym typeface="Mukta"/>
              </a:defRPr>
            </a:lvl7pPr>
            <a:lvl8pPr lvl="7" algn="r" rtl="0">
              <a:spcBef>
                <a:spcPts val="0"/>
              </a:spcBef>
              <a:spcAft>
                <a:spcPts val="0"/>
              </a:spcAft>
              <a:buSzPts val="2000"/>
              <a:buFont typeface="Mukta"/>
              <a:buNone/>
              <a:defRPr sz="2000">
                <a:latin typeface="Mukta"/>
                <a:ea typeface="Mukta"/>
                <a:cs typeface="Mukta"/>
                <a:sym typeface="Mukta"/>
              </a:defRPr>
            </a:lvl8pPr>
            <a:lvl9pPr lvl="8" algn="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87" name="Google Shape;1087;p20"/>
          <p:cNvSpPr txBox="1">
            <a:spLocks noGrp="1"/>
          </p:cNvSpPr>
          <p:nvPr>
            <p:ph type="subTitle" idx="15"/>
          </p:nvPr>
        </p:nvSpPr>
        <p:spPr>
          <a:xfrm>
            <a:off x="5904275" y="4121400"/>
            <a:ext cx="2283900" cy="4905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
        <p:nvSpPr>
          <p:cNvPr id="1088" name="Google Shape;1088;p20"/>
          <p:cNvSpPr txBox="1">
            <a:spLocks noGrp="1"/>
          </p:cNvSpPr>
          <p:nvPr>
            <p:ph type="title"/>
          </p:nvPr>
        </p:nvSpPr>
        <p:spPr>
          <a:xfrm>
            <a:off x="718125" y="531600"/>
            <a:ext cx="51147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grpSp>
        <p:nvGrpSpPr>
          <p:cNvPr id="1089" name="Google Shape;1089;p20"/>
          <p:cNvGrpSpPr/>
          <p:nvPr/>
        </p:nvGrpSpPr>
        <p:grpSpPr>
          <a:xfrm>
            <a:off x="7050500" y="-419215"/>
            <a:ext cx="1380283" cy="1051472"/>
            <a:chOff x="818600" y="-419215"/>
            <a:chExt cx="1380283" cy="1051472"/>
          </a:xfrm>
        </p:grpSpPr>
        <p:sp>
          <p:nvSpPr>
            <p:cNvPr id="1090" name="Google Shape;1090;p20"/>
            <p:cNvSpPr/>
            <p:nvPr/>
          </p:nvSpPr>
          <p:spPr>
            <a:xfrm flipH="1">
              <a:off x="979030" y="-419215"/>
              <a:ext cx="1051501" cy="10514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1" name="Google Shape;1091;p20"/>
            <p:cNvGrpSpPr/>
            <p:nvPr/>
          </p:nvGrpSpPr>
          <p:grpSpPr>
            <a:xfrm rot="5400000">
              <a:off x="1601573" y="34947"/>
              <a:ext cx="692014" cy="502605"/>
              <a:chOff x="8079872" y="1013425"/>
              <a:chExt cx="692014" cy="502605"/>
            </a:xfrm>
          </p:grpSpPr>
          <p:sp>
            <p:nvSpPr>
              <p:cNvPr id="1092" name="Google Shape;1092;p20"/>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20"/>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20"/>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20"/>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20"/>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20"/>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20"/>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99" name="Google Shape;1099;p20"/>
            <p:cNvGrpSpPr/>
            <p:nvPr/>
          </p:nvGrpSpPr>
          <p:grpSpPr>
            <a:xfrm>
              <a:off x="818600" y="-386866"/>
              <a:ext cx="396675" cy="864430"/>
              <a:chOff x="5273525" y="899922"/>
              <a:chExt cx="396675" cy="864430"/>
            </a:xfrm>
          </p:grpSpPr>
          <p:sp>
            <p:nvSpPr>
              <p:cNvPr id="1100" name="Google Shape;1100;p20"/>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20"/>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20"/>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p:cSld name="CUSTOM_3_1_1_1_1">
    <p:spTree>
      <p:nvGrpSpPr>
        <p:cNvPr id="1" name="Shape 1103"/>
        <p:cNvGrpSpPr/>
        <p:nvPr/>
      </p:nvGrpSpPr>
      <p:grpSpPr>
        <a:xfrm>
          <a:off x="0" y="0"/>
          <a:ext cx="0" cy="0"/>
          <a:chOff x="0" y="0"/>
          <a:chExt cx="0" cy="0"/>
        </a:xfrm>
      </p:grpSpPr>
      <p:sp>
        <p:nvSpPr>
          <p:cNvPr id="1104" name="Google Shape;1104;p21"/>
          <p:cNvSpPr txBox="1">
            <a:spLocks noGrp="1"/>
          </p:cNvSpPr>
          <p:nvPr>
            <p:ph type="title" hasCustomPrompt="1"/>
          </p:nvPr>
        </p:nvSpPr>
        <p:spPr>
          <a:xfrm>
            <a:off x="718125" y="6639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sp>
        <p:nvSpPr>
          <p:cNvPr id="1105" name="Google Shape;1105;p21"/>
          <p:cNvSpPr txBox="1">
            <a:spLocks noGrp="1"/>
          </p:cNvSpPr>
          <p:nvPr>
            <p:ph type="subTitle" idx="1"/>
          </p:nvPr>
        </p:nvSpPr>
        <p:spPr>
          <a:xfrm>
            <a:off x="718151" y="13662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1106" name="Google Shape;1106;p21"/>
          <p:cNvSpPr txBox="1">
            <a:spLocks noGrp="1"/>
          </p:cNvSpPr>
          <p:nvPr>
            <p:ph type="title" idx="2" hasCustomPrompt="1"/>
          </p:nvPr>
        </p:nvSpPr>
        <p:spPr>
          <a:xfrm>
            <a:off x="3476076" y="6639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sp>
        <p:nvSpPr>
          <p:cNvPr id="1107" name="Google Shape;1107;p21"/>
          <p:cNvSpPr txBox="1">
            <a:spLocks noGrp="1"/>
          </p:cNvSpPr>
          <p:nvPr>
            <p:ph type="subTitle" idx="3"/>
          </p:nvPr>
        </p:nvSpPr>
        <p:spPr>
          <a:xfrm>
            <a:off x="3476102" y="13662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sp>
        <p:nvSpPr>
          <p:cNvPr id="1108" name="Google Shape;1108;p21"/>
          <p:cNvSpPr txBox="1">
            <a:spLocks noGrp="1"/>
          </p:cNvSpPr>
          <p:nvPr>
            <p:ph type="title" idx="4" hasCustomPrompt="1"/>
          </p:nvPr>
        </p:nvSpPr>
        <p:spPr>
          <a:xfrm>
            <a:off x="6234050" y="6639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5000"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2000"/>
              <a:buNone/>
              <a:defRPr sz="12000"/>
            </a:lvl2pPr>
            <a:lvl3pPr lvl="2" rtl="0">
              <a:spcBef>
                <a:spcPts val="0"/>
              </a:spcBef>
              <a:spcAft>
                <a:spcPts val="0"/>
              </a:spcAft>
              <a:buSzPts val="12000"/>
              <a:buNone/>
              <a:defRPr sz="12000"/>
            </a:lvl3pPr>
            <a:lvl4pPr lvl="3" rtl="0">
              <a:spcBef>
                <a:spcPts val="0"/>
              </a:spcBef>
              <a:spcAft>
                <a:spcPts val="0"/>
              </a:spcAft>
              <a:buSzPts val="12000"/>
              <a:buNone/>
              <a:defRPr sz="12000"/>
            </a:lvl4pPr>
            <a:lvl5pPr lvl="4" rtl="0">
              <a:spcBef>
                <a:spcPts val="0"/>
              </a:spcBef>
              <a:spcAft>
                <a:spcPts val="0"/>
              </a:spcAft>
              <a:buSzPts val="12000"/>
              <a:buNone/>
              <a:defRPr sz="12000"/>
            </a:lvl5pPr>
            <a:lvl6pPr lvl="5" rtl="0">
              <a:spcBef>
                <a:spcPts val="0"/>
              </a:spcBef>
              <a:spcAft>
                <a:spcPts val="0"/>
              </a:spcAft>
              <a:buSzPts val="12000"/>
              <a:buNone/>
              <a:defRPr sz="12000"/>
            </a:lvl6pPr>
            <a:lvl7pPr lvl="6" rtl="0">
              <a:spcBef>
                <a:spcPts val="0"/>
              </a:spcBef>
              <a:spcAft>
                <a:spcPts val="0"/>
              </a:spcAft>
              <a:buSzPts val="12000"/>
              <a:buNone/>
              <a:defRPr sz="12000"/>
            </a:lvl7pPr>
            <a:lvl8pPr lvl="7" rtl="0">
              <a:spcBef>
                <a:spcPts val="0"/>
              </a:spcBef>
              <a:spcAft>
                <a:spcPts val="0"/>
              </a:spcAft>
              <a:buSzPts val="12000"/>
              <a:buNone/>
              <a:defRPr sz="12000"/>
            </a:lvl8pPr>
            <a:lvl9pPr lvl="8" rtl="0">
              <a:spcBef>
                <a:spcPts val="0"/>
              </a:spcBef>
              <a:spcAft>
                <a:spcPts val="0"/>
              </a:spcAft>
              <a:buSzPts val="12000"/>
              <a:buNone/>
              <a:defRPr sz="12000"/>
            </a:lvl9pPr>
          </a:lstStyle>
          <a:p>
            <a:r>
              <a:rPr dirty="0"/>
              <a:t>xx%</a:t>
            </a:r>
            <a:endParaRPr dirty="0"/>
          </a:p>
        </p:txBody>
      </p:sp>
      <p:sp>
        <p:nvSpPr>
          <p:cNvPr id="1109" name="Google Shape;1109;p21"/>
          <p:cNvSpPr txBox="1">
            <a:spLocks noGrp="1"/>
          </p:cNvSpPr>
          <p:nvPr>
            <p:ph type="subTitle" idx="5"/>
          </p:nvPr>
        </p:nvSpPr>
        <p:spPr>
          <a:xfrm>
            <a:off x="6234076" y="1366213"/>
            <a:ext cx="2191800" cy="6261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grpSp>
        <p:nvGrpSpPr>
          <p:cNvPr id="1110" name="Google Shape;1110;p21"/>
          <p:cNvGrpSpPr/>
          <p:nvPr/>
        </p:nvGrpSpPr>
        <p:grpSpPr>
          <a:xfrm>
            <a:off x="-674247" y="-784125"/>
            <a:ext cx="2067647" cy="1453987"/>
            <a:chOff x="-674247" y="-784125"/>
            <a:chExt cx="2067647" cy="1453987"/>
          </a:xfrm>
        </p:grpSpPr>
        <p:sp>
          <p:nvSpPr>
            <p:cNvPr id="1111" name="Google Shape;1111;p21"/>
            <p:cNvSpPr/>
            <p:nvPr/>
          </p:nvSpPr>
          <p:spPr>
            <a:xfrm rot="10800000">
              <a:off x="-29228" y="-2173"/>
              <a:ext cx="676787" cy="672035"/>
            </a:xfrm>
            <a:custGeom>
              <a:avLst/>
              <a:gdLst/>
              <a:ahLst/>
              <a:cxnLst/>
              <a:rect l="l" t="t" r="r" b="b"/>
              <a:pathLst>
                <a:path w="10965" h="10888" extrusionOk="0">
                  <a:moveTo>
                    <a:pt x="10964" y="0"/>
                  </a:moveTo>
                  <a:cubicBezTo>
                    <a:pt x="4916" y="0"/>
                    <a:pt x="1" y="4877"/>
                    <a:pt x="1" y="10887"/>
                  </a:cubicBezTo>
                  <a:lnTo>
                    <a:pt x="10964" y="10887"/>
                  </a:lnTo>
                  <a:lnTo>
                    <a:pt x="1096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12" name="Google Shape;1112;p21"/>
            <p:cNvPicPr preferRelativeResize="0"/>
            <p:nvPr/>
          </p:nvPicPr>
          <p:blipFill rotWithShape="1">
            <a:blip r:embed="rId2">
              <a:alphaModFix amt="57000"/>
            </a:blip>
            <a:srcRect t="347" b="357"/>
            <a:stretch>
              <a:fillRect/>
            </a:stretch>
          </p:blipFill>
          <p:spPr>
            <a:xfrm rot="10800000">
              <a:off x="-674247" y="-650139"/>
              <a:ext cx="1321800" cy="1320000"/>
            </a:xfrm>
            <a:prstGeom prst="pie">
              <a:avLst>
                <a:gd name="adj1" fmla="val 10744305"/>
                <a:gd name="adj2" fmla="val 16200000"/>
              </a:avLst>
            </a:prstGeom>
            <a:noFill/>
            <a:ln>
              <a:noFill/>
            </a:ln>
          </p:spPr>
        </p:pic>
        <p:sp>
          <p:nvSpPr>
            <p:cNvPr id="1113" name="Google Shape;1113;p21"/>
            <p:cNvSpPr/>
            <p:nvPr/>
          </p:nvSpPr>
          <p:spPr>
            <a:xfrm>
              <a:off x="272600" y="-784125"/>
              <a:ext cx="1120800" cy="112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p:cSld name="CUSTOM_3_1_1_1_1_1">
    <p:spTree>
      <p:nvGrpSpPr>
        <p:cNvPr id="1" name="Shape 1114"/>
        <p:cNvGrpSpPr/>
        <p:nvPr/>
      </p:nvGrpSpPr>
      <p:grpSpPr>
        <a:xfrm>
          <a:off x="0" y="0"/>
          <a:ext cx="0" cy="0"/>
          <a:chOff x="0" y="0"/>
          <a:chExt cx="0" cy="0"/>
        </a:xfrm>
      </p:grpSpPr>
      <p:sp>
        <p:nvSpPr>
          <p:cNvPr id="1115" name="Google Shape;1115;p22"/>
          <p:cNvSpPr txBox="1">
            <a:spLocks noGrp="1"/>
          </p:cNvSpPr>
          <p:nvPr>
            <p:ph type="body" idx="1"/>
          </p:nvPr>
        </p:nvSpPr>
        <p:spPr>
          <a:xfrm>
            <a:off x="2154550" y="1515900"/>
            <a:ext cx="6271200" cy="2587200"/>
          </a:xfrm>
          <a:prstGeom prst="rect">
            <a:avLst/>
          </a:prstGeom>
        </p:spPr>
        <p:txBody>
          <a:bodyPr spcFirstLastPara="1" wrap="square" lIns="91425" tIns="91425" rIns="91425" bIns="91425" anchor="ctr" anchorCtr="0">
            <a:noAutofit/>
          </a:bodyPr>
          <a:lstStyle>
            <a:lvl1pPr marL="457200" lvl="0" indent="-317500" rtl="0">
              <a:lnSpc>
                <a:spcPct val="100000"/>
              </a:lnSpc>
              <a:spcBef>
                <a:spcPts val="0"/>
              </a:spcBef>
              <a:spcAft>
                <a:spcPts val="0"/>
              </a:spcAft>
              <a:buSzPts val="1400"/>
              <a:buFont typeface="Montserrat" panose="02000505000000020004"/>
              <a:buChar char="●"/>
              <a:defRPr sz="1600">
                <a:latin typeface="等线" panose="02010600030101010101" charset="-122"/>
                <a:ea typeface="等线" panose="02010600030101010101" charset="-122"/>
                <a:cs typeface="等线" panose="02010600030101010101" charset="-122"/>
                <a:sym typeface="等线" panose="02010600030101010101" charset="-122"/>
              </a:defRPr>
            </a:lvl1pPr>
            <a:lvl2pPr marL="914400" lvl="1" indent="-317500" rtl="0">
              <a:lnSpc>
                <a:spcPct val="100000"/>
              </a:lnSpc>
              <a:spcBef>
                <a:spcPts val="0"/>
              </a:spcBef>
              <a:spcAft>
                <a:spcPts val="0"/>
              </a:spcAft>
              <a:buSzPts val="1400"/>
              <a:buFont typeface="Montserrat" panose="02000505000000020004"/>
              <a:buChar char="○"/>
              <a:defRPr/>
            </a:lvl2pPr>
            <a:lvl3pPr marL="1371600" lvl="2" indent="-317500" rtl="0">
              <a:lnSpc>
                <a:spcPct val="100000"/>
              </a:lnSpc>
              <a:spcBef>
                <a:spcPts val="0"/>
              </a:spcBef>
              <a:spcAft>
                <a:spcPts val="0"/>
              </a:spcAft>
              <a:buSzPts val="1400"/>
              <a:buFont typeface="Montserrat" panose="02000505000000020004"/>
              <a:buChar char="■"/>
              <a:defRPr/>
            </a:lvl3pPr>
            <a:lvl4pPr marL="1828800" lvl="3" indent="-317500" rtl="0">
              <a:lnSpc>
                <a:spcPct val="100000"/>
              </a:lnSpc>
              <a:spcBef>
                <a:spcPts val="0"/>
              </a:spcBef>
              <a:spcAft>
                <a:spcPts val="0"/>
              </a:spcAft>
              <a:buSzPts val="1400"/>
              <a:buFont typeface="Montserrat" panose="02000505000000020004"/>
              <a:buChar char="●"/>
              <a:defRPr/>
            </a:lvl4pPr>
            <a:lvl5pPr marL="2286000" lvl="4" indent="-317500" rtl="0">
              <a:lnSpc>
                <a:spcPct val="100000"/>
              </a:lnSpc>
              <a:spcBef>
                <a:spcPts val="0"/>
              </a:spcBef>
              <a:spcAft>
                <a:spcPts val="0"/>
              </a:spcAft>
              <a:buSzPts val="1400"/>
              <a:buFont typeface="Montserrat" panose="02000505000000020004"/>
              <a:buChar char="○"/>
              <a:defRPr/>
            </a:lvl5pPr>
            <a:lvl6pPr marL="2743200" lvl="5" indent="-317500" rtl="0">
              <a:lnSpc>
                <a:spcPct val="100000"/>
              </a:lnSpc>
              <a:spcBef>
                <a:spcPts val="0"/>
              </a:spcBef>
              <a:spcAft>
                <a:spcPts val="0"/>
              </a:spcAft>
              <a:buSzPts val="1400"/>
              <a:buFont typeface="Montserrat" panose="02000505000000020004"/>
              <a:buChar char="■"/>
              <a:defRPr/>
            </a:lvl6pPr>
            <a:lvl7pPr marL="3200400" lvl="6" indent="-317500" rtl="0">
              <a:lnSpc>
                <a:spcPct val="100000"/>
              </a:lnSpc>
              <a:spcBef>
                <a:spcPts val="0"/>
              </a:spcBef>
              <a:spcAft>
                <a:spcPts val="0"/>
              </a:spcAft>
              <a:buSzPts val="1400"/>
              <a:buFont typeface="Montserrat" panose="02000505000000020004"/>
              <a:buChar char="●"/>
              <a:defRPr/>
            </a:lvl7pPr>
            <a:lvl8pPr marL="3657600" lvl="7" indent="-317500" rtl="0">
              <a:lnSpc>
                <a:spcPct val="100000"/>
              </a:lnSpc>
              <a:spcBef>
                <a:spcPts val="0"/>
              </a:spcBef>
              <a:spcAft>
                <a:spcPts val="0"/>
              </a:spcAft>
              <a:buSzPts val="1400"/>
              <a:buFont typeface="Montserrat" panose="02000505000000020004"/>
              <a:buChar char="○"/>
              <a:defRPr/>
            </a:lvl8pPr>
            <a:lvl9pPr marL="4114800" lvl="8" indent="-317500" rtl="0">
              <a:lnSpc>
                <a:spcPct val="100000"/>
              </a:lnSpc>
              <a:spcBef>
                <a:spcPts val="0"/>
              </a:spcBef>
              <a:spcAft>
                <a:spcPts val="0"/>
              </a:spcAft>
              <a:buSzPts val="1400"/>
              <a:buFont typeface="Montserrat" panose="02000505000000020004"/>
              <a:buChar char="■"/>
              <a:defRPr/>
            </a:lvl9pPr>
          </a:lstStyle>
          <a:p>
            <a:endParaRPr dirty="0"/>
          </a:p>
        </p:txBody>
      </p:sp>
      <p:sp>
        <p:nvSpPr>
          <p:cNvPr id="1116" name="Google Shape;1116;p22"/>
          <p:cNvSpPr txBox="1">
            <a:spLocks noGrp="1"/>
          </p:cNvSpPr>
          <p:nvPr>
            <p:ph type="title"/>
          </p:nvPr>
        </p:nvSpPr>
        <p:spPr>
          <a:xfrm>
            <a:off x="2154550" y="531600"/>
            <a:ext cx="6271200" cy="4755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grpSp>
        <p:nvGrpSpPr>
          <p:cNvPr id="1117" name="Google Shape;1117;p22"/>
          <p:cNvGrpSpPr/>
          <p:nvPr/>
        </p:nvGrpSpPr>
        <p:grpSpPr>
          <a:xfrm>
            <a:off x="822942" y="3706843"/>
            <a:ext cx="1235218" cy="2034583"/>
            <a:chOff x="822942" y="3706843"/>
            <a:chExt cx="1235218" cy="2034583"/>
          </a:xfrm>
        </p:grpSpPr>
        <p:grpSp>
          <p:nvGrpSpPr>
            <p:cNvPr id="1118" name="Google Shape;1118;p22"/>
            <p:cNvGrpSpPr/>
            <p:nvPr/>
          </p:nvGrpSpPr>
          <p:grpSpPr>
            <a:xfrm>
              <a:off x="862631" y="3959520"/>
              <a:ext cx="864900" cy="1781906"/>
              <a:chOff x="308106" y="3807120"/>
              <a:chExt cx="864900" cy="1781906"/>
            </a:xfrm>
          </p:grpSpPr>
          <p:sp>
            <p:nvSpPr>
              <p:cNvPr id="1119" name="Google Shape;1119;p22"/>
              <p:cNvSpPr/>
              <p:nvPr/>
            </p:nvSpPr>
            <p:spPr>
              <a:xfrm rot="5400000" flipH="1">
                <a:off x="-150395" y="4265701"/>
                <a:ext cx="1781906" cy="864744"/>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20" name="Google Shape;1120;p22"/>
              <p:cNvPicPr preferRelativeResize="0"/>
              <p:nvPr/>
            </p:nvPicPr>
            <p:blipFill rotWithShape="1">
              <a:blip r:embed="rId2">
                <a:alphaModFix amt="25000"/>
              </a:blip>
              <a:srcRect t="25802" b="25806"/>
              <a:stretch>
                <a:fillRect/>
              </a:stretch>
            </p:blipFill>
            <p:spPr>
              <a:xfrm rot="-5400000">
                <a:off x="-148044" y="4265552"/>
                <a:ext cx="1777200" cy="864900"/>
              </a:xfrm>
              <a:prstGeom prst="roundRect">
                <a:avLst>
                  <a:gd name="adj" fmla="val 50000"/>
                </a:avLst>
              </a:prstGeom>
              <a:noFill/>
              <a:ln>
                <a:noFill/>
              </a:ln>
            </p:spPr>
          </p:pic>
        </p:grpSp>
        <p:grpSp>
          <p:nvGrpSpPr>
            <p:cNvPr id="1121" name="Google Shape;1121;p22"/>
            <p:cNvGrpSpPr/>
            <p:nvPr/>
          </p:nvGrpSpPr>
          <p:grpSpPr>
            <a:xfrm rot="-5400000" flipH="1">
              <a:off x="728237" y="3801547"/>
              <a:ext cx="692014" cy="502605"/>
              <a:chOff x="8079872" y="1013425"/>
              <a:chExt cx="692014" cy="502605"/>
            </a:xfrm>
          </p:grpSpPr>
          <p:sp>
            <p:nvSpPr>
              <p:cNvPr id="1122" name="Google Shape;1122;p22"/>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22"/>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22"/>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22"/>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22"/>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22"/>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22"/>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29" name="Google Shape;1129;p22"/>
            <p:cNvGrpSpPr/>
            <p:nvPr/>
          </p:nvGrpSpPr>
          <p:grpSpPr>
            <a:xfrm>
              <a:off x="1553809" y="4454797"/>
              <a:ext cx="504351" cy="308400"/>
              <a:chOff x="6644496" y="539247"/>
              <a:chExt cx="504351" cy="308400"/>
            </a:xfrm>
          </p:grpSpPr>
          <p:sp>
            <p:nvSpPr>
              <p:cNvPr id="1130" name="Google Shape;1130;p22"/>
              <p:cNvSpPr/>
              <p:nvPr/>
            </p:nvSpPr>
            <p:spPr>
              <a:xfrm rot="5400000">
                <a:off x="703723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22"/>
              <p:cNvSpPr/>
              <p:nvPr/>
            </p:nvSpPr>
            <p:spPr>
              <a:xfrm rot="5400000">
                <a:off x="684044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22"/>
              <p:cNvSpPr/>
              <p:nvPr/>
            </p:nvSpPr>
            <p:spPr>
              <a:xfrm rot="5400000">
                <a:off x="6644096"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22"/>
              <p:cNvSpPr/>
              <p:nvPr/>
            </p:nvSpPr>
            <p:spPr>
              <a:xfrm rot="5400000">
                <a:off x="703723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22"/>
              <p:cNvSpPr/>
              <p:nvPr/>
            </p:nvSpPr>
            <p:spPr>
              <a:xfrm rot="5400000">
                <a:off x="684044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22"/>
              <p:cNvSpPr/>
              <p:nvPr/>
            </p:nvSpPr>
            <p:spPr>
              <a:xfrm rot="5400000">
                <a:off x="664407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36" name="Google Shape;1136;p22"/>
          <p:cNvGrpSpPr/>
          <p:nvPr/>
        </p:nvGrpSpPr>
        <p:grpSpPr>
          <a:xfrm>
            <a:off x="253372" y="403539"/>
            <a:ext cx="739295" cy="603554"/>
            <a:chOff x="253372" y="403539"/>
            <a:chExt cx="739295" cy="603554"/>
          </a:xfrm>
        </p:grpSpPr>
        <p:grpSp>
          <p:nvGrpSpPr>
            <p:cNvPr id="1137" name="Google Shape;1137;p22"/>
            <p:cNvGrpSpPr/>
            <p:nvPr/>
          </p:nvGrpSpPr>
          <p:grpSpPr>
            <a:xfrm>
              <a:off x="477561" y="403539"/>
              <a:ext cx="515106" cy="562280"/>
              <a:chOff x="6771474" y="57820"/>
              <a:chExt cx="868059" cy="947557"/>
            </a:xfrm>
          </p:grpSpPr>
          <p:sp>
            <p:nvSpPr>
              <p:cNvPr id="1138" name="Google Shape;1138;p22"/>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39" name="Google Shape;1139;p22"/>
              <p:cNvPicPr preferRelativeResize="0"/>
              <p:nvPr/>
            </p:nvPicPr>
            <p:blipFill rotWithShape="1">
              <a:blip r:embed="rId3"/>
              <a:srcRect t="377" b="377"/>
              <a:stretch>
                <a:fillRect/>
              </a:stretch>
            </p:blipFill>
            <p:spPr>
              <a:xfrm rot="-5400000" flipH="1">
                <a:off x="6775533" y="99727"/>
                <a:ext cx="864300" cy="863700"/>
              </a:xfrm>
              <a:prstGeom prst="ellipse">
                <a:avLst/>
              </a:prstGeom>
              <a:noFill/>
              <a:ln>
                <a:noFill/>
              </a:ln>
            </p:spPr>
          </p:pic>
        </p:grpSp>
        <p:grpSp>
          <p:nvGrpSpPr>
            <p:cNvPr id="1140" name="Google Shape;1140;p22"/>
            <p:cNvGrpSpPr/>
            <p:nvPr/>
          </p:nvGrpSpPr>
          <p:grpSpPr>
            <a:xfrm>
              <a:off x="253372" y="504487"/>
              <a:ext cx="692014" cy="502605"/>
              <a:chOff x="8079872" y="1013425"/>
              <a:chExt cx="692014" cy="502605"/>
            </a:xfrm>
          </p:grpSpPr>
          <p:sp>
            <p:nvSpPr>
              <p:cNvPr id="1141" name="Google Shape;1141;p22"/>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22"/>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22"/>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22"/>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22"/>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22"/>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22"/>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148" name="Google Shape;1148;p22"/>
          <p:cNvGrpSpPr/>
          <p:nvPr/>
        </p:nvGrpSpPr>
        <p:grpSpPr>
          <a:xfrm>
            <a:off x="7367700" y="3298661"/>
            <a:ext cx="2948562" cy="2798785"/>
            <a:chOff x="7367700" y="3298661"/>
            <a:chExt cx="2948562" cy="2798785"/>
          </a:xfrm>
        </p:grpSpPr>
        <p:grpSp>
          <p:nvGrpSpPr>
            <p:cNvPr id="1149" name="Google Shape;1149;p22"/>
            <p:cNvGrpSpPr/>
            <p:nvPr/>
          </p:nvGrpSpPr>
          <p:grpSpPr>
            <a:xfrm flipH="1">
              <a:off x="7505182" y="3298661"/>
              <a:ext cx="2811080" cy="2798785"/>
              <a:chOff x="10870203" y="1012775"/>
              <a:chExt cx="2360665" cy="2350340"/>
            </a:xfrm>
          </p:grpSpPr>
          <p:sp>
            <p:nvSpPr>
              <p:cNvPr id="1150" name="Google Shape;1150;p22"/>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22"/>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22"/>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22"/>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22"/>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22"/>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22"/>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22"/>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22"/>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22"/>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22"/>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22"/>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22"/>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22"/>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22"/>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22"/>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22"/>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22"/>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22"/>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22"/>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22"/>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22"/>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22"/>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22"/>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22"/>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22"/>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22"/>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22"/>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22"/>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22"/>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22"/>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22"/>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22"/>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22"/>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22"/>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22"/>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22"/>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22"/>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22"/>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22"/>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22"/>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22"/>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22"/>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22"/>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22"/>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22"/>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22"/>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22"/>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22"/>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22"/>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22"/>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22"/>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22"/>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22"/>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22"/>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22"/>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6" name="Google Shape;1206;p22"/>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22"/>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22"/>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22"/>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22"/>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22"/>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22"/>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22"/>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22"/>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22"/>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22"/>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22"/>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22"/>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22"/>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22"/>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22"/>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2" name="Google Shape;1222;p22"/>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3" name="Google Shape;1223;p22"/>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4" name="Google Shape;1224;p22"/>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5" name="Google Shape;1225;p22"/>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22"/>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22"/>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22"/>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22"/>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22"/>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22"/>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22"/>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22"/>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22"/>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22"/>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22"/>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22"/>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22"/>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22"/>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22"/>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22"/>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22"/>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22"/>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22"/>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22"/>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22"/>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22"/>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22"/>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22"/>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22"/>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22"/>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22"/>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22"/>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4" name="Google Shape;1254;p22"/>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5" name="Google Shape;1255;p22"/>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6" name="Google Shape;1256;p22"/>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7" name="Google Shape;1257;p22"/>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8" name="Google Shape;1258;p22"/>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22"/>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22"/>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22"/>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22"/>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22"/>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22"/>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22"/>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22"/>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22"/>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22"/>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22"/>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22"/>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22"/>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22"/>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22"/>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4" name="Google Shape;1274;p22"/>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5" name="Google Shape;1275;p22"/>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22"/>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22"/>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22"/>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22"/>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22"/>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22"/>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22"/>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3" name="Google Shape;1283;p22"/>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4" name="Google Shape;1284;p22"/>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5" name="Google Shape;1285;p22"/>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6" name="Google Shape;1286;p22"/>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7" name="Google Shape;1287;p22"/>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8" name="Google Shape;1288;p22"/>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9" name="Google Shape;1289;p22"/>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0" name="Google Shape;1290;p22"/>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1" name="Google Shape;1291;p22"/>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2" name="Google Shape;1292;p22"/>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3" name="Google Shape;1293;p22"/>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4" name="Google Shape;1294;p22"/>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5" name="Google Shape;1295;p22"/>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6" name="Google Shape;1296;p22"/>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7" name="Google Shape;1297;p22"/>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8" name="Google Shape;1298;p22"/>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9" name="Google Shape;1299;p22"/>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0" name="Google Shape;1300;p22"/>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1" name="Google Shape;1301;p22"/>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2" name="Google Shape;1302;p22"/>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3" name="Google Shape;1303;p22"/>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4" name="Google Shape;1304;p22"/>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5" name="Google Shape;1305;p22"/>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6" name="Google Shape;1306;p22"/>
            <p:cNvGrpSpPr/>
            <p:nvPr/>
          </p:nvGrpSpPr>
          <p:grpSpPr>
            <a:xfrm>
              <a:off x="7367700" y="4611888"/>
              <a:ext cx="1141800" cy="1140010"/>
              <a:chOff x="7592425" y="3757088"/>
              <a:chExt cx="1141800" cy="1140010"/>
            </a:xfrm>
          </p:grpSpPr>
          <p:sp>
            <p:nvSpPr>
              <p:cNvPr id="1307" name="Google Shape;1307;p22"/>
              <p:cNvSpPr/>
              <p:nvPr/>
            </p:nvSpPr>
            <p:spPr>
              <a:xfrm>
                <a:off x="7593067" y="3757098"/>
                <a:ext cx="1140600" cy="11400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08" name="Google Shape;1308;p22"/>
              <p:cNvPicPr preferRelativeResize="0"/>
              <p:nvPr/>
            </p:nvPicPr>
            <p:blipFill rotWithShape="1">
              <a:blip r:embed="rId2">
                <a:alphaModFix amt="27000"/>
              </a:blip>
              <a:srcRect t="5588" b="5570"/>
              <a:stretch>
                <a:fillRect/>
              </a:stretch>
            </p:blipFill>
            <p:spPr>
              <a:xfrm>
                <a:off x="7592425" y="3757088"/>
                <a:ext cx="1141800" cy="1140000"/>
              </a:xfrm>
              <a:prstGeom prst="donut">
                <a:avLst>
                  <a:gd name="adj" fmla="val 25000"/>
                </a:avLst>
              </a:prstGeom>
              <a:noFill/>
              <a:ln>
                <a:noFill/>
              </a:ln>
            </p:spPr>
          </p:pic>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bg>
      <p:bgPr>
        <a:solidFill>
          <a:schemeClr val="lt1"/>
        </a:solidFill>
        <a:effectLst/>
      </p:bgPr>
    </p:bg>
    <p:spTree>
      <p:nvGrpSpPr>
        <p:cNvPr id="1" name="Shape 59"/>
        <p:cNvGrpSpPr/>
        <p:nvPr/>
      </p:nvGrpSpPr>
      <p:grpSpPr>
        <a:xfrm>
          <a:off x="0" y="0"/>
          <a:ext cx="0" cy="0"/>
          <a:chOff x="0" y="0"/>
          <a:chExt cx="0" cy="0"/>
        </a:xfrm>
      </p:grpSpPr>
      <p:sp>
        <p:nvSpPr>
          <p:cNvPr id="60" name="Google Shape;60;p3"/>
          <p:cNvSpPr txBox="1">
            <a:spLocks noGrp="1"/>
          </p:cNvSpPr>
          <p:nvPr>
            <p:ph type="title"/>
          </p:nvPr>
        </p:nvSpPr>
        <p:spPr>
          <a:xfrm>
            <a:off x="5342850" y="2703275"/>
            <a:ext cx="2887800" cy="5433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Font typeface="Inter"/>
              <a:buNone/>
              <a:defRPr sz="3000" u="sng">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dirty="0"/>
          </a:p>
        </p:txBody>
      </p:sp>
      <p:sp>
        <p:nvSpPr>
          <p:cNvPr id="61" name="Google Shape;61;p3"/>
          <p:cNvSpPr txBox="1">
            <a:spLocks noGrp="1"/>
          </p:cNvSpPr>
          <p:nvPr>
            <p:ph type="title" idx="2" hasCustomPrompt="1"/>
          </p:nvPr>
        </p:nvSpPr>
        <p:spPr>
          <a:xfrm>
            <a:off x="5342851" y="1227425"/>
            <a:ext cx="2887800" cy="1200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sz="10000" b="1">
                <a:solidFill>
                  <a:schemeClr val="dk2"/>
                </a:solidFill>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rPr dirty="0"/>
              <a:t>xx%</a:t>
            </a:r>
            <a:endParaRPr dirty="0"/>
          </a:p>
        </p:txBody>
      </p:sp>
      <p:sp>
        <p:nvSpPr>
          <p:cNvPr id="62" name="Google Shape;62;p3"/>
          <p:cNvSpPr txBox="1">
            <a:spLocks noGrp="1"/>
          </p:cNvSpPr>
          <p:nvPr>
            <p:ph type="subTitle" idx="1"/>
          </p:nvPr>
        </p:nvSpPr>
        <p:spPr>
          <a:xfrm>
            <a:off x="5342850" y="3283375"/>
            <a:ext cx="2887800" cy="632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800">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dirty="0"/>
          </a:p>
        </p:txBody>
      </p:sp>
      <p:grpSp>
        <p:nvGrpSpPr>
          <p:cNvPr id="63" name="Google Shape;63;p3"/>
          <p:cNvGrpSpPr/>
          <p:nvPr/>
        </p:nvGrpSpPr>
        <p:grpSpPr>
          <a:xfrm>
            <a:off x="7139900" y="-547862"/>
            <a:ext cx="1243772" cy="1140022"/>
            <a:chOff x="7139900" y="-547862"/>
            <a:chExt cx="1243772" cy="1140022"/>
          </a:xfrm>
        </p:grpSpPr>
        <p:grpSp>
          <p:nvGrpSpPr>
            <p:cNvPr id="64" name="Google Shape;64;p3"/>
            <p:cNvGrpSpPr/>
            <p:nvPr/>
          </p:nvGrpSpPr>
          <p:grpSpPr>
            <a:xfrm>
              <a:off x="7139900" y="-547862"/>
              <a:ext cx="1141800" cy="1140010"/>
              <a:chOff x="7592425" y="3757088"/>
              <a:chExt cx="1141800" cy="1140010"/>
            </a:xfrm>
          </p:grpSpPr>
          <p:sp>
            <p:nvSpPr>
              <p:cNvPr id="65" name="Google Shape;65;p3"/>
              <p:cNvSpPr/>
              <p:nvPr/>
            </p:nvSpPr>
            <p:spPr>
              <a:xfrm>
                <a:off x="7593067" y="3757098"/>
                <a:ext cx="1140600" cy="11400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66" name="Google Shape;66;p3"/>
              <p:cNvPicPr preferRelativeResize="0"/>
              <p:nvPr/>
            </p:nvPicPr>
            <p:blipFill rotWithShape="1">
              <a:blip r:embed="rId2">
                <a:alphaModFix amt="27000"/>
              </a:blip>
              <a:srcRect t="5588" b="5570"/>
              <a:stretch>
                <a:fillRect/>
              </a:stretch>
            </p:blipFill>
            <p:spPr>
              <a:xfrm>
                <a:off x="7592425" y="3757088"/>
                <a:ext cx="1141800" cy="1140000"/>
              </a:xfrm>
              <a:prstGeom prst="donut">
                <a:avLst>
                  <a:gd name="adj" fmla="val 25000"/>
                </a:avLst>
              </a:prstGeom>
              <a:noFill/>
              <a:ln>
                <a:noFill/>
              </a:ln>
            </p:spPr>
          </p:pic>
        </p:grpSp>
        <p:grpSp>
          <p:nvGrpSpPr>
            <p:cNvPr id="67" name="Google Shape;67;p3"/>
            <p:cNvGrpSpPr/>
            <p:nvPr/>
          </p:nvGrpSpPr>
          <p:grpSpPr>
            <a:xfrm>
              <a:off x="8075272" y="87809"/>
              <a:ext cx="308400" cy="504351"/>
              <a:chOff x="7559072" y="3707309"/>
              <a:chExt cx="308400" cy="504351"/>
            </a:xfrm>
          </p:grpSpPr>
          <p:sp>
            <p:nvSpPr>
              <p:cNvPr id="68" name="Google Shape;68;p3"/>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9" name="Google Shape;69;p3"/>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3"/>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 name="Google Shape;71;p3"/>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 name="Google Shape;72;p3"/>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 name="Google Shape;73;p3"/>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74" name="Google Shape;74;p3"/>
          <p:cNvGrpSpPr/>
          <p:nvPr/>
        </p:nvGrpSpPr>
        <p:grpSpPr>
          <a:xfrm>
            <a:off x="8481425" y="2495709"/>
            <a:ext cx="396675" cy="864430"/>
            <a:chOff x="5273525" y="899922"/>
            <a:chExt cx="396675" cy="864430"/>
          </a:xfrm>
        </p:grpSpPr>
        <p:sp>
          <p:nvSpPr>
            <p:cNvPr id="75" name="Google Shape;75;p3"/>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 name="Google Shape;76;p3"/>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 name="Google Shape;77;p3"/>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8" name="Google Shape;78;p3"/>
          <p:cNvGrpSpPr/>
          <p:nvPr/>
        </p:nvGrpSpPr>
        <p:grpSpPr>
          <a:xfrm>
            <a:off x="6551565" y="4724125"/>
            <a:ext cx="1440591" cy="95600"/>
            <a:chOff x="7272100" y="4724113"/>
            <a:chExt cx="873350" cy="95600"/>
          </a:xfrm>
        </p:grpSpPr>
        <p:cxnSp>
          <p:nvCxnSpPr>
            <p:cNvPr id="79" name="Google Shape;79;p3"/>
            <p:cNvCxnSpPr/>
            <p:nvPr/>
          </p:nvCxnSpPr>
          <p:spPr>
            <a:xfrm>
              <a:off x="7788450" y="4462713"/>
              <a:ext cx="0" cy="714000"/>
            </a:xfrm>
            <a:prstGeom prst="straightConnector1">
              <a:avLst/>
            </a:prstGeom>
            <a:noFill/>
            <a:ln w="19050" cap="flat" cmpd="sng">
              <a:solidFill>
                <a:schemeClr val="dk2"/>
              </a:solidFill>
              <a:prstDash val="solid"/>
              <a:round/>
              <a:headEnd type="none" w="med" len="med"/>
              <a:tailEnd type="none" w="med" len="med"/>
            </a:ln>
          </p:spPr>
        </p:cxnSp>
        <p:cxnSp>
          <p:nvCxnSpPr>
            <p:cNvPr id="80" name="Google Shape;80;p3"/>
            <p:cNvCxnSpPr/>
            <p:nvPr/>
          </p:nvCxnSpPr>
          <p:spPr>
            <a:xfrm>
              <a:off x="7629100" y="4367113"/>
              <a:ext cx="0" cy="714000"/>
            </a:xfrm>
            <a:prstGeom prst="straightConnector1">
              <a:avLst/>
            </a:prstGeom>
            <a:noFill/>
            <a:ln w="19050" cap="flat" cmpd="sng">
              <a:solidFill>
                <a:schemeClr val="dk2"/>
              </a:solidFill>
              <a:prstDash val="solid"/>
              <a:round/>
              <a:headEnd type="none" w="med" len="med"/>
              <a:tailEnd type="none" w="med" len="med"/>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1">
  <p:cSld name="CUSTOM_3_1_1_1_1_1_1">
    <p:spTree>
      <p:nvGrpSpPr>
        <p:cNvPr id="1" name="Shape 1309"/>
        <p:cNvGrpSpPr/>
        <p:nvPr/>
      </p:nvGrpSpPr>
      <p:grpSpPr>
        <a:xfrm>
          <a:off x="0" y="0"/>
          <a:ext cx="0" cy="0"/>
          <a:chOff x="0" y="0"/>
          <a:chExt cx="0" cy="0"/>
        </a:xfrm>
      </p:grpSpPr>
      <p:sp>
        <p:nvSpPr>
          <p:cNvPr id="1310" name="Google Shape;1310;p23"/>
          <p:cNvSpPr txBox="1">
            <a:spLocks noGrp="1"/>
          </p:cNvSpPr>
          <p:nvPr>
            <p:ph type="subTitle" idx="1"/>
          </p:nvPr>
        </p:nvSpPr>
        <p:spPr>
          <a:xfrm>
            <a:off x="1020913" y="2338950"/>
            <a:ext cx="3293100" cy="1199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16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Clr>
                <a:schemeClr val="dk1"/>
              </a:buClr>
              <a:buSzPts val="1600"/>
              <a:buNone/>
              <a:defRPr sz="1600">
                <a:solidFill>
                  <a:schemeClr val="dk1"/>
                </a:solidFill>
              </a:defRPr>
            </a:lvl2pPr>
            <a:lvl3pPr lvl="2" rtl="0">
              <a:spcBef>
                <a:spcPts val="0"/>
              </a:spcBef>
              <a:spcAft>
                <a:spcPts val="0"/>
              </a:spcAft>
              <a:buClr>
                <a:schemeClr val="dk1"/>
              </a:buClr>
              <a:buSzPts val="1600"/>
              <a:buNone/>
              <a:defRPr sz="1600">
                <a:solidFill>
                  <a:schemeClr val="dk1"/>
                </a:solidFill>
              </a:defRPr>
            </a:lvl3pPr>
            <a:lvl4pPr lvl="3" rtl="0">
              <a:spcBef>
                <a:spcPts val="0"/>
              </a:spcBef>
              <a:spcAft>
                <a:spcPts val="0"/>
              </a:spcAft>
              <a:buClr>
                <a:schemeClr val="dk1"/>
              </a:buClr>
              <a:buSzPts val="1600"/>
              <a:buNone/>
              <a:defRPr sz="1600">
                <a:solidFill>
                  <a:schemeClr val="dk1"/>
                </a:solidFill>
              </a:defRPr>
            </a:lvl4pPr>
            <a:lvl5pPr lvl="4" rtl="0">
              <a:spcBef>
                <a:spcPts val="0"/>
              </a:spcBef>
              <a:spcAft>
                <a:spcPts val="0"/>
              </a:spcAft>
              <a:buClr>
                <a:schemeClr val="dk1"/>
              </a:buClr>
              <a:buSzPts val="1600"/>
              <a:buNone/>
              <a:defRPr sz="1600">
                <a:solidFill>
                  <a:schemeClr val="dk1"/>
                </a:solidFill>
              </a:defRPr>
            </a:lvl5pPr>
            <a:lvl6pPr lvl="5" rtl="0">
              <a:spcBef>
                <a:spcPts val="0"/>
              </a:spcBef>
              <a:spcAft>
                <a:spcPts val="0"/>
              </a:spcAft>
              <a:buClr>
                <a:schemeClr val="dk1"/>
              </a:buClr>
              <a:buSzPts val="1600"/>
              <a:buNone/>
              <a:defRPr sz="1600">
                <a:solidFill>
                  <a:schemeClr val="dk1"/>
                </a:solidFill>
              </a:defRPr>
            </a:lvl6pPr>
            <a:lvl7pPr lvl="6" rtl="0">
              <a:spcBef>
                <a:spcPts val="0"/>
              </a:spcBef>
              <a:spcAft>
                <a:spcPts val="0"/>
              </a:spcAft>
              <a:buClr>
                <a:schemeClr val="dk1"/>
              </a:buClr>
              <a:buSzPts val="1600"/>
              <a:buNone/>
              <a:defRPr sz="1600">
                <a:solidFill>
                  <a:schemeClr val="dk1"/>
                </a:solidFill>
              </a:defRPr>
            </a:lvl7pPr>
            <a:lvl8pPr lvl="7" rtl="0">
              <a:spcBef>
                <a:spcPts val="0"/>
              </a:spcBef>
              <a:spcAft>
                <a:spcPts val="0"/>
              </a:spcAft>
              <a:buClr>
                <a:schemeClr val="dk1"/>
              </a:buClr>
              <a:buSzPts val="1600"/>
              <a:buNone/>
              <a:defRPr sz="1600">
                <a:solidFill>
                  <a:schemeClr val="dk1"/>
                </a:solidFill>
              </a:defRPr>
            </a:lvl8pPr>
            <a:lvl9pPr lvl="8" rtl="0">
              <a:spcBef>
                <a:spcPts val="0"/>
              </a:spcBef>
              <a:spcAft>
                <a:spcPts val="0"/>
              </a:spcAft>
              <a:buClr>
                <a:schemeClr val="dk1"/>
              </a:buClr>
              <a:buSzPts val="1600"/>
              <a:buNone/>
              <a:defRPr sz="1600">
                <a:solidFill>
                  <a:schemeClr val="dk1"/>
                </a:solidFill>
              </a:defRPr>
            </a:lvl9pPr>
          </a:lstStyle>
          <a:p>
            <a:endParaRPr dirty="0"/>
          </a:p>
        </p:txBody>
      </p:sp>
      <p:sp>
        <p:nvSpPr>
          <p:cNvPr id="1311" name="Google Shape;1311;p23"/>
          <p:cNvSpPr txBox="1">
            <a:spLocks noGrp="1"/>
          </p:cNvSpPr>
          <p:nvPr>
            <p:ph type="title"/>
          </p:nvPr>
        </p:nvSpPr>
        <p:spPr>
          <a:xfrm>
            <a:off x="1020925" y="1604838"/>
            <a:ext cx="3293100" cy="7341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b="1">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grpSp>
        <p:nvGrpSpPr>
          <p:cNvPr id="1312" name="Google Shape;1312;p23"/>
          <p:cNvGrpSpPr/>
          <p:nvPr/>
        </p:nvGrpSpPr>
        <p:grpSpPr>
          <a:xfrm>
            <a:off x="523558" y="-1620839"/>
            <a:ext cx="3005204" cy="2798785"/>
            <a:chOff x="523558" y="-1620839"/>
            <a:chExt cx="3005204" cy="2798785"/>
          </a:xfrm>
        </p:grpSpPr>
        <p:grpSp>
          <p:nvGrpSpPr>
            <p:cNvPr id="1313" name="Google Shape;1313;p23"/>
            <p:cNvGrpSpPr/>
            <p:nvPr/>
          </p:nvGrpSpPr>
          <p:grpSpPr>
            <a:xfrm flipH="1">
              <a:off x="717682" y="-1620839"/>
              <a:ext cx="2811080" cy="2798785"/>
              <a:chOff x="10870203" y="1012775"/>
              <a:chExt cx="2360665" cy="2350340"/>
            </a:xfrm>
          </p:grpSpPr>
          <p:sp>
            <p:nvSpPr>
              <p:cNvPr id="1314" name="Google Shape;1314;p23"/>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5" name="Google Shape;1315;p23"/>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6" name="Google Shape;1316;p23"/>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7" name="Google Shape;1317;p23"/>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8" name="Google Shape;1318;p23"/>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9" name="Google Shape;1319;p23"/>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0" name="Google Shape;1320;p23"/>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1" name="Google Shape;1321;p23"/>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2" name="Google Shape;1322;p23"/>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3" name="Google Shape;1323;p23"/>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4" name="Google Shape;1324;p23"/>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5" name="Google Shape;1325;p23"/>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6" name="Google Shape;1326;p23"/>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7" name="Google Shape;1327;p23"/>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8" name="Google Shape;1328;p23"/>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29" name="Google Shape;1329;p23"/>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0" name="Google Shape;1330;p23"/>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1" name="Google Shape;1331;p23"/>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2" name="Google Shape;1332;p23"/>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3" name="Google Shape;1333;p23"/>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4" name="Google Shape;1334;p23"/>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5" name="Google Shape;1335;p23"/>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6" name="Google Shape;1336;p23"/>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7" name="Google Shape;1337;p23"/>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8" name="Google Shape;1338;p23"/>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39" name="Google Shape;1339;p23"/>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0" name="Google Shape;1340;p23"/>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1" name="Google Shape;1341;p23"/>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2" name="Google Shape;1342;p23"/>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3" name="Google Shape;1343;p23"/>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4" name="Google Shape;1344;p23"/>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5" name="Google Shape;1345;p23"/>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6" name="Google Shape;1346;p23"/>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7" name="Google Shape;1347;p23"/>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8" name="Google Shape;1348;p23"/>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9" name="Google Shape;1349;p23"/>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0" name="Google Shape;1350;p23"/>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1" name="Google Shape;1351;p23"/>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2" name="Google Shape;1352;p23"/>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3" name="Google Shape;1353;p23"/>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4" name="Google Shape;1354;p23"/>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5" name="Google Shape;1355;p23"/>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6" name="Google Shape;1356;p23"/>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7" name="Google Shape;1357;p23"/>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8" name="Google Shape;1358;p23"/>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9" name="Google Shape;1359;p23"/>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0" name="Google Shape;1360;p23"/>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1" name="Google Shape;1361;p23"/>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2" name="Google Shape;1362;p23"/>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3" name="Google Shape;1363;p23"/>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4" name="Google Shape;1364;p23"/>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5" name="Google Shape;1365;p23"/>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6" name="Google Shape;1366;p23"/>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7" name="Google Shape;1367;p23"/>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8" name="Google Shape;1368;p23"/>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9" name="Google Shape;1369;p23"/>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0" name="Google Shape;1370;p23"/>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1" name="Google Shape;1371;p23"/>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2" name="Google Shape;1372;p23"/>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3" name="Google Shape;1373;p23"/>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4" name="Google Shape;1374;p23"/>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5" name="Google Shape;1375;p23"/>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6" name="Google Shape;1376;p23"/>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7" name="Google Shape;1377;p23"/>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8" name="Google Shape;1378;p23"/>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79" name="Google Shape;1379;p23"/>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0" name="Google Shape;1380;p23"/>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1" name="Google Shape;1381;p23"/>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2" name="Google Shape;1382;p23"/>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3" name="Google Shape;1383;p23"/>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4" name="Google Shape;1384;p23"/>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5" name="Google Shape;1385;p23"/>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6" name="Google Shape;1386;p23"/>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7" name="Google Shape;1387;p23"/>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8" name="Google Shape;1388;p23"/>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9" name="Google Shape;1389;p23"/>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0" name="Google Shape;1390;p23"/>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1" name="Google Shape;1391;p23"/>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2" name="Google Shape;1392;p23"/>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3" name="Google Shape;1393;p23"/>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4" name="Google Shape;1394;p23"/>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5" name="Google Shape;1395;p23"/>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6" name="Google Shape;1396;p23"/>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7" name="Google Shape;1397;p23"/>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8" name="Google Shape;1398;p23"/>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9" name="Google Shape;1399;p23"/>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0" name="Google Shape;1400;p23"/>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1" name="Google Shape;1401;p23"/>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2" name="Google Shape;1402;p23"/>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3" name="Google Shape;1403;p23"/>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4" name="Google Shape;1404;p23"/>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5" name="Google Shape;1405;p23"/>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6" name="Google Shape;1406;p23"/>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7" name="Google Shape;1407;p23"/>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8" name="Google Shape;1408;p23"/>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09" name="Google Shape;1409;p23"/>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0" name="Google Shape;1410;p23"/>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1" name="Google Shape;1411;p23"/>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2" name="Google Shape;1412;p23"/>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3" name="Google Shape;1413;p23"/>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4" name="Google Shape;1414;p23"/>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5" name="Google Shape;1415;p23"/>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6" name="Google Shape;1416;p23"/>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7" name="Google Shape;1417;p23"/>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8" name="Google Shape;1418;p23"/>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19" name="Google Shape;1419;p23"/>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0" name="Google Shape;1420;p23"/>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1" name="Google Shape;1421;p23"/>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2" name="Google Shape;1422;p23"/>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3" name="Google Shape;1423;p23"/>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4" name="Google Shape;1424;p23"/>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5" name="Google Shape;1425;p23"/>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6" name="Google Shape;1426;p23"/>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7" name="Google Shape;1427;p23"/>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8" name="Google Shape;1428;p23"/>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9" name="Google Shape;1429;p23"/>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0" name="Google Shape;1430;p23"/>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1" name="Google Shape;1431;p23"/>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2" name="Google Shape;1432;p23"/>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3" name="Google Shape;1433;p23"/>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4" name="Google Shape;1434;p23"/>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5" name="Google Shape;1435;p23"/>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6" name="Google Shape;1436;p23"/>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7" name="Google Shape;1437;p23"/>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8" name="Google Shape;1438;p23"/>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9" name="Google Shape;1439;p23"/>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0" name="Google Shape;1440;p23"/>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1" name="Google Shape;1441;p23"/>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2" name="Google Shape;1442;p23"/>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3" name="Google Shape;1443;p23"/>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4" name="Google Shape;1444;p23"/>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5" name="Google Shape;1445;p23"/>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6" name="Google Shape;1446;p23"/>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7" name="Google Shape;1447;p23"/>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8" name="Google Shape;1448;p23"/>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9" name="Google Shape;1449;p23"/>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0" name="Google Shape;1450;p23"/>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1" name="Google Shape;1451;p23"/>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2" name="Google Shape;1452;p23"/>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3" name="Google Shape;1453;p23"/>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4" name="Google Shape;1454;p23"/>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5" name="Google Shape;1455;p23"/>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6" name="Google Shape;1456;p23"/>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7" name="Google Shape;1457;p23"/>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8" name="Google Shape;1458;p23"/>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9" name="Google Shape;1459;p23"/>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0" name="Google Shape;1460;p23"/>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1" name="Google Shape;1461;p23"/>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2" name="Google Shape;1462;p23"/>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3" name="Google Shape;1463;p23"/>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4" name="Google Shape;1464;p23"/>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5" name="Google Shape;1465;p23"/>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6" name="Google Shape;1466;p23"/>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7" name="Google Shape;1467;p23"/>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8" name="Google Shape;1468;p23"/>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9" name="Google Shape;1469;p23"/>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470" name="Google Shape;1470;p23"/>
            <p:cNvGrpSpPr/>
            <p:nvPr/>
          </p:nvGrpSpPr>
          <p:grpSpPr>
            <a:xfrm rot="10800000">
              <a:off x="523558" y="-712011"/>
              <a:ext cx="1325702" cy="1389752"/>
              <a:chOff x="4491100" y="4622475"/>
              <a:chExt cx="1011600" cy="1060475"/>
            </a:xfrm>
          </p:grpSpPr>
          <p:sp>
            <p:nvSpPr>
              <p:cNvPr id="1471" name="Google Shape;1471;p23"/>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72" name="Google Shape;1472;p23"/>
              <p:cNvPicPr preferRelativeResize="0"/>
              <p:nvPr/>
            </p:nvPicPr>
            <p:blipFill rotWithShape="1">
              <a:blip r:embed="rId2">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1473" name="Google Shape;1473;p23"/>
            <p:cNvGrpSpPr/>
            <p:nvPr/>
          </p:nvGrpSpPr>
          <p:grpSpPr>
            <a:xfrm>
              <a:off x="1548396" y="321463"/>
              <a:ext cx="420281" cy="420272"/>
              <a:chOff x="866596" y="368151"/>
              <a:chExt cx="420281" cy="420272"/>
            </a:xfrm>
          </p:grpSpPr>
          <p:sp>
            <p:nvSpPr>
              <p:cNvPr id="1474" name="Google Shape;1474;p23"/>
              <p:cNvSpPr/>
              <p:nvPr/>
            </p:nvSpPr>
            <p:spPr>
              <a:xfrm flipH="1">
                <a:off x="866596" y="3681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75" name="Google Shape;1475;p23"/>
              <p:cNvPicPr preferRelativeResize="0"/>
              <p:nvPr/>
            </p:nvPicPr>
            <p:blipFill rotWithShape="1">
              <a:blip r:embed="rId3"/>
              <a:srcRect t="327" b="337"/>
              <a:stretch>
                <a:fillRect/>
              </a:stretch>
            </p:blipFill>
            <p:spPr>
              <a:xfrm rot="10800000">
                <a:off x="871517" y="368357"/>
                <a:ext cx="411000" cy="410700"/>
              </a:xfrm>
              <a:prstGeom prst="ellipse">
                <a:avLst/>
              </a:prstGeom>
              <a:noFill/>
              <a:ln>
                <a:noFill/>
              </a:ln>
            </p:spPr>
          </p:pic>
        </p:grpSp>
      </p:grpSp>
      <p:grpSp>
        <p:nvGrpSpPr>
          <p:cNvPr id="1476" name="Google Shape;1476;p23"/>
          <p:cNvGrpSpPr/>
          <p:nvPr/>
        </p:nvGrpSpPr>
        <p:grpSpPr>
          <a:xfrm>
            <a:off x="6984356" y="4641097"/>
            <a:ext cx="1138729" cy="502503"/>
            <a:chOff x="6984356" y="4641097"/>
            <a:chExt cx="1138729" cy="502503"/>
          </a:xfrm>
        </p:grpSpPr>
        <p:sp>
          <p:nvSpPr>
            <p:cNvPr id="1477" name="Google Shape;1477;p23"/>
            <p:cNvSpPr/>
            <p:nvPr/>
          </p:nvSpPr>
          <p:spPr>
            <a:xfrm rot="-5400000">
              <a:off x="7276750" y="4348775"/>
              <a:ext cx="502390" cy="1087047"/>
            </a:xfrm>
            <a:custGeom>
              <a:avLst/>
              <a:gdLst/>
              <a:ahLst/>
              <a:cxnLst/>
              <a:rect l="l" t="t" r="r" b="b"/>
              <a:pathLst>
                <a:path w="8316" h="17993" extrusionOk="0">
                  <a:moveTo>
                    <a:pt x="0" y="0"/>
                  </a:moveTo>
                  <a:lnTo>
                    <a:pt x="0" y="17993"/>
                  </a:lnTo>
                  <a:lnTo>
                    <a:pt x="8315" y="8990"/>
                  </a:lnTo>
                  <a:lnTo>
                    <a:pt x="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78" name="Google Shape;1478;p23"/>
            <p:cNvGrpSpPr/>
            <p:nvPr/>
          </p:nvGrpSpPr>
          <p:grpSpPr>
            <a:xfrm>
              <a:off x="7618734" y="4641097"/>
              <a:ext cx="504351" cy="308400"/>
              <a:chOff x="6688659" y="4641097"/>
              <a:chExt cx="504351" cy="308400"/>
            </a:xfrm>
          </p:grpSpPr>
          <p:sp>
            <p:nvSpPr>
              <p:cNvPr id="1479" name="Google Shape;1479;p23"/>
              <p:cNvSpPr/>
              <p:nvPr/>
            </p:nvSpPr>
            <p:spPr>
              <a:xfrm rot="-5400000">
                <a:off x="6688661" y="4641095"/>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0" name="Google Shape;1480;p23"/>
              <p:cNvSpPr/>
              <p:nvPr/>
            </p:nvSpPr>
            <p:spPr>
              <a:xfrm rot="-5400000">
                <a:off x="6885457" y="4641095"/>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1" name="Google Shape;1481;p23"/>
              <p:cNvSpPr/>
              <p:nvPr/>
            </p:nvSpPr>
            <p:spPr>
              <a:xfrm rot="-5400000">
                <a:off x="7081826" y="4641522"/>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2" name="Google Shape;1482;p23"/>
              <p:cNvSpPr/>
              <p:nvPr/>
            </p:nvSpPr>
            <p:spPr>
              <a:xfrm rot="-5400000">
                <a:off x="6688661" y="4837886"/>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3" name="Google Shape;1483;p23"/>
              <p:cNvSpPr/>
              <p:nvPr/>
            </p:nvSpPr>
            <p:spPr>
              <a:xfrm rot="-5400000">
                <a:off x="6885457" y="4837886"/>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4" name="Google Shape;1484;p23"/>
              <p:cNvSpPr/>
              <p:nvPr/>
            </p:nvSpPr>
            <p:spPr>
              <a:xfrm rot="-5400000">
                <a:off x="7081826" y="4838313"/>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485" name="Google Shape;1485;p23"/>
            <p:cNvPicPr preferRelativeResize="0"/>
            <p:nvPr/>
          </p:nvPicPr>
          <p:blipFill rotWithShape="1">
            <a:blip r:embed="rId2">
              <a:alphaModFix amt="26000"/>
            </a:blip>
            <a:srcRect t="27018" b="27023"/>
            <a:stretch>
              <a:fillRect/>
            </a:stretch>
          </p:blipFill>
          <p:spPr>
            <a:xfrm flipH="1">
              <a:off x="6984356" y="4641100"/>
              <a:ext cx="1087200" cy="502500"/>
            </a:xfrm>
            <a:prstGeom prst="triangle">
              <a:avLst>
                <a:gd name="adj" fmla="val 50000"/>
              </a:avLst>
            </a:prstGeom>
            <a:noFill/>
            <a:ln>
              <a:noFill/>
            </a:ln>
          </p:spPr>
        </p:pic>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ext 2">
  <p:cSld name="CUSTOM_3_1_1_1_1_1_1_1">
    <p:spTree>
      <p:nvGrpSpPr>
        <p:cNvPr id="1" name="Shape 1486"/>
        <p:cNvGrpSpPr/>
        <p:nvPr/>
      </p:nvGrpSpPr>
      <p:grpSpPr>
        <a:xfrm>
          <a:off x="0" y="0"/>
          <a:ext cx="0" cy="0"/>
          <a:chOff x="0" y="0"/>
          <a:chExt cx="0" cy="0"/>
        </a:xfrm>
      </p:grpSpPr>
      <p:sp>
        <p:nvSpPr>
          <p:cNvPr id="1487" name="Google Shape;1487;p24"/>
          <p:cNvSpPr txBox="1">
            <a:spLocks noGrp="1"/>
          </p:cNvSpPr>
          <p:nvPr>
            <p:ph type="title"/>
          </p:nvPr>
        </p:nvSpPr>
        <p:spPr>
          <a:xfrm>
            <a:off x="718225" y="531600"/>
            <a:ext cx="7707600" cy="4755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a:endParaRPr dirty="0"/>
          </a:p>
        </p:txBody>
      </p:sp>
      <p:sp>
        <p:nvSpPr>
          <p:cNvPr id="1488" name="Google Shape;1488;p24"/>
          <p:cNvSpPr txBox="1">
            <a:spLocks noGrp="1"/>
          </p:cNvSpPr>
          <p:nvPr>
            <p:ph type="subTitle" idx="1"/>
          </p:nvPr>
        </p:nvSpPr>
        <p:spPr>
          <a:xfrm>
            <a:off x="2090675" y="1194550"/>
            <a:ext cx="4962900" cy="522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r" rtl="0">
              <a:spcBef>
                <a:spcPts val="0"/>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hanks">
  <p:cSld name="CUSTOM_1">
    <p:spTree>
      <p:nvGrpSpPr>
        <p:cNvPr id="1" name="Shape 1489"/>
        <p:cNvGrpSpPr/>
        <p:nvPr/>
      </p:nvGrpSpPr>
      <p:grpSpPr>
        <a:xfrm>
          <a:off x="0" y="0"/>
          <a:ext cx="0" cy="0"/>
          <a:chOff x="0" y="0"/>
          <a:chExt cx="0" cy="0"/>
        </a:xfrm>
      </p:grpSpPr>
      <p:sp>
        <p:nvSpPr>
          <p:cNvPr id="1490" name="Google Shape;1490;p25"/>
          <p:cNvSpPr txBox="1">
            <a:spLocks noGrp="1"/>
          </p:cNvSpPr>
          <p:nvPr>
            <p:ph type="subTitle" idx="1"/>
          </p:nvPr>
        </p:nvSpPr>
        <p:spPr>
          <a:xfrm>
            <a:off x="2976750" y="1500603"/>
            <a:ext cx="3190500" cy="1120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dirty="0"/>
          </a:p>
        </p:txBody>
      </p:sp>
      <p:sp>
        <p:nvSpPr>
          <p:cNvPr id="1491" name="Google Shape;1491;p25"/>
          <p:cNvSpPr txBox="1">
            <a:spLocks noGrp="1"/>
          </p:cNvSpPr>
          <p:nvPr>
            <p:ph type="ctrTitle"/>
          </p:nvPr>
        </p:nvSpPr>
        <p:spPr>
          <a:xfrm>
            <a:off x="2976750" y="577763"/>
            <a:ext cx="3190500" cy="7125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200"/>
              <a:buNone/>
              <a:defRPr sz="6000" b="1">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dirty="0"/>
          </a:p>
        </p:txBody>
      </p:sp>
      <p:grpSp>
        <p:nvGrpSpPr>
          <p:cNvPr id="1492" name="Google Shape;1492;p25"/>
          <p:cNvGrpSpPr/>
          <p:nvPr/>
        </p:nvGrpSpPr>
        <p:grpSpPr>
          <a:xfrm>
            <a:off x="7570175" y="384266"/>
            <a:ext cx="2390325" cy="1314602"/>
            <a:chOff x="7570175" y="384266"/>
            <a:chExt cx="2390325" cy="1314602"/>
          </a:xfrm>
        </p:grpSpPr>
        <p:grpSp>
          <p:nvGrpSpPr>
            <p:cNvPr id="1493" name="Google Shape;1493;p25"/>
            <p:cNvGrpSpPr/>
            <p:nvPr/>
          </p:nvGrpSpPr>
          <p:grpSpPr>
            <a:xfrm>
              <a:off x="8183558" y="384266"/>
              <a:ext cx="1776941" cy="863096"/>
              <a:chOff x="-968809" y="1849955"/>
              <a:chExt cx="5540822" cy="2691289"/>
            </a:xfrm>
          </p:grpSpPr>
          <p:sp>
            <p:nvSpPr>
              <p:cNvPr id="1494" name="Google Shape;1494;p25"/>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5" name="Google Shape;1495;p25"/>
              <p:cNvPicPr preferRelativeResize="0"/>
              <p:nvPr/>
            </p:nvPicPr>
            <p:blipFill rotWithShape="1">
              <a:blip r:embed="rId2"/>
              <a:srcRect l="-50457" t="15805" r="330" b="11525"/>
              <a:stretch>
                <a:fillRect/>
              </a:stretch>
            </p:blipFill>
            <p:spPr>
              <a:xfrm rot="10800000" flipH="1">
                <a:off x="-961246" y="1849955"/>
                <a:ext cx="5525700" cy="2689800"/>
              </a:xfrm>
              <a:prstGeom prst="roundRect">
                <a:avLst>
                  <a:gd name="adj" fmla="val 50000"/>
                </a:avLst>
              </a:prstGeom>
              <a:noFill/>
              <a:ln>
                <a:noFill/>
              </a:ln>
            </p:spPr>
          </p:pic>
        </p:grpSp>
        <p:sp>
          <p:nvSpPr>
            <p:cNvPr id="1496" name="Google Shape;1496;p25"/>
            <p:cNvSpPr/>
            <p:nvPr/>
          </p:nvSpPr>
          <p:spPr>
            <a:xfrm>
              <a:off x="7570175" y="531600"/>
              <a:ext cx="1120800" cy="112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97" name="Google Shape;1497;p25"/>
            <p:cNvGrpSpPr/>
            <p:nvPr/>
          </p:nvGrpSpPr>
          <p:grpSpPr>
            <a:xfrm>
              <a:off x="8184086" y="1095314"/>
              <a:ext cx="520498" cy="562280"/>
              <a:chOff x="6771474" y="57820"/>
              <a:chExt cx="877145" cy="947557"/>
            </a:xfrm>
          </p:grpSpPr>
          <p:sp>
            <p:nvSpPr>
              <p:cNvPr id="1498" name="Google Shape;1498;p25"/>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99" name="Google Shape;1499;p25"/>
              <p:cNvPicPr preferRelativeResize="0"/>
              <p:nvPr/>
            </p:nvPicPr>
            <p:blipFill rotWithShape="1">
              <a:blip r:embed="rId3"/>
              <a:srcRect t="377" b="377"/>
              <a:stretch>
                <a:fillRect/>
              </a:stretch>
            </p:blipFill>
            <p:spPr>
              <a:xfrm rot="-5400000" flipH="1">
                <a:off x="6784619" y="99727"/>
                <a:ext cx="864300" cy="863700"/>
              </a:xfrm>
              <a:prstGeom prst="ellipse">
                <a:avLst/>
              </a:prstGeom>
              <a:noFill/>
              <a:ln>
                <a:noFill/>
              </a:ln>
            </p:spPr>
          </p:pic>
        </p:grpSp>
        <p:grpSp>
          <p:nvGrpSpPr>
            <p:cNvPr id="1500" name="Google Shape;1500;p25"/>
            <p:cNvGrpSpPr/>
            <p:nvPr/>
          </p:nvGrpSpPr>
          <p:grpSpPr>
            <a:xfrm>
              <a:off x="7959897" y="1196262"/>
              <a:ext cx="692014" cy="502605"/>
              <a:chOff x="8079872" y="1013425"/>
              <a:chExt cx="692014" cy="502605"/>
            </a:xfrm>
          </p:grpSpPr>
          <p:sp>
            <p:nvSpPr>
              <p:cNvPr id="1501" name="Google Shape;1501;p25"/>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2" name="Google Shape;1502;p25"/>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3" name="Google Shape;1503;p25"/>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4" name="Google Shape;1504;p25"/>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5" name="Google Shape;1505;p25"/>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6" name="Google Shape;1506;p25"/>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25"/>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508" name="Google Shape;1508;p25"/>
          <p:cNvGrpSpPr/>
          <p:nvPr/>
        </p:nvGrpSpPr>
        <p:grpSpPr>
          <a:xfrm>
            <a:off x="-687418" y="2890348"/>
            <a:ext cx="2811080" cy="2912928"/>
            <a:chOff x="-687418" y="2890348"/>
            <a:chExt cx="2811080" cy="2912928"/>
          </a:xfrm>
        </p:grpSpPr>
        <p:grpSp>
          <p:nvGrpSpPr>
            <p:cNvPr id="1509" name="Google Shape;1509;p25"/>
            <p:cNvGrpSpPr/>
            <p:nvPr/>
          </p:nvGrpSpPr>
          <p:grpSpPr>
            <a:xfrm flipH="1">
              <a:off x="-687418" y="2890348"/>
              <a:ext cx="2811080" cy="2798785"/>
              <a:chOff x="10870203" y="1012775"/>
              <a:chExt cx="2360665" cy="2350340"/>
            </a:xfrm>
          </p:grpSpPr>
          <p:sp>
            <p:nvSpPr>
              <p:cNvPr id="1510" name="Google Shape;1510;p25"/>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25"/>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25"/>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25"/>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25"/>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25"/>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25"/>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25"/>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25"/>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25"/>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0" name="Google Shape;1520;p25"/>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1" name="Google Shape;1521;p25"/>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25"/>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25"/>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25"/>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25"/>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25"/>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25"/>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25"/>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25"/>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25"/>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25"/>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25"/>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25"/>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25"/>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5" name="Google Shape;1535;p25"/>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6" name="Google Shape;1536;p25"/>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25"/>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25"/>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25"/>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25"/>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25"/>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25"/>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25"/>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25"/>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25"/>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25"/>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25"/>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25"/>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25"/>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0" name="Google Shape;1550;p25"/>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1" name="Google Shape;1551;p25"/>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25"/>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25"/>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25"/>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25"/>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25"/>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25"/>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25"/>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25"/>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25"/>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25"/>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25"/>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25"/>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25"/>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5" name="Google Shape;1565;p25"/>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6" name="Google Shape;1566;p25"/>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7" name="Google Shape;1567;p25"/>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8" name="Google Shape;1568;p25"/>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9" name="Google Shape;1569;p25"/>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0" name="Google Shape;1570;p25"/>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1" name="Google Shape;1571;p25"/>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2" name="Google Shape;1572;p25"/>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3" name="Google Shape;1573;p25"/>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4" name="Google Shape;1574;p25"/>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5" name="Google Shape;1575;p25"/>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6" name="Google Shape;1576;p25"/>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7" name="Google Shape;1577;p25"/>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8" name="Google Shape;1578;p25"/>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9" name="Google Shape;1579;p25"/>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0" name="Google Shape;1580;p25"/>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1" name="Google Shape;1581;p25"/>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2" name="Google Shape;1582;p25"/>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25"/>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25"/>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25"/>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25"/>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25"/>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25"/>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25"/>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25"/>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25"/>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25"/>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25"/>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25"/>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25"/>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25"/>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25"/>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25"/>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25"/>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25"/>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25"/>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25"/>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25"/>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25"/>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25"/>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25"/>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25"/>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25"/>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25"/>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25"/>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25"/>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25"/>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25"/>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25"/>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25"/>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25"/>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25"/>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25"/>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25"/>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25"/>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25"/>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25"/>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3" name="Google Shape;1623;p25"/>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4" name="Google Shape;1624;p25"/>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5" name="Google Shape;1625;p25"/>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6" name="Google Shape;1626;p25"/>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7" name="Google Shape;1627;p25"/>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25"/>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25"/>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25"/>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25"/>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25"/>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25"/>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25"/>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25"/>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25"/>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25"/>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25"/>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25"/>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25"/>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25"/>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25"/>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25"/>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25"/>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25"/>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25"/>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25"/>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25"/>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25"/>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25"/>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25"/>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25"/>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25"/>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25"/>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25"/>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25"/>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25"/>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25"/>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25"/>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25"/>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25"/>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2" name="Google Shape;1662;p25"/>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3" name="Google Shape;1663;p25"/>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25"/>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25"/>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66" name="Google Shape;1666;p25"/>
            <p:cNvSpPr/>
            <p:nvPr/>
          </p:nvSpPr>
          <p:spPr>
            <a:xfrm rot="5400000">
              <a:off x="-6367" y="4474072"/>
              <a:ext cx="676787" cy="672035"/>
            </a:xfrm>
            <a:custGeom>
              <a:avLst/>
              <a:gdLst/>
              <a:ahLst/>
              <a:cxnLst/>
              <a:rect l="l" t="t" r="r" b="b"/>
              <a:pathLst>
                <a:path w="10965" h="10888" extrusionOk="0">
                  <a:moveTo>
                    <a:pt x="10964" y="0"/>
                  </a:moveTo>
                  <a:cubicBezTo>
                    <a:pt x="4916" y="0"/>
                    <a:pt x="1" y="4877"/>
                    <a:pt x="1" y="10887"/>
                  </a:cubicBezTo>
                  <a:lnTo>
                    <a:pt x="10964" y="10887"/>
                  </a:lnTo>
                  <a:lnTo>
                    <a:pt x="1096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67" name="Google Shape;1667;p25"/>
            <p:cNvPicPr preferRelativeResize="0"/>
            <p:nvPr/>
          </p:nvPicPr>
          <p:blipFill rotWithShape="1">
            <a:blip r:embed="rId4">
              <a:alphaModFix amt="57000"/>
            </a:blip>
            <a:srcRect t="347" b="357"/>
            <a:stretch>
              <a:fillRect/>
            </a:stretch>
          </p:blipFill>
          <p:spPr>
            <a:xfrm rot="5400000">
              <a:off x="-652857" y="4482377"/>
              <a:ext cx="1321800" cy="1320000"/>
            </a:xfrm>
            <a:prstGeom prst="pie">
              <a:avLst>
                <a:gd name="adj1" fmla="val 10744305"/>
                <a:gd name="adj2" fmla="val 16200000"/>
              </a:avLst>
            </a:prstGeom>
            <a:noFill/>
            <a:ln>
              <a:noFill/>
            </a:ln>
          </p:spPr>
        </p:pic>
        <p:grpSp>
          <p:nvGrpSpPr>
            <p:cNvPr id="1668" name="Google Shape;1668;p25"/>
            <p:cNvGrpSpPr/>
            <p:nvPr/>
          </p:nvGrpSpPr>
          <p:grpSpPr>
            <a:xfrm>
              <a:off x="24891" y="4477487"/>
              <a:ext cx="1326688" cy="1320000"/>
              <a:chOff x="-649956" y="3804312"/>
              <a:chExt cx="1326688" cy="1320000"/>
            </a:xfrm>
          </p:grpSpPr>
          <p:sp>
            <p:nvSpPr>
              <p:cNvPr id="1669" name="Google Shape;1669;p25"/>
              <p:cNvSpPr/>
              <p:nvPr/>
            </p:nvSpPr>
            <p:spPr>
              <a:xfrm flipH="1">
                <a:off x="7" y="3805461"/>
                <a:ext cx="676725" cy="672035"/>
              </a:xfrm>
              <a:custGeom>
                <a:avLst/>
                <a:gdLst/>
                <a:ahLst/>
                <a:cxnLst/>
                <a:rect l="l" t="t" r="r" b="b"/>
                <a:pathLst>
                  <a:path w="10964" h="10888" extrusionOk="0">
                    <a:moveTo>
                      <a:pt x="10963" y="0"/>
                    </a:moveTo>
                    <a:cubicBezTo>
                      <a:pt x="4915" y="0"/>
                      <a:pt x="0" y="4877"/>
                      <a:pt x="0" y="10887"/>
                    </a:cubicBezTo>
                    <a:lnTo>
                      <a:pt x="10963" y="10887"/>
                    </a:lnTo>
                    <a:lnTo>
                      <a:pt x="109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70" name="Google Shape;1670;p25"/>
              <p:cNvPicPr preferRelativeResize="0"/>
              <p:nvPr/>
            </p:nvPicPr>
            <p:blipFill rotWithShape="1">
              <a:blip r:embed="rId3"/>
              <a:srcRect t="406" b="406"/>
              <a:stretch>
                <a:fillRect/>
              </a:stretch>
            </p:blipFill>
            <p:spPr>
              <a:xfrm flipH="1">
                <a:off x="-649956" y="3804312"/>
                <a:ext cx="1321800" cy="1320000"/>
              </a:xfrm>
              <a:prstGeom prst="pie">
                <a:avLst>
                  <a:gd name="adj1" fmla="val 10744305"/>
                  <a:gd name="adj2" fmla="val 16200000"/>
                </a:avLst>
              </a:prstGeom>
              <a:noFill/>
              <a:ln>
                <a:noFill/>
              </a:ln>
            </p:spPr>
          </p:pic>
        </p:grpSp>
      </p:grpSp>
      <p:sp>
        <p:nvSpPr>
          <p:cNvPr id="1671" name="Google Shape;1671;p25"/>
          <p:cNvSpPr txBox="1"/>
          <p:nvPr/>
        </p:nvSpPr>
        <p:spPr>
          <a:xfrm>
            <a:off x="2976750" y="3404775"/>
            <a:ext cx="3190500" cy="6384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r>
              <a:rPr lang="en-GB" sz="1200"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CREDITS: This presentation template was created by </a:t>
            </a:r>
            <a:r>
              <a:rPr lang="en-GB" sz="12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hlinkClick r:id="rId5"/>
              </a:rPr>
              <a:t>Slidesgo</a:t>
            </a:r>
            <a:r>
              <a:rPr lang="en-GB" sz="1200"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 including icons by </a:t>
            </a:r>
            <a:r>
              <a:rPr lang="en-GB" sz="12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hlinkClick r:id="rId6"/>
              </a:rPr>
              <a:t>Flaticon</a:t>
            </a:r>
            <a:r>
              <a:rPr lang="en-GB" sz="1200"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 and infographics &amp; images by </a:t>
            </a:r>
            <a:r>
              <a:rPr lang="en-GB" sz="12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hlinkClick r:id="rId7"/>
              </a:rPr>
              <a:t>Freepik</a:t>
            </a:r>
            <a:endParaRPr sz="12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ackground ">
  <p:cSld name="CUSTOM_6">
    <p:spTree>
      <p:nvGrpSpPr>
        <p:cNvPr id="1" name="Shape 1672"/>
        <p:cNvGrpSpPr/>
        <p:nvPr/>
      </p:nvGrpSpPr>
      <p:grpSpPr>
        <a:xfrm>
          <a:off x="0" y="0"/>
          <a:ext cx="0" cy="0"/>
          <a:chOff x="0" y="0"/>
          <a:chExt cx="0" cy="0"/>
        </a:xfrm>
      </p:grpSpPr>
      <p:grpSp>
        <p:nvGrpSpPr>
          <p:cNvPr id="1673" name="Google Shape;1673;p26"/>
          <p:cNvGrpSpPr/>
          <p:nvPr/>
        </p:nvGrpSpPr>
        <p:grpSpPr>
          <a:xfrm>
            <a:off x="822942" y="3706843"/>
            <a:ext cx="1235218" cy="2034583"/>
            <a:chOff x="822942" y="3706843"/>
            <a:chExt cx="1235218" cy="2034583"/>
          </a:xfrm>
        </p:grpSpPr>
        <p:grpSp>
          <p:nvGrpSpPr>
            <p:cNvPr id="1674" name="Google Shape;1674;p26"/>
            <p:cNvGrpSpPr/>
            <p:nvPr/>
          </p:nvGrpSpPr>
          <p:grpSpPr>
            <a:xfrm>
              <a:off x="862631" y="3959520"/>
              <a:ext cx="864900" cy="1781906"/>
              <a:chOff x="308106" y="3807120"/>
              <a:chExt cx="864900" cy="1781906"/>
            </a:xfrm>
          </p:grpSpPr>
          <p:sp>
            <p:nvSpPr>
              <p:cNvPr id="1675" name="Google Shape;1675;p26"/>
              <p:cNvSpPr/>
              <p:nvPr/>
            </p:nvSpPr>
            <p:spPr>
              <a:xfrm rot="5400000" flipH="1">
                <a:off x="-150395" y="4265701"/>
                <a:ext cx="1781906" cy="864744"/>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76" name="Google Shape;1676;p26"/>
              <p:cNvPicPr preferRelativeResize="0"/>
              <p:nvPr/>
            </p:nvPicPr>
            <p:blipFill rotWithShape="1">
              <a:blip r:embed="rId2">
                <a:alphaModFix amt="25000"/>
              </a:blip>
              <a:srcRect t="25802" b="25806"/>
              <a:stretch>
                <a:fillRect/>
              </a:stretch>
            </p:blipFill>
            <p:spPr>
              <a:xfrm rot="-5400000">
                <a:off x="-148044" y="4265552"/>
                <a:ext cx="1777200" cy="864900"/>
              </a:xfrm>
              <a:prstGeom prst="roundRect">
                <a:avLst>
                  <a:gd name="adj" fmla="val 50000"/>
                </a:avLst>
              </a:prstGeom>
              <a:noFill/>
              <a:ln>
                <a:noFill/>
              </a:ln>
            </p:spPr>
          </p:pic>
        </p:grpSp>
        <p:grpSp>
          <p:nvGrpSpPr>
            <p:cNvPr id="1677" name="Google Shape;1677;p26"/>
            <p:cNvGrpSpPr/>
            <p:nvPr/>
          </p:nvGrpSpPr>
          <p:grpSpPr>
            <a:xfrm rot="-5400000" flipH="1">
              <a:off x="728237" y="3801547"/>
              <a:ext cx="692014" cy="502605"/>
              <a:chOff x="8079872" y="1013425"/>
              <a:chExt cx="692014" cy="502605"/>
            </a:xfrm>
          </p:grpSpPr>
          <p:sp>
            <p:nvSpPr>
              <p:cNvPr id="1678" name="Google Shape;1678;p26"/>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26"/>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26"/>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26"/>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26"/>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26"/>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4" name="Google Shape;1684;p26"/>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5" name="Google Shape;1685;p26"/>
            <p:cNvGrpSpPr/>
            <p:nvPr/>
          </p:nvGrpSpPr>
          <p:grpSpPr>
            <a:xfrm>
              <a:off x="1553809" y="4454797"/>
              <a:ext cx="504351" cy="308400"/>
              <a:chOff x="6644496" y="539247"/>
              <a:chExt cx="504351" cy="308400"/>
            </a:xfrm>
          </p:grpSpPr>
          <p:sp>
            <p:nvSpPr>
              <p:cNvPr id="1686" name="Google Shape;1686;p26"/>
              <p:cNvSpPr/>
              <p:nvPr/>
            </p:nvSpPr>
            <p:spPr>
              <a:xfrm rot="5400000">
                <a:off x="703723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26"/>
              <p:cNvSpPr/>
              <p:nvPr/>
            </p:nvSpPr>
            <p:spPr>
              <a:xfrm rot="5400000">
                <a:off x="684044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26"/>
              <p:cNvSpPr/>
              <p:nvPr/>
            </p:nvSpPr>
            <p:spPr>
              <a:xfrm rot="5400000">
                <a:off x="6644096"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26"/>
              <p:cNvSpPr/>
              <p:nvPr/>
            </p:nvSpPr>
            <p:spPr>
              <a:xfrm rot="5400000">
                <a:off x="703723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26"/>
              <p:cNvSpPr/>
              <p:nvPr/>
            </p:nvSpPr>
            <p:spPr>
              <a:xfrm rot="5400000">
                <a:off x="684044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26"/>
              <p:cNvSpPr/>
              <p:nvPr/>
            </p:nvSpPr>
            <p:spPr>
              <a:xfrm rot="5400000">
                <a:off x="664407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92" name="Google Shape;1692;p26"/>
          <p:cNvGrpSpPr/>
          <p:nvPr/>
        </p:nvGrpSpPr>
        <p:grpSpPr>
          <a:xfrm>
            <a:off x="253372" y="403539"/>
            <a:ext cx="736709" cy="603554"/>
            <a:chOff x="253372" y="403539"/>
            <a:chExt cx="736709" cy="603554"/>
          </a:xfrm>
        </p:grpSpPr>
        <p:grpSp>
          <p:nvGrpSpPr>
            <p:cNvPr id="1693" name="Google Shape;1693;p26"/>
            <p:cNvGrpSpPr/>
            <p:nvPr/>
          </p:nvGrpSpPr>
          <p:grpSpPr>
            <a:xfrm>
              <a:off x="477560" y="403539"/>
              <a:ext cx="512521" cy="562280"/>
              <a:chOff x="6771473" y="57820"/>
              <a:chExt cx="863702" cy="947557"/>
            </a:xfrm>
          </p:grpSpPr>
          <p:sp>
            <p:nvSpPr>
              <p:cNvPr id="1694" name="Google Shape;1694;p26"/>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95" name="Google Shape;1695;p26"/>
              <p:cNvPicPr preferRelativeResize="0"/>
              <p:nvPr/>
            </p:nvPicPr>
            <p:blipFill rotWithShape="1">
              <a:blip r:embed="rId3"/>
              <a:srcRect t="377" b="377"/>
              <a:stretch>
                <a:fillRect/>
              </a:stretch>
            </p:blipFill>
            <p:spPr>
              <a:xfrm rot="-5400000" flipH="1">
                <a:off x="6771173" y="99727"/>
                <a:ext cx="864300" cy="863700"/>
              </a:xfrm>
              <a:prstGeom prst="ellipse">
                <a:avLst/>
              </a:prstGeom>
              <a:noFill/>
              <a:ln>
                <a:noFill/>
              </a:ln>
            </p:spPr>
          </p:pic>
        </p:grpSp>
        <p:grpSp>
          <p:nvGrpSpPr>
            <p:cNvPr id="1696" name="Google Shape;1696;p26"/>
            <p:cNvGrpSpPr/>
            <p:nvPr/>
          </p:nvGrpSpPr>
          <p:grpSpPr>
            <a:xfrm>
              <a:off x="253372" y="504487"/>
              <a:ext cx="692014" cy="502605"/>
              <a:chOff x="8079872" y="1013425"/>
              <a:chExt cx="692014" cy="502605"/>
            </a:xfrm>
          </p:grpSpPr>
          <p:sp>
            <p:nvSpPr>
              <p:cNvPr id="1697" name="Google Shape;1697;p26"/>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26"/>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26"/>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26"/>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26"/>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26"/>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26"/>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04" name="Google Shape;1704;p26"/>
          <p:cNvGrpSpPr/>
          <p:nvPr/>
        </p:nvGrpSpPr>
        <p:grpSpPr>
          <a:xfrm>
            <a:off x="7367700" y="3298661"/>
            <a:ext cx="2948562" cy="2798785"/>
            <a:chOff x="7367700" y="3298661"/>
            <a:chExt cx="2948562" cy="2798785"/>
          </a:xfrm>
        </p:grpSpPr>
        <p:grpSp>
          <p:nvGrpSpPr>
            <p:cNvPr id="1705" name="Google Shape;1705;p26"/>
            <p:cNvGrpSpPr/>
            <p:nvPr/>
          </p:nvGrpSpPr>
          <p:grpSpPr>
            <a:xfrm flipH="1">
              <a:off x="7505182" y="3298661"/>
              <a:ext cx="2811080" cy="2798785"/>
              <a:chOff x="10870203" y="1012775"/>
              <a:chExt cx="2360665" cy="2350340"/>
            </a:xfrm>
          </p:grpSpPr>
          <p:sp>
            <p:nvSpPr>
              <p:cNvPr id="1706" name="Google Shape;1706;p26"/>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26"/>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26"/>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26"/>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0" name="Google Shape;1710;p26"/>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1" name="Google Shape;1711;p26"/>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2" name="Google Shape;1712;p26"/>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3" name="Google Shape;1713;p26"/>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4" name="Google Shape;1714;p26"/>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5" name="Google Shape;1715;p26"/>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6" name="Google Shape;1716;p26"/>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7" name="Google Shape;1717;p26"/>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8" name="Google Shape;1718;p26"/>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9" name="Google Shape;1719;p26"/>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0" name="Google Shape;1720;p26"/>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26"/>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26"/>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26"/>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26"/>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26"/>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26"/>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26"/>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26"/>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26"/>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26"/>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26"/>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26"/>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26"/>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26"/>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26"/>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26"/>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26"/>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26"/>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26"/>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26"/>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26"/>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26"/>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26"/>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26"/>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26"/>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26"/>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26"/>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26"/>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26"/>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26"/>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26"/>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26"/>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26"/>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26"/>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26"/>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26"/>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26"/>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26"/>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26"/>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26"/>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1" name="Google Shape;1761;p26"/>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2" name="Google Shape;1762;p26"/>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3" name="Google Shape;1763;p26"/>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4" name="Google Shape;1764;p26"/>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5" name="Google Shape;1765;p26"/>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6" name="Google Shape;1766;p26"/>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26"/>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26"/>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26"/>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26"/>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26"/>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26"/>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26"/>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26"/>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26"/>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26"/>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26"/>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26"/>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26"/>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26"/>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26"/>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26"/>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26"/>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26"/>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26"/>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26"/>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26"/>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26"/>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26"/>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26"/>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26"/>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26"/>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26"/>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26"/>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26"/>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26"/>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26"/>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26"/>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26"/>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26"/>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26"/>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26"/>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26"/>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26"/>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26"/>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26"/>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7" name="Google Shape;1807;p26"/>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8" name="Google Shape;1808;p26"/>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9" name="Google Shape;1809;p26"/>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0" name="Google Shape;1810;p26"/>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1" name="Google Shape;1811;p26"/>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2" name="Google Shape;1812;p26"/>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3" name="Google Shape;1813;p26"/>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4" name="Google Shape;1814;p26"/>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5" name="Google Shape;1815;p26"/>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6" name="Google Shape;1816;p26"/>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7" name="Google Shape;1817;p26"/>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8" name="Google Shape;1818;p26"/>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9" name="Google Shape;1819;p26"/>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0" name="Google Shape;1820;p26"/>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1" name="Google Shape;1821;p26"/>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2" name="Google Shape;1822;p26"/>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26"/>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26"/>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26"/>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26"/>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26"/>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26"/>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26"/>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26"/>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26"/>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26"/>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26"/>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26"/>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26"/>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26"/>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26"/>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26"/>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26"/>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26"/>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26"/>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26"/>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3" name="Google Shape;1843;p26"/>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4" name="Google Shape;1844;p26"/>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5" name="Google Shape;1845;p26"/>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6" name="Google Shape;1846;p26"/>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7" name="Google Shape;1847;p26"/>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8" name="Google Shape;1848;p26"/>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9" name="Google Shape;1849;p26"/>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0" name="Google Shape;1850;p26"/>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1" name="Google Shape;1851;p26"/>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2" name="Google Shape;1852;p26"/>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3" name="Google Shape;1853;p26"/>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4" name="Google Shape;1854;p26"/>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5" name="Google Shape;1855;p26"/>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6" name="Google Shape;1856;p26"/>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7" name="Google Shape;1857;p26"/>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8" name="Google Shape;1858;p26"/>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9" name="Google Shape;1859;p26"/>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0" name="Google Shape;1860;p26"/>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1" name="Google Shape;1861;p26"/>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862" name="Google Shape;1862;p26"/>
            <p:cNvGrpSpPr/>
            <p:nvPr/>
          </p:nvGrpSpPr>
          <p:grpSpPr>
            <a:xfrm>
              <a:off x="7367700" y="4611888"/>
              <a:ext cx="1141800" cy="1140010"/>
              <a:chOff x="7592425" y="3757088"/>
              <a:chExt cx="1141800" cy="1140010"/>
            </a:xfrm>
          </p:grpSpPr>
          <p:sp>
            <p:nvSpPr>
              <p:cNvPr id="1863" name="Google Shape;1863;p26"/>
              <p:cNvSpPr/>
              <p:nvPr/>
            </p:nvSpPr>
            <p:spPr>
              <a:xfrm>
                <a:off x="7593067" y="3757098"/>
                <a:ext cx="1140600" cy="1140000"/>
              </a:xfrm>
              <a:prstGeom prst="donut">
                <a:avLst>
                  <a:gd name="adj" fmla="val 25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64" name="Google Shape;1864;p26"/>
              <p:cNvPicPr preferRelativeResize="0"/>
              <p:nvPr/>
            </p:nvPicPr>
            <p:blipFill rotWithShape="1">
              <a:blip r:embed="rId2">
                <a:alphaModFix amt="27000"/>
              </a:blip>
              <a:srcRect t="5588" b="5570"/>
              <a:stretch>
                <a:fillRect/>
              </a:stretch>
            </p:blipFill>
            <p:spPr>
              <a:xfrm>
                <a:off x="7592425" y="3757088"/>
                <a:ext cx="1141800" cy="1140000"/>
              </a:xfrm>
              <a:prstGeom prst="donut">
                <a:avLst>
                  <a:gd name="adj" fmla="val 25000"/>
                </a:avLst>
              </a:prstGeom>
              <a:noFill/>
              <a:ln>
                <a:noFill/>
              </a:ln>
            </p:spPr>
          </p:pic>
        </p:gr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ackground  1">
  <p:cSld name="CUSTOM_6_1">
    <p:bg>
      <p:bgPr>
        <a:solidFill>
          <a:schemeClr val="lt1"/>
        </a:solidFill>
        <a:effectLst/>
      </p:bgPr>
    </p:bg>
    <p:spTree>
      <p:nvGrpSpPr>
        <p:cNvPr id="1" name="Shape 1865"/>
        <p:cNvGrpSpPr/>
        <p:nvPr/>
      </p:nvGrpSpPr>
      <p:grpSpPr>
        <a:xfrm>
          <a:off x="0" y="0"/>
          <a:ext cx="0" cy="0"/>
          <a:chOff x="0" y="0"/>
          <a:chExt cx="0" cy="0"/>
        </a:xfrm>
      </p:grpSpPr>
      <p:grpSp>
        <p:nvGrpSpPr>
          <p:cNvPr id="1866" name="Google Shape;1866;p27"/>
          <p:cNvGrpSpPr/>
          <p:nvPr/>
        </p:nvGrpSpPr>
        <p:grpSpPr>
          <a:xfrm>
            <a:off x="730381" y="368151"/>
            <a:ext cx="556496" cy="577158"/>
            <a:chOff x="730381" y="368151"/>
            <a:chExt cx="556496" cy="577158"/>
          </a:xfrm>
        </p:grpSpPr>
        <p:grpSp>
          <p:nvGrpSpPr>
            <p:cNvPr id="1867" name="Google Shape;1867;p27"/>
            <p:cNvGrpSpPr/>
            <p:nvPr/>
          </p:nvGrpSpPr>
          <p:grpSpPr>
            <a:xfrm>
              <a:off x="866596" y="368151"/>
              <a:ext cx="420281" cy="420272"/>
              <a:chOff x="866596" y="368151"/>
              <a:chExt cx="420281" cy="420272"/>
            </a:xfrm>
          </p:grpSpPr>
          <p:sp>
            <p:nvSpPr>
              <p:cNvPr id="1868" name="Google Shape;1868;p27"/>
              <p:cNvSpPr/>
              <p:nvPr/>
            </p:nvSpPr>
            <p:spPr>
              <a:xfrm flipH="1">
                <a:off x="866596" y="3681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69" name="Google Shape;1869;p27"/>
              <p:cNvPicPr preferRelativeResize="0"/>
              <p:nvPr/>
            </p:nvPicPr>
            <p:blipFill rotWithShape="1">
              <a:blip r:embed="rId2"/>
              <a:srcRect t="327" b="337"/>
              <a:stretch>
                <a:fillRect/>
              </a:stretch>
            </p:blipFill>
            <p:spPr>
              <a:xfrm rot="10800000">
                <a:off x="871517" y="368357"/>
                <a:ext cx="411000" cy="410700"/>
              </a:xfrm>
              <a:prstGeom prst="ellipse">
                <a:avLst/>
              </a:prstGeom>
              <a:noFill/>
              <a:ln>
                <a:noFill/>
              </a:ln>
            </p:spPr>
          </p:pic>
        </p:grpSp>
        <p:grpSp>
          <p:nvGrpSpPr>
            <p:cNvPr id="1870" name="Google Shape;1870;p27"/>
            <p:cNvGrpSpPr/>
            <p:nvPr/>
          </p:nvGrpSpPr>
          <p:grpSpPr>
            <a:xfrm rot="-5400000">
              <a:off x="661361" y="509989"/>
              <a:ext cx="504340" cy="366299"/>
              <a:chOff x="8079872" y="1013425"/>
              <a:chExt cx="692014" cy="502605"/>
            </a:xfrm>
          </p:grpSpPr>
          <p:sp>
            <p:nvSpPr>
              <p:cNvPr id="1871" name="Google Shape;1871;p27"/>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2" name="Google Shape;1872;p27"/>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3" name="Google Shape;1873;p27"/>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4" name="Google Shape;1874;p27"/>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5" name="Google Shape;1875;p27"/>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6" name="Google Shape;1876;p27"/>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7" name="Google Shape;1877;p27"/>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78" name="Google Shape;1878;p27"/>
          <p:cNvGrpSpPr/>
          <p:nvPr/>
        </p:nvGrpSpPr>
        <p:grpSpPr>
          <a:xfrm>
            <a:off x="6859414" y="-435573"/>
            <a:ext cx="3074085" cy="1781928"/>
            <a:chOff x="6859414" y="-435573"/>
            <a:chExt cx="3074085" cy="1781928"/>
          </a:xfrm>
        </p:grpSpPr>
        <p:grpSp>
          <p:nvGrpSpPr>
            <p:cNvPr id="1879" name="Google Shape;1879;p27"/>
            <p:cNvGrpSpPr/>
            <p:nvPr/>
          </p:nvGrpSpPr>
          <p:grpSpPr>
            <a:xfrm rot="5400000">
              <a:off x="6968422" y="22871"/>
              <a:ext cx="1781928" cy="865040"/>
              <a:chOff x="-968809" y="1851892"/>
              <a:chExt cx="5540822" cy="2689800"/>
            </a:xfrm>
          </p:grpSpPr>
          <p:sp>
            <p:nvSpPr>
              <p:cNvPr id="1880" name="Google Shape;1880;p27"/>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81" name="Google Shape;1881;p27"/>
              <p:cNvPicPr preferRelativeResize="0"/>
              <p:nvPr/>
            </p:nvPicPr>
            <p:blipFill rotWithShape="1">
              <a:blip r:embed="rId2"/>
              <a:srcRect l="-50457" t="15805" r="330" b="11525"/>
              <a:stretch>
                <a:fillRect/>
              </a:stretch>
            </p:blipFill>
            <p:spPr>
              <a:xfrm rot="10800000" flipH="1">
                <a:off x="-961895" y="1851892"/>
                <a:ext cx="5525700" cy="2689800"/>
              </a:xfrm>
              <a:prstGeom prst="roundRect">
                <a:avLst>
                  <a:gd name="adj" fmla="val 50000"/>
                </a:avLst>
              </a:prstGeom>
              <a:noFill/>
              <a:ln>
                <a:noFill/>
              </a:ln>
            </p:spPr>
          </p:pic>
        </p:grpSp>
        <p:grpSp>
          <p:nvGrpSpPr>
            <p:cNvPr id="1882" name="Google Shape;1882;p27"/>
            <p:cNvGrpSpPr/>
            <p:nvPr/>
          </p:nvGrpSpPr>
          <p:grpSpPr>
            <a:xfrm>
              <a:off x="7860617" y="876300"/>
              <a:ext cx="2072883" cy="245500"/>
              <a:chOff x="4880092" y="876300"/>
              <a:chExt cx="2072883" cy="245500"/>
            </a:xfrm>
          </p:grpSpPr>
          <p:sp>
            <p:nvSpPr>
              <p:cNvPr id="1883" name="Google Shape;1883;p27"/>
              <p:cNvSpPr/>
              <p:nvPr/>
            </p:nvSpPr>
            <p:spPr>
              <a:xfrm>
                <a:off x="4880092" y="876300"/>
                <a:ext cx="2072700" cy="2454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84" name="Google Shape;1884;p27"/>
              <p:cNvPicPr preferRelativeResize="0"/>
              <p:nvPr/>
            </p:nvPicPr>
            <p:blipFill rotWithShape="1">
              <a:blip r:embed="rId3">
                <a:alphaModFix amt="16000"/>
              </a:blip>
              <a:srcRect l="960" t="44866" b="47027"/>
              <a:stretch>
                <a:fillRect/>
              </a:stretch>
            </p:blipFill>
            <p:spPr>
              <a:xfrm flipH="1">
                <a:off x="4880274" y="876400"/>
                <a:ext cx="2072700" cy="245400"/>
              </a:xfrm>
              <a:prstGeom prst="roundRect">
                <a:avLst>
                  <a:gd name="adj" fmla="val 50000"/>
                </a:avLst>
              </a:prstGeom>
              <a:noFill/>
              <a:ln>
                <a:noFill/>
              </a:ln>
            </p:spPr>
          </p:pic>
        </p:grpSp>
        <p:grpSp>
          <p:nvGrpSpPr>
            <p:cNvPr id="1885" name="Google Shape;1885;p27"/>
            <p:cNvGrpSpPr/>
            <p:nvPr/>
          </p:nvGrpSpPr>
          <p:grpSpPr>
            <a:xfrm>
              <a:off x="6859414" y="154275"/>
              <a:ext cx="775777" cy="851095"/>
              <a:chOff x="6771473" y="57820"/>
              <a:chExt cx="863702" cy="947557"/>
            </a:xfrm>
          </p:grpSpPr>
          <p:sp>
            <p:nvSpPr>
              <p:cNvPr id="1886" name="Google Shape;1886;p27"/>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87" name="Google Shape;1887;p27"/>
              <p:cNvPicPr preferRelativeResize="0"/>
              <p:nvPr/>
            </p:nvPicPr>
            <p:blipFill rotWithShape="1">
              <a:blip r:embed="rId4"/>
              <a:srcRect t="377" b="377"/>
              <a:stretch>
                <a:fillRect/>
              </a:stretch>
            </p:blipFill>
            <p:spPr>
              <a:xfrm rot="-5400000" flipH="1">
                <a:off x="6771173" y="99727"/>
                <a:ext cx="864300" cy="863700"/>
              </a:xfrm>
              <a:prstGeom prst="ellipse">
                <a:avLst/>
              </a:prstGeom>
              <a:noFill/>
              <a:ln>
                <a:noFill/>
              </a:ln>
            </p:spPr>
          </p:pic>
        </p:grpSp>
        <p:grpSp>
          <p:nvGrpSpPr>
            <p:cNvPr id="1888" name="Google Shape;1888;p27"/>
            <p:cNvGrpSpPr/>
            <p:nvPr/>
          </p:nvGrpSpPr>
          <p:grpSpPr>
            <a:xfrm>
              <a:off x="7136647" y="717425"/>
              <a:ext cx="692014" cy="502605"/>
              <a:chOff x="8079872" y="1013425"/>
              <a:chExt cx="692014" cy="502605"/>
            </a:xfrm>
          </p:grpSpPr>
          <p:sp>
            <p:nvSpPr>
              <p:cNvPr id="1889" name="Google Shape;1889;p27"/>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0" name="Google Shape;1890;p27"/>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1" name="Google Shape;1891;p27"/>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2" name="Google Shape;1892;p27"/>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3" name="Google Shape;1893;p27"/>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4" name="Google Shape;1894;p27"/>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5" name="Google Shape;1895;p27"/>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96" name="Google Shape;1896;p27"/>
          <p:cNvGrpSpPr/>
          <p:nvPr/>
        </p:nvGrpSpPr>
        <p:grpSpPr>
          <a:xfrm>
            <a:off x="5874733" y="4491339"/>
            <a:ext cx="1325702" cy="1389752"/>
            <a:chOff x="4491100" y="4622475"/>
            <a:chExt cx="1011600" cy="1060475"/>
          </a:xfrm>
        </p:grpSpPr>
        <p:sp>
          <p:nvSpPr>
            <p:cNvPr id="1897" name="Google Shape;1897;p27"/>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898" name="Google Shape;1898;p27"/>
            <p:cNvPicPr preferRelativeResize="0"/>
            <p:nvPr/>
          </p:nvPicPr>
          <p:blipFill rotWithShape="1">
            <a:blip r:embed="rId3">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1899" name="Google Shape;1899;p27"/>
          <p:cNvGrpSpPr/>
          <p:nvPr/>
        </p:nvGrpSpPr>
        <p:grpSpPr>
          <a:xfrm>
            <a:off x="6971459" y="3986997"/>
            <a:ext cx="308400" cy="504351"/>
            <a:chOff x="6971459" y="3986997"/>
            <a:chExt cx="308400" cy="504351"/>
          </a:xfrm>
        </p:grpSpPr>
        <p:sp>
          <p:nvSpPr>
            <p:cNvPr id="1900" name="Google Shape;1900;p27"/>
            <p:cNvSpPr/>
            <p:nvPr/>
          </p:nvSpPr>
          <p:spPr>
            <a:xfrm rot="10800000">
              <a:off x="6971459" y="4379734"/>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27"/>
            <p:cNvSpPr/>
            <p:nvPr/>
          </p:nvSpPr>
          <p:spPr>
            <a:xfrm rot="10800000">
              <a:off x="6971459" y="4182938"/>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27"/>
            <p:cNvSpPr/>
            <p:nvPr/>
          </p:nvSpPr>
          <p:spPr>
            <a:xfrm rot="10800000">
              <a:off x="6971459" y="3986997"/>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27"/>
            <p:cNvSpPr/>
            <p:nvPr/>
          </p:nvSpPr>
          <p:spPr>
            <a:xfrm rot="10800000">
              <a:off x="7168250" y="4379734"/>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27"/>
            <p:cNvSpPr/>
            <p:nvPr/>
          </p:nvSpPr>
          <p:spPr>
            <a:xfrm rot="10800000">
              <a:off x="7168250" y="4182938"/>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27"/>
            <p:cNvSpPr/>
            <p:nvPr/>
          </p:nvSpPr>
          <p:spPr>
            <a:xfrm rot="10800000">
              <a:off x="7168250" y="3986997"/>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06" name="Google Shape;1906;p27"/>
          <p:cNvGrpSpPr/>
          <p:nvPr/>
        </p:nvGrpSpPr>
        <p:grpSpPr>
          <a:xfrm rot="-5400000">
            <a:off x="5081848" y="3953752"/>
            <a:ext cx="261567" cy="570005"/>
            <a:chOff x="5273525" y="899922"/>
            <a:chExt cx="396675" cy="864430"/>
          </a:xfrm>
        </p:grpSpPr>
        <p:sp>
          <p:nvSpPr>
            <p:cNvPr id="1907" name="Google Shape;1907;p27"/>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27"/>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27"/>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10" name="Google Shape;1910;p27"/>
          <p:cNvSpPr/>
          <p:nvPr/>
        </p:nvSpPr>
        <p:spPr>
          <a:xfrm>
            <a:off x="7071852" y="1417475"/>
            <a:ext cx="351373" cy="338396"/>
          </a:xfrm>
          <a:custGeom>
            <a:avLst/>
            <a:gdLst/>
            <a:ahLst/>
            <a:cxnLst/>
            <a:rect l="l" t="t" r="r" b="b"/>
            <a:pathLst>
              <a:path w="12645" h="12178" extrusionOk="0">
                <a:moveTo>
                  <a:pt x="6558" y="323"/>
                </a:moveTo>
                <a:cubicBezTo>
                  <a:pt x="9741" y="323"/>
                  <a:pt x="12326" y="2908"/>
                  <a:pt x="12326" y="6091"/>
                </a:cubicBezTo>
                <a:cubicBezTo>
                  <a:pt x="12326" y="8422"/>
                  <a:pt x="10925" y="10523"/>
                  <a:pt x="8773" y="11414"/>
                </a:cubicBezTo>
                <a:cubicBezTo>
                  <a:pt x="8058" y="11714"/>
                  <a:pt x="7307" y="11860"/>
                  <a:pt x="6561" y="11860"/>
                </a:cubicBezTo>
                <a:cubicBezTo>
                  <a:pt x="5063" y="11860"/>
                  <a:pt x="3589" y="11271"/>
                  <a:pt x="2483" y="10166"/>
                </a:cubicBezTo>
                <a:cubicBezTo>
                  <a:pt x="828" y="8523"/>
                  <a:pt x="344" y="6040"/>
                  <a:pt x="1235" y="3888"/>
                </a:cubicBezTo>
                <a:cubicBezTo>
                  <a:pt x="2127" y="1724"/>
                  <a:pt x="4228" y="323"/>
                  <a:pt x="6558" y="323"/>
                </a:cubicBezTo>
                <a:close/>
                <a:moveTo>
                  <a:pt x="6561" y="0"/>
                </a:moveTo>
                <a:cubicBezTo>
                  <a:pt x="4977" y="0"/>
                  <a:pt x="3421" y="620"/>
                  <a:pt x="2254" y="1787"/>
                </a:cubicBezTo>
                <a:cubicBezTo>
                  <a:pt x="522" y="3532"/>
                  <a:pt x="0" y="6142"/>
                  <a:pt x="942" y="8422"/>
                </a:cubicBezTo>
                <a:cubicBezTo>
                  <a:pt x="1885" y="10701"/>
                  <a:pt x="4100" y="12178"/>
                  <a:pt x="6558" y="12178"/>
                </a:cubicBezTo>
                <a:cubicBezTo>
                  <a:pt x="9919" y="12178"/>
                  <a:pt x="12644" y="9453"/>
                  <a:pt x="12644" y="6091"/>
                </a:cubicBezTo>
                <a:cubicBezTo>
                  <a:pt x="12644" y="3621"/>
                  <a:pt x="11167" y="1405"/>
                  <a:pt x="8888" y="463"/>
                </a:cubicBezTo>
                <a:cubicBezTo>
                  <a:pt x="8134" y="152"/>
                  <a:pt x="7344" y="0"/>
                  <a:pt x="6561" y="0"/>
                </a:cubicBez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11" name="Google Shape;1911;p27"/>
          <p:cNvGrpSpPr/>
          <p:nvPr/>
        </p:nvGrpSpPr>
        <p:grpSpPr>
          <a:xfrm>
            <a:off x="7279849" y="1482999"/>
            <a:ext cx="272896" cy="272877"/>
            <a:chOff x="7279849" y="1482999"/>
            <a:chExt cx="272896" cy="272877"/>
          </a:xfrm>
        </p:grpSpPr>
        <p:sp>
          <p:nvSpPr>
            <p:cNvPr id="1912" name="Google Shape;1912;p27"/>
            <p:cNvSpPr/>
            <p:nvPr/>
          </p:nvSpPr>
          <p:spPr>
            <a:xfrm>
              <a:off x="7279849" y="1482999"/>
              <a:ext cx="272896" cy="272877"/>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913" name="Google Shape;1913;p27"/>
            <p:cNvPicPr preferRelativeResize="0"/>
            <p:nvPr/>
          </p:nvPicPr>
          <p:blipFill rotWithShape="1">
            <a:blip r:embed="rId2"/>
            <a:srcRect t="327" b="337"/>
            <a:stretch>
              <a:fillRect/>
            </a:stretch>
          </p:blipFill>
          <p:spPr>
            <a:xfrm rot="10800000" flipH="1">
              <a:off x="7282806" y="1483392"/>
              <a:ext cx="267000" cy="266400"/>
            </a:xfrm>
            <a:prstGeom prst="ellipse">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718125" y="530350"/>
            <a:ext cx="5667900" cy="475500"/>
          </a:xfrm>
          <a:prstGeom prst="rect">
            <a:avLst/>
          </a:prstGeom>
        </p:spPr>
        <p:txBody>
          <a:bodyPr spcFirstLastPara="1" wrap="square" lIns="91425" tIns="91425" rIns="91425" bIns="91425" anchor="ctr" anchorCtr="0">
            <a:noAutofit/>
          </a:bodyPr>
          <a:lstStyle>
            <a:lvl1pPr lvl="0">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03" name="Google Shape;103;p5"/>
          <p:cNvSpPr txBox="1">
            <a:spLocks noGrp="1"/>
          </p:cNvSpPr>
          <p:nvPr>
            <p:ph type="subTitle" idx="1"/>
          </p:nvPr>
        </p:nvSpPr>
        <p:spPr>
          <a:xfrm>
            <a:off x="4638363" y="2703175"/>
            <a:ext cx="2892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2000"/>
              <a:buFont typeface="Mukta"/>
              <a:buNone/>
              <a:defRPr sz="2000">
                <a:latin typeface="Mukta"/>
                <a:ea typeface="Mukta"/>
                <a:cs typeface="Mukta"/>
                <a:sym typeface="Mukta"/>
              </a:defRPr>
            </a:lvl2pPr>
            <a:lvl3pPr lvl="2" algn="ctr" rtl="0">
              <a:spcBef>
                <a:spcPts val="0"/>
              </a:spcBef>
              <a:spcAft>
                <a:spcPts val="0"/>
              </a:spcAft>
              <a:buSzPts val="2000"/>
              <a:buFont typeface="Mukta"/>
              <a:buNone/>
              <a:defRPr sz="2000">
                <a:latin typeface="Mukta"/>
                <a:ea typeface="Mukta"/>
                <a:cs typeface="Mukta"/>
                <a:sym typeface="Mukta"/>
              </a:defRPr>
            </a:lvl3pPr>
            <a:lvl4pPr lvl="3" algn="ctr" rtl="0">
              <a:spcBef>
                <a:spcPts val="0"/>
              </a:spcBef>
              <a:spcAft>
                <a:spcPts val="0"/>
              </a:spcAft>
              <a:buSzPts val="2000"/>
              <a:buFont typeface="Mukta"/>
              <a:buNone/>
              <a:defRPr sz="2000">
                <a:latin typeface="Mukta"/>
                <a:ea typeface="Mukta"/>
                <a:cs typeface="Mukta"/>
                <a:sym typeface="Mukta"/>
              </a:defRPr>
            </a:lvl4pPr>
            <a:lvl5pPr lvl="4" algn="ctr" rtl="0">
              <a:spcBef>
                <a:spcPts val="0"/>
              </a:spcBef>
              <a:spcAft>
                <a:spcPts val="0"/>
              </a:spcAft>
              <a:buSzPts val="2000"/>
              <a:buFont typeface="Mukta"/>
              <a:buNone/>
              <a:defRPr sz="2000">
                <a:latin typeface="Mukta"/>
                <a:ea typeface="Mukta"/>
                <a:cs typeface="Mukta"/>
                <a:sym typeface="Mukta"/>
              </a:defRPr>
            </a:lvl5pPr>
            <a:lvl6pPr lvl="5" algn="ctr" rtl="0">
              <a:spcBef>
                <a:spcPts val="0"/>
              </a:spcBef>
              <a:spcAft>
                <a:spcPts val="0"/>
              </a:spcAft>
              <a:buSzPts val="2000"/>
              <a:buFont typeface="Mukta"/>
              <a:buNone/>
              <a:defRPr sz="2000">
                <a:latin typeface="Mukta"/>
                <a:ea typeface="Mukta"/>
                <a:cs typeface="Mukta"/>
                <a:sym typeface="Mukta"/>
              </a:defRPr>
            </a:lvl6pPr>
            <a:lvl7pPr lvl="6" algn="ctr" rtl="0">
              <a:spcBef>
                <a:spcPts val="0"/>
              </a:spcBef>
              <a:spcAft>
                <a:spcPts val="0"/>
              </a:spcAft>
              <a:buSzPts val="2000"/>
              <a:buFont typeface="Mukta"/>
              <a:buNone/>
              <a:defRPr sz="2000">
                <a:latin typeface="Mukta"/>
                <a:ea typeface="Mukta"/>
                <a:cs typeface="Mukta"/>
                <a:sym typeface="Mukta"/>
              </a:defRPr>
            </a:lvl7pPr>
            <a:lvl8pPr lvl="7" algn="ctr" rtl="0">
              <a:spcBef>
                <a:spcPts val="0"/>
              </a:spcBef>
              <a:spcAft>
                <a:spcPts val="0"/>
              </a:spcAft>
              <a:buSzPts val="2000"/>
              <a:buFont typeface="Mukta"/>
              <a:buNone/>
              <a:defRPr sz="2000">
                <a:latin typeface="Mukta"/>
                <a:ea typeface="Mukta"/>
                <a:cs typeface="Mukta"/>
                <a:sym typeface="Mukta"/>
              </a:defRPr>
            </a:lvl8pPr>
            <a:lvl9pPr lvl="8" algn="ct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4" name="Google Shape;104;p5"/>
          <p:cNvSpPr txBox="1">
            <a:spLocks noGrp="1"/>
          </p:cNvSpPr>
          <p:nvPr>
            <p:ph type="subTitle" idx="2"/>
          </p:nvPr>
        </p:nvSpPr>
        <p:spPr>
          <a:xfrm>
            <a:off x="4638363" y="3128147"/>
            <a:ext cx="2892900" cy="685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dirty="0"/>
          </a:p>
        </p:txBody>
      </p:sp>
      <p:sp>
        <p:nvSpPr>
          <p:cNvPr id="105" name="Google Shape;105;p5"/>
          <p:cNvSpPr txBox="1">
            <a:spLocks noGrp="1"/>
          </p:cNvSpPr>
          <p:nvPr>
            <p:ph type="subTitle" idx="3"/>
          </p:nvPr>
        </p:nvSpPr>
        <p:spPr>
          <a:xfrm>
            <a:off x="718113" y="2703175"/>
            <a:ext cx="2892900" cy="381300"/>
          </a:xfrm>
          <a:prstGeom prst="rect">
            <a:avLst/>
          </a:prstGeom>
        </p:spPr>
        <p:txBody>
          <a:bodyPr spcFirstLastPara="1" wrap="square" lIns="91425" tIns="91425" rIns="91425" bIns="91425" anchor="ctr" anchorCtr="0">
            <a:noAutofit/>
          </a:bodyPr>
          <a:lstStyle>
            <a:lvl1pPr lvl="0" rtl="0">
              <a:spcBef>
                <a:spcPts val="0"/>
              </a:spcBef>
              <a:spcAft>
                <a:spcPts val="0"/>
              </a:spcAft>
              <a:buSzPts val="2000"/>
              <a:buFont typeface="Mukta"/>
              <a:buNone/>
              <a:defRPr sz="2000" u="sng">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2000"/>
              <a:buFont typeface="Mukta"/>
              <a:buNone/>
              <a:defRPr sz="2000">
                <a:latin typeface="Mukta"/>
                <a:ea typeface="Mukta"/>
                <a:cs typeface="Mukta"/>
                <a:sym typeface="Mukta"/>
              </a:defRPr>
            </a:lvl2pPr>
            <a:lvl3pPr lvl="2" algn="ctr" rtl="0">
              <a:spcBef>
                <a:spcPts val="0"/>
              </a:spcBef>
              <a:spcAft>
                <a:spcPts val="0"/>
              </a:spcAft>
              <a:buSzPts val="2000"/>
              <a:buFont typeface="Mukta"/>
              <a:buNone/>
              <a:defRPr sz="2000">
                <a:latin typeface="Mukta"/>
                <a:ea typeface="Mukta"/>
                <a:cs typeface="Mukta"/>
                <a:sym typeface="Mukta"/>
              </a:defRPr>
            </a:lvl3pPr>
            <a:lvl4pPr lvl="3" algn="ctr" rtl="0">
              <a:spcBef>
                <a:spcPts val="0"/>
              </a:spcBef>
              <a:spcAft>
                <a:spcPts val="0"/>
              </a:spcAft>
              <a:buSzPts val="2000"/>
              <a:buFont typeface="Mukta"/>
              <a:buNone/>
              <a:defRPr sz="2000">
                <a:latin typeface="Mukta"/>
                <a:ea typeface="Mukta"/>
                <a:cs typeface="Mukta"/>
                <a:sym typeface="Mukta"/>
              </a:defRPr>
            </a:lvl4pPr>
            <a:lvl5pPr lvl="4" algn="ctr" rtl="0">
              <a:spcBef>
                <a:spcPts val="0"/>
              </a:spcBef>
              <a:spcAft>
                <a:spcPts val="0"/>
              </a:spcAft>
              <a:buSzPts val="2000"/>
              <a:buFont typeface="Mukta"/>
              <a:buNone/>
              <a:defRPr sz="2000">
                <a:latin typeface="Mukta"/>
                <a:ea typeface="Mukta"/>
                <a:cs typeface="Mukta"/>
                <a:sym typeface="Mukta"/>
              </a:defRPr>
            </a:lvl5pPr>
            <a:lvl6pPr lvl="5" algn="ctr" rtl="0">
              <a:spcBef>
                <a:spcPts val="0"/>
              </a:spcBef>
              <a:spcAft>
                <a:spcPts val="0"/>
              </a:spcAft>
              <a:buSzPts val="2000"/>
              <a:buFont typeface="Mukta"/>
              <a:buNone/>
              <a:defRPr sz="2000">
                <a:latin typeface="Mukta"/>
                <a:ea typeface="Mukta"/>
                <a:cs typeface="Mukta"/>
                <a:sym typeface="Mukta"/>
              </a:defRPr>
            </a:lvl6pPr>
            <a:lvl7pPr lvl="6" algn="ctr" rtl="0">
              <a:spcBef>
                <a:spcPts val="0"/>
              </a:spcBef>
              <a:spcAft>
                <a:spcPts val="0"/>
              </a:spcAft>
              <a:buSzPts val="2000"/>
              <a:buFont typeface="Mukta"/>
              <a:buNone/>
              <a:defRPr sz="2000">
                <a:latin typeface="Mukta"/>
                <a:ea typeface="Mukta"/>
                <a:cs typeface="Mukta"/>
                <a:sym typeface="Mukta"/>
              </a:defRPr>
            </a:lvl7pPr>
            <a:lvl8pPr lvl="7" algn="ctr" rtl="0">
              <a:spcBef>
                <a:spcPts val="0"/>
              </a:spcBef>
              <a:spcAft>
                <a:spcPts val="0"/>
              </a:spcAft>
              <a:buSzPts val="2000"/>
              <a:buFont typeface="Mukta"/>
              <a:buNone/>
              <a:defRPr sz="2000">
                <a:latin typeface="Mukta"/>
                <a:ea typeface="Mukta"/>
                <a:cs typeface="Mukta"/>
                <a:sym typeface="Mukta"/>
              </a:defRPr>
            </a:lvl8pPr>
            <a:lvl9pPr lvl="8" algn="ctr" rtl="0">
              <a:spcBef>
                <a:spcPts val="0"/>
              </a:spcBef>
              <a:spcAft>
                <a:spcPts val="0"/>
              </a:spcAft>
              <a:buSzPts val="2000"/>
              <a:buFont typeface="Mukta"/>
              <a:buNone/>
              <a:defRPr sz="2000">
                <a:latin typeface="Mukta"/>
                <a:ea typeface="Mukta"/>
                <a:cs typeface="Mukta"/>
                <a:sym typeface="Mukta"/>
              </a:defRPr>
            </a:lvl9pPr>
          </a:lstStyle>
          <a:p>
            <a:endParaRPr dirty="0"/>
          </a:p>
        </p:txBody>
      </p:sp>
      <p:sp>
        <p:nvSpPr>
          <p:cNvPr id="106" name="Google Shape;106;p5"/>
          <p:cNvSpPr txBox="1">
            <a:spLocks noGrp="1"/>
          </p:cNvSpPr>
          <p:nvPr>
            <p:ph type="subTitle" idx="4"/>
          </p:nvPr>
        </p:nvSpPr>
        <p:spPr>
          <a:xfrm>
            <a:off x="718113" y="3128147"/>
            <a:ext cx="2892900" cy="6858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14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dirty="0"/>
          </a:p>
        </p:txBody>
      </p:sp>
      <p:grpSp>
        <p:nvGrpSpPr>
          <p:cNvPr id="107" name="Google Shape;107;p5"/>
          <p:cNvGrpSpPr/>
          <p:nvPr/>
        </p:nvGrpSpPr>
        <p:grpSpPr>
          <a:xfrm>
            <a:off x="7309121" y="-210060"/>
            <a:ext cx="1053262" cy="955069"/>
            <a:chOff x="7309121" y="-210060"/>
            <a:chExt cx="1053262" cy="955069"/>
          </a:xfrm>
        </p:grpSpPr>
        <p:grpSp>
          <p:nvGrpSpPr>
            <p:cNvPr id="108" name="Google Shape;108;p5"/>
            <p:cNvGrpSpPr/>
            <p:nvPr/>
          </p:nvGrpSpPr>
          <p:grpSpPr>
            <a:xfrm flipH="1">
              <a:off x="7531275" y="-210060"/>
              <a:ext cx="831107" cy="831048"/>
              <a:chOff x="7107732" y="887225"/>
              <a:chExt cx="1066479" cy="1066403"/>
            </a:xfrm>
          </p:grpSpPr>
          <p:sp>
            <p:nvSpPr>
              <p:cNvPr id="109" name="Google Shape;109;p5"/>
              <p:cNvSpPr/>
              <p:nvPr/>
            </p:nvSpPr>
            <p:spPr>
              <a:xfrm>
                <a:off x="7107732" y="887225"/>
                <a:ext cx="1066479" cy="1066403"/>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10" name="Google Shape;110;p5"/>
              <p:cNvPicPr preferRelativeResize="0"/>
              <p:nvPr/>
            </p:nvPicPr>
            <p:blipFill rotWithShape="1">
              <a:blip r:embed="rId2">
                <a:alphaModFix amt="26000"/>
              </a:blip>
              <a:srcRect t="406" b="416"/>
              <a:stretch>
                <a:fillRect/>
              </a:stretch>
            </p:blipFill>
            <p:spPr>
              <a:xfrm rot="10800000" flipH="1">
                <a:off x="7119122" y="899926"/>
                <a:ext cx="1043700" cy="1041000"/>
              </a:xfrm>
              <a:prstGeom prst="ellipse">
                <a:avLst/>
              </a:prstGeom>
              <a:noFill/>
              <a:ln>
                <a:noFill/>
              </a:ln>
            </p:spPr>
          </p:pic>
        </p:grpSp>
        <p:grpSp>
          <p:nvGrpSpPr>
            <p:cNvPr id="111" name="Google Shape;111;p5"/>
            <p:cNvGrpSpPr/>
            <p:nvPr/>
          </p:nvGrpSpPr>
          <p:grpSpPr>
            <a:xfrm rot="5400000" flipH="1">
              <a:off x="7904724" y="309689"/>
              <a:ext cx="504340" cy="366299"/>
              <a:chOff x="8079872" y="1013425"/>
              <a:chExt cx="692014" cy="502605"/>
            </a:xfrm>
          </p:grpSpPr>
          <p:sp>
            <p:nvSpPr>
              <p:cNvPr id="112" name="Google Shape;112;p5"/>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 name="Google Shape;113;p5"/>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 name="Google Shape;114;p5"/>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 name="Google Shape;115;p5"/>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 name="Google Shape;116;p5"/>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5"/>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 name="Google Shape;118;p5"/>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19" name="Google Shape;119;p5"/>
            <p:cNvGrpSpPr/>
            <p:nvPr/>
          </p:nvGrpSpPr>
          <p:grpSpPr>
            <a:xfrm rot="-5400000">
              <a:off x="7407097" y="159"/>
              <a:ext cx="308400" cy="504351"/>
              <a:chOff x="7559072" y="3707309"/>
              <a:chExt cx="308400" cy="504351"/>
            </a:xfrm>
          </p:grpSpPr>
          <p:sp>
            <p:nvSpPr>
              <p:cNvPr id="120" name="Google Shape;120;p5"/>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5"/>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5"/>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5"/>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5"/>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 name="Google Shape;125;p5"/>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6" name="Google Shape;126;p5"/>
          <p:cNvGrpSpPr/>
          <p:nvPr/>
        </p:nvGrpSpPr>
        <p:grpSpPr>
          <a:xfrm>
            <a:off x="8340050" y="1177759"/>
            <a:ext cx="396675" cy="864430"/>
            <a:chOff x="5273525" y="899922"/>
            <a:chExt cx="396675" cy="864430"/>
          </a:xfrm>
        </p:grpSpPr>
        <p:sp>
          <p:nvSpPr>
            <p:cNvPr id="127" name="Google Shape;127;p5"/>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5"/>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5"/>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30" name="Google Shape;130;p5"/>
          <p:cNvGrpSpPr/>
          <p:nvPr/>
        </p:nvGrpSpPr>
        <p:grpSpPr>
          <a:xfrm>
            <a:off x="6386017" y="4505475"/>
            <a:ext cx="2072708" cy="245400"/>
            <a:chOff x="4882617" y="3573600"/>
            <a:chExt cx="2072708" cy="245400"/>
          </a:xfrm>
        </p:grpSpPr>
        <p:sp>
          <p:nvSpPr>
            <p:cNvPr id="131" name="Google Shape;131;p5"/>
            <p:cNvSpPr/>
            <p:nvPr/>
          </p:nvSpPr>
          <p:spPr>
            <a:xfrm>
              <a:off x="4882617" y="3573600"/>
              <a:ext cx="2072700" cy="24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32" name="Google Shape;132;p5"/>
            <p:cNvPicPr preferRelativeResize="0"/>
            <p:nvPr/>
          </p:nvPicPr>
          <p:blipFill rotWithShape="1">
            <a:blip r:embed="rId3"/>
            <a:srcRect t="44120" b="44119"/>
            <a:stretch>
              <a:fillRect/>
            </a:stretch>
          </p:blipFill>
          <p:spPr>
            <a:xfrm flipH="1">
              <a:off x="4882624" y="3573600"/>
              <a:ext cx="2072700" cy="245400"/>
            </a:xfrm>
            <a:prstGeom prst="roundRect">
              <a:avLst>
                <a:gd name="adj" fmla="val 50000"/>
              </a:avLst>
            </a:prstGeom>
            <a:noFill/>
            <a:ln>
              <a:noFill/>
            </a:ln>
          </p:spPr>
        </p:pic>
      </p:grpSp>
      <p:grpSp>
        <p:nvGrpSpPr>
          <p:cNvPr id="133" name="Google Shape;133;p5"/>
          <p:cNvGrpSpPr/>
          <p:nvPr/>
        </p:nvGrpSpPr>
        <p:grpSpPr>
          <a:xfrm>
            <a:off x="4466138" y="4340875"/>
            <a:ext cx="211721" cy="410001"/>
            <a:chOff x="1343738" y="3863275"/>
            <a:chExt cx="211721" cy="410001"/>
          </a:xfrm>
        </p:grpSpPr>
        <p:sp>
          <p:nvSpPr>
            <p:cNvPr id="134" name="Google Shape;134;p5"/>
            <p:cNvSpPr/>
            <p:nvPr/>
          </p:nvSpPr>
          <p:spPr>
            <a:xfrm rot="-2700000">
              <a:off x="1375043" y="4092859"/>
              <a:ext cx="149462" cy="149462"/>
            </a:xfrm>
            <a:custGeom>
              <a:avLst/>
              <a:gdLst/>
              <a:ahLst/>
              <a:cxnLst/>
              <a:rect l="l" t="t" r="r" b="b"/>
              <a:pathLst>
                <a:path w="3923" h="3923" extrusionOk="0">
                  <a:moveTo>
                    <a:pt x="153" y="0"/>
                  </a:moveTo>
                  <a:lnTo>
                    <a:pt x="0" y="3922"/>
                  </a:lnTo>
                  <a:lnTo>
                    <a:pt x="3922" y="3757"/>
                  </a:lnTo>
                  <a:lnTo>
                    <a:pt x="3897" y="3069"/>
                  </a:lnTo>
                  <a:lnTo>
                    <a:pt x="726" y="3196"/>
                  </a:lnTo>
                  <a:lnTo>
                    <a:pt x="853" y="26"/>
                  </a:lnTo>
                  <a:lnTo>
                    <a:pt x="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5"/>
            <p:cNvSpPr/>
            <p:nvPr/>
          </p:nvSpPr>
          <p:spPr>
            <a:xfrm rot="-2700000">
              <a:off x="1375088" y="3993544"/>
              <a:ext cx="148967" cy="149462"/>
            </a:xfrm>
            <a:custGeom>
              <a:avLst/>
              <a:gdLst/>
              <a:ahLst/>
              <a:cxnLst/>
              <a:rect l="l" t="t" r="r" b="b"/>
              <a:pathLst>
                <a:path w="3910" h="3923" extrusionOk="0">
                  <a:moveTo>
                    <a:pt x="153" y="1"/>
                  </a:moveTo>
                  <a:lnTo>
                    <a:pt x="1" y="3923"/>
                  </a:lnTo>
                  <a:lnTo>
                    <a:pt x="3910" y="3757"/>
                  </a:lnTo>
                  <a:lnTo>
                    <a:pt x="3884" y="3070"/>
                  </a:lnTo>
                  <a:lnTo>
                    <a:pt x="726" y="3197"/>
                  </a:lnTo>
                  <a:lnTo>
                    <a:pt x="854" y="26"/>
                  </a:lnTo>
                  <a:lnTo>
                    <a:pt x="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6" name="Google Shape;136;p5"/>
            <p:cNvSpPr/>
            <p:nvPr/>
          </p:nvSpPr>
          <p:spPr>
            <a:xfrm rot="-2700000">
              <a:off x="1374692" y="3894229"/>
              <a:ext cx="149462" cy="149462"/>
            </a:xfrm>
            <a:custGeom>
              <a:avLst/>
              <a:gdLst/>
              <a:ahLst/>
              <a:cxnLst/>
              <a:rect l="l" t="t" r="r" b="b"/>
              <a:pathLst>
                <a:path w="3923" h="3923" extrusionOk="0">
                  <a:moveTo>
                    <a:pt x="166" y="1"/>
                  </a:moveTo>
                  <a:lnTo>
                    <a:pt x="0" y="3922"/>
                  </a:lnTo>
                  <a:lnTo>
                    <a:pt x="3922" y="3770"/>
                  </a:lnTo>
                  <a:lnTo>
                    <a:pt x="3897" y="3069"/>
                  </a:lnTo>
                  <a:lnTo>
                    <a:pt x="726" y="3197"/>
                  </a:lnTo>
                  <a:lnTo>
                    <a:pt x="853" y="39"/>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37"/>
        <p:cNvGrpSpPr/>
        <p:nvPr/>
      </p:nvGrpSpPr>
      <p:grpSpPr>
        <a:xfrm>
          <a:off x="0" y="0"/>
          <a:ext cx="0" cy="0"/>
          <a:chOff x="0" y="0"/>
          <a:chExt cx="0" cy="0"/>
        </a:xfrm>
      </p:grpSpPr>
      <p:sp>
        <p:nvSpPr>
          <p:cNvPr id="138" name="Google Shape;138;p6"/>
          <p:cNvSpPr txBox="1">
            <a:spLocks noGrp="1"/>
          </p:cNvSpPr>
          <p:nvPr>
            <p:ph type="title"/>
          </p:nvPr>
        </p:nvSpPr>
        <p:spPr>
          <a:xfrm>
            <a:off x="1421700" y="531600"/>
            <a:ext cx="6300600" cy="475500"/>
          </a:xfrm>
          <a:prstGeom prst="rect">
            <a:avLst/>
          </a:prstGeom>
        </p:spPr>
        <p:txBody>
          <a:bodyPr spcFirstLastPara="1" wrap="square" lIns="91425" tIns="91425" rIns="91425" bIns="91425" anchor="ctr" anchorCtr="0">
            <a:noAutofit/>
          </a:bodyPr>
          <a:lstStyle>
            <a:lvl1pPr lvl="0" algn="ctr">
              <a:spcBef>
                <a:spcPts val="0"/>
              </a:spcBef>
              <a:spcAft>
                <a:spcPts val="0"/>
              </a:spcAft>
              <a:buSzPts val="40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spcBef>
                <a:spcPts val="0"/>
              </a:spcBef>
              <a:spcAft>
                <a:spcPts val="0"/>
              </a:spcAft>
              <a:buSzPts val="4000"/>
              <a:buNone/>
              <a:defRPr/>
            </a:lvl2pPr>
            <a:lvl3pPr lvl="2">
              <a:spcBef>
                <a:spcPts val="0"/>
              </a:spcBef>
              <a:spcAft>
                <a:spcPts val="0"/>
              </a:spcAft>
              <a:buSzPts val="4000"/>
              <a:buNone/>
              <a:defRPr/>
            </a:lvl3pPr>
            <a:lvl4pPr lvl="3">
              <a:spcBef>
                <a:spcPts val="0"/>
              </a:spcBef>
              <a:spcAft>
                <a:spcPts val="0"/>
              </a:spcAft>
              <a:buSzPts val="4000"/>
              <a:buNone/>
              <a:defRPr/>
            </a:lvl4pPr>
            <a:lvl5pPr lvl="4">
              <a:spcBef>
                <a:spcPts val="0"/>
              </a:spcBef>
              <a:spcAft>
                <a:spcPts val="0"/>
              </a:spcAft>
              <a:buSzPts val="4000"/>
              <a:buNone/>
              <a:defRPr/>
            </a:lvl5pPr>
            <a:lvl6pPr lvl="5">
              <a:spcBef>
                <a:spcPts val="0"/>
              </a:spcBef>
              <a:spcAft>
                <a:spcPts val="0"/>
              </a:spcAft>
              <a:buSzPts val="4000"/>
              <a:buNone/>
              <a:defRPr/>
            </a:lvl6pPr>
            <a:lvl7pPr lvl="6">
              <a:spcBef>
                <a:spcPts val="0"/>
              </a:spcBef>
              <a:spcAft>
                <a:spcPts val="0"/>
              </a:spcAft>
              <a:buSzPts val="4000"/>
              <a:buNone/>
              <a:defRPr/>
            </a:lvl7pPr>
            <a:lvl8pPr lvl="7">
              <a:spcBef>
                <a:spcPts val="0"/>
              </a:spcBef>
              <a:spcAft>
                <a:spcPts val="0"/>
              </a:spcAft>
              <a:buSzPts val="4000"/>
              <a:buNone/>
              <a:defRPr/>
            </a:lvl8pPr>
            <a:lvl9pPr lvl="8">
              <a:spcBef>
                <a:spcPts val="0"/>
              </a:spcBef>
              <a:spcAft>
                <a:spcPts val="0"/>
              </a:spcAft>
              <a:buSzPts val="4000"/>
              <a:buNone/>
              <a:defRPr/>
            </a:lvl9pPr>
          </a:lstStyle>
          <a:p>
            <a:endParaRPr dirty="0"/>
          </a:p>
        </p:txBody>
      </p:sp>
      <p:sp>
        <p:nvSpPr>
          <p:cNvPr id="139" name="Google Shape;139;p6"/>
          <p:cNvSpPr/>
          <p:nvPr/>
        </p:nvSpPr>
        <p:spPr>
          <a:xfrm rot="-5400000" flipH="1">
            <a:off x="410713" y="-291732"/>
            <a:ext cx="1120800" cy="1120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0" name="Google Shape;140;p6"/>
          <p:cNvGrpSpPr/>
          <p:nvPr/>
        </p:nvGrpSpPr>
        <p:grpSpPr>
          <a:xfrm rot="-5400000">
            <a:off x="508697" y="473109"/>
            <a:ext cx="308400" cy="504351"/>
            <a:chOff x="7559072" y="3707309"/>
            <a:chExt cx="308400" cy="504351"/>
          </a:xfrm>
        </p:grpSpPr>
        <p:sp>
          <p:nvSpPr>
            <p:cNvPr id="141" name="Google Shape;141;p6"/>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2" name="Google Shape;142;p6"/>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6"/>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4" name="Google Shape;144;p6"/>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5" name="Google Shape;145;p6"/>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6"/>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7" name="Google Shape;147;p6"/>
          <p:cNvSpPr/>
          <p:nvPr/>
        </p:nvSpPr>
        <p:spPr>
          <a:xfrm rot="10800000" flipH="1">
            <a:off x="8298512" y="-72476"/>
            <a:ext cx="899103" cy="892870"/>
          </a:xfrm>
          <a:custGeom>
            <a:avLst/>
            <a:gdLst/>
            <a:ahLst/>
            <a:cxnLst/>
            <a:rect l="l" t="t" r="r" b="b"/>
            <a:pathLst>
              <a:path w="10964" h="10888" extrusionOk="0">
                <a:moveTo>
                  <a:pt x="10963" y="0"/>
                </a:moveTo>
                <a:cubicBezTo>
                  <a:pt x="4915" y="0"/>
                  <a:pt x="0" y="4877"/>
                  <a:pt x="0" y="10887"/>
                </a:cubicBezTo>
                <a:lnTo>
                  <a:pt x="10963" y="10887"/>
                </a:lnTo>
                <a:lnTo>
                  <a:pt x="1096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48" name="Google Shape;148;p6"/>
          <p:cNvPicPr preferRelativeResize="0"/>
          <p:nvPr/>
        </p:nvPicPr>
        <p:blipFill rotWithShape="1">
          <a:blip r:embed="rId2">
            <a:alphaModFix amt="42000"/>
          </a:blip>
          <a:srcRect t="347" b="357"/>
          <a:stretch>
            <a:fillRect/>
          </a:stretch>
        </p:blipFill>
        <p:spPr>
          <a:xfrm rot="10800000" flipH="1">
            <a:off x="8298530" y="-933404"/>
            <a:ext cx="1756200" cy="1753800"/>
          </a:xfrm>
          <a:prstGeom prst="pie">
            <a:avLst>
              <a:gd name="adj1" fmla="val 10744305"/>
              <a:gd name="adj2" fmla="val 16200000"/>
            </a:avLst>
          </a:prstGeom>
          <a:noFill/>
          <a:ln>
            <a:noFill/>
          </a:ln>
        </p:spPr>
      </p:pic>
      <p:sp>
        <p:nvSpPr>
          <p:cNvPr id="149" name="Google Shape;149;p6"/>
          <p:cNvSpPr/>
          <p:nvPr/>
        </p:nvSpPr>
        <p:spPr>
          <a:xfrm rot="-2699903" flipH="1">
            <a:off x="8004676" y="206103"/>
            <a:ext cx="650920" cy="650983"/>
          </a:xfrm>
          <a:custGeom>
            <a:avLst/>
            <a:gdLst/>
            <a:ahLst/>
            <a:cxnLst/>
            <a:rect l="l" t="t" r="r" b="b"/>
            <a:pathLst>
              <a:path w="10416" h="10417" extrusionOk="0">
                <a:moveTo>
                  <a:pt x="9346" y="166"/>
                </a:moveTo>
                <a:lnTo>
                  <a:pt x="10250" y="204"/>
                </a:lnTo>
                <a:lnTo>
                  <a:pt x="10136" y="3668"/>
                </a:lnTo>
                <a:lnTo>
                  <a:pt x="7003" y="3782"/>
                </a:lnTo>
                <a:lnTo>
                  <a:pt x="6902" y="6902"/>
                </a:lnTo>
                <a:lnTo>
                  <a:pt x="3769" y="7017"/>
                </a:lnTo>
                <a:lnTo>
                  <a:pt x="3667" y="10136"/>
                </a:lnTo>
                <a:lnTo>
                  <a:pt x="191" y="10251"/>
                </a:lnTo>
                <a:lnTo>
                  <a:pt x="166" y="9347"/>
                </a:lnTo>
                <a:lnTo>
                  <a:pt x="2789" y="9258"/>
                </a:lnTo>
                <a:lnTo>
                  <a:pt x="2891" y="6138"/>
                </a:lnTo>
                <a:lnTo>
                  <a:pt x="6023" y="6023"/>
                </a:lnTo>
                <a:lnTo>
                  <a:pt x="6125" y="2904"/>
                </a:lnTo>
                <a:lnTo>
                  <a:pt x="9257" y="2789"/>
                </a:lnTo>
                <a:lnTo>
                  <a:pt x="9346" y="166"/>
                </a:lnTo>
                <a:close/>
                <a:moveTo>
                  <a:pt x="9194" y="1"/>
                </a:moveTo>
                <a:lnTo>
                  <a:pt x="9104" y="2636"/>
                </a:lnTo>
                <a:lnTo>
                  <a:pt x="5972" y="2751"/>
                </a:lnTo>
                <a:lnTo>
                  <a:pt x="5870" y="5871"/>
                </a:lnTo>
                <a:lnTo>
                  <a:pt x="2738" y="5985"/>
                </a:lnTo>
                <a:lnTo>
                  <a:pt x="2636" y="9105"/>
                </a:lnTo>
                <a:lnTo>
                  <a:pt x="0" y="9194"/>
                </a:lnTo>
                <a:lnTo>
                  <a:pt x="38" y="10416"/>
                </a:lnTo>
                <a:lnTo>
                  <a:pt x="3820" y="10289"/>
                </a:lnTo>
                <a:lnTo>
                  <a:pt x="3922" y="7169"/>
                </a:lnTo>
                <a:lnTo>
                  <a:pt x="7054" y="7055"/>
                </a:lnTo>
                <a:lnTo>
                  <a:pt x="7156" y="3935"/>
                </a:lnTo>
                <a:lnTo>
                  <a:pt x="10289" y="3821"/>
                </a:lnTo>
                <a:lnTo>
                  <a:pt x="10416" y="51"/>
                </a:lnTo>
                <a:lnTo>
                  <a:pt x="9194"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50"/>
        <p:cNvGrpSpPr/>
        <p:nvPr/>
      </p:nvGrpSpPr>
      <p:grpSpPr>
        <a:xfrm>
          <a:off x="0" y="0"/>
          <a:ext cx="0" cy="0"/>
          <a:chOff x="0" y="0"/>
          <a:chExt cx="0" cy="0"/>
        </a:xfrm>
      </p:grpSpPr>
      <p:sp>
        <p:nvSpPr>
          <p:cNvPr id="151" name="Google Shape;151;p7"/>
          <p:cNvSpPr txBox="1">
            <a:spLocks noGrp="1"/>
          </p:cNvSpPr>
          <p:nvPr>
            <p:ph type="title"/>
          </p:nvPr>
        </p:nvSpPr>
        <p:spPr>
          <a:xfrm>
            <a:off x="4521863" y="799650"/>
            <a:ext cx="3800400" cy="2690400"/>
          </a:xfrm>
          <a:prstGeom prst="rect">
            <a:avLst/>
          </a:prstGeom>
        </p:spPr>
        <p:txBody>
          <a:bodyPr spcFirstLastPara="1" wrap="square" lIns="91425" tIns="91425" rIns="91425" bIns="91425" anchor="ctr" anchorCtr="0">
            <a:noAutofit/>
          </a:bodyPr>
          <a:lstStyle>
            <a:lvl1pPr lvl="0" rtl="0">
              <a:spcBef>
                <a:spcPts val="0"/>
              </a:spcBef>
              <a:spcAft>
                <a:spcPts val="0"/>
              </a:spcAft>
              <a:buSzPts val="4200"/>
              <a:buNone/>
              <a:defRPr>
                <a:latin typeface="等线" panose="02010600030101010101" charset="-122"/>
                <a:ea typeface="等线" panose="02010600030101010101" charset="-122"/>
                <a:cs typeface="等线" panose="02010600030101010101" charset="-122"/>
                <a:sym typeface="等线" panose="02010600030101010101" charset="-122"/>
              </a:defRPr>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dirty="0"/>
          </a:p>
        </p:txBody>
      </p:sp>
      <p:sp>
        <p:nvSpPr>
          <p:cNvPr id="152" name="Google Shape;152;p7"/>
          <p:cNvSpPr txBox="1">
            <a:spLocks noGrp="1"/>
          </p:cNvSpPr>
          <p:nvPr>
            <p:ph type="subTitle" idx="1"/>
          </p:nvPr>
        </p:nvSpPr>
        <p:spPr>
          <a:xfrm>
            <a:off x="4521863" y="3490050"/>
            <a:ext cx="3800400" cy="853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1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dirty="0"/>
          </a:p>
        </p:txBody>
      </p:sp>
      <p:grpSp>
        <p:nvGrpSpPr>
          <p:cNvPr id="153" name="Google Shape;153;p7"/>
          <p:cNvGrpSpPr/>
          <p:nvPr/>
        </p:nvGrpSpPr>
        <p:grpSpPr>
          <a:xfrm>
            <a:off x="7102950" y="-621640"/>
            <a:ext cx="1680312" cy="1776925"/>
            <a:chOff x="7102950" y="-621640"/>
            <a:chExt cx="1680312" cy="1776925"/>
          </a:xfrm>
        </p:grpSpPr>
        <p:grpSp>
          <p:nvGrpSpPr>
            <p:cNvPr id="154" name="Google Shape;154;p7"/>
            <p:cNvGrpSpPr/>
            <p:nvPr/>
          </p:nvGrpSpPr>
          <p:grpSpPr>
            <a:xfrm>
              <a:off x="7920762" y="-621640"/>
              <a:ext cx="862500" cy="1776925"/>
              <a:chOff x="7828562" y="-621640"/>
              <a:chExt cx="862500" cy="1776925"/>
            </a:xfrm>
          </p:grpSpPr>
          <p:sp>
            <p:nvSpPr>
              <p:cNvPr id="155" name="Google Shape;155;p7"/>
              <p:cNvSpPr/>
              <p:nvPr/>
            </p:nvSpPr>
            <p:spPr>
              <a:xfrm rot="-5400000">
                <a:off x="7371343" y="-164341"/>
                <a:ext cx="1776925" cy="862327"/>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56" name="Google Shape;156;p7"/>
              <p:cNvPicPr preferRelativeResize="0"/>
              <p:nvPr/>
            </p:nvPicPr>
            <p:blipFill rotWithShape="1">
              <a:blip r:embed="rId2">
                <a:alphaModFix amt="24000"/>
              </a:blip>
              <a:srcRect t="25799" b="25804"/>
              <a:stretch>
                <a:fillRect/>
              </a:stretch>
            </p:blipFill>
            <p:spPr>
              <a:xfrm rot="5400000" flipH="1">
                <a:off x="7373762" y="-164441"/>
                <a:ext cx="1772100" cy="862500"/>
              </a:xfrm>
              <a:prstGeom prst="roundRect">
                <a:avLst>
                  <a:gd name="adj" fmla="val 50000"/>
                </a:avLst>
              </a:prstGeom>
              <a:noFill/>
              <a:ln>
                <a:noFill/>
              </a:ln>
            </p:spPr>
          </p:pic>
        </p:grpSp>
        <p:cxnSp>
          <p:nvCxnSpPr>
            <p:cNvPr id="157" name="Google Shape;157;p7"/>
            <p:cNvCxnSpPr/>
            <p:nvPr/>
          </p:nvCxnSpPr>
          <p:spPr>
            <a:xfrm>
              <a:off x="7318400" y="434363"/>
              <a:ext cx="1109100" cy="0"/>
            </a:xfrm>
            <a:prstGeom prst="straightConnector1">
              <a:avLst/>
            </a:prstGeom>
            <a:noFill/>
            <a:ln w="19050" cap="flat" cmpd="sng">
              <a:solidFill>
                <a:schemeClr val="accent1"/>
              </a:solidFill>
              <a:prstDash val="solid"/>
              <a:round/>
              <a:headEnd type="none" w="med" len="med"/>
              <a:tailEnd type="none" w="med" len="med"/>
            </a:ln>
          </p:spPr>
        </p:cxnSp>
        <p:cxnSp>
          <p:nvCxnSpPr>
            <p:cNvPr id="158" name="Google Shape;158;p7"/>
            <p:cNvCxnSpPr/>
            <p:nvPr/>
          </p:nvCxnSpPr>
          <p:spPr>
            <a:xfrm>
              <a:off x="7102950" y="531588"/>
              <a:ext cx="1109100" cy="0"/>
            </a:xfrm>
            <a:prstGeom prst="straightConnector1">
              <a:avLst/>
            </a:prstGeom>
            <a:noFill/>
            <a:ln w="19050" cap="flat" cmpd="sng">
              <a:solidFill>
                <a:schemeClr val="accent1"/>
              </a:solidFill>
              <a:prstDash val="solid"/>
              <a:round/>
              <a:headEnd type="none" w="med" len="med"/>
              <a:tailEnd type="none" w="med" len="med"/>
            </a:ln>
          </p:spPr>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1"/>
        </a:solidFill>
        <a:effectLst/>
      </p:bgPr>
    </p:bg>
    <p:spTree>
      <p:nvGrpSpPr>
        <p:cNvPr id="1" name="Shape 159"/>
        <p:cNvGrpSpPr/>
        <p:nvPr/>
      </p:nvGrpSpPr>
      <p:grpSpPr>
        <a:xfrm>
          <a:off x="0" y="0"/>
          <a:ext cx="0" cy="0"/>
          <a:chOff x="0" y="0"/>
          <a:chExt cx="0" cy="0"/>
        </a:xfrm>
      </p:grpSpPr>
      <p:sp>
        <p:nvSpPr>
          <p:cNvPr id="160" name="Google Shape;160;p8"/>
          <p:cNvSpPr txBox="1">
            <a:spLocks noGrp="1"/>
          </p:cNvSpPr>
          <p:nvPr>
            <p:ph type="title"/>
          </p:nvPr>
        </p:nvSpPr>
        <p:spPr>
          <a:xfrm>
            <a:off x="1704950" y="1109900"/>
            <a:ext cx="5734200" cy="2923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0000">
                <a:latin typeface="等线" panose="02010600030101010101" charset="-122"/>
                <a:ea typeface="等线" panose="02010600030101010101" charset="-122"/>
                <a:cs typeface="等线" panose="02010600030101010101" charset="-122"/>
                <a:sym typeface="等线" panose="02010600030101010101" charset="-122"/>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dirty="0"/>
          </a:p>
        </p:txBody>
      </p:sp>
      <p:grpSp>
        <p:nvGrpSpPr>
          <p:cNvPr id="161" name="Google Shape;161;p8"/>
          <p:cNvGrpSpPr/>
          <p:nvPr/>
        </p:nvGrpSpPr>
        <p:grpSpPr>
          <a:xfrm>
            <a:off x="718125" y="-674564"/>
            <a:ext cx="1582447" cy="1620854"/>
            <a:chOff x="718125" y="-674564"/>
            <a:chExt cx="1582447" cy="1620854"/>
          </a:xfrm>
        </p:grpSpPr>
        <p:grpSp>
          <p:nvGrpSpPr>
            <p:cNvPr id="162" name="Google Shape;162;p8"/>
            <p:cNvGrpSpPr/>
            <p:nvPr/>
          </p:nvGrpSpPr>
          <p:grpSpPr>
            <a:xfrm rot="10800000">
              <a:off x="718132" y="-674564"/>
              <a:ext cx="1319372" cy="1319369"/>
              <a:chOff x="3626573" y="4346800"/>
              <a:chExt cx="981602" cy="981600"/>
            </a:xfrm>
          </p:grpSpPr>
          <p:sp>
            <p:nvSpPr>
              <p:cNvPr id="163" name="Google Shape;163;p8"/>
              <p:cNvSpPr/>
              <p:nvPr/>
            </p:nvSpPr>
            <p:spPr>
              <a:xfrm flipH="1">
                <a:off x="3626573" y="4346800"/>
                <a:ext cx="981600" cy="981600"/>
              </a:xfrm>
              <a:prstGeom prst="pie">
                <a:avLst>
                  <a:gd name="adj1" fmla="val 10740800"/>
                  <a:gd name="adj2" fmla="val 2155890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64" name="Google Shape;164;p8"/>
              <p:cNvPicPr preferRelativeResize="0"/>
              <p:nvPr/>
            </p:nvPicPr>
            <p:blipFill rotWithShape="1">
              <a:blip r:embed="rId2">
                <a:alphaModFix amt="16000"/>
              </a:blip>
              <a:srcRect t="268" b="23109"/>
              <a:stretch>
                <a:fillRect/>
              </a:stretch>
            </p:blipFill>
            <p:spPr>
              <a:xfrm>
                <a:off x="3626575" y="4347400"/>
                <a:ext cx="981600" cy="980400"/>
              </a:xfrm>
              <a:prstGeom prst="pie">
                <a:avLst>
                  <a:gd name="adj1" fmla="val 10744305"/>
                  <a:gd name="adj2" fmla="val 61521"/>
                </a:avLst>
              </a:prstGeom>
              <a:noFill/>
              <a:ln>
                <a:noFill/>
              </a:ln>
            </p:spPr>
          </p:pic>
        </p:grpSp>
        <p:grpSp>
          <p:nvGrpSpPr>
            <p:cNvPr id="165" name="Google Shape;165;p8"/>
            <p:cNvGrpSpPr/>
            <p:nvPr/>
          </p:nvGrpSpPr>
          <p:grpSpPr>
            <a:xfrm rot="-5400000">
              <a:off x="1894197" y="84310"/>
              <a:ext cx="308400" cy="504351"/>
              <a:chOff x="7559072" y="3707309"/>
              <a:chExt cx="308400" cy="504351"/>
            </a:xfrm>
          </p:grpSpPr>
          <p:sp>
            <p:nvSpPr>
              <p:cNvPr id="166" name="Google Shape;166;p8"/>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 name="Google Shape;167;p8"/>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8"/>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 name="Google Shape;170;p8"/>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8"/>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72" name="Google Shape;172;p8"/>
            <p:cNvGrpSpPr/>
            <p:nvPr/>
          </p:nvGrpSpPr>
          <p:grpSpPr>
            <a:xfrm>
              <a:off x="718125" y="81860"/>
              <a:ext cx="396675" cy="864430"/>
              <a:chOff x="5273525" y="899922"/>
              <a:chExt cx="396675" cy="864430"/>
            </a:xfrm>
          </p:grpSpPr>
          <p:sp>
            <p:nvSpPr>
              <p:cNvPr id="173" name="Google Shape;173;p8"/>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8"/>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8"/>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 name="Google Shape;176;p8"/>
          <p:cNvGrpSpPr/>
          <p:nvPr/>
        </p:nvGrpSpPr>
        <p:grpSpPr>
          <a:xfrm>
            <a:off x="6633000" y="2825844"/>
            <a:ext cx="2831000" cy="1640756"/>
            <a:chOff x="6633000" y="2825844"/>
            <a:chExt cx="2831000" cy="1640756"/>
          </a:xfrm>
        </p:grpSpPr>
        <p:grpSp>
          <p:nvGrpSpPr>
            <p:cNvPr id="177" name="Google Shape;177;p8"/>
            <p:cNvGrpSpPr/>
            <p:nvPr/>
          </p:nvGrpSpPr>
          <p:grpSpPr>
            <a:xfrm>
              <a:off x="6968000" y="3434750"/>
              <a:ext cx="2496000" cy="744300"/>
              <a:chOff x="6854100" y="3180650"/>
              <a:chExt cx="2496000" cy="744300"/>
            </a:xfrm>
          </p:grpSpPr>
          <p:sp>
            <p:nvSpPr>
              <p:cNvPr id="178" name="Google Shape;178;p8"/>
              <p:cNvSpPr/>
              <p:nvPr/>
            </p:nvSpPr>
            <p:spPr>
              <a:xfrm>
                <a:off x="6854100" y="3180650"/>
                <a:ext cx="2496000" cy="744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79" name="Google Shape;179;p8"/>
              <p:cNvPicPr preferRelativeResize="0"/>
              <p:nvPr/>
            </p:nvPicPr>
            <p:blipFill rotWithShape="1">
              <a:blip r:embed="rId2">
                <a:alphaModFix amt="16000"/>
              </a:blip>
              <a:srcRect l="11673" t="44865" r="1791" b="37306"/>
              <a:stretch>
                <a:fillRect/>
              </a:stretch>
            </p:blipFill>
            <p:spPr>
              <a:xfrm flipH="1">
                <a:off x="6854100" y="3180650"/>
                <a:ext cx="2496000" cy="744300"/>
              </a:xfrm>
              <a:prstGeom prst="roundRect">
                <a:avLst>
                  <a:gd name="adj" fmla="val 50000"/>
                </a:avLst>
              </a:prstGeom>
              <a:noFill/>
              <a:ln>
                <a:noFill/>
              </a:ln>
            </p:spPr>
          </p:pic>
        </p:grpSp>
        <p:sp>
          <p:nvSpPr>
            <p:cNvPr id="180" name="Google Shape;180;p8"/>
            <p:cNvSpPr/>
            <p:nvPr/>
          </p:nvSpPr>
          <p:spPr>
            <a:xfrm>
              <a:off x="6633000" y="3147200"/>
              <a:ext cx="1319400" cy="1319400"/>
            </a:xfrm>
            <a:prstGeom prst="ellipse">
              <a:avLst/>
            </a:pr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1" name="Google Shape;181;p8"/>
            <p:cNvGrpSpPr/>
            <p:nvPr/>
          </p:nvGrpSpPr>
          <p:grpSpPr>
            <a:xfrm rot="5400000">
              <a:off x="8149735" y="2978974"/>
              <a:ext cx="820611" cy="514350"/>
              <a:chOff x="1847510" y="943299"/>
              <a:chExt cx="820611" cy="514350"/>
            </a:xfrm>
          </p:grpSpPr>
          <p:grpSp>
            <p:nvGrpSpPr>
              <p:cNvPr id="182" name="Google Shape;182;p8"/>
              <p:cNvGrpSpPr/>
              <p:nvPr/>
            </p:nvGrpSpPr>
            <p:grpSpPr>
              <a:xfrm rot="5400000">
                <a:off x="1770623" y="1020186"/>
                <a:ext cx="514350" cy="360576"/>
                <a:chOff x="811070" y="531598"/>
                <a:chExt cx="514350" cy="360576"/>
              </a:xfrm>
            </p:grpSpPr>
            <p:sp>
              <p:nvSpPr>
                <p:cNvPr id="183" name="Google Shape;183;p8"/>
                <p:cNvSpPr/>
                <p:nvPr/>
              </p:nvSpPr>
              <p:spPr>
                <a:xfrm rot="2700000">
                  <a:off x="972493" y="539771"/>
                  <a:ext cx="37637" cy="35992"/>
                </a:xfrm>
                <a:custGeom>
                  <a:avLst/>
                  <a:gdLst/>
                  <a:ahLst/>
                  <a:cxnLst/>
                  <a:rect l="l" t="t" r="r" b="b"/>
                  <a:pathLst>
                    <a:path w="778" h="744" extrusionOk="0">
                      <a:moveTo>
                        <a:pt x="368" y="0"/>
                      </a:moveTo>
                      <a:cubicBezTo>
                        <a:pt x="178" y="0"/>
                        <a:pt x="0" y="148"/>
                        <a:pt x="0" y="370"/>
                      </a:cubicBezTo>
                      <a:cubicBezTo>
                        <a:pt x="0" y="595"/>
                        <a:pt x="183" y="744"/>
                        <a:pt x="376" y="744"/>
                      </a:cubicBezTo>
                      <a:cubicBezTo>
                        <a:pt x="466" y="744"/>
                        <a:pt x="560" y="711"/>
                        <a:pt x="637" y="637"/>
                      </a:cubicBezTo>
                      <a:cubicBezTo>
                        <a:pt x="777" y="485"/>
                        <a:pt x="777" y="255"/>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8"/>
                <p:cNvSpPr/>
                <p:nvPr/>
              </p:nvSpPr>
              <p:spPr>
                <a:xfrm rot="2700000">
                  <a:off x="972568" y="693793"/>
                  <a:ext cx="37589" cy="36186"/>
                </a:xfrm>
                <a:custGeom>
                  <a:avLst/>
                  <a:gdLst/>
                  <a:ahLst/>
                  <a:cxnLst/>
                  <a:rect l="l" t="t" r="r" b="b"/>
                  <a:pathLst>
                    <a:path w="777" h="748" extrusionOk="0">
                      <a:moveTo>
                        <a:pt x="375" y="0"/>
                      </a:moveTo>
                      <a:cubicBezTo>
                        <a:pt x="183" y="0"/>
                        <a:pt x="0" y="149"/>
                        <a:pt x="0" y="374"/>
                      </a:cubicBezTo>
                      <a:cubicBezTo>
                        <a:pt x="0" y="599"/>
                        <a:pt x="183" y="747"/>
                        <a:pt x="375" y="747"/>
                      </a:cubicBezTo>
                      <a:cubicBezTo>
                        <a:pt x="466" y="747"/>
                        <a:pt x="559" y="715"/>
                        <a:pt x="637" y="641"/>
                      </a:cubicBezTo>
                      <a:cubicBezTo>
                        <a:pt x="777" y="488"/>
                        <a:pt x="777" y="259"/>
                        <a:pt x="637" y="106"/>
                      </a:cubicBezTo>
                      <a:cubicBezTo>
                        <a:pt x="559" y="33"/>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p:nvPr/>
              </p:nvSpPr>
              <p:spPr>
                <a:xfrm rot="2700000">
                  <a:off x="972048" y="847735"/>
                  <a:ext cx="38218" cy="36234"/>
                </a:xfrm>
                <a:custGeom>
                  <a:avLst/>
                  <a:gdLst/>
                  <a:ahLst/>
                  <a:cxnLst/>
                  <a:rect l="l" t="t" r="r" b="b"/>
                  <a:pathLst>
                    <a:path w="790" h="749" extrusionOk="0">
                      <a:moveTo>
                        <a:pt x="381" y="1"/>
                      </a:moveTo>
                      <a:cubicBezTo>
                        <a:pt x="189" y="1"/>
                        <a:pt x="0" y="149"/>
                        <a:pt x="0" y="375"/>
                      </a:cubicBezTo>
                      <a:cubicBezTo>
                        <a:pt x="0" y="600"/>
                        <a:pt x="189" y="748"/>
                        <a:pt x="381" y="748"/>
                      </a:cubicBezTo>
                      <a:cubicBezTo>
                        <a:pt x="472" y="748"/>
                        <a:pt x="563" y="715"/>
                        <a:pt x="637" y="642"/>
                      </a:cubicBezTo>
                      <a:cubicBezTo>
                        <a:pt x="790" y="489"/>
                        <a:pt x="790" y="260"/>
                        <a:pt x="637" y="107"/>
                      </a:cubicBezTo>
                      <a:cubicBezTo>
                        <a:pt x="563" y="34"/>
                        <a:pt x="472"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6" name="Google Shape;186;p8"/>
                <p:cNvSpPr/>
                <p:nvPr/>
              </p:nvSpPr>
              <p:spPr>
                <a:xfrm rot="2700000">
                  <a:off x="818352" y="539605"/>
                  <a:ext cx="37637" cy="36186"/>
                </a:xfrm>
                <a:custGeom>
                  <a:avLst/>
                  <a:gdLst/>
                  <a:ahLst/>
                  <a:cxnLst/>
                  <a:rect l="l" t="t" r="r" b="b"/>
                  <a:pathLst>
                    <a:path w="778" h="748" extrusionOk="0">
                      <a:moveTo>
                        <a:pt x="376" y="0"/>
                      </a:moveTo>
                      <a:cubicBezTo>
                        <a:pt x="183" y="0"/>
                        <a:pt x="0" y="149"/>
                        <a:pt x="0" y="374"/>
                      </a:cubicBezTo>
                      <a:cubicBezTo>
                        <a:pt x="0" y="599"/>
                        <a:pt x="183" y="747"/>
                        <a:pt x="376" y="747"/>
                      </a:cubicBezTo>
                      <a:cubicBezTo>
                        <a:pt x="467" y="747"/>
                        <a:pt x="560" y="715"/>
                        <a:pt x="637" y="641"/>
                      </a:cubicBezTo>
                      <a:cubicBezTo>
                        <a:pt x="777" y="488"/>
                        <a:pt x="777" y="259"/>
                        <a:pt x="637" y="106"/>
                      </a:cubicBezTo>
                      <a:cubicBezTo>
                        <a:pt x="560" y="33"/>
                        <a:pt x="467"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7" name="Google Shape;187;p8"/>
                <p:cNvSpPr/>
                <p:nvPr/>
              </p:nvSpPr>
              <p:spPr>
                <a:xfrm rot="2700000">
                  <a:off x="818369" y="693769"/>
                  <a:ext cx="37637" cy="36234"/>
                </a:xfrm>
                <a:custGeom>
                  <a:avLst/>
                  <a:gdLst/>
                  <a:ahLst/>
                  <a:cxnLst/>
                  <a:rect l="l" t="t" r="r" b="b"/>
                  <a:pathLst>
                    <a:path w="778" h="749" extrusionOk="0">
                      <a:moveTo>
                        <a:pt x="376" y="1"/>
                      </a:moveTo>
                      <a:cubicBezTo>
                        <a:pt x="183" y="1"/>
                        <a:pt x="0" y="149"/>
                        <a:pt x="0" y="375"/>
                      </a:cubicBezTo>
                      <a:cubicBezTo>
                        <a:pt x="0" y="600"/>
                        <a:pt x="183" y="748"/>
                        <a:pt x="376" y="748"/>
                      </a:cubicBezTo>
                      <a:cubicBezTo>
                        <a:pt x="466" y="748"/>
                        <a:pt x="560" y="715"/>
                        <a:pt x="637" y="642"/>
                      </a:cubicBezTo>
                      <a:cubicBezTo>
                        <a:pt x="777" y="489"/>
                        <a:pt x="777" y="260"/>
                        <a:pt x="637" y="107"/>
                      </a:cubicBezTo>
                      <a:cubicBezTo>
                        <a:pt x="560" y="34"/>
                        <a:pt x="466" y="1"/>
                        <a:pt x="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8"/>
                <p:cNvSpPr/>
                <p:nvPr/>
              </p:nvSpPr>
              <p:spPr>
                <a:xfrm rot="2700000">
                  <a:off x="818530" y="847779"/>
                  <a:ext cx="37589" cy="36283"/>
                </a:xfrm>
                <a:custGeom>
                  <a:avLst/>
                  <a:gdLst/>
                  <a:ahLst/>
                  <a:cxnLst/>
                  <a:rect l="l" t="t" r="r" b="b"/>
                  <a:pathLst>
                    <a:path w="777" h="750" extrusionOk="0">
                      <a:moveTo>
                        <a:pt x="375" y="0"/>
                      </a:moveTo>
                      <a:cubicBezTo>
                        <a:pt x="182" y="0"/>
                        <a:pt x="0" y="154"/>
                        <a:pt x="0" y="379"/>
                      </a:cubicBezTo>
                      <a:cubicBezTo>
                        <a:pt x="0" y="602"/>
                        <a:pt x="178" y="749"/>
                        <a:pt x="368" y="749"/>
                      </a:cubicBezTo>
                      <a:cubicBezTo>
                        <a:pt x="461" y="749"/>
                        <a:pt x="557" y="714"/>
                        <a:pt x="637" y="634"/>
                      </a:cubicBezTo>
                      <a:cubicBezTo>
                        <a:pt x="777" y="494"/>
                        <a:pt x="777" y="252"/>
                        <a:pt x="637" y="112"/>
                      </a:cubicBezTo>
                      <a:cubicBezTo>
                        <a:pt x="559" y="34"/>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8"/>
                <p:cNvSpPr/>
                <p:nvPr/>
              </p:nvSpPr>
              <p:spPr>
                <a:xfrm rot="2700000">
                  <a:off x="1280074" y="539839"/>
                  <a:ext cx="38218" cy="35992"/>
                </a:xfrm>
                <a:custGeom>
                  <a:avLst/>
                  <a:gdLst/>
                  <a:ahLst/>
                  <a:cxnLst/>
                  <a:rect l="l" t="t" r="r" b="b"/>
                  <a:pathLst>
                    <a:path w="790" h="744" extrusionOk="0">
                      <a:moveTo>
                        <a:pt x="381" y="0"/>
                      </a:moveTo>
                      <a:cubicBezTo>
                        <a:pt x="189" y="0"/>
                        <a:pt x="0" y="149"/>
                        <a:pt x="0" y="374"/>
                      </a:cubicBezTo>
                      <a:cubicBezTo>
                        <a:pt x="0" y="596"/>
                        <a:pt x="184" y="744"/>
                        <a:pt x="374" y="744"/>
                      </a:cubicBezTo>
                      <a:cubicBezTo>
                        <a:pt x="467" y="744"/>
                        <a:pt x="561" y="708"/>
                        <a:pt x="637" y="629"/>
                      </a:cubicBezTo>
                      <a:cubicBezTo>
                        <a:pt x="790" y="489"/>
                        <a:pt x="790" y="247"/>
                        <a:pt x="637" y="107"/>
                      </a:cubicBezTo>
                      <a:cubicBezTo>
                        <a:pt x="563" y="33"/>
                        <a:pt x="472"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 name="Google Shape;190;p8"/>
                <p:cNvSpPr/>
                <p:nvPr/>
              </p:nvSpPr>
              <p:spPr>
                <a:xfrm rot="2700000">
                  <a:off x="1280261" y="693861"/>
                  <a:ext cx="37637" cy="35605"/>
                </a:xfrm>
                <a:custGeom>
                  <a:avLst/>
                  <a:gdLst/>
                  <a:ahLst/>
                  <a:cxnLst/>
                  <a:rect l="l" t="t" r="r" b="b"/>
                  <a:pathLst>
                    <a:path w="778" h="736" extrusionOk="0">
                      <a:moveTo>
                        <a:pt x="382" y="0"/>
                      </a:moveTo>
                      <a:cubicBezTo>
                        <a:pt x="189" y="0"/>
                        <a:pt x="1" y="149"/>
                        <a:pt x="1" y="374"/>
                      </a:cubicBezTo>
                      <a:cubicBezTo>
                        <a:pt x="1" y="590"/>
                        <a:pt x="188" y="735"/>
                        <a:pt x="380" y="735"/>
                      </a:cubicBezTo>
                      <a:cubicBezTo>
                        <a:pt x="472" y="735"/>
                        <a:pt x="564" y="702"/>
                        <a:pt x="638" y="629"/>
                      </a:cubicBezTo>
                      <a:cubicBezTo>
                        <a:pt x="778" y="488"/>
                        <a:pt x="778" y="247"/>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 name="Google Shape;191;p8"/>
                <p:cNvSpPr/>
                <p:nvPr/>
              </p:nvSpPr>
              <p:spPr>
                <a:xfrm rot="2700000">
                  <a:off x="1280432" y="847702"/>
                  <a:ext cx="37637" cy="35992"/>
                </a:xfrm>
                <a:custGeom>
                  <a:avLst/>
                  <a:gdLst/>
                  <a:ahLst/>
                  <a:cxnLst/>
                  <a:rect l="l" t="t" r="r" b="b"/>
                  <a:pathLst>
                    <a:path w="778" h="744" extrusionOk="0">
                      <a:moveTo>
                        <a:pt x="374" y="0"/>
                      </a:moveTo>
                      <a:cubicBezTo>
                        <a:pt x="184" y="0"/>
                        <a:pt x="1" y="148"/>
                        <a:pt x="1" y="370"/>
                      </a:cubicBezTo>
                      <a:cubicBezTo>
                        <a:pt x="1" y="595"/>
                        <a:pt x="189" y="744"/>
                        <a:pt x="382" y="744"/>
                      </a:cubicBezTo>
                      <a:cubicBezTo>
                        <a:pt x="472" y="744"/>
                        <a:pt x="564" y="711"/>
                        <a:pt x="637" y="637"/>
                      </a:cubicBezTo>
                      <a:cubicBezTo>
                        <a:pt x="778" y="485"/>
                        <a:pt x="778" y="255"/>
                        <a:pt x="637" y="115"/>
                      </a:cubicBezTo>
                      <a:cubicBezTo>
                        <a:pt x="562" y="36"/>
                        <a:pt x="46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8"/>
                <p:cNvSpPr/>
                <p:nvPr/>
              </p:nvSpPr>
              <p:spPr>
                <a:xfrm rot="2700000">
                  <a:off x="1126555" y="539690"/>
                  <a:ext cx="37589" cy="36428"/>
                </a:xfrm>
                <a:custGeom>
                  <a:avLst/>
                  <a:gdLst/>
                  <a:ahLst/>
                  <a:cxnLst/>
                  <a:rect l="l" t="t" r="r" b="b"/>
                  <a:pathLst>
                    <a:path w="777" h="753" extrusionOk="0">
                      <a:moveTo>
                        <a:pt x="368" y="0"/>
                      </a:moveTo>
                      <a:cubicBezTo>
                        <a:pt x="178" y="0"/>
                        <a:pt x="0" y="148"/>
                        <a:pt x="0" y="370"/>
                      </a:cubicBezTo>
                      <a:cubicBezTo>
                        <a:pt x="0" y="602"/>
                        <a:pt x="179" y="752"/>
                        <a:pt x="370" y="752"/>
                      </a:cubicBezTo>
                      <a:cubicBezTo>
                        <a:pt x="462" y="752"/>
                        <a:pt x="558" y="717"/>
                        <a:pt x="637" y="638"/>
                      </a:cubicBezTo>
                      <a:cubicBezTo>
                        <a:pt x="777" y="497"/>
                        <a:pt x="777" y="256"/>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 name="Google Shape;193;p8"/>
                <p:cNvSpPr/>
                <p:nvPr/>
              </p:nvSpPr>
              <p:spPr>
                <a:xfrm rot="2700000">
                  <a:off x="1126668" y="693941"/>
                  <a:ext cx="37637" cy="35992"/>
                </a:xfrm>
                <a:custGeom>
                  <a:avLst/>
                  <a:gdLst/>
                  <a:ahLst/>
                  <a:cxnLst/>
                  <a:rect l="l" t="t" r="r" b="b"/>
                  <a:pathLst>
                    <a:path w="778" h="744" extrusionOk="0">
                      <a:moveTo>
                        <a:pt x="365" y="0"/>
                      </a:moveTo>
                      <a:cubicBezTo>
                        <a:pt x="179" y="0"/>
                        <a:pt x="1" y="148"/>
                        <a:pt x="1" y="370"/>
                      </a:cubicBezTo>
                      <a:cubicBezTo>
                        <a:pt x="1" y="595"/>
                        <a:pt x="183" y="744"/>
                        <a:pt x="372" y="744"/>
                      </a:cubicBezTo>
                      <a:cubicBezTo>
                        <a:pt x="461" y="744"/>
                        <a:pt x="551" y="711"/>
                        <a:pt x="625" y="637"/>
                      </a:cubicBezTo>
                      <a:cubicBezTo>
                        <a:pt x="778" y="485"/>
                        <a:pt x="778" y="255"/>
                        <a:pt x="625" y="115"/>
                      </a:cubicBezTo>
                      <a:cubicBezTo>
                        <a:pt x="549" y="36"/>
                        <a:pt x="456"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 name="Google Shape;194;p8"/>
                <p:cNvSpPr/>
                <p:nvPr/>
              </p:nvSpPr>
              <p:spPr>
                <a:xfrm rot="2700000">
                  <a:off x="1126199" y="847759"/>
                  <a:ext cx="38266" cy="36186"/>
                </a:xfrm>
                <a:custGeom>
                  <a:avLst/>
                  <a:gdLst/>
                  <a:ahLst/>
                  <a:cxnLst/>
                  <a:rect l="l" t="t" r="r" b="b"/>
                  <a:pathLst>
                    <a:path w="791" h="748" extrusionOk="0">
                      <a:moveTo>
                        <a:pt x="382" y="0"/>
                      </a:moveTo>
                      <a:cubicBezTo>
                        <a:pt x="189" y="0"/>
                        <a:pt x="1" y="149"/>
                        <a:pt x="1" y="374"/>
                      </a:cubicBezTo>
                      <a:cubicBezTo>
                        <a:pt x="1" y="599"/>
                        <a:pt x="189" y="747"/>
                        <a:pt x="382" y="747"/>
                      </a:cubicBezTo>
                      <a:cubicBezTo>
                        <a:pt x="473" y="747"/>
                        <a:pt x="564" y="715"/>
                        <a:pt x="638" y="641"/>
                      </a:cubicBezTo>
                      <a:cubicBezTo>
                        <a:pt x="790" y="488"/>
                        <a:pt x="790" y="259"/>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5" name="Google Shape;195;p8"/>
              <p:cNvGrpSpPr/>
              <p:nvPr/>
            </p:nvGrpSpPr>
            <p:grpSpPr>
              <a:xfrm rot="5400000">
                <a:off x="2230658" y="1020186"/>
                <a:ext cx="514350" cy="360576"/>
                <a:chOff x="811070" y="531598"/>
                <a:chExt cx="514350" cy="360576"/>
              </a:xfrm>
            </p:grpSpPr>
            <p:sp>
              <p:nvSpPr>
                <p:cNvPr id="196" name="Google Shape;196;p8"/>
                <p:cNvSpPr/>
                <p:nvPr/>
              </p:nvSpPr>
              <p:spPr>
                <a:xfrm rot="2700000">
                  <a:off x="972493" y="539771"/>
                  <a:ext cx="37637" cy="35992"/>
                </a:xfrm>
                <a:custGeom>
                  <a:avLst/>
                  <a:gdLst/>
                  <a:ahLst/>
                  <a:cxnLst/>
                  <a:rect l="l" t="t" r="r" b="b"/>
                  <a:pathLst>
                    <a:path w="778" h="744" extrusionOk="0">
                      <a:moveTo>
                        <a:pt x="368" y="0"/>
                      </a:moveTo>
                      <a:cubicBezTo>
                        <a:pt x="178" y="0"/>
                        <a:pt x="0" y="148"/>
                        <a:pt x="0" y="370"/>
                      </a:cubicBezTo>
                      <a:cubicBezTo>
                        <a:pt x="0" y="595"/>
                        <a:pt x="183" y="744"/>
                        <a:pt x="376" y="744"/>
                      </a:cubicBezTo>
                      <a:cubicBezTo>
                        <a:pt x="466" y="744"/>
                        <a:pt x="560" y="711"/>
                        <a:pt x="637" y="637"/>
                      </a:cubicBezTo>
                      <a:cubicBezTo>
                        <a:pt x="777" y="485"/>
                        <a:pt x="777" y="255"/>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8"/>
                <p:cNvSpPr/>
                <p:nvPr/>
              </p:nvSpPr>
              <p:spPr>
                <a:xfrm rot="2700000">
                  <a:off x="972568" y="693793"/>
                  <a:ext cx="37589" cy="36186"/>
                </a:xfrm>
                <a:custGeom>
                  <a:avLst/>
                  <a:gdLst/>
                  <a:ahLst/>
                  <a:cxnLst/>
                  <a:rect l="l" t="t" r="r" b="b"/>
                  <a:pathLst>
                    <a:path w="777" h="748" extrusionOk="0">
                      <a:moveTo>
                        <a:pt x="375" y="0"/>
                      </a:moveTo>
                      <a:cubicBezTo>
                        <a:pt x="183" y="0"/>
                        <a:pt x="0" y="149"/>
                        <a:pt x="0" y="374"/>
                      </a:cubicBezTo>
                      <a:cubicBezTo>
                        <a:pt x="0" y="599"/>
                        <a:pt x="183" y="747"/>
                        <a:pt x="375" y="747"/>
                      </a:cubicBezTo>
                      <a:cubicBezTo>
                        <a:pt x="466" y="747"/>
                        <a:pt x="559" y="715"/>
                        <a:pt x="637" y="641"/>
                      </a:cubicBezTo>
                      <a:cubicBezTo>
                        <a:pt x="777" y="488"/>
                        <a:pt x="777" y="259"/>
                        <a:pt x="637" y="106"/>
                      </a:cubicBezTo>
                      <a:cubicBezTo>
                        <a:pt x="559" y="33"/>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 name="Google Shape;198;p8"/>
                <p:cNvSpPr/>
                <p:nvPr/>
              </p:nvSpPr>
              <p:spPr>
                <a:xfrm rot="2700000">
                  <a:off x="972048" y="847735"/>
                  <a:ext cx="38218" cy="36234"/>
                </a:xfrm>
                <a:custGeom>
                  <a:avLst/>
                  <a:gdLst/>
                  <a:ahLst/>
                  <a:cxnLst/>
                  <a:rect l="l" t="t" r="r" b="b"/>
                  <a:pathLst>
                    <a:path w="790" h="749" extrusionOk="0">
                      <a:moveTo>
                        <a:pt x="381" y="1"/>
                      </a:moveTo>
                      <a:cubicBezTo>
                        <a:pt x="189" y="1"/>
                        <a:pt x="0" y="149"/>
                        <a:pt x="0" y="375"/>
                      </a:cubicBezTo>
                      <a:cubicBezTo>
                        <a:pt x="0" y="600"/>
                        <a:pt x="189" y="748"/>
                        <a:pt x="381" y="748"/>
                      </a:cubicBezTo>
                      <a:cubicBezTo>
                        <a:pt x="472" y="748"/>
                        <a:pt x="563" y="715"/>
                        <a:pt x="637" y="642"/>
                      </a:cubicBezTo>
                      <a:cubicBezTo>
                        <a:pt x="790" y="489"/>
                        <a:pt x="790" y="260"/>
                        <a:pt x="637" y="107"/>
                      </a:cubicBezTo>
                      <a:cubicBezTo>
                        <a:pt x="563" y="34"/>
                        <a:pt x="472"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 name="Google Shape;199;p8"/>
                <p:cNvSpPr/>
                <p:nvPr/>
              </p:nvSpPr>
              <p:spPr>
                <a:xfrm rot="2700000">
                  <a:off x="818352" y="539605"/>
                  <a:ext cx="37637" cy="36186"/>
                </a:xfrm>
                <a:custGeom>
                  <a:avLst/>
                  <a:gdLst/>
                  <a:ahLst/>
                  <a:cxnLst/>
                  <a:rect l="l" t="t" r="r" b="b"/>
                  <a:pathLst>
                    <a:path w="778" h="748" extrusionOk="0">
                      <a:moveTo>
                        <a:pt x="376" y="0"/>
                      </a:moveTo>
                      <a:cubicBezTo>
                        <a:pt x="183" y="0"/>
                        <a:pt x="0" y="149"/>
                        <a:pt x="0" y="374"/>
                      </a:cubicBezTo>
                      <a:cubicBezTo>
                        <a:pt x="0" y="599"/>
                        <a:pt x="183" y="747"/>
                        <a:pt x="376" y="747"/>
                      </a:cubicBezTo>
                      <a:cubicBezTo>
                        <a:pt x="467" y="747"/>
                        <a:pt x="560" y="715"/>
                        <a:pt x="637" y="641"/>
                      </a:cubicBezTo>
                      <a:cubicBezTo>
                        <a:pt x="777" y="488"/>
                        <a:pt x="777" y="259"/>
                        <a:pt x="637" y="106"/>
                      </a:cubicBezTo>
                      <a:cubicBezTo>
                        <a:pt x="560" y="33"/>
                        <a:pt x="467"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8"/>
                <p:cNvSpPr/>
                <p:nvPr/>
              </p:nvSpPr>
              <p:spPr>
                <a:xfrm rot="2700000">
                  <a:off x="818369" y="693769"/>
                  <a:ext cx="37637" cy="36234"/>
                </a:xfrm>
                <a:custGeom>
                  <a:avLst/>
                  <a:gdLst/>
                  <a:ahLst/>
                  <a:cxnLst/>
                  <a:rect l="l" t="t" r="r" b="b"/>
                  <a:pathLst>
                    <a:path w="778" h="749" extrusionOk="0">
                      <a:moveTo>
                        <a:pt x="376" y="1"/>
                      </a:moveTo>
                      <a:cubicBezTo>
                        <a:pt x="183" y="1"/>
                        <a:pt x="0" y="149"/>
                        <a:pt x="0" y="375"/>
                      </a:cubicBezTo>
                      <a:cubicBezTo>
                        <a:pt x="0" y="600"/>
                        <a:pt x="183" y="748"/>
                        <a:pt x="376" y="748"/>
                      </a:cubicBezTo>
                      <a:cubicBezTo>
                        <a:pt x="466" y="748"/>
                        <a:pt x="560" y="715"/>
                        <a:pt x="637" y="642"/>
                      </a:cubicBezTo>
                      <a:cubicBezTo>
                        <a:pt x="777" y="489"/>
                        <a:pt x="777" y="260"/>
                        <a:pt x="637" y="107"/>
                      </a:cubicBezTo>
                      <a:cubicBezTo>
                        <a:pt x="560" y="34"/>
                        <a:pt x="466" y="1"/>
                        <a:pt x="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8"/>
                <p:cNvSpPr/>
                <p:nvPr/>
              </p:nvSpPr>
              <p:spPr>
                <a:xfrm rot="2700000">
                  <a:off x="818530" y="847779"/>
                  <a:ext cx="37589" cy="36283"/>
                </a:xfrm>
                <a:custGeom>
                  <a:avLst/>
                  <a:gdLst/>
                  <a:ahLst/>
                  <a:cxnLst/>
                  <a:rect l="l" t="t" r="r" b="b"/>
                  <a:pathLst>
                    <a:path w="777" h="750" extrusionOk="0">
                      <a:moveTo>
                        <a:pt x="375" y="0"/>
                      </a:moveTo>
                      <a:cubicBezTo>
                        <a:pt x="182" y="0"/>
                        <a:pt x="0" y="154"/>
                        <a:pt x="0" y="379"/>
                      </a:cubicBezTo>
                      <a:cubicBezTo>
                        <a:pt x="0" y="602"/>
                        <a:pt x="178" y="749"/>
                        <a:pt x="368" y="749"/>
                      </a:cubicBezTo>
                      <a:cubicBezTo>
                        <a:pt x="461" y="749"/>
                        <a:pt x="557" y="714"/>
                        <a:pt x="637" y="634"/>
                      </a:cubicBezTo>
                      <a:cubicBezTo>
                        <a:pt x="777" y="494"/>
                        <a:pt x="777" y="252"/>
                        <a:pt x="637" y="112"/>
                      </a:cubicBezTo>
                      <a:cubicBezTo>
                        <a:pt x="559" y="34"/>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8"/>
                <p:cNvSpPr/>
                <p:nvPr/>
              </p:nvSpPr>
              <p:spPr>
                <a:xfrm rot="2700000">
                  <a:off x="1280074" y="539839"/>
                  <a:ext cx="38218" cy="35992"/>
                </a:xfrm>
                <a:custGeom>
                  <a:avLst/>
                  <a:gdLst/>
                  <a:ahLst/>
                  <a:cxnLst/>
                  <a:rect l="l" t="t" r="r" b="b"/>
                  <a:pathLst>
                    <a:path w="790" h="744" extrusionOk="0">
                      <a:moveTo>
                        <a:pt x="381" y="0"/>
                      </a:moveTo>
                      <a:cubicBezTo>
                        <a:pt x="189" y="0"/>
                        <a:pt x="0" y="149"/>
                        <a:pt x="0" y="374"/>
                      </a:cubicBezTo>
                      <a:cubicBezTo>
                        <a:pt x="0" y="596"/>
                        <a:pt x="184" y="744"/>
                        <a:pt x="374" y="744"/>
                      </a:cubicBezTo>
                      <a:cubicBezTo>
                        <a:pt x="467" y="744"/>
                        <a:pt x="561" y="708"/>
                        <a:pt x="637" y="629"/>
                      </a:cubicBezTo>
                      <a:cubicBezTo>
                        <a:pt x="790" y="489"/>
                        <a:pt x="790" y="247"/>
                        <a:pt x="637" y="107"/>
                      </a:cubicBezTo>
                      <a:cubicBezTo>
                        <a:pt x="563" y="33"/>
                        <a:pt x="472"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8"/>
                <p:cNvSpPr/>
                <p:nvPr/>
              </p:nvSpPr>
              <p:spPr>
                <a:xfrm rot="2700000">
                  <a:off x="1280261" y="693861"/>
                  <a:ext cx="37637" cy="35605"/>
                </a:xfrm>
                <a:custGeom>
                  <a:avLst/>
                  <a:gdLst/>
                  <a:ahLst/>
                  <a:cxnLst/>
                  <a:rect l="l" t="t" r="r" b="b"/>
                  <a:pathLst>
                    <a:path w="778" h="736" extrusionOk="0">
                      <a:moveTo>
                        <a:pt x="382" y="0"/>
                      </a:moveTo>
                      <a:cubicBezTo>
                        <a:pt x="189" y="0"/>
                        <a:pt x="1" y="149"/>
                        <a:pt x="1" y="374"/>
                      </a:cubicBezTo>
                      <a:cubicBezTo>
                        <a:pt x="1" y="590"/>
                        <a:pt x="188" y="735"/>
                        <a:pt x="380" y="735"/>
                      </a:cubicBezTo>
                      <a:cubicBezTo>
                        <a:pt x="472" y="735"/>
                        <a:pt x="564" y="702"/>
                        <a:pt x="638" y="629"/>
                      </a:cubicBezTo>
                      <a:cubicBezTo>
                        <a:pt x="778" y="488"/>
                        <a:pt x="778" y="247"/>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8"/>
                <p:cNvSpPr/>
                <p:nvPr/>
              </p:nvSpPr>
              <p:spPr>
                <a:xfrm rot="2700000">
                  <a:off x="1280432" y="847702"/>
                  <a:ext cx="37637" cy="35992"/>
                </a:xfrm>
                <a:custGeom>
                  <a:avLst/>
                  <a:gdLst/>
                  <a:ahLst/>
                  <a:cxnLst/>
                  <a:rect l="l" t="t" r="r" b="b"/>
                  <a:pathLst>
                    <a:path w="778" h="744" extrusionOk="0">
                      <a:moveTo>
                        <a:pt x="374" y="0"/>
                      </a:moveTo>
                      <a:cubicBezTo>
                        <a:pt x="184" y="0"/>
                        <a:pt x="1" y="148"/>
                        <a:pt x="1" y="370"/>
                      </a:cubicBezTo>
                      <a:cubicBezTo>
                        <a:pt x="1" y="595"/>
                        <a:pt x="189" y="744"/>
                        <a:pt x="382" y="744"/>
                      </a:cubicBezTo>
                      <a:cubicBezTo>
                        <a:pt x="472" y="744"/>
                        <a:pt x="564" y="711"/>
                        <a:pt x="637" y="637"/>
                      </a:cubicBezTo>
                      <a:cubicBezTo>
                        <a:pt x="778" y="485"/>
                        <a:pt x="778" y="255"/>
                        <a:pt x="637" y="115"/>
                      </a:cubicBezTo>
                      <a:cubicBezTo>
                        <a:pt x="562" y="36"/>
                        <a:pt x="46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 name="Google Shape;205;p8"/>
                <p:cNvSpPr/>
                <p:nvPr/>
              </p:nvSpPr>
              <p:spPr>
                <a:xfrm rot="2700000">
                  <a:off x="1126555" y="539690"/>
                  <a:ext cx="37589" cy="36428"/>
                </a:xfrm>
                <a:custGeom>
                  <a:avLst/>
                  <a:gdLst/>
                  <a:ahLst/>
                  <a:cxnLst/>
                  <a:rect l="l" t="t" r="r" b="b"/>
                  <a:pathLst>
                    <a:path w="777" h="753" extrusionOk="0">
                      <a:moveTo>
                        <a:pt x="368" y="0"/>
                      </a:moveTo>
                      <a:cubicBezTo>
                        <a:pt x="178" y="0"/>
                        <a:pt x="0" y="148"/>
                        <a:pt x="0" y="370"/>
                      </a:cubicBezTo>
                      <a:cubicBezTo>
                        <a:pt x="0" y="602"/>
                        <a:pt x="179" y="752"/>
                        <a:pt x="370" y="752"/>
                      </a:cubicBezTo>
                      <a:cubicBezTo>
                        <a:pt x="462" y="752"/>
                        <a:pt x="558" y="717"/>
                        <a:pt x="637" y="638"/>
                      </a:cubicBezTo>
                      <a:cubicBezTo>
                        <a:pt x="777" y="497"/>
                        <a:pt x="777" y="256"/>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8"/>
                <p:cNvSpPr/>
                <p:nvPr/>
              </p:nvSpPr>
              <p:spPr>
                <a:xfrm rot="2700000">
                  <a:off x="1126668" y="693941"/>
                  <a:ext cx="37637" cy="35992"/>
                </a:xfrm>
                <a:custGeom>
                  <a:avLst/>
                  <a:gdLst/>
                  <a:ahLst/>
                  <a:cxnLst/>
                  <a:rect l="l" t="t" r="r" b="b"/>
                  <a:pathLst>
                    <a:path w="778" h="744" extrusionOk="0">
                      <a:moveTo>
                        <a:pt x="365" y="0"/>
                      </a:moveTo>
                      <a:cubicBezTo>
                        <a:pt x="179" y="0"/>
                        <a:pt x="1" y="148"/>
                        <a:pt x="1" y="370"/>
                      </a:cubicBezTo>
                      <a:cubicBezTo>
                        <a:pt x="1" y="595"/>
                        <a:pt x="183" y="744"/>
                        <a:pt x="372" y="744"/>
                      </a:cubicBezTo>
                      <a:cubicBezTo>
                        <a:pt x="461" y="744"/>
                        <a:pt x="551" y="711"/>
                        <a:pt x="625" y="637"/>
                      </a:cubicBezTo>
                      <a:cubicBezTo>
                        <a:pt x="778" y="485"/>
                        <a:pt x="778" y="255"/>
                        <a:pt x="625" y="115"/>
                      </a:cubicBezTo>
                      <a:cubicBezTo>
                        <a:pt x="549" y="36"/>
                        <a:pt x="456"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8"/>
                <p:cNvSpPr/>
                <p:nvPr/>
              </p:nvSpPr>
              <p:spPr>
                <a:xfrm rot="2700000">
                  <a:off x="1126199" y="847759"/>
                  <a:ext cx="38266" cy="36186"/>
                </a:xfrm>
                <a:custGeom>
                  <a:avLst/>
                  <a:gdLst/>
                  <a:ahLst/>
                  <a:cxnLst/>
                  <a:rect l="l" t="t" r="r" b="b"/>
                  <a:pathLst>
                    <a:path w="791" h="748" extrusionOk="0">
                      <a:moveTo>
                        <a:pt x="382" y="0"/>
                      </a:moveTo>
                      <a:cubicBezTo>
                        <a:pt x="189" y="0"/>
                        <a:pt x="1" y="149"/>
                        <a:pt x="1" y="374"/>
                      </a:cubicBezTo>
                      <a:cubicBezTo>
                        <a:pt x="1" y="599"/>
                        <a:pt x="189" y="747"/>
                        <a:pt x="382" y="747"/>
                      </a:cubicBezTo>
                      <a:cubicBezTo>
                        <a:pt x="473" y="747"/>
                        <a:pt x="564" y="715"/>
                        <a:pt x="638" y="641"/>
                      </a:cubicBezTo>
                      <a:cubicBezTo>
                        <a:pt x="790" y="488"/>
                        <a:pt x="790" y="259"/>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8" name="Google Shape;208;p8"/>
            <p:cNvGrpSpPr/>
            <p:nvPr/>
          </p:nvGrpSpPr>
          <p:grpSpPr>
            <a:xfrm>
              <a:off x="7306076" y="3093050"/>
              <a:ext cx="775800" cy="851096"/>
              <a:chOff x="7306076" y="2838950"/>
              <a:chExt cx="775800" cy="851096"/>
            </a:xfrm>
          </p:grpSpPr>
          <p:sp>
            <p:nvSpPr>
              <p:cNvPr id="209" name="Google Shape;209;p8"/>
              <p:cNvSpPr/>
              <p:nvPr/>
            </p:nvSpPr>
            <p:spPr>
              <a:xfrm rot="5400000">
                <a:off x="7268429" y="2876610"/>
                <a:ext cx="851096" cy="775777"/>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10" name="Google Shape;210;p8"/>
              <p:cNvPicPr preferRelativeResize="0"/>
              <p:nvPr/>
            </p:nvPicPr>
            <p:blipFill rotWithShape="1">
              <a:blip r:embed="rId2">
                <a:alphaModFix amt="50000"/>
              </a:blip>
              <a:srcRect t="317" b="327"/>
              <a:stretch>
                <a:fillRect/>
              </a:stretch>
            </p:blipFill>
            <p:spPr>
              <a:xfrm rot="-5400000" flipH="1">
                <a:off x="7305776" y="2876622"/>
                <a:ext cx="776400" cy="775800"/>
              </a:xfrm>
              <a:prstGeom prst="ellipse">
                <a:avLst/>
              </a:prstGeom>
              <a:noFill/>
              <a:ln>
                <a:noFill/>
              </a:ln>
            </p:spPr>
          </p:pic>
        </p:grpSp>
        <p:grpSp>
          <p:nvGrpSpPr>
            <p:cNvPr id="211" name="Google Shape;211;p8"/>
            <p:cNvGrpSpPr/>
            <p:nvPr/>
          </p:nvGrpSpPr>
          <p:grpSpPr>
            <a:xfrm>
              <a:off x="7610872" y="3524050"/>
              <a:ext cx="692014" cy="502605"/>
              <a:chOff x="8079872" y="1013425"/>
              <a:chExt cx="692014" cy="502605"/>
            </a:xfrm>
          </p:grpSpPr>
          <p:sp>
            <p:nvSpPr>
              <p:cNvPr id="212" name="Google Shape;212;p8"/>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8"/>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8"/>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8"/>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8"/>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8"/>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8"/>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19"/>
        <p:cNvGrpSpPr/>
        <p:nvPr/>
      </p:nvGrpSpPr>
      <p:grpSpPr>
        <a:xfrm>
          <a:off x="0" y="0"/>
          <a:ext cx="0" cy="0"/>
          <a:chOff x="0" y="0"/>
          <a:chExt cx="0" cy="0"/>
        </a:xfrm>
      </p:grpSpPr>
      <p:sp>
        <p:nvSpPr>
          <p:cNvPr id="220" name="Google Shape;220;p9"/>
          <p:cNvSpPr txBox="1">
            <a:spLocks noGrp="1"/>
          </p:cNvSpPr>
          <p:nvPr>
            <p:ph type="title"/>
          </p:nvPr>
        </p:nvSpPr>
        <p:spPr>
          <a:xfrm>
            <a:off x="724288" y="1554350"/>
            <a:ext cx="3822900" cy="4755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5000">
                <a:latin typeface="等线" panose="02010600030101010101" charset="-122"/>
                <a:ea typeface="等线" panose="02010600030101010101" charset="-122"/>
                <a:cs typeface="等线" panose="02010600030101010101" charset="-122"/>
                <a:sym typeface="等线" panose="02010600030101010101" charset="-122"/>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dirty="0"/>
          </a:p>
        </p:txBody>
      </p:sp>
      <p:sp>
        <p:nvSpPr>
          <p:cNvPr id="221" name="Google Shape;221;p9"/>
          <p:cNvSpPr txBox="1">
            <a:spLocks noGrp="1"/>
          </p:cNvSpPr>
          <p:nvPr>
            <p:ph type="subTitle" idx="1"/>
          </p:nvPr>
        </p:nvSpPr>
        <p:spPr>
          <a:xfrm>
            <a:off x="724288" y="2225950"/>
            <a:ext cx="3822900" cy="13632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2100"/>
              <a:buNone/>
              <a:defRPr sz="1600">
                <a:latin typeface="等线" panose="02010600030101010101" charset="-122"/>
                <a:ea typeface="等线" panose="02010600030101010101" charset="-122"/>
                <a:cs typeface="等线" panose="02010600030101010101" charset="-122"/>
                <a:sym typeface="等线" panose="02010600030101010101" charset="-122"/>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dirty="0"/>
          </a:p>
        </p:txBody>
      </p:sp>
      <p:grpSp>
        <p:nvGrpSpPr>
          <p:cNvPr id="222" name="Google Shape;222;p9"/>
          <p:cNvGrpSpPr/>
          <p:nvPr/>
        </p:nvGrpSpPr>
        <p:grpSpPr>
          <a:xfrm>
            <a:off x="536664" y="4229250"/>
            <a:ext cx="825402" cy="580854"/>
            <a:chOff x="1593551" y="241175"/>
            <a:chExt cx="825402" cy="580854"/>
          </a:xfrm>
        </p:grpSpPr>
        <p:sp>
          <p:nvSpPr>
            <p:cNvPr id="223" name="Google Shape;223;p9"/>
            <p:cNvSpPr/>
            <p:nvPr/>
          </p:nvSpPr>
          <p:spPr>
            <a:xfrm>
              <a:off x="1593551" y="241175"/>
              <a:ext cx="603103" cy="580830"/>
            </a:xfrm>
            <a:custGeom>
              <a:avLst/>
              <a:gdLst/>
              <a:ahLst/>
              <a:cxnLst/>
              <a:rect l="l" t="t" r="r" b="b"/>
              <a:pathLst>
                <a:path w="12645" h="12178" extrusionOk="0">
                  <a:moveTo>
                    <a:pt x="6558" y="323"/>
                  </a:moveTo>
                  <a:cubicBezTo>
                    <a:pt x="9741" y="323"/>
                    <a:pt x="12326" y="2908"/>
                    <a:pt x="12326" y="6091"/>
                  </a:cubicBezTo>
                  <a:cubicBezTo>
                    <a:pt x="12326" y="8422"/>
                    <a:pt x="10925" y="10523"/>
                    <a:pt x="8773" y="11414"/>
                  </a:cubicBezTo>
                  <a:cubicBezTo>
                    <a:pt x="8058" y="11714"/>
                    <a:pt x="7307" y="11860"/>
                    <a:pt x="6561" y="11860"/>
                  </a:cubicBezTo>
                  <a:cubicBezTo>
                    <a:pt x="5063" y="11860"/>
                    <a:pt x="3589" y="11271"/>
                    <a:pt x="2483" y="10166"/>
                  </a:cubicBezTo>
                  <a:cubicBezTo>
                    <a:pt x="828" y="8523"/>
                    <a:pt x="344" y="6040"/>
                    <a:pt x="1235" y="3888"/>
                  </a:cubicBezTo>
                  <a:cubicBezTo>
                    <a:pt x="2127" y="1724"/>
                    <a:pt x="4228" y="323"/>
                    <a:pt x="6558" y="323"/>
                  </a:cubicBezTo>
                  <a:close/>
                  <a:moveTo>
                    <a:pt x="6561" y="0"/>
                  </a:moveTo>
                  <a:cubicBezTo>
                    <a:pt x="4977" y="0"/>
                    <a:pt x="3421" y="620"/>
                    <a:pt x="2254" y="1787"/>
                  </a:cubicBezTo>
                  <a:cubicBezTo>
                    <a:pt x="522" y="3532"/>
                    <a:pt x="0" y="6142"/>
                    <a:pt x="942" y="8422"/>
                  </a:cubicBezTo>
                  <a:cubicBezTo>
                    <a:pt x="1885" y="10701"/>
                    <a:pt x="4100" y="12178"/>
                    <a:pt x="6558" y="12178"/>
                  </a:cubicBezTo>
                  <a:cubicBezTo>
                    <a:pt x="9919" y="12178"/>
                    <a:pt x="12644" y="9453"/>
                    <a:pt x="12644" y="6091"/>
                  </a:cubicBezTo>
                  <a:cubicBezTo>
                    <a:pt x="12644" y="3621"/>
                    <a:pt x="11167" y="1405"/>
                    <a:pt x="8888" y="463"/>
                  </a:cubicBezTo>
                  <a:cubicBezTo>
                    <a:pt x="8134" y="152"/>
                    <a:pt x="7344" y="0"/>
                    <a:pt x="65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4" name="Google Shape;224;p9"/>
            <p:cNvSpPr/>
            <p:nvPr/>
          </p:nvSpPr>
          <p:spPr>
            <a:xfrm>
              <a:off x="1950556" y="353650"/>
              <a:ext cx="468397" cy="468378"/>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25" name="Google Shape;225;p9"/>
            <p:cNvPicPr preferRelativeResize="0"/>
            <p:nvPr/>
          </p:nvPicPr>
          <p:blipFill rotWithShape="1">
            <a:blip r:embed="rId2"/>
            <a:srcRect t="465" b="475"/>
            <a:stretch>
              <a:fillRect/>
            </a:stretch>
          </p:blipFill>
          <p:spPr>
            <a:xfrm rot="10800000" flipH="1">
              <a:off x="1955554" y="359239"/>
              <a:ext cx="458400" cy="457200"/>
            </a:xfrm>
            <a:prstGeom prst="ellipse">
              <a:avLst/>
            </a:prstGeom>
            <a:noFill/>
            <a:ln>
              <a:noFill/>
            </a:ln>
          </p:spPr>
        </p:pic>
      </p:grpSp>
      <p:grpSp>
        <p:nvGrpSpPr>
          <p:cNvPr id="226" name="Google Shape;226;p9"/>
          <p:cNvGrpSpPr/>
          <p:nvPr/>
        </p:nvGrpSpPr>
        <p:grpSpPr>
          <a:xfrm>
            <a:off x="2915946" y="539247"/>
            <a:ext cx="504351" cy="308400"/>
            <a:chOff x="2915946" y="539247"/>
            <a:chExt cx="504351" cy="308400"/>
          </a:xfrm>
        </p:grpSpPr>
        <p:sp>
          <p:nvSpPr>
            <p:cNvPr id="227" name="Google Shape;227;p9"/>
            <p:cNvSpPr/>
            <p:nvPr/>
          </p:nvSpPr>
          <p:spPr>
            <a:xfrm rot="5400000">
              <a:off x="330868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8" name="Google Shape;228;p9"/>
            <p:cNvSpPr/>
            <p:nvPr/>
          </p:nvSpPr>
          <p:spPr>
            <a:xfrm rot="5400000">
              <a:off x="311189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9" name="Google Shape;229;p9"/>
            <p:cNvSpPr/>
            <p:nvPr/>
          </p:nvSpPr>
          <p:spPr>
            <a:xfrm rot="5400000">
              <a:off x="2915521"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9"/>
            <p:cNvSpPr/>
            <p:nvPr/>
          </p:nvSpPr>
          <p:spPr>
            <a:xfrm rot="5400000">
              <a:off x="330868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9"/>
            <p:cNvSpPr/>
            <p:nvPr/>
          </p:nvSpPr>
          <p:spPr>
            <a:xfrm rot="5400000">
              <a:off x="311189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2" name="Google Shape;232;p9"/>
            <p:cNvSpPr/>
            <p:nvPr/>
          </p:nvSpPr>
          <p:spPr>
            <a:xfrm rot="5400000">
              <a:off x="291552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33"/>
        <p:cNvGrpSpPr/>
        <p:nvPr/>
      </p:nvGrpSpPr>
      <p:grpSpPr>
        <a:xfrm>
          <a:off x="0" y="0"/>
          <a:ext cx="0" cy="0"/>
          <a:chOff x="0" y="0"/>
          <a:chExt cx="0" cy="0"/>
        </a:xfrm>
      </p:grpSpPr>
      <p:grpSp>
        <p:nvGrpSpPr>
          <p:cNvPr id="234" name="Google Shape;234;p10"/>
          <p:cNvGrpSpPr/>
          <p:nvPr/>
        </p:nvGrpSpPr>
        <p:grpSpPr>
          <a:xfrm>
            <a:off x="-1264043" y="1748926"/>
            <a:ext cx="6082685" cy="2954521"/>
            <a:chOff x="1993982" y="1718339"/>
            <a:chExt cx="6082685" cy="2954521"/>
          </a:xfrm>
        </p:grpSpPr>
        <p:sp>
          <p:nvSpPr>
            <p:cNvPr id="235" name="Google Shape;235;p10"/>
            <p:cNvSpPr/>
            <p:nvPr/>
          </p:nvSpPr>
          <p:spPr>
            <a:xfrm>
              <a:off x="1993982" y="1720983"/>
              <a:ext cx="6082685" cy="2951876"/>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36" name="Google Shape;236;p10"/>
            <p:cNvPicPr preferRelativeResize="0"/>
            <p:nvPr/>
          </p:nvPicPr>
          <p:blipFill rotWithShape="1">
            <a:blip r:embed="rId2">
              <a:alphaModFix amt="45000"/>
            </a:blip>
            <a:srcRect l="-50457" t="15805" r="330" b="11525"/>
            <a:stretch>
              <a:fillRect/>
            </a:stretch>
          </p:blipFill>
          <p:spPr>
            <a:xfrm rot="10800000" flipH="1">
              <a:off x="2002286" y="1718339"/>
              <a:ext cx="6066000" cy="2952900"/>
            </a:xfrm>
            <a:prstGeom prst="roundRect">
              <a:avLst>
                <a:gd name="adj" fmla="val 50000"/>
              </a:avLst>
            </a:prstGeom>
            <a:noFill/>
            <a:ln>
              <a:noFill/>
            </a:ln>
          </p:spPr>
        </p:pic>
      </p:grpSp>
      <p:sp>
        <p:nvSpPr>
          <p:cNvPr id="237" name="Google Shape;237;p10"/>
          <p:cNvSpPr txBox="1">
            <a:spLocks noGrp="1"/>
          </p:cNvSpPr>
          <p:nvPr>
            <p:ph type="title"/>
          </p:nvPr>
        </p:nvSpPr>
        <p:spPr>
          <a:xfrm>
            <a:off x="819875" y="1909487"/>
            <a:ext cx="3078300" cy="26334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lt1"/>
        </a:solidFill>
        <a:effectLst/>
      </p:bgPr>
    </p:bg>
    <p:spTree>
      <p:nvGrpSpPr>
        <p:cNvPr id="1" name="Shape 238"/>
        <p:cNvGrpSpPr/>
        <p:nvPr/>
      </p:nvGrpSpPr>
      <p:grpSpPr>
        <a:xfrm>
          <a:off x="0" y="0"/>
          <a:ext cx="0" cy="0"/>
          <a:chOff x="0" y="0"/>
          <a:chExt cx="0" cy="0"/>
        </a:xfrm>
      </p:grpSpPr>
      <p:sp>
        <p:nvSpPr>
          <p:cNvPr id="239" name="Google Shape;239;p11"/>
          <p:cNvSpPr txBox="1">
            <a:spLocks noGrp="1"/>
          </p:cNvSpPr>
          <p:nvPr>
            <p:ph type="title" hasCustomPrompt="1"/>
          </p:nvPr>
        </p:nvSpPr>
        <p:spPr>
          <a:xfrm>
            <a:off x="1696100" y="1519900"/>
            <a:ext cx="5751600" cy="1446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2000"/>
              <a:buNone/>
              <a:defRPr sz="10000">
                <a:solidFill>
                  <a:schemeClr val="dk2"/>
                </a:solidFill>
                <a:latin typeface="等线" panose="02010600030101010101" charset="-122"/>
                <a:ea typeface="等线" panose="02010600030101010101" charset="-122"/>
                <a:cs typeface="等线" panose="02010600030101010101" charset="-122"/>
                <a:sym typeface="等线" panose="02010600030101010101" charset="-122"/>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rPr dirty="0"/>
              <a:t>xx%</a:t>
            </a:r>
            <a:endParaRPr dirty="0"/>
          </a:p>
        </p:txBody>
      </p:sp>
      <p:sp>
        <p:nvSpPr>
          <p:cNvPr id="240" name="Google Shape;240;p11"/>
          <p:cNvSpPr txBox="1">
            <a:spLocks noGrp="1"/>
          </p:cNvSpPr>
          <p:nvPr>
            <p:ph type="body" idx="1"/>
          </p:nvPr>
        </p:nvSpPr>
        <p:spPr>
          <a:xfrm>
            <a:off x="1696100" y="2966800"/>
            <a:ext cx="5751600" cy="429000"/>
          </a:xfrm>
          <a:prstGeom prst="rect">
            <a:avLst/>
          </a:prstGeom>
        </p:spPr>
        <p:txBody>
          <a:bodyPr spcFirstLastPara="1" wrap="square" lIns="91425" tIns="91425" rIns="91425" bIns="91425" anchor="ctr" anchorCtr="0">
            <a:noAutofit/>
          </a:bodyPr>
          <a:lstStyle>
            <a:lvl1pPr marL="457200" lvl="0" indent="-317500" algn="ctr">
              <a:spcBef>
                <a:spcPts val="0"/>
              </a:spcBef>
              <a:spcAft>
                <a:spcPts val="0"/>
              </a:spcAft>
              <a:buSzPts val="1400"/>
              <a:buChar char="●"/>
              <a:defRPr sz="1800" u="sng">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dirty="0"/>
          </a:p>
        </p:txBody>
      </p:sp>
      <p:grpSp>
        <p:nvGrpSpPr>
          <p:cNvPr id="241" name="Google Shape;241;p11"/>
          <p:cNvGrpSpPr/>
          <p:nvPr/>
        </p:nvGrpSpPr>
        <p:grpSpPr>
          <a:xfrm>
            <a:off x="560514" y="-435573"/>
            <a:ext cx="1839796" cy="1781928"/>
            <a:chOff x="560514" y="-435573"/>
            <a:chExt cx="1839796" cy="1781928"/>
          </a:xfrm>
        </p:grpSpPr>
        <p:grpSp>
          <p:nvGrpSpPr>
            <p:cNvPr id="242" name="Google Shape;242;p11"/>
            <p:cNvGrpSpPr/>
            <p:nvPr/>
          </p:nvGrpSpPr>
          <p:grpSpPr>
            <a:xfrm rot="5400000">
              <a:off x="669522" y="22871"/>
              <a:ext cx="1781928" cy="865040"/>
              <a:chOff x="-968809" y="1851892"/>
              <a:chExt cx="5540822" cy="2689800"/>
            </a:xfrm>
          </p:grpSpPr>
          <p:sp>
            <p:nvSpPr>
              <p:cNvPr id="243" name="Google Shape;243;p11"/>
              <p:cNvSpPr/>
              <p:nvPr/>
            </p:nvSpPr>
            <p:spPr>
              <a:xfrm>
                <a:off x="-968809" y="1852329"/>
                <a:ext cx="5540822" cy="2688915"/>
              </a:xfrm>
              <a:custGeom>
                <a:avLst/>
                <a:gdLst/>
                <a:ahLst/>
                <a:cxnLst/>
                <a:rect l="l" t="t" r="r" b="b"/>
                <a:pathLst>
                  <a:path w="42391" h="20572" extrusionOk="0">
                    <a:moveTo>
                      <a:pt x="10267" y="0"/>
                    </a:moveTo>
                    <a:cubicBezTo>
                      <a:pt x="4612" y="0"/>
                      <a:pt x="1" y="4591"/>
                      <a:pt x="1" y="10280"/>
                    </a:cubicBezTo>
                    <a:cubicBezTo>
                      <a:pt x="1" y="15975"/>
                      <a:pt x="4624" y="20571"/>
                      <a:pt x="10289" y="20571"/>
                    </a:cubicBezTo>
                    <a:cubicBezTo>
                      <a:pt x="10374" y="20571"/>
                      <a:pt x="10459" y="20570"/>
                      <a:pt x="10544" y="20568"/>
                    </a:cubicBezTo>
                    <a:lnTo>
                      <a:pt x="31847" y="20568"/>
                    </a:lnTo>
                    <a:cubicBezTo>
                      <a:pt x="31932" y="20570"/>
                      <a:pt x="32017" y="20571"/>
                      <a:pt x="32101" y="20571"/>
                    </a:cubicBezTo>
                    <a:cubicBezTo>
                      <a:pt x="37767" y="20571"/>
                      <a:pt x="42390" y="15975"/>
                      <a:pt x="42390" y="10280"/>
                    </a:cubicBezTo>
                    <a:cubicBezTo>
                      <a:pt x="42390" y="4591"/>
                      <a:pt x="37779" y="0"/>
                      <a:pt x="32124" y="0"/>
                    </a:cubicBezTo>
                    <a:cubicBezTo>
                      <a:pt x="32032" y="0"/>
                      <a:pt x="31939" y="1"/>
                      <a:pt x="31847" y="4"/>
                    </a:cubicBezTo>
                    <a:lnTo>
                      <a:pt x="10544" y="4"/>
                    </a:lnTo>
                    <a:cubicBezTo>
                      <a:pt x="10451" y="1"/>
                      <a:pt x="10359" y="0"/>
                      <a:pt x="102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4" name="Google Shape;244;p11"/>
              <p:cNvPicPr preferRelativeResize="0"/>
              <p:nvPr/>
            </p:nvPicPr>
            <p:blipFill rotWithShape="1">
              <a:blip r:embed="rId2"/>
              <a:srcRect l="-50457" t="15805" r="330" b="11525"/>
              <a:stretch>
                <a:fillRect/>
              </a:stretch>
            </p:blipFill>
            <p:spPr>
              <a:xfrm rot="10800000" flipH="1">
                <a:off x="-961895" y="1851892"/>
                <a:ext cx="5525700" cy="2689800"/>
              </a:xfrm>
              <a:prstGeom prst="roundRect">
                <a:avLst>
                  <a:gd name="adj" fmla="val 50000"/>
                </a:avLst>
              </a:prstGeom>
              <a:noFill/>
              <a:ln>
                <a:noFill/>
              </a:ln>
            </p:spPr>
          </p:pic>
        </p:grpSp>
        <p:grpSp>
          <p:nvGrpSpPr>
            <p:cNvPr id="245" name="Google Shape;245;p11"/>
            <p:cNvGrpSpPr/>
            <p:nvPr/>
          </p:nvGrpSpPr>
          <p:grpSpPr>
            <a:xfrm>
              <a:off x="560514" y="154275"/>
              <a:ext cx="775777" cy="851095"/>
              <a:chOff x="6771473" y="57820"/>
              <a:chExt cx="863702" cy="947557"/>
            </a:xfrm>
          </p:grpSpPr>
          <p:sp>
            <p:nvSpPr>
              <p:cNvPr id="246" name="Google Shape;246;p11"/>
              <p:cNvSpPr/>
              <p:nvPr/>
            </p:nvSpPr>
            <p:spPr>
              <a:xfrm rot="5400000">
                <a:off x="6729546" y="99748"/>
                <a:ext cx="947557" cy="863701"/>
              </a:xfrm>
              <a:custGeom>
                <a:avLst/>
                <a:gdLst/>
                <a:ahLst/>
                <a:cxnLst/>
                <a:rect l="l" t="t" r="r" b="b"/>
                <a:pathLst>
                  <a:path w="22577" h="20579" extrusionOk="0">
                    <a:moveTo>
                      <a:pt x="11289" y="1"/>
                    </a:moveTo>
                    <a:cubicBezTo>
                      <a:pt x="8656" y="1"/>
                      <a:pt x="6023" y="1007"/>
                      <a:pt x="4012" y="3019"/>
                    </a:cubicBezTo>
                    <a:cubicBezTo>
                      <a:pt x="1" y="7030"/>
                      <a:pt x="1" y="13549"/>
                      <a:pt x="4012" y="17560"/>
                    </a:cubicBezTo>
                    <a:cubicBezTo>
                      <a:pt x="6023" y="19572"/>
                      <a:pt x="8656" y="20578"/>
                      <a:pt x="11289" y="20578"/>
                    </a:cubicBezTo>
                    <a:cubicBezTo>
                      <a:pt x="13921" y="20578"/>
                      <a:pt x="16554" y="19572"/>
                      <a:pt x="18566" y="17560"/>
                    </a:cubicBezTo>
                    <a:cubicBezTo>
                      <a:pt x="22577" y="13549"/>
                      <a:pt x="22577" y="7030"/>
                      <a:pt x="18566" y="3019"/>
                    </a:cubicBezTo>
                    <a:cubicBezTo>
                      <a:pt x="16554" y="1007"/>
                      <a:pt x="13921" y="1"/>
                      <a:pt x="112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7" name="Google Shape;247;p11"/>
              <p:cNvPicPr preferRelativeResize="0"/>
              <p:nvPr/>
            </p:nvPicPr>
            <p:blipFill rotWithShape="1">
              <a:blip r:embed="rId3"/>
              <a:srcRect t="377" b="377"/>
              <a:stretch>
                <a:fillRect/>
              </a:stretch>
            </p:blipFill>
            <p:spPr>
              <a:xfrm rot="-5400000" flipH="1">
                <a:off x="6771173" y="99727"/>
                <a:ext cx="864300" cy="863700"/>
              </a:xfrm>
              <a:prstGeom prst="ellipse">
                <a:avLst/>
              </a:prstGeom>
              <a:noFill/>
              <a:ln>
                <a:noFill/>
              </a:ln>
            </p:spPr>
          </p:pic>
        </p:grpSp>
        <p:grpSp>
          <p:nvGrpSpPr>
            <p:cNvPr id="248" name="Google Shape;248;p11"/>
            <p:cNvGrpSpPr/>
            <p:nvPr/>
          </p:nvGrpSpPr>
          <p:grpSpPr>
            <a:xfrm>
              <a:off x="637897" y="717425"/>
              <a:ext cx="692014" cy="502605"/>
              <a:chOff x="8079872" y="1013425"/>
              <a:chExt cx="692014" cy="502605"/>
            </a:xfrm>
          </p:grpSpPr>
          <p:sp>
            <p:nvSpPr>
              <p:cNvPr id="249" name="Google Shape;249;p11"/>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 name="Google Shape;250;p11"/>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 name="Google Shape;253;p11"/>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 name="Google Shape;254;p11"/>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5" name="Google Shape;255;p11"/>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56" name="Google Shape;256;p11"/>
            <p:cNvGrpSpPr/>
            <p:nvPr/>
          </p:nvGrpSpPr>
          <p:grpSpPr>
            <a:xfrm rot="-5400000">
              <a:off x="1993934" y="125222"/>
              <a:ext cx="308400" cy="504351"/>
              <a:chOff x="6971459" y="3986997"/>
              <a:chExt cx="308400" cy="504351"/>
            </a:xfrm>
          </p:grpSpPr>
          <p:sp>
            <p:nvSpPr>
              <p:cNvPr id="257" name="Google Shape;257;p11"/>
              <p:cNvSpPr/>
              <p:nvPr/>
            </p:nvSpPr>
            <p:spPr>
              <a:xfrm rot="10800000">
                <a:off x="6971459" y="4379734"/>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8" name="Google Shape;258;p11"/>
              <p:cNvSpPr/>
              <p:nvPr/>
            </p:nvSpPr>
            <p:spPr>
              <a:xfrm rot="10800000">
                <a:off x="6971459" y="4182938"/>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1"/>
              <p:cNvSpPr/>
              <p:nvPr/>
            </p:nvSpPr>
            <p:spPr>
              <a:xfrm rot="10800000">
                <a:off x="6971459" y="3986997"/>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0" name="Google Shape;260;p11"/>
              <p:cNvSpPr/>
              <p:nvPr/>
            </p:nvSpPr>
            <p:spPr>
              <a:xfrm rot="10800000">
                <a:off x="7168250" y="4379734"/>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1" name="Google Shape;261;p11"/>
              <p:cNvSpPr/>
              <p:nvPr/>
            </p:nvSpPr>
            <p:spPr>
              <a:xfrm rot="10800000">
                <a:off x="7168250" y="4182938"/>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2" name="Google Shape;262;p11"/>
              <p:cNvSpPr/>
              <p:nvPr/>
            </p:nvSpPr>
            <p:spPr>
              <a:xfrm rot="10800000">
                <a:off x="7168250" y="3986997"/>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rgbClr val="FDC061"/>
              </a:solidFill>
              <a:ln w="9525" cap="flat" cmpd="sng">
                <a:solidFill>
                  <a:srgbClr val="FDC06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63" name="Google Shape;263;p11"/>
          <p:cNvGrpSpPr/>
          <p:nvPr/>
        </p:nvGrpSpPr>
        <p:grpSpPr>
          <a:xfrm>
            <a:off x="5536707" y="4099486"/>
            <a:ext cx="2889158" cy="2798785"/>
            <a:chOff x="5536707" y="4099486"/>
            <a:chExt cx="2889158" cy="2798785"/>
          </a:xfrm>
        </p:grpSpPr>
        <p:grpSp>
          <p:nvGrpSpPr>
            <p:cNvPr id="264" name="Google Shape;264;p11"/>
            <p:cNvGrpSpPr/>
            <p:nvPr/>
          </p:nvGrpSpPr>
          <p:grpSpPr>
            <a:xfrm rot="10800000">
              <a:off x="5536707" y="4099486"/>
              <a:ext cx="2811080" cy="2798785"/>
              <a:chOff x="10870203" y="1012775"/>
              <a:chExt cx="2360665" cy="2350340"/>
            </a:xfrm>
          </p:grpSpPr>
          <p:sp>
            <p:nvSpPr>
              <p:cNvPr id="265" name="Google Shape;265;p11"/>
              <p:cNvSpPr/>
              <p:nvPr/>
            </p:nvSpPr>
            <p:spPr>
              <a:xfrm>
                <a:off x="13191853" y="2182953"/>
                <a:ext cx="39015" cy="31282"/>
              </a:xfrm>
              <a:custGeom>
                <a:avLst/>
                <a:gdLst/>
                <a:ahLst/>
                <a:cxnLst/>
                <a:rect l="l" t="t" r="r" b="b"/>
                <a:pathLst>
                  <a:path w="676" h="542" extrusionOk="0">
                    <a:moveTo>
                      <a:pt x="296" y="0"/>
                    </a:moveTo>
                    <a:cubicBezTo>
                      <a:pt x="236" y="0"/>
                      <a:pt x="173" y="22"/>
                      <a:pt x="116" y="74"/>
                    </a:cubicBezTo>
                    <a:cubicBezTo>
                      <a:pt x="1" y="176"/>
                      <a:pt x="1" y="354"/>
                      <a:pt x="116" y="456"/>
                    </a:cubicBezTo>
                    <a:cubicBezTo>
                      <a:pt x="167" y="513"/>
                      <a:pt x="237" y="542"/>
                      <a:pt x="307" y="542"/>
                    </a:cubicBezTo>
                    <a:cubicBezTo>
                      <a:pt x="377" y="542"/>
                      <a:pt x="447" y="513"/>
                      <a:pt x="498" y="456"/>
                    </a:cubicBezTo>
                    <a:cubicBezTo>
                      <a:pt x="675" y="258"/>
                      <a:pt x="501" y="0"/>
                      <a:pt x="2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 name="Google Shape;266;p11"/>
              <p:cNvSpPr/>
              <p:nvPr/>
            </p:nvSpPr>
            <p:spPr>
              <a:xfrm>
                <a:off x="13086061" y="2074852"/>
                <a:ext cx="41555" cy="33013"/>
              </a:xfrm>
              <a:custGeom>
                <a:avLst/>
                <a:gdLst/>
                <a:ahLst/>
                <a:cxnLst/>
                <a:rect l="l" t="t" r="r" b="b"/>
                <a:pathLst>
                  <a:path w="720" h="572" extrusionOk="0">
                    <a:moveTo>
                      <a:pt x="304" y="1"/>
                    </a:moveTo>
                    <a:cubicBezTo>
                      <a:pt x="235" y="1"/>
                      <a:pt x="163" y="30"/>
                      <a:pt x="102" y="100"/>
                    </a:cubicBezTo>
                    <a:cubicBezTo>
                      <a:pt x="0" y="215"/>
                      <a:pt x="0" y="381"/>
                      <a:pt x="102" y="495"/>
                    </a:cubicBezTo>
                    <a:cubicBezTo>
                      <a:pt x="153" y="546"/>
                      <a:pt x="223" y="572"/>
                      <a:pt x="295" y="572"/>
                    </a:cubicBezTo>
                    <a:cubicBezTo>
                      <a:pt x="366" y="572"/>
                      <a:pt x="440" y="546"/>
                      <a:pt x="497" y="495"/>
                    </a:cubicBezTo>
                    <a:cubicBezTo>
                      <a:pt x="719" y="292"/>
                      <a:pt x="523"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 name="Google Shape;267;p11"/>
              <p:cNvSpPr/>
              <p:nvPr/>
            </p:nvSpPr>
            <p:spPr>
              <a:xfrm>
                <a:off x="12980962" y="1969637"/>
                <a:ext cx="31686" cy="31686"/>
              </a:xfrm>
              <a:custGeom>
                <a:avLst/>
                <a:gdLst/>
                <a:ahLst/>
                <a:cxnLst/>
                <a:rect l="l" t="t" r="r" b="b"/>
                <a:pathLst>
                  <a:path w="549" h="549" extrusionOk="0">
                    <a:moveTo>
                      <a:pt x="281" y="1"/>
                    </a:moveTo>
                    <a:cubicBezTo>
                      <a:pt x="128" y="1"/>
                      <a:pt x="1" y="128"/>
                      <a:pt x="1" y="281"/>
                    </a:cubicBezTo>
                    <a:cubicBezTo>
                      <a:pt x="1"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 name="Google Shape;268;p11"/>
              <p:cNvSpPr/>
              <p:nvPr/>
            </p:nvSpPr>
            <p:spPr>
              <a:xfrm>
                <a:off x="12874419" y="1863845"/>
                <a:ext cx="32378" cy="31628"/>
              </a:xfrm>
              <a:custGeom>
                <a:avLst/>
                <a:gdLst/>
                <a:ahLst/>
                <a:cxnLst/>
                <a:rect l="l" t="t" r="r" b="b"/>
                <a:pathLst>
                  <a:path w="561" h="548" extrusionOk="0">
                    <a:moveTo>
                      <a:pt x="280" y="0"/>
                    </a:moveTo>
                    <a:cubicBezTo>
                      <a:pt x="128" y="0"/>
                      <a:pt x="0" y="115"/>
                      <a:pt x="0" y="267"/>
                    </a:cubicBezTo>
                    <a:cubicBezTo>
                      <a:pt x="0" y="420"/>
                      <a:pt x="128" y="548"/>
                      <a:pt x="280" y="548"/>
                    </a:cubicBezTo>
                    <a:cubicBezTo>
                      <a:pt x="433" y="548"/>
                      <a:pt x="560" y="420"/>
                      <a:pt x="560" y="267"/>
                    </a:cubicBezTo>
                    <a:cubicBezTo>
                      <a:pt x="560"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11"/>
              <p:cNvSpPr/>
              <p:nvPr/>
            </p:nvSpPr>
            <p:spPr>
              <a:xfrm>
                <a:off x="12768570" y="1757245"/>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 name="Google Shape;270;p11"/>
              <p:cNvSpPr/>
              <p:nvPr/>
            </p:nvSpPr>
            <p:spPr>
              <a:xfrm>
                <a:off x="12662028" y="1650702"/>
                <a:ext cx="31628" cy="31628"/>
              </a:xfrm>
              <a:custGeom>
                <a:avLst/>
                <a:gdLst/>
                <a:ahLst/>
                <a:cxnLst/>
                <a:rect l="l" t="t" r="r" b="b"/>
                <a:pathLst>
                  <a:path w="548" h="548" extrusionOk="0">
                    <a:moveTo>
                      <a:pt x="280" y="0"/>
                    </a:moveTo>
                    <a:cubicBezTo>
                      <a:pt x="128" y="0"/>
                      <a:pt x="0" y="128"/>
                      <a:pt x="0" y="280"/>
                    </a:cubicBezTo>
                    <a:cubicBezTo>
                      <a:pt x="0" y="433"/>
                      <a:pt x="128" y="548"/>
                      <a:pt x="280" y="548"/>
                    </a:cubicBezTo>
                    <a:cubicBezTo>
                      <a:pt x="433" y="548"/>
                      <a:pt x="548" y="433"/>
                      <a:pt x="548" y="280"/>
                    </a:cubicBezTo>
                    <a:cubicBezTo>
                      <a:pt x="548" y="128"/>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 name="Google Shape;271;p11"/>
              <p:cNvSpPr/>
              <p:nvPr/>
            </p:nvSpPr>
            <p:spPr>
              <a:xfrm>
                <a:off x="12553985" y="1544333"/>
                <a:ext cx="39073" cy="31628"/>
              </a:xfrm>
              <a:custGeom>
                <a:avLst/>
                <a:gdLst/>
                <a:ahLst/>
                <a:cxnLst/>
                <a:rect l="l" t="t" r="r" b="b"/>
                <a:pathLst>
                  <a:path w="677" h="548" extrusionOk="0">
                    <a:moveTo>
                      <a:pt x="306" y="0"/>
                    </a:moveTo>
                    <a:cubicBezTo>
                      <a:pt x="236" y="0"/>
                      <a:pt x="166" y="29"/>
                      <a:pt x="115" y="86"/>
                    </a:cubicBezTo>
                    <a:cubicBezTo>
                      <a:pt x="0" y="188"/>
                      <a:pt x="0" y="366"/>
                      <a:pt x="115" y="481"/>
                    </a:cubicBezTo>
                    <a:cubicBezTo>
                      <a:pt x="170" y="528"/>
                      <a:pt x="230" y="548"/>
                      <a:pt x="288" y="548"/>
                    </a:cubicBezTo>
                    <a:cubicBezTo>
                      <a:pt x="497" y="548"/>
                      <a:pt x="677" y="286"/>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11"/>
              <p:cNvSpPr/>
              <p:nvPr/>
            </p:nvSpPr>
            <p:spPr>
              <a:xfrm>
                <a:off x="12448135" y="1438310"/>
                <a:ext cx="41555" cy="33013"/>
              </a:xfrm>
              <a:custGeom>
                <a:avLst/>
                <a:gdLst/>
                <a:ahLst/>
                <a:cxnLst/>
                <a:rect l="l" t="t" r="r" b="b"/>
                <a:pathLst>
                  <a:path w="720" h="572" extrusionOk="0">
                    <a:moveTo>
                      <a:pt x="300" y="0"/>
                    </a:moveTo>
                    <a:cubicBezTo>
                      <a:pt x="230" y="0"/>
                      <a:pt x="160" y="26"/>
                      <a:pt x="103" y="77"/>
                    </a:cubicBezTo>
                    <a:cubicBezTo>
                      <a:pt x="1" y="191"/>
                      <a:pt x="1" y="357"/>
                      <a:pt x="103" y="472"/>
                    </a:cubicBezTo>
                    <a:cubicBezTo>
                      <a:pt x="167" y="542"/>
                      <a:pt x="240" y="571"/>
                      <a:pt x="310" y="571"/>
                    </a:cubicBezTo>
                    <a:cubicBezTo>
                      <a:pt x="531" y="571"/>
                      <a:pt x="720" y="280"/>
                      <a:pt x="497" y="77"/>
                    </a:cubicBezTo>
                    <a:cubicBezTo>
                      <a:pt x="440" y="26"/>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3" name="Google Shape;273;p11"/>
              <p:cNvSpPr/>
              <p:nvPr/>
            </p:nvSpPr>
            <p:spPr>
              <a:xfrm>
                <a:off x="12341593" y="1331941"/>
                <a:ext cx="38958" cy="31282"/>
              </a:xfrm>
              <a:custGeom>
                <a:avLst/>
                <a:gdLst/>
                <a:ahLst/>
                <a:cxnLst/>
                <a:rect l="l" t="t" r="r" b="b"/>
                <a:pathLst>
                  <a:path w="675" h="542" extrusionOk="0">
                    <a:moveTo>
                      <a:pt x="306" y="0"/>
                    </a:moveTo>
                    <a:cubicBezTo>
                      <a:pt x="236" y="0"/>
                      <a:pt x="166" y="29"/>
                      <a:pt x="115" y="86"/>
                    </a:cubicBezTo>
                    <a:cubicBezTo>
                      <a:pt x="0" y="188"/>
                      <a:pt x="0" y="366"/>
                      <a:pt x="115" y="468"/>
                    </a:cubicBezTo>
                    <a:cubicBezTo>
                      <a:pt x="172" y="520"/>
                      <a:pt x="235" y="542"/>
                      <a:pt x="295" y="542"/>
                    </a:cubicBezTo>
                    <a:cubicBezTo>
                      <a:pt x="501" y="542"/>
                      <a:pt x="675" y="283"/>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1"/>
              <p:cNvSpPr/>
              <p:nvPr/>
            </p:nvSpPr>
            <p:spPr>
              <a:xfrm>
                <a:off x="12235743" y="1225918"/>
                <a:ext cx="38554" cy="31108"/>
              </a:xfrm>
              <a:custGeom>
                <a:avLst/>
                <a:gdLst/>
                <a:ahLst/>
                <a:cxnLst/>
                <a:rect l="l" t="t" r="r" b="b"/>
                <a:pathLst>
                  <a:path w="668" h="539" extrusionOk="0">
                    <a:moveTo>
                      <a:pt x="295" y="0"/>
                    </a:moveTo>
                    <a:cubicBezTo>
                      <a:pt x="224" y="0"/>
                      <a:pt x="154" y="26"/>
                      <a:pt x="103" y="77"/>
                    </a:cubicBezTo>
                    <a:cubicBezTo>
                      <a:pt x="1" y="191"/>
                      <a:pt x="1" y="357"/>
                      <a:pt x="103" y="472"/>
                    </a:cubicBezTo>
                    <a:cubicBezTo>
                      <a:pt x="158" y="518"/>
                      <a:pt x="218" y="538"/>
                      <a:pt x="276" y="538"/>
                    </a:cubicBezTo>
                    <a:cubicBezTo>
                      <a:pt x="485" y="538"/>
                      <a:pt x="667" y="276"/>
                      <a:pt x="497" y="77"/>
                    </a:cubicBezTo>
                    <a:cubicBezTo>
                      <a:pt x="440" y="26"/>
                      <a:pt x="367"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11"/>
              <p:cNvSpPr/>
              <p:nvPr/>
            </p:nvSpPr>
            <p:spPr>
              <a:xfrm>
                <a:off x="12125507" y="1120068"/>
                <a:ext cx="41959" cy="31686"/>
              </a:xfrm>
              <a:custGeom>
                <a:avLst/>
                <a:gdLst/>
                <a:ahLst/>
                <a:cxnLst/>
                <a:rect l="l" t="t" r="r" b="b"/>
                <a:pathLst>
                  <a:path w="727" h="549" extrusionOk="0">
                    <a:moveTo>
                      <a:pt x="370" y="1"/>
                    </a:moveTo>
                    <a:cubicBezTo>
                      <a:pt x="128" y="1"/>
                      <a:pt x="1" y="294"/>
                      <a:pt x="166" y="472"/>
                    </a:cubicBezTo>
                    <a:cubicBezTo>
                      <a:pt x="224" y="523"/>
                      <a:pt x="294" y="548"/>
                      <a:pt x="364" y="548"/>
                    </a:cubicBezTo>
                    <a:cubicBezTo>
                      <a:pt x="434" y="548"/>
                      <a:pt x="504" y="523"/>
                      <a:pt x="561" y="472"/>
                    </a:cubicBezTo>
                    <a:cubicBezTo>
                      <a:pt x="727"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6" name="Google Shape;276;p11"/>
              <p:cNvSpPr/>
              <p:nvPr/>
            </p:nvSpPr>
            <p:spPr>
              <a:xfrm>
                <a:off x="12018965" y="1012775"/>
                <a:ext cx="42709" cy="32205"/>
              </a:xfrm>
              <a:custGeom>
                <a:avLst/>
                <a:gdLst/>
                <a:ahLst/>
                <a:cxnLst/>
                <a:rect l="l" t="t" r="r" b="b"/>
                <a:pathLst>
                  <a:path w="740" h="558" extrusionOk="0">
                    <a:moveTo>
                      <a:pt x="370" y="1"/>
                    </a:moveTo>
                    <a:cubicBezTo>
                      <a:pt x="128" y="1"/>
                      <a:pt x="0" y="306"/>
                      <a:pt x="179" y="472"/>
                    </a:cubicBezTo>
                    <a:cubicBezTo>
                      <a:pt x="230" y="529"/>
                      <a:pt x="300" y="558"/>
                      <a:pt x="371" y="558"/>
                    </a:cubicBezTo>
                    <a:cubicBezTo>
                      <a:pt x="443" y="558"/>
                      <a:pt x="516" y="529"/>
                      <a:pt x="574" y="472"/>
                    </a:cubicBezTo>
                    <a:cubicBezTo>
                      <a:pt x="739" y="306"/>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1"/>
              <p:cNvSpPr/>
              <p:nvPr/>
            </p:nvSpPr>
            <p:spPr>
              <a:xfrm>
                <a:off x="13092640" y="2278298"/>
                <a:ext cx="42709" cy="31686"/>
              </a:xfrm>
              <a:custGeom>
                <a:avLst/>
                <a:gdLst/>
                <a:ahLst/>
                <a:cxnLst/>
                <a:rect l="l" t="t" r="r" b="b"/>
                <a:pathLst>
                  <a:path w="740" h="549" extrusionOk="0">
                    <a:moveTo>
                      <a:pt x="370" y="1"/>
                    </a:moveTo>
                    <a:cubicBezTo>
                      <a:pt x="116" y="1"/>
                      <a:pt x="1" y="294"/>
                      <a:pt x="167" y="472"/>
                    </a:cubicBezTo>
                    <a:cubicBezTo>
                      <a:pt x="224" y="523"/>
                      <a:pt x="294" y="548"/>
                      <a:pt x="364" y="548"/>
                    </a:cubicBezTo>
                    <a:cubicBezTo>
                      <a:pt x="434" y="548"/>
                      <a:pt x="504" y="523"/>
                      <a:pt x="561" y="472"/>
                    </a:cubicBezTo>
                    <a:cubicBezTo>
                      <a:pt x="740"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1"/>
              <p:cNvSpPr/>
              <p:nvPr/>
            </p:nvSpPr>
            <p:spPr>
              <a:xfrm>
                <a:off x="12989792" y="2170486"/>
                <a:ext cx="42190" cy="32898"/>
              </a:xfrm>
              <a:custGeom>
                <a:avLst/>
                <a:gdLst/>
                <a:ahLst/>
                <a:cxnLst/>
                <a:rect l="l" t="t" r="r" b="b"/>
                <a:pathLst>
                  <a:path w="731" h="570" extrusionOk="0">
                    <a:moveTo>
                      <a:pt x="313" y="1"/>
                    </a:moveTo>
                    <a:cubicBezTo>
                      <a:pt x="245" y="1"/>
                      <a:pt x="175" y="29"/>
                      <a:pt x="115" y="99"/>
                    </a:cubicBezTo>
                    <a:cubicBezTo>
                      <a:pt x="0" y="213"/>
                      <a:pt x="0" y="379"/>
                      <a:pt x="115" y="493"/>
                    </a:cubicBezTo>
                    <a:cubicBezTo>
                      <a:pt x="166" y="544"/>
                      <a:pt x="236" y="570"/>
                      <a:pt x="306" y="570"/>
                    </a:cubicBezTo>
                    <a:cubicBezTo>
                      <a:pt x="376" y="570"/>
                      <a:pt x="446" y="544"/>
                      <a:pt x="497" y="493"/>
                    </a:cubicBezTo>
                    <a:cubicBezTo>
                      <a:pt x="730" y="299"/>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1"/>
              <p:cNvSpPr/>
              <p:nvPr/>
            </p:nvSpPr>
            <p:spPr>
              <a:xfrm>
                <a:off x="12885443" y="2065156"/>
                <a:ext cx="31628" cy="32436"/>
              </a:xfrm>
              <a:custGeom>
                <a:avLst/>
                <a:gdLst/>
                <a:ahLst/>
                <a:cxnLst/>
                <a:rect l="l" t="t" r="r" b="b"/>
                <a:pathLst>
                  <a:path w="548" h="562" extrusionOk="0">
                    <a:moveTo>
                      <a:pt x="268" y="1"/>
                    </a:moveTo>
                    <a:cubicBezTo>
                      <a:pt x="115" y="1"/>
                      <a:pt x="0" y="128"/>
                      <a:pt x="0" y="281"/>
                    </a:cubicBezTo>
                    <a:cubicBezTo>
                      <a:pt x="0" y="434"/>
                      <a:pt x="115" y="561"/>
                      <a:pt x="268" y="561"/>
                    </a:cubicBezTo>
                    <a:cubicBezTo>
                      <a:pt x="420" y="561"/>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1"/>
              <p:cNvSpPr/>
              <p:nvPr/>
            </p:nvSpPr>
            <p:spPr>
              <a:xfrm>
                <a:off x="12778843" y="1959364"/>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34" y="548"/>
                      <a:pt x="548" y="421"/>
                      <a:pt x="548" y="268"/>
                    </a:cubicBezTo>
                    <a:cubicBezTo>
                      <a:pt x="548" y="115"/>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1"/>
              <p:cNvSpPr/>
              <p:nvPr/>
            </p:nvSpPr>
            <p:spPr>
              <a:xfrm>
                <a:off x="12673051" y="1852821"/>
                <a:ext cx="31628" cy="31628"/>
              </a:xfrm>
              <a:custGeom>
                <a:avLst/>
                <a:gdLst/>
                <a:ahLst/>
                <a:cxnLst/>
                <a:rect l="l" t="t" r="r" b="b"/>
                <a:pathLst>
                  <a:path w="548" h="548" extrusionOk="0">
                    <a:moveTo>
                      <a:pt x="268" y="0"/>
                    </a:moveTo>
                    <a:cubicBezTo>
                      <a:pt x="115" y="0"/>
                      <a:pt x="0" y="127"/>
                      <a:pt x="0" y="280"/>
                    </a:cubicBezTo>
                    <a:cubicBezTo>
                      <a:pt x="0" y="433"/>
                      <a:pt x="115" y="548"/>
                      <a:pt x="268" y="548"/>
                    </a:cubicBezTo>
                    <a:cubicBezTo>
                      <a:pt x="420" y="548"/>
                      <a:pt x="548" y="433"/>
                      <a:pt x="548" y="280"/>
                    </a:cubicBezTo>
                    <a:cubicBezTo>
                      <a:pt x="548" y="127"/>
                      <a:pt x="420"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2" name="Google Shape;282;p11"/>
              <p:cNvSpPr/>
              <p:nvPr/>
            </p:nvSpPr>
            <p:spPr>
              <a:xfrm>
                <a:off x="12566451" y="1746971"/>
                <a:ext cx="31686" cy="31628"/>
              </a:xfrm>
              <a:custGeom>
                <a:avLst/>
                <a:gdLst/>
                <a:ahLst/>
                <a:cxnLst/>
                <a:rect l="l" t="t" r="r" b="b"/>
                <a:pathLst>
                  <a:path w="549" h="548" extrusionOk="0">
                    <a:moveTo>
                      <a:pt x="268" y="0"/>
                    </a:moveTo>
                    <a:cubicBezTo>
                      <a:pt x="128" y="0"/>
                      <a:pt x="1" y="115"/>
                      <a:pt x="1" y="268"/>
                    </a:cubicBezTo>
                    <a:cubicBezTo>
                      <a:pt x="1" y="421"/>
                      <a:pt x="128" y="548"/>
                      <a:pt x="268" y="548"/>
                    </a:cubicBezTo>
                    <a:cubicBezTo>
                      <a:pt x="421" y="548"/>
                      <a:pt x="548" y="421"/>
                      <a:pt x="548" y="268"/>
                    </a:cubicBezTo>
                    <a:cubicBezTo>
                      <a:pt x="548" y="115"/>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1"/>
              <p:cNvSpPr/>
              <p:nvPr/>
            </p:nvSpPr>
            <p:spPr>
              <a:xfrm>
                <a:off x="12459909" y="1640429"/>
                <a:ext cx="32378" cy="31628"/>
              </a:xfrm>
              <a:custGeom>
                <a:avLst/>
                <a:gdLst/>
                <a:ahLst/>
                <a:cxnLst/>
                <a:rect l="l" t="t" r="r" b="b"/>
                <a:pathLst>
                  <a:path w="561" h="548" extrusionOk="0">
                    <a:moveTo>
                      <a:pt x="281" y="0"/>
                    </a:moveTo>
                    <a:cubicBezTo>
                      <a:pt x="128" y="0"/>
                      <a:pt x="1" y="127"/>
                      <a:pt x="1" y="280"/>
                    </a:cubicBezTo>
                    <a:cubicBezTo>
                      <a:pt x="1" y="420"/>
                      <a:pt x="128" y="548"/>
                      <a:pt x="281" y="548"/>
                    </a:cubicBezTo>
                    <a:cubicBezTo>
                      <a:pt x="433" y="548"/>
                      <a:pt x="561" y="420"/>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1"/>
              <p:cNvSpPr/>
              <p:nvPr/>
            </p:nvSpPr>
            <p:spPr>
              <a:xfrm>
                <a:off x="12351866" y="1534175"/>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1"/>
              <p:cNvSpPr/>
              <p:nvPr/>
            </p:nvSpPr>
            <p:spPr>
              <a:xfrm>
                <a:off x="12246074" y="1427633"/>
                <a:ext cx="33128" cy="32090"/>
              </a:xfrm>
              <a:custGeom>
                <a:avLst/>
                <a:gdLst/>
                <a:ahLst/>
                <a:cxnLst/>
                <a:rect l="l" t="t" r="r" b="b"/>
                <a:pathLst>
                  <a:path w="574" h="556" extrusionOk="0">
                    <a:moveTo>
                      <a:pt x="298" y="0"/>
                    </a:moveTo>
                    <a:cubicBezTo>
                      <a:pt x="230" y="0"/>
                      <a:pt x="160" y="26"/>
                      <a:pt x="102" y="84"/>
                    </a:cubicBezTo>
                    <a:cubicBezTo>
                      <a:pt x="0" y="185"/>
                      <a:pt x="0" y="364"/>
                      <a:pt x="102" y="478"/>
                    </a:cubicBezTo>
                    <a:cubicBezTo>
                      <a:pt x="159" y="531"/>
                      <a:pt x="228" y="556"/>
                      <a:pt x="296" y="556"/>
                    </a:cubicBezTo>
                    <a:cubicBezTo>
                      <a:pt x="438" y="556"/>
                      <a:pt x="573" y="447"/>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1"/>
              <p:cNvSpPr/>
              <p:nvPr/>
            </p:nvSpPr>
            <p:spPr>
              <a:xfrm>
                <a:off x="12139475" y="1321783"/>
                <a:ext cx="33879" cy="32147"/>
              </a:xfrm>
              <a:custGeom>
                <a:avLst/>
                <a:gdLst/>
                <a:ahLst/>
                <a:cxnLst/>
                <a:rect l="l" t="t" r="r" b="b"/>
                <a:pathLst>
                  <a:path w="587" h="557" extrusionOk="0">
                    <a:moveTo>
                      <a:pt x="306" y="0"/>
                    </a:moveTo>
                    <a:cubicBezTo>
                      <a:pt x="238" y="0"/>
                      <a:pt x="169" y="26"/>
                      <a:pt x="115" y="84"/>
                    </a:cubicBezTo>
                    <a:cubicBezTo>
                      <a:pt x="1" y="186"/>
                      <a:pt x="1" y="364"/>
                      <a:pt x="115" y="479"/>
                    </a:cubicBezTo>
                    <a:cubicBezTo>
                      <a:pt x="169" y="532"/>
                      <a:pt x="236" y="556"/>
                      <a:pt x="304" y="556"/>
                    </a:cubicBezTo>
                    <a:cubicBezTo>
                      <a:pt x="446" y="556"/>
                      <a:pt x="587" y="448"/>
                      <a:pt x="587" y="275"/>
                    </a:cubicBezTo>
                    <a:cubicBezTo>
                      <a:pt x="587"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1"/>
              <p:cNvSpPr/>
              <p:nvPr/>
            </p:nvSpPr>
            <p:spPr>
              <a:xfrm>
                <a:off x="12033683" y="1215240"/>
                <a:ext cx="33128" cy="31743"/>
              </a:xfrm>
              <a:custGeom>
                <a:avLst/>
                <a:gdLst/>
                <a:ahLst/>
                <a:cxnLst/>
                <a:rect l="l" t="t" r="r" b="b"/>
                <a:pathLst>
                  <a:path w="574" h="550" extrusionOk="0">
                    <a:moveTo>
                      <a:pt x="298" y="0"/>
                    </a:moveTo>
                    <a:cubicBezTo>
                      <a:pt x="230" y="0"/>
                      <a:pt x="160" y="26"/>
                      <a:pt x="102" y="84"/>
                    </a:cubicBezTo>
                    <a:cubicBezTo>
                      <a:pt x="0" y="185"/>
                      <a:pt x="0" y="364"/>
                      <a:pt x="102" y="466"/>
                    </a:cubicBezTo>
                    <a:cubicBezTo>
                      <a:pt x="160" y="523"/>
                      <a:pt x="230" y="549"/>
                      <a:pt x="298" y="549"/>
                    </a:cubicBezTo>
                    <a:cubicBezTo>
                      <a:pt x="440" y="549"/>
                      <a:pt x="573" y="438"/>
                      <a:pt x="573" y="275"/>
                    </a:cubicBezTo>
                    <a:cubicBezTo>
                      <a:pt x="573" y="111"/>
                      <a:pt x="440" y="0"/>
                      <a:pt x="2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1"/>
              <p:cNvSpPr/>
              <p:nvPr/>
            </p:nvSpPr>
            <p:spPr>
              <a:xfrm>
                <a:off x="11923447" y="1109044"/>
                <a:ext cx="41901" cy="31686"/>
              </a:xfrm>
              <a:custGeom>
                <a:avLst/>
                <a:gdLst/>
                <a:ahLst/>
                <a:cxnLst/>
                <a:rect l="l" t="t" r="r" b="b"/>
                <a:pathLst>
                  <a:path w="726" h="549" extrusionOk="0">
                    <a:moveTo>
                      <a:pt x="369" y="1"/>
                    </a:moveTo>
                    <a:cubicBezTo>
                      <a:pt x="127" y="1"/>
                      <a:pt x="0" y="294"/>
                      <a:pt x="178" y="472"/>
                    </a:cubicBezTo>
                    <a:cubicBezTo>
                      <a:pt x="229" y="523"/>
                      <a:pt x="299" y="548"/>
                      <a:pt x="369" y="548"/>
                    </a:cubicBezTo>
                    <a:cubicBezTo>
                      <a:pt x="439" y="548"/>
                      <a:pt x="509" y="523"/>
                      <a:pt x="560" y="472"/>
                    </a:cubicBezTo>
                    <a:cubicBezTo>
                      <a:pt x="726" y="294"/>
                      <a:pt x="611"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1"/>
              <p:cNvSpPr/>
              <p:nvPr/>
            </p:nvSpPr>
            <p:spPr>
              <a:xfrm>
                <a:off x="13000816" y="2374394"/>
                <a:ext cx="38496" cy="31108"/>
              </a:xfrm>
              <a:custGeom>
                <a:avLst/>
                <a:gdLst/>
                <a:ahLst/>
                <a:cxnLst/>
                <a:rect l="l" t="t" r="r" b="b"/>
                <a:pathLst>
                  <a:path w="667" h="539" extrusionOk="0">
                    <a:moveTo>
                      <a:pt x="275" y="1"/>
                    </a:moveTo>
                    <a:cubicBezTo>
                      <a:pt x="217" y="1"/>
                      <a:pt x="157" y="21"/>
                      <a:pt x="102" y="67"/>
                    </a:cubicBezTo>
                    <a:cubicBezTo>
                      <a:pt x="0" y="182"/>
                      <a:pt x="0" y="348"/>
                      <a:pt x="102" y="462"/>
                    </a:cubicBezTo>
                    <a:cubicBezTo>
                      <a:pt x="153" y="513"/>
                      <a:pt x="223" y="539"/>
                      <a:pt x="295" y="539"/>
                    </a:cubicBezTo>
                    <a:cubicBezTo>
                      <a:pt x="366" y="539"/>
                      <a:pt x="440" y="513"/>
                      <a:pt x="497" y="462"/>
                    </a:cubicBezTo>
                    <a:cubicBezTo>
                      <a:pt x="667" y="263"/>
                      <a:pt x="484" y="1"/>
                      <a:pt x="27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1"/>
              <p:cNvSpPr/>
              <p:nvPr/>
            </p:nvSpPr>
            <p:spPr>
              <a:xfrm>
                <a:off x="12894216" y="2268198"/>
                <a:ext cx="38438" cy="31282"/>
              </a:xfrm>
              <a:custGeom>
                <a:avLst/>
                <a:gdLst/>
                <a:ahLst/>
                <a:cxnLst/>
                <a:rect l="l" t="t" r="r" b="b"/>
                <a:pathLst>
                  <a:path w="666" h="542" extrusionOk="0">
                    <a:moveTo>
                      <a:pt x="288" y="0"/>
                    </a:moveTo>
                    <a:cubicBezTo>
                      <a:pt x="227" y="0"/>
                      <a:pt x="163" y="22"/>
                      <a:pt x="103" y="74"/>
                    </a:cubicBezTo>
                    <a:cubicBezTo>
                      <a:pt x="1" y="176"/>
                      <a:pt x="1" y="354"/>
                      <a:pt x="103" y="456"/>
                    </a:cubicBezTo>
                    <a:cubicBezTo>
                      <a:pt x="160" y="513"/>
                      <a:pt x="230" y="542"/>
                      <a:pt x="300" y="542"/>
                    </a:cubicBezTo>
                    <a:cubicBezTo>
                      <a:pt x="370" y="542"/>
                      <a:pt x="440" y="513"/>
                      <a:pt x="498" y="456"/>
                    </a:cubicBezTo>
                    <a:cubicBezTo>
                      <a:pt x="665" y="259"/>
                      <a:pt x="497" y="0"/>
                      <a:pt x="2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1"/>
              <p:cNvSpPr/>
              <p:nvPr/>
            </p:nvSpPr>
            <p:spPr>
              <a:xfrm>
                <a:off x="12787674" y="2160097"/>
                <a:ext cx="42132" cy="33013"/>
              </a:xfrm>
              <a:custGeom>
                <a:avLst/>
                <a:gdLst/>
                <a:ahLst/>
                <a:cxnLst/>
                <a:rect l="l" t="t" r="r" b="b"/>
                <a:pathLst>
                  <a:path w="730" h="572" extrusionOk="0">
                    <a:moveTo>
                      <a:pt x="317" y="1"/>
                    </a:moveTo>
                    <a:cubicBezTo>
                      <a:pt x="248" y="1"/>
                      <a:pt x="176" y="30"/>
                      <a:pt x="115" y="100"/>
                    </a:cubicBezTo>
                    <a:cubicBezTo>
                      <a:pt x="1" y="215"/>
                      <a:pt x="1" y="381"/>
                      <a:pt x="115" y="495"/>
                    </a:cubicBezTo>
                    <a:cubicBezTo>
                      <a:pt x="166" y="546"/>
                      <a:pt x="236" y="572"/>
                      <a:pt x="306" y="572"/>
                    </a:cubicBezTo>
                    <a:cubicBezTo>
                      <a:pt x="376" y="572"/>
                      <a:pt x="446" y="546"/>
                      <a:pt x="497" y="495"/>
                    </a:cubicBezTo>
                    <a:cubicBezTo>
                      <a:pt x="729" y="292"/>
                      <a:pt x="535" y="1"/>
                      <a:pt x="3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1"/>
              <p:cNvSpPr/>
              <p:nvPr/>
            </p:nvSpPr>
            <p:spPr>
              <a:xfrm>
                <a:off x="12683325" y="2054882"/>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1"/>
              <p:cNvSpPr/>
              <p:nvPr/>
            </p:nvSpPr>
            <p:spPr>
              <a:xfrm>
                <a:off x="12576782" y="1949090"/>
                <a:ext cx="31628" cy="31628"/>
              </a:xfrm>
              <a:custGeom>
                <a:avLst/>
                <a:gdLst/>
                <a:ahLst/>
                <a:cxnLst/>
                <a:rect l="l" t="t" r="r" b="b"/>
                <a:pathLst>
                  <a:path w="548" h="548" extrusionOk="0">
                    <a:moveTo>
                      <a:pt x="280" y="0"/>
                    </a:moveTo>
                    <a:cubicBezTo>
                      <a:pt x="127" y="0"/>
                      <a:pt x="0" y="115"/>
                      <a:pt x="0" y="268"/>
                    </a:cubicBezTo>
                    <a:cubicBezTo>
                      <a:pt x="0" y="420"/>
                      <a:pt x="127" y="548"/>
                      <a:pt x="280" y="548"/>
                    </a:cubicBezTo>
                    <a:cubicBezTo>
                      <a:pt x="433" y="548"/>
                      <a:pt x="548" y="420"/>
                      <a:pt x="548" y="268"/>
                    </a:cubicBezTo>
                    <a:cubicBezTo>
                      <a:pt x="548"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1"/>
              <p:cNvSpPr/>
              <p:nvPr/>
            </p:nvSpPr>
            <p:spPr>
              <a:xfrm>
                <a:off x="12470933" y="1842490"/>
                <a:ext cx="31686" cy="31686"/>
              </a:xfrm>
              <a:custGeom>
                <a:avLst/>
                <a:gdLst/>
                <a:ahLst/>
                <a:cxnLst/>
                <a:rect l="l" t="t" r="r" b="b"/>
                <a:pathLst>
                  <a:path w="549" h="549" extrusionOk="0">
                    <a:moveTo>
                      <a:pt x="268" y="1"/>
                    </a:moveTo>
                    <a:cubicBezTo>
                      <a:pt x="115" y="1"/>
                      <a:pt x="1" y="128"/>
                      <a:pt x="1" y="281"/>
                    </a:cubicBezTo>
                    <a:cubicBezTo>
                      <a:pt x="1" y="421"/>
                      <a:pt x="115" y="548"/>
                      <a:pt x="268" y="548"/>
                    </a:cubicBezTo>
                    <a:cubicBezTo>
                      <a:pt x="421" y="548"/>
                      <a:pt x="548" y="421"/>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5" name="Google Shape;295;p11"/>
              <p:cNvSpPr/>
              <p:nvPr/>
            </p:nvSpPr>
            <p:spPr>
              <a:xfrm>
                <a:off x="12357696" y="1735948"/>
                <a:ext cx="45191" cy="32090"/>
              </a:xfrm>
              <a:custGeom>
                <a:avLst/>
                <a:gdLst/>
                <a:ahLst/>
                <a:cxnLst/>
                <a:rect l="l" t="t" r="r" b="b"/>
                <a:pathLst>
                  <a:path w="783" h="556" extrusionOk="0">
                    <a:moveTo>
                      <a:pt x="395" y="0"/>
                    </a:moveTo>
                    <a:cubicBezTo>
                      <a:pt x="183" y="0"/>
                      <a:pt x="1" y="277"/>
                      <a:pt x="205" y="472"/>
                    </a:cubicBezTo>
                    <a:cubicBezTo>
                      <a:pt x="265" y="531"/>
                      <a:pt x="331" y="556"/>
                      <a:pt x="394" y="556"/>
                    </a:cubicBezTo>
                    <a:cubicBezTo>
                      <a:pt x="603" y="556"/>
                      <a:pt x="783" y="285"/>
                      <a:pt x="587" y="90"/>
                    </a:cubicBezTo>
                    <a:cubicBezTo>
                      <a:pt x="527" y="27"/>
                      <a:pt x="460" y="0"/>
                      <a:pt x="3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6" name="Google Shape;296;p11"/>
              <p:cNvSpPr/>
              <p:nvPr/>
            </p:nvSpPr>
            <p:spPr>
              <a:xfrm>
                <a:off x="12252712" y="1630271"/>
                <a:ext cx="45710" cy="32436"/>
              </a:xfrm>
              <a:custGeom>
                <a:avLst/>
                <a:gdLst/>
                <a:ahLst/>
                <a:cxnLst/>
                <a:rect l="l" t="t" r="r" b="b"/>
                <a:pathLst>
                  <a:path w="792" h="562" extrusionOk="0">
                    <a:moveTo>
                      <a:pt x="380" y="1"/>
                    </a:moveTo>
                    <a:cubicBezTo>
                      <a:pt x="174" y="1"/>
                      <a:pt x="0" y="259"/>
                      <a:pt x="178" y="456"/>
                    </a:cubicBezTo>
                    <a:cubicBezTo>
                      <a:pt x="240" y="531"/>
                      <a:pt x="313" y="561"/>
                      <a:pt x="383" y="561"/>
                    </a:cubicBezTo>
                    <a:cubicBezTo>
                      <a:pt x="600" y="561"/>
                      <a:pt x="79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1"/>
              <p:cNvSpPr/>
              <p:nvPr/>
            </p:nvSpPr>
            <p:spPr>
              <a:xfrm>
                <a:off x="12146112" y="1524017"/>
                <a:ext cx="45941" cy="32551"/>
              </a:xfrm>
              <a:custGeom>
                <a:avLst/>
                <a:gdLst/>
                <a:ahLst/>
                <a:cxnLst/>
                <a:rect l="l" t="t" r="r" b="b"/>
                <a:pathLst>
                  <a:path w="796" h="564" extrusionOk="0">
                    <a:moveTo>
                      <a:pt x="390" y="1"/>
                    </a:moveTo>
                    <a:cubicBezTo>
                      <a:pt x="177" y="1"/>
                      <a:pt x="0" y="255"/>
                      <a:pt x="179" y="464"/>
                    </a:cubicBezTo>
                    <a:cubicBezTo>
                      <a:pt x="240" y="534"/>
                      <a:pt x="311" y="563"/>
                      <a:pt x="381" y="563"/>
                    </a:cubicBezTo>
                    <a:cubicBezTo>
                      <a:pt x="600" y="563"/>
                      <a:pt x="796" y="272"/>
                      <a:pt x="573" y="69"/>
                    </a:cubicBezTo>
                    <a:cubicBezTo>
                      <a:pt x="514" y="21"/>
                      <a:pt x="451" y="1"/>
                      <a:pt x="3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8" name="Google Shape;298;p11"/>
              <p:cNvSpPr/>
              <p:nvPr/>
            </p:nvSpPr>
            <p:spPr>
              <a:xfrm>
                <a:off x="12040262" y="1417013"/>
                <a:ext cx="42709" cy="32205"/>
              </a:xfrm>
              <a:custGeom>
                <a:avLst/>
                <a:gdLst/>
                <a:ahLst/>
                <a:cxnLst/>
                <a:rect l="l" t="t" r="r" b="b"/>
                <a:pathLst>
                  <a:path w="740" h="558" extrusionOk="0">
                    <a:moveTo>
                      <a:pt x="370" y="0"/>
                    </a:moveTo>
                    <a:cubicBezTo>
                      <a:pt x="115" y="0"/>
                      <a:pt x="1" y="306"/>
                      <a:pt x="166" y="471"/>
                    </a:cubicBezTo>
                    <a:cubicBezTo>
                      <a:pt x="224" y="529"/>
                      <a:pt x="294" y="557"/>
                      <a:pt x="364" y="557"/>
                    </a:cubicBezTo>
                    <a:cubicBezTo>
                      <a:pt x="434" y="557"/>
                      <a:pt x="504" y="529"/>
                      <a:pt x="561" y="471"/>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9" name="Google Shape;299;p11"/>
              <p:cNvSpPr/>
              <p:nvPr/>
            </p:nvSpPr>
            <p:spPr>
              <a:xfrm>
                <a:off x="11933720" y="1311163"/>
                <a:ext cx="42651" cy="31686"/>
              </a:xfrm>
              <a:custGeom>
                <a:avLst/>
                <a:gdLst/>
                <a:ahLst/>
                <a:cxnLst/>
                <a:rect l="l" t="t" r="r" b="b"/>
                <a:pathLst>
                  <a:path w="739" h="549" extrusionOk="0">
                    <a:moveTo>
                      <a:pt x="370" y="1"/>
                    </a:moveTo>
                    <a:cubicBezTo>
                      <a:pt x="128" y="1"/>
                      <a:pt x="0" y="293"/>
                      <a:pt x="179" y="472"/>
                    </a:cubicBezTo>
                    <a:cubicBezTo>
                      <a:pt x="230" y="523"/>
                      <a:pt x="300" y="548"/>
                      <a:pt x="370" y="548"/>
                    </a:cubicBezTo>
                    <a:cubicBezTo>
                      <a:pt x="440" y="548"/>
                      <a:pt x="510" y="523"/>
                      <a:pt x="561" y="472"/>
                    </a:cubicBezTo>
                    <a:cubicBezTo>
                      <a:pt x="739" y="293"/>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0" name="Google Shape;300;p11"/>
              <p:cNvSpPr/>
              <p:nvPr/>
            </p:nvSpPr>
            <p:spPr>
              <a:xfrm>
                <a:off x="11827178" y="1204621"/>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1" name="Google Shape;301;p11"/>
              <p:cNvSpPr/>
              <p:nvPr/>
            </p:nvSpPr>
            <p:spPr>
              <a:xfrm>
                <a:off x="12900853" y="2469394"/>
                <a:ext cx="42709" cy="32205"/>
              </a:xfrm>
              <a:custGeom>
                <a:avLst/>
                <a:gdLst/>
                <a:ahLst/>
                <a:cxnLst/>
                <a:rect l="l" t="t" r="r" b="b"/>
                <a:pathLst>
                  <a:path w="740" h="558" extrusionOk="0">
                    <a:moveTo>
                      <a:pt x="370" y="0"/>
                    </a:moveTo>
                    <a:cubicBezTo>
                      <a:pt x="128" y="0"/>
                      <a:pt x="1" y="306"/>
                      <a:pt x="179" y="471"/>
                    </a:cubicBezTo>
                    <a:cubicBezTo>
                      <a:pt x="230" y="529"/>
                      <a:pt x="300" y="557"/>
                      <a:pt x="371" y="557"/>
                    </a:cubicBezTo>
                    <a:cubicBezTo>
                      <a:pt x="443" y="557"/>
                      <a:pt x="516" y="529"/>
                      <a:pt x="574" y="471"/>
                    </a:cubicBezTo>
                    <a:cubicBezTo>
                      <a:pt x="739" y="306"/>
                      <a:pt x="625"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1"/>
              <p:cNvSpPr/>
              <p:nvPr/>
            </p:nvSpPr>
            <p:spPr>
              <a:xfrm>
                <a:off x="12794311" y="2363544"/>
                <a:ext cx="42651" cy="31686"/>
              </a:xfrm>
              <a:custGeom>
                <a:avLst/>
                <a:gdLst/>
                <a:ahLst/>
                <a:cxnLst/>
                <a:rect l="l" t="t" r="r" b="b"/>
                <a:pathLst>
                  <a:path w="739" h="549" extrusionOk="0">
                    <a:moveTo>
                      <a:pt x="370" y="1"/>
                    </a:moveTo>
                    <a:cubicBezTo>
                      <a:pt x="128" y="1"/>
                      <a:pt x="0" y="294"/>
                      <a:pt x="178" y="472"/>
                    </a:cubicBezTo>
                    <a:cubicBezTo>
                      <a:pt x="236" y="523"/>
                      <a:pt x="306" y="548"/>
                      <a:pt x="376" y="548"/>
                    </a:cubicBezTo>
                    <a:cubicBezTo>
                      <a:pt x="446" y="548"/>
                      <a:pt x="516" y="523"/>
                      <a:pt x="573" y="472"/>
                    </a:cubicBezTo>
                    <a:cubicBezTo>
                      <a:pt x="739" y="294"/>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1"/>
              <p:cNvSpPr/>
              <p:nvPr/>
            </p:nvSpPr>
            <p:spPr>
              <a:xfrm>
                <a:off x="12688461" y="2257001"/>
                <a:ext cx="42709" cy="31628"/>
              </a:xfrm>
              <a:custGeom>
                <a:avLst/>
                <a:gdLst/>
                <a:ahLst/>
                <a:cxnLst/>
                <a:rect l="l" t="t" r="r" b="b"/>
                <a:pathLst>
                  <a:path w="740" h="548" extrusionOk="0">
                    <a:moveTo>
                      <a:pt x="370" y="0"/>
                    </a:moveTo>
                    <a:cubicBezTo>
                      <a:pt x="115"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4" name="Google Shape;304;p11"/>
              <p:cNvSpPr/>
              <p:nvPr/>
            </p:nvSpPr>
            <p:spPr>
              <a:xfrm>
                <a:off x="12587056" y="2150459"/>
                <a:ext cx="32378" cy="32378"/>
              </a:xfrm>
              <a:custGeom>
                <a:avLst/>
                <a:gdLst/>
                <a:ahLst/>
                <a:cxnLst/>
                <a:rect l="l" t="t" r="r" b="b"/>
                <a:pathLst>
                  <a:path w="561" h="561" extrusionOk="0">
                    <a:moveTo>
                      <a:pt x="281" y="0"/>
                    </a:moveTo>
                    <a:cubicBezTo>
                      <a:pt x="128" y="0"/>
                      <a:pt x="0" y="127"/>
                      <a:pt x="0" y="280"/>
                    </a:cubicBezTo>
                    <a:cubicBezTo>
                      <a:pt x="0" y="433"/>
                      <a:pt x="128" y="560"/>
                      <a:pt x="281" y="560"/>
                    </a:cubicBezTo>
                    <a:cubicBezTo>
                      <a:pt x="433" y="560"/>
                      <a:pt x="561" y="433"/>
                      <a:pt x="561" y="280"/>
                    </a:cubicBezTo>
                    <a:cubicBezTo>
                      <a:pt x="561"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5" name="Google Shape;305;p11"/>
              <p:cNvSpPr/>
              <p:nvPr/>
            </p:nvSpPr>
            <p:spPr>
              <a:xfrm>
                <a:off x="12481206" y="2044609"/>
                <a:ext cx="31686" cy="31628"/>
              </a:xfrm>
              <a:custGeom>
                <a:avLst/>
                <a:gdLst/>
                <a:ahLst/>
                <a:cxnLst/>
                <a:rect l="l" t="t" r="r" b="b"/>
                <a:pathLst>
                  <a:path w="549" h="548" extrusionOk="0">
                    <a:moveTo>
                      <a:pt x="281" y="0"/>
                    </a:moveTo>
                    <a:cubicBezTo>
                      <a:pt x="128" y="0"/>
                      <a:pt x="1" y="115"/>
                      <a:pt x="1" y="268"/>
                    </a:cubicBezTo>
                    <a:cubicBezTo>
                      <a:pt x="1" y="421"/>
                      <a:pt x="128" y="548"/>
                      <a:pt x="281" y="548"/>
                    </a:cubicBezTo>
                    <a:cubicBezTo>
                      <a:pt x="421" y="548"/>
                      <a:pt x="548" y="421"/>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1"/>
              <p:cNvSpPr/>
              <p:nvPr/>
            </p:nvSpPr>
            <p:spPr>
              <a:xfrm>
                <a:off x="12373163" y="1938182"/>
                <a:ext cx="33879" cy="31916"/>
              </a:xfrm>
              <a:custGeom>
                <a:avLst/>
                <a:gdLst/>
                <a:ahLst/>
                <a:cxnLst/>
                <a:rect l="l" t="t" r="r" b="b"/>
                <a:pathLst>
                  <a:path w="587" h="553" extrusionOk="0">
                    <a:moveTo>
                      <a:pt x="311" y="1"/>
                    </a:moveTo>
                    <a:cubicBezTo>
                      <a:pt x="242" y="1"/>
                      <a:pt x="171" y="28"/>
                      <a:pt x="116" y="87"/>
                    </a:cubicBezTo>
                    <a:cubicBezTo>
                      <a:pt x="1" y="189"/>
                      <a:pt x="1" y="367"/>
                      <a:pt x="116" y="469"/>
                    </a:cubicBezTo>
                    <a:cubicBezTo>
                      <a:pt x="169" y="527"/>
                      <a:pt x="238" y="553"/>
                      <a:pt x="306" y="553"/>
                    </a:cubicBezTo>
                    <a:cubicBezTo>
                      <a:pt x="447" y="553"/>
                      <a:pt x="587" y="442"/>
                      <a:pt x="587" y="278"/>
                    </a:cubicBezTo>
                    <a:cubicBezTo>
                      <a:pt x="587" y="108"/>
                      <a:pt x="451"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1"/>
              <p:cNvSpPr/>
              <p:nvPr/>
            </p:nvSpPr>
            <p:spPr>
              <a:xfrm>
                <a:off x="12266621" y="1831813"/>
                <a:ext cx="33879" cy="31743"/>
              </a:xfrm>
              <a:custGeom>
                <a:avLst/>
                <a:gdLst/>
                <a:ahLst/>
                <a:cxnLst/>
                <a:rect l="l" t="t" r="r" b="b"/>
                <a:pathLst>
                  <a:path w="587" h="550" extrusionOk="0">
                    <a:moveTo>
                      <a:pt x="311" y="0"/>
                    </a:moveTo>
                    <a:cubicBezTo>
                      <a:pt x="243" y="0"/>
                      <a:pt x="173" y="26"/>
                      <a:pt x="115" y="84"/>
                    </a:cubicBezTo>
                    <a:cubicBezTo>
                      <a:pt x="1" y="186"/>
                      <a:pt x="1" y="364"/>
                      <a:pt x="115" y="466"/>
                    </a:cubicBezTo>
                    <a:cubicBezTo>
                      <a:pt x="173" y="524"/>
                      <a:pt x="243" y="549"/>
                      <a:pt x="311" y="549"/>
                    </a:cubicBezTo>
                    <a:cubicBezTo>
                      <a:pt x="453" y="549"/>
                      <a:pt x="586" y="438"/>
                      <a:pt x="586" y="275"/>
                    </a:cubicBezTo>
                    <a:cubicBezTo>
                      <a:pt x="586" y="111"/>
                      <a:pt x="453" y="0"/>
                      <a:pt x="3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1"/>
              <p:cNvSpPr/>
              <p:nvPr/>
            </p:nvSpPr>
            <p:spPr>
              <a:xfrm>
                <a:off x="12160829" y="1725617"/>
                <a:ext cx="33128" cy="31801"/>
              </a:xfrm>
              <a:custGeom>
                <a:avLst/>
                <a:gdLst/>
                <a:ahLst/>
                <a:cxnLst/>
                <a:rect l="l" t="t" r="r" b="b"/>
                <a:pathLst>
                  <a:path w="574" h="551" extrusionOk="0">
                    <a:moveTo>
                      <a:pt x="300" y="0"/>
                    </a:moveTo>
                    <a:cubicBezTo>
                      <a:pt x="234" y="0"/>
                      <a:pt x="168" y="24"/>
                      <a:pt x="115" y="78"/>
                    </a:cubicBezTo>
                    <a:cubicBezTo>
                      <a:pt x="0" y="192"/>
                      <a:pt x="0" y="358"/>
                      <a:pt x="115" y="472"/>
                    </a:cubicBezTo>
                    <a:cubicBezTo>
                      <a:pt x="168" y="526"/>
                      <a:pt x="235" y="550"/>
                      <a:pt x="301" y="550"/>
                    </a:cubicBezTo>
                    <a:cubicBezTo>
                      <a:pt x="439" y="550"/>
                      <a:pt x="573" y="445"/>
                      <a:pt x="573" y="281"/>
                    </a:cubicBezTo>
                    <a:cubicBezTo>
                      <a:pt x="573" y="108"/>
                      <a:pt x="438"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1"/>
              <p:cNvSpPr/>
              <p:nvPr/>
            </p:nvSpPr>
            <p:spPr>
              <a:xfrm>
                <a:off x="12054229" y="1619420"/>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6" y="438"/>
                      <a:pt x="586" y="275"/>
                    </a:cubicBezTo>
                    <a:cubicBezTo>
                      <a:pt x="586" y="112"/>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1"/>
              <p:cNvSpPr/>
              <p:nvPr/>
            </p:nvSpPr>
            <p:spPr>
              <a:xfrm>
                <a:off x="11944628" y="1513455"/>
                <a:ext cx="45422" cy="32724"/>
              </a:xfrm>
              <a:custGeom>
                <a:avLst/>
                <a:gdLst/>
                <a:ahLst/>
                <a:cxnLst/>
                <a:rect l="l" t="t" r="r" b="b"/>
                <a:pathLst>
                  <a:path w="787" h="567" extrusionOk="0">
                    <a:moveTo>
                      <a:pt x="378" y="0"/>
                    </a:moveTo>
                    <a:cubicBezTo>
                      <a:pt x="169" y="0"/>
                      <a:pt x="0" y="261"/>
                      <a:pt x="168" y="468"/>
                    </a:cubicBezTo>
                    <a:cubicBezTo>
                      <a:pt x="228" y="538"/>
                      <a:pt x="298" y="566"/>
                      <a:pt x="367" y="566"/>
                    </a:cubicBezTo>
                    <a:cubicBezTo>
                      <a:pt x="587" y="566"/>
                      <a:pt x="786" y="268"/>
                      <a:pt x="563" y="74"/>
                    </a:cubicBezTo>
                    <a:cubicBezTo>
                      <a:pt x="503" y="22"/>
                      <a:pt x="439" y="0"/>
                      <a:pt x="3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1" name="Google Shape;311;p11"/>
              <p:cNvSpPr/>
              <p:nvPr/>
            </p:nvSpPr>
            <p:spPr>
              <a:xfrm>
                <a:off x="11835027" y="1405470"/>
                <a:ext cx="45826" cy="32436"/>
              </a:xfrm>
              <a:custGeom>
                <a:avLst/>
                <a:gdLst/>
                <a:ahLst/>
                <a:cxnLst/>
                <a:rect l="l" t="t" r="r" b="b"/>
                <a:pathLst>
                  <a:path w="794" h="562" extrusionOk="0">
                    <a:moveTo>
                      <a:pt x="417" y="0"/>
                    </a:moveTo>
                    <a:cubicBezTo>
                      <a:pt x="197" y="0"/>
                      <a:pt x="0" y="299"/>
                      <a:pt x="233" y="493"/>
                    </a:cubicBezTo>
                    <a:cubicBezTo>
                      <a:pt x="290" y="541"/>
                      <a:pt x="351" y="561"/>
                      <a:pt x="410" y="561"/>
                    </a:cubicBezTo>
                    <a:cubicBezTo>
                      <a:pt x="617" y="561"/>
                      <a:pt x="794" y="307"/>
                      <a:pt x="615" y="98"/>
                    </a:cubicBezTo>
                    <a:cubicBezTo>
                      <a:pt x="555" y="29"/>
                      <a:pt x="485" y="0"/>
                      <a:pt x="41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1"/>
              <p:cNvSpPr/>
              <p:nvPr/>
            </p:nvSpPr>
            <p:spPr>
              <a:xfrm>
                <a:off x="11728543" y="1299216"/>
                <a:ext cx="45710" cy="32436"/>
              </a:xfrm>
              <a:custGeom>
                <a:avLst/>
                <a:gdLst/>
                <a:ahLst/>
                <a:cxnLst/>
                <a:rect l="l" t="t" r="r" b="b"/>
                <a:pathLst>
                  <a:path w="792" h="562" extrusionOk="0">
                    <a:moveTo>
                      <a:pt x="409" y="1"/>
                    </a:moveTo>
                    <a:cubicBezTo>
                      <a:pt x="192" y="1"/>
                      <a:pt x="1" y="295"/>
                      <a:pt x="232" y="488"/>
                    </a:cubicBezTo>
                    <a:cubicBezTo>
                      <a:pt x="289" y="539"/>
                      <a:pt x="352" y="561"/>
                      <a:pt x="412" y="561"/>
                    </a:cubicBezTo>
                    <a:cubicBezTo>
                      <a:pt x="618" y="561"/>
                      <a:pt x="792" y="303"/>
                      <a:pt x="614" y="106"/>
                    </a:cubicBezTo>
                    <a:cubicBezTo>
                      <a:pt x="552" y="31"/>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1"/>
              <p:cNvSpPr/>
              <p:nvPr/>
            </p:nvSpPr>
            <p:spPr>
              <a:xfrm>
                <a:off x="12802218" y="2564335"/>
                <a:ext cx="45883" cy="32436"/>
              </a:xfrm>
              <a:custGeom>
                <a:avLst/>
                <a:gdLst/>
                <a:ahLst/>
                <a:cxnLst/>
                <a:rect l="l" t="t" r="r" b="b"/>
                <a:pathLst>
                  <a:path w="795" h="562" extrusionOk="0">
                    <a:moveTo>
                      <a:pt x="413" y="0"/>
                    </a:moveTo>
                    <a:cubicBezTo>
                      <a:pt x="194" y="0"/>
                      <a:pt x="0" y="291"/>
                      <a:pt x="233" y="495"/>
                    </a:cubicBezTo>
                    <a:cubicBezTo>
                      <a:pt x="288" y="541"/>
                      <a:pt x="348" y="561"/>
                      <a:pt x="405" y="561"/>
                    </a:cubicBezTo>
                    <a:cubicBezTo>
                      <a:pt x="614" y="561"/>
                      <a:pt x="794" y="299"/>
                      <a:pt x="615" y="100"/>
                    </a:cubicBezTo>
                    <a:cubicBezTo>
                      <a:pt x="553" y="29"/>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1"/>
              <p:cNvSpPr/>
              <p:nvPr/>
            </p:nvSpPr>
            <p:spPr>
              <a:xfrm>
                <a:off x="12698677" y="2459640"/>
                <a:ext cx="46057" cy="32436"/>
              </a:xfrm>
              <a:custGeom>
                <a:avLst/>
                <a:gdLst/>
                <a:ahLst/>
                <a:cxnLst/>
                <a:rect l="l" t="t" r="r" b="b"/>
                <a:pathLst>
                  <a:path w="798" h="562" extrusionOk="0">
                    <a:moveTo>
                      <a:pt x="396" y="1"/>
                    </a:moveTo>
                    <a:cubicBezTo>
                      <a:pt x="181" y="1"/>
                      <a:pt x="1" y="263"/>
                      <a:pt x="180" y="462"/>
                    </a:cubicBezTo>
                    <a:cubicBezTo>
                      <a:pt x="241" y="533"/>
                      <a:pt x="313" y="562"/>
                      <a:pt x="382" y="562"/>
                    </a:cubicBezTo>
                    <a:cubicBezTo>
                      <a:pt x="601" y="562"/>
                      <a:pt x="797" y="271"/>
                      <a:pt x="575" y="67"/>
                    </a:cubicBezTo>
                    <a:cubicBezTo>
                      <a:pt x="517" y="21"/>
                      <a:pt x="455" y="1"/>
                      <a:pt x="3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1"/>
              <p:cNvSpPr/>
              <p:nvPr/>
            </p:nvSpPr>
            <p:spPr>
              <a:xfrm>
                <a:off x="12591269" y="2352520"/>
                <a:ext cx="45364" cy="32090"/>
              </a:xfrm>
              <a:custGeom>
                <a:avLst/>
                <a:gdLst/>
                <a:ahLst/>
                <a:cxnLst/>
                <a:rect l="l" t="t" r="r" b="b"/>
                <a:pathLst>
                  <a:path w="786" h="556" extrusionOk="0">
                    <a:moveTo>
                      <a:pt x="391" y="1"/>
                    </a:moveTo>
                    <a:cubicBezTo>
                      <a:pt x="178" y="1"/>
                      <a:pt x="0" y="277"/>
                      <a:pt x="195" y="472"/>
                    </a:cubicBezTo>
                    <a:cubicBezTo>
                      <a:pt x="254" y="531"/>
                      <a:pt x="321" y="556"/>
                      <a:pt x="385" y="556"/>
                    </a:cubicBezTo>
                    <a:cubicBezTo>
                      <a:pt x="598" y="556"/>
                      <a:pt x="785" y="285"/>
                      <a:pt x="590" y="90"/>
                    </a:cubicBezTo>
                    <a:cubicBezTo>
                      <a:pt x="527" y="27"/>
                      <a:pt x="457" y="1"/>
                      <a:pt x="3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1"/>
              <p:cNvSpPr/>
              <p:nvPr/>
            </p:nvSpPr>
            <p:spPr>
              <a:xfrm>
                <a:off x="12483284" y="2245343"/>
                <a:ext cx="45826" cy="32494"/>
              </a:xfrm>
              <a:custGeom>
                <a:avLst/>
                <a:gdLst/>
                <a:ahLst/>
                <a:cxnLst/>
                <a:rect l="l" t="t" r="r" b="b"/>
                <a:pathLst>
                  <a:path w="794" h="563" extrusionOk="0">
                    <a:moveTo>
                      <a:pt x="412" y="1"/>
                    </a:moveTo>
                    <a:cubicBezTo>
                      <a:pt x="194" y="1"/>
                      <a:pt x="0" y="292"/>
                      <a:pt x="232" y="495"/>
                    </a:cubicBezTo>
                    <a:cubicBezTo>
                      <a:pt x="287" y="542"/>
                      <a:pt x="347" y="562"/>
                      <a:pt x="405" y="562"/>
                    </a:cubicBezTo>
                    <a:cubicBezTo>
                      <a:pt x="614" y="562"/>
                      <a:pt x="794" y="300"/>
                      <a:pt x="614" y="101"/>
                    </a:cubicBezTo>
                    <a:cubicBezTo>
                      <a:pt x="553" y="30"/>
                      <a:pt x="481" y="1"/>
                      <a:pt x="41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1"/>
              <p:cNvSpPr/>
              <p:nvPr/>
            </p:nvSpPr>
            <p:spPr>
              <a:xfrm>
                <a:off x="12384937" y="2140128"/>
                <a:ext cx="32378" cy="31686"/>
              </a:xfrm>
              <a:custGeom>
                <a:avLst/>
                <a:gdLst/>
                <a:ahLst/>
                <a:cxnLst/>
                <a:rect l="l" t="t" r="r" b="b"/>
                <a:pathLst>
                  <a:path w="561" h="549" extrusionOk="0">
                    <a:moveTo>
                      <a:pt x="281" y="1"/>
                    </a:moveTo>
                    <a:cubicBezTo>
                      <a:pt x="128" y="1"/>
                      <a:pt x="1" y="128"/>
                      <a:pt x="1" y="281"/>
                    </a:cubicBezTo>
                    <a:cubicBezTo>
                      <a:pt x="1" y="434"/>
                      <a:pt x="128" y="548"/>
                      <a:pt x="281" y="548"/>
                    </a:cubicBezTo>
                    <a:cubicBezTo>
                      <a:pt x="434" y="548"/>
                      <a:pt x="561" y="434"/>
                      <a:pt x="561" y="281"/>
                    </a:cubicBezTo>
                    <a:cubicBezTo>
                      <a:pt x="561" y="128"/>
                      <a:pt x="434"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1"/>
              <p:cNvSpPr/>
              <p:nvPr/>
            </p:nvSpPr>
            <p:spPr>
              <a:xfrm>
                <a:off x="12270777" y="2032662"/>
                <a:ext cx="45249" cy="32436"/>
              </a:xfrm>
              <a:custGeom>
                <a:avLst/>
                <a:gdLst/>
                <a:ahLst/>
                <a:cxnLst/>
                <a:rect l="l" t="t" r="r" b="b"/>
                <a:pathLst>
                  <a:path w="784" h="562" extrusionOk="0">
                    <a:moveTo>
                      <a:pt x="406" y="0"/>
                    </a:moveTo>
                    <a:cubicBezTo>
                      <a:pt x="186" y="0"/>
                      <a:pt x="0" y="295"/>
                      <a:pt x="222" y="488"/>
                    </a:cubicBezTo>
                    <a:cubicBezTo>
                      <a:pt x="282" y="539"/>
                      <a:pt x="346" y="561"/>
                      <a:pt x="407" y="561"/>
                    </a:cubicBezTo>
                    <a:cubicBezTo>
                      <a:pt x="615" y="561"/>
                      <a:pt x="784" y="303"/>
                      <a:pt x="616" y="106"/>
                    </a:cubicBezTo>
                    <a:cubicBezTo>
                      <a:pt x="551" y="31"/>
                      <a:pt x="477" y="0"/>
                      <a:pt x="4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9" name="Google Shape;319;p11"/>
              <p:cNvSpPr/>
              <p:nvPr/>
            </p:nvSpPr>
            <p:spPr>
              <a:xfrm>
                <a:off x="12164292" y="1926408"/>
                <a:ext cx="45883" cy="32436"/>
              </a:xfrm>
              <a:custGeom>
                <a:avLst/>
                <a:gdLst/>
                <a:ahLst/>
                <a:cxnLst/>
                <a:rect l="l" t="t" r="r" b="b"/>
                <a:pathLst>
                  <a:path w="795" h="562" extrusionOk="0">
                    <a:moveTo>
                      <a:pt x="413" y="1"/>
                    </a:moveTo>
                    <a:cubicBezTo>
                      <a:pt x="195" y="1"/>
                      <a:pt x="1" y="292"/>
                      <a:pt x="233" y="495"/>
                    </a:cubicBezTo>
                    <a:cubicBezTo>
                      <a:pt x="288" y="542"/>
                      <a:pt x="348" y="562"/>
                      <a:pt x="406" y="562"/>
                    </a:cubicBezTo>
                    <a:cubicBezTo>
                      <a:pt x="614" y="562"/>
                      <a:pt x="794" y="300"/>
                      <a:pt x="615" y="100"/>
                    </a:cubicBezTo>
                    <a:cubicBezTo>
                      <a:pt x="554" y="30"/>
                      <a:pt x="482" y="1"/>
                      <a:pt x="4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0" name="Google Shape;320;p11"/>
              <p:cNvSpPr/>
              <p:nvPr/>
            </p:nvSpPr>
            <p:spPr>
              <a:xfrm>
                <a:off x="12058385" y="1820270"/>
                <a:ext cx="45249" cy="32436"/>
              </a:xfrm>
              <a:custGeom>
                <a:avLst/>
                <a:gdLst/>
                <a:ahLst/>
                <a:cxnLst/>
                <a:rect l="l" t="t" r="r" b="b"/>
                <a:pathLst>
                  <a:path w="784" h="562" extrusionOk="0">
                    <a:moveTo>
                      <a:pt x="406" y="1"/>
                    </a:moveTo>
                    <a:cubicBezTo>
                      <a:pt x="186" y="1"/>
                      <a:pt x="0" y="295"/>
                      <a:pt x="222"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1"/>
              <p:cNvSpPr/>
              <p:nvPr/>
            </p:nvSpPr>
            <p:spPr>
              <a:xfrm>
                <a:off x="11955075" y="1715516"/>
                <a:ext cx="45133" cy="32436"/>
              </a:xfrm>
              <a:custGeom>
                <a:avLst/>
                <a:gdLst/>
                <a:ahLst/>
                <a:cxnLst/>
                <a:rect l="l" t="t" r="r" b="b"/>
                <a:pathLst>
                  <a:path w="782" h="562" extrusionOk="0">
                    <a:moveTo>
                      <a:pt x="380" y="1"/>
                    </a:moveTo>
                    <a:cubicBezTo>
                      <a:pt x="174" y="1"/>
                      <a:pt x="0" y="259"/>
                      <a:pt x="178" y="456"/>
                    </a:cubicBezTo>
                    <a:cubicBezTo>
                      <a:pt x="240" y="531"/>
                      <a:pt x="312" y="561"/>
                      <a:pt x="381" y="561"/>
                    </a:cubicBezTo>
                    <a:cubicBezTo>
                      <a:pt x="595" y="561"/>
                      <a:pt x="781" y="267"/>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2" name="Google Shape;322;p11"/>
              <p:cNvSpPr/>
              <p:nvPr/>
            </p:nvSpPr>
            <p:spPr>
              <a:xfrm>
                <a:off x="11845358" y="1607473"/>
                <a:ext cx="45826" cy="32494"/>
              </a:xfrm>
              <a:custGeom>
                <a:avLst/>
                <a:gdLst/>
                <a:ahLst/>
                <a:cxnLst/>
                <a:rect l="l" t="t" r="r" b="b"/>
                <a:pathLst>
                  <a:path w="794" h="563" extrusionOk="0">
                    <a:moveTo>
                      <a:pt x="413" y="0"/>
                    </a:moveTo>
                    <a:cubicBezTo>
                      <a:pt x="194" y="0"/>
                      <a:pt x="1" y="292"/>
                      <a:pt x="233" y="495"/>
                    </a:cubicBezTo>
                    <a:cubicBezTo>
                      <a:pt x="289" y="543"/>
                      <a:pt x="350" y="563"/>
                      <a:pt x="409" y="563"/>
                    </a:cubicBezTo>
                    <a:cubicBezTo>
                      <a:pt x="616" y="563"/>
                      <a:pt x="793" y="308"/>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3" name="Google Shape;323;p11"/>
              <p:cNvSpPr/>
              <p:nvPr/>
            </p:nvSpPr>
            <p:spPr>
              <a:xfrm>
                <a:off x="11739393" y="1501335"/>
                <a:ext cx="45306" cy="32378"/>
              </a:xfrm>
              <a:custGeom>
                <a:avLst/>
                <a:gdLst/>
                <a:ahLst/>
                <a:cxnLst/>
                <a:rect l="l" t="t" r="r" b="b"/>
                <a:pathLst>
                  <a:path w="785" h="561" extrusionOk="0">
                    <a:moveTo>
                      <a:pt x="407" y="0"/>
                    </a:moveTo>
                    <a:cubicBezTo>
                      <a:pt x="187" y="0"/>
                      <a:pt x="1" y="295"/>
                      <a:pt x="222" y="487"/>
                    </a:cubicBezTo>
                    <a:cubicBezTo>
                      <a:pt x="280" y="539"/>
                      <a:pt x="342" y="561"/>
                      <a:pt x="402" y="561"/>
                    </a:cubicBezTo>
                    <a:cubicBezTo>
                      <a:pt x="609" y="561"/>
                      <a:pt x="785" y="303"/>
                      <a:pt x="617" y="105"/>
                    </a:cubicBezTo>
                    <a:cubicBezTo>
                      <a:pt x="552" y="31"/>
                      <a:pt x="478" y="0"/>
                      <a:pt x="40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1"/>
              <p:cNvSpPr/>
              <p:nvPr/>
            </p:nvSpPr>
            <p:spPr>
              <a:xfrm>
                <a:off x="11636083" y="1396582"/>
                <a:ext cx="45306" cy="32724"/>
              </a:xfrm>
              <a:custGeom>
                <a:avLst/>
                <a:gdLst/>
                <a:ahLst/>
                <a:cxnLst/>
                <a:rect l="l" t="t" r="r" b="b"/>
                <a:pathLst>
                  <a:path w="785" h="567" extrusionOk="0">
                    <a:moveTo>
                      <a:pt x="381" y="1"/>
                    </a:moveTo>
                    <a:cubicBezTo>
                      <a:pt x="175" y="1"/>
                      <a:pt x="1" y="261"/>
                      <a:pt x="179" y="469"/>
                    </a:cubicBezTo>
                    <a:cubicBezTo>
                      <a:pt x="239" y="538"/>
                      <a:pt x="308" y="567"/>
                      <a:pt x="376" y="567"/>
                    </a:cubicBezTo>
                    <a:cubicBezTo>
                      <a:pt x="592" y="567"/>
                      <a:pt x="784" y="268"/>
                      <a:pt x="561" y="74"/>
                    </a:cubicBezTo>
                    <a:cubicBezTo>
                      <a:pt x="503" y="22"/>
                      <a:pt x="441"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1"/>
              <p:cNvSpPr/>
              <p:nvPr/>
            </p:nvSpPr>
            <p:spPr>
              <a:xfrm>
                <a:off x="12709065" y="2661182"/>
                <a:ext cx="42651" cy="31686"/>
              </a:xfrm>
              <a:custGeom>
                <a:avLst/>
                <a:gdLst/>
                <a:ahLst/>
                <a:cxnLst/>
                <a:rect l="l" t="t" r="r" b="b"/>
                <a:pathLst>
                  <a:path w="739" h="549" extrusionOk="0">
                    <a:moveTo>
                      <a:pt x="369" y="1"/>
                    </a:moveTo>
                    <a:cubicBezTo>
                      <a:pt x="127" y="1"/>
                      <a:pt x="0" y="294"/>
                      <a:pt x="178" y="472"/>
                    </a:cubicBezTo>
                    <a:cubicBezTo>
                      <a:pt x="236" y="523"/>
                      <a:pt x="306" y="548"/>
                      <a:pt x="376" y="548"/>
                    </a:cubicBezTo>
                    <a:cubicBezTo>
                      <a:pt x="446"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6" name="Google Shape;326;p11"/>
              <p:cNvSpPr/>
              <p:nvPr/>
            </p:nvSpPr>
            <p:spPr>
              <a:xfrm>
                <a:off x="12603216" y="2554639"/>
                <a:ext cx="42709" cy="32205"/>
              </a:xfrm>
              <a:custGeom>
                <a:avLst/>
                <a:gdLst/>
                <a:ahLst/>
                <a:cxnLst/>
                <a:rect l="l" t="t" r="r" b="b"/>
                <a:pathLst>
                  <a:path w="740" h="558" extrusionOk="0">
                    <a:moveTo>
                      <a:pt x="370" y="0"/>
                    </a:moveTo>
                    <a:cubicBezTo>
                      <a:pt x="115" y="0"/>
                      <a:pt x="1" y="306"/>
                      <a:pt x="179" y="472"/>
                    </a:cubicBezTo>
                    <a:cubicBezTo>
                      <a:pt x="230" y="529"/>
                      <a:pt x="300" y="557"/>
                      <a:pt x="370" y="557"/>
                    </a:cubicBezTo>
                    <a:cubicBezTo>
                      <a:pt x="440" y="557"/>
                      <a:pt x="510" y="529"/>
                      <a:pt x="561" y="472"/>
                    </a:cubicBezTo>
                    <a:cubicBezTo>
                      <a:pt x="739" y="306"/>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7" name="Google Shape;327;p11"/>
              <p:cNvSpPr/>
              <p:nvPr/>
            </p:nvSpPr>
            <p:spPr>
              <a:xfrm>
                <a:off x="12496674" y="2448789"/>
                <a:ext cx="42651" cy="31686"/>
              </a:xfrm>
              <a:custGeom>
                <a:avLst/>
                <a:gdLst/>
                <a:ahLst/>
                <a:cxnLst/>
                <a:rect l="l" t="t" r="r" b="b"/>
                <a:pathLst>
                  <a:path w="739" h="549" extrusionOk="0">
                    <a:moveTo>
                      <a:pt x="369" y="1"/>
                    </a:moveTo>
                    <a:cubicBezTo>
                      <a:pt x="128" y="1"/>
                      <a:pt x="0" y="294"/>
                      <a:pt x="178" y="472"/>
                    </a:cubicBezTo>
                    <a:cubicBezTo>
                      <a:pt x="229" y="523"/>
                      <a:pt x="299" y="548"/>
                      <a:pt x="371" y="548"/>
                    </a:cubicBezTo>
                    <a:cubicBezTo>
                      <a:pt x="443" y="548"/>
                      <a:pt x="516" y="523"/>
                      <a:pt x="573" y="472"/>
                    </a:cubicBezTo>
                    <a:cubicBezTo>
                      <a:pt x="739" y="294"/>
                      <a:pt x="624" y="1"/>
                      <a:pt x="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8" name="Google Shape;328;p11"/>
              <p:cNvSpPr/>
              <p:nvPr/>
            </p:nvSpPr>
            <p:spPr>
              <a:xfrm>
                <a:off x="12390824" y="2342247"/>
                <a:ext cx="41959" cy="31628"/>
              </a:xfrm>
              <a:custGeom>
                <a:avLst/>
                <a:gdLst/>
                <a:ahLst/>
                <a:cxnLst/>
                <a:rect l="l" t="t" r="r" b="b"/>
                <a:pathLst>
                  <a:path w="727" h="548" extrusionOk="0">
                    <a:moveTo>
                      <a:pt x="370" y="0"/>
                    </a:moveTo>
                    <a:cubicBezTo>
                      <a:pt x="115" y="0"/>
                      <a:pt x="1" y="293"/>
                      <a:pt x="166" y="472"/>
                    </a:cubicBezTo>
                    <a:cubicBezTo>
                      <a:pt x="223" y="523"/>
                      <a:pt x="293" y="548"/>
                      <a:pt x="364" y="548"/>
                    </a:cubicBezTo>
                    <a:cubicBezTo>
                      <a:pt x="434" y="548"/>
                      <a:pt x="504" y="523"/>
                      <a:pt x="561" y="472"/>
                    </a:cubicBezTo>
                    <a:cubicBezTo>
                      <a:pt x="726"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1"/>
              <p:cNvSpPr/>
              <p:nvPr/>
            </p:nvSpPr>
            <p:spPr>
              <a:xfrm>
                <a:off x="12289419" y="2235704"/>
                <a:ext cx="31628" cy="32378"/>
              </a:xfrm>
              <a:custGeom>
                <a:avLst/>
                <a:gdLst/>
                <a:ahLst/>
                <a:cxnLst/>
                <a:rect l="l" t="t" r="r" b="b"/>
                <a:pathLst>
                  <a:path w="548" h="561" extrusionOk="0">
                    <a:moveTo>
                      <a:pt x="281" y="0"/>
                    </a:moveTo>
                    <a:cubicBezTo>
                      <a:pt x="128" y="0"/>
                      <a:pt x="0" y="127"/>
                      <a:pt x="0" y="280"/>
                    </a:cubicBezTo>
                    <a:cubicBezTo>
                      <a:pt x="0" y="433"/>
                      <a:pt x="128" y="560"/>
                      <a:pt x="281" y="560"/>
                    </a:cubicBezTo>
                    <a:cubicBezTo>
                      <a:pt x="433" y="560"/>
                      <a:pt x="548" y="433"/>
                      <a:pt x="548" y="280"/>
                    </a:cubicBezTo>
                    <a:cubicBezTo>
                      <a:pt x="548" y="127"/>
                      <a:pt x="433"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1"/>
              <p:cNvSpPr/>
              <p:nvPr/>
            </p:nvSpPr>
            <p:spPr>
              <a:xfrm>
                <a:off x="12182126" y="2129855"/>
                <a:ext cx="41613" cy="32898"/>
              </a:xfrm>
              <a:custGeom>
                <a:avLst/>
                <a:gdLst/>
                <a:ahLst/>
                <a:cxnLst/>
                <a:rect l="l" t="t" r="r" b="b"/>
                <a:pathLst>
                  <a:path w="721" h="570" extrusionOk="0">
                    <a:moveTo>
                      <a:pt x="295" y="1"/>
                    </a:moveTo>
                    <a:cubicBezTo>
                      <a:pt x="223" y="1"/>
                      <a:pt x="153" y="26"/>
                      <a:pt x="102" y="77"/>
                    </a:cubicBezTo>
                    <a:cubicBezTo>
                      <a:pt x="0" y="192"/>
                      <a:pt x="0" y="357"/>
                      <a:pt x="102" y="472"/>
                    </a:cubicBezTo>
                    <a:cubicBezTo>
                      <a:pt x="162" y="541"/>
                      <a:pt x="233" y="570"/>
                      <a:pt x="301" y="570"/>
                    </a:cubicBezTo>
                    <a:cubicBezTo>
                      <a:pt x="521" y="570"/>
                      <a:pt x="720" y="271"/>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1" name="Google Shape;331;p11"/>
              <p:cNvSpPr/>
              <p:nvPr/>
            </p:nvSpPr>
            <p:spPr>
              <a:xfrm>
                <a:off x="12075526" y="2023485"/>
                <a:ext cx="38438" cy="31282"/>
              </a:xfrm>
              <a:custGeom>
                <a:avLst/>
                <a:gdLst/>
                <a:ahLst/>
                <a:cxnLst/>
                <a:rect l="l" t="t" r="r" b="b"/>
                <a:pathLst>
                  <a:path w="666" h="542" extrusionOk="0">
                    <a:moveTo>
                      <a:pt x="300" y="0"/>
                    </a:moveTo>
                    <a:cubicBezTo>
                      <a:pt x="230" y="0"/>
                      <a:pt x="160" y="29"/>
                      <a:pt x="103" y="86"/>
                    </a:cubicBezTo>
                    <a:cubicBezTo>
                      <a:pt x="1" y="188"/>
                      <a:pt x="1" y="366"/>
                      <a:pt x="103" y="468"/>
                    </a:cubicBezTo>
                    <a:cubicBezTo>
                      <a:pt x="163" y="520"/>
                      <a:pt x="227" y="542"/>
                      <a:pt x="288" y="542"/>
                    </a:cubicBezTo>
                    <a:cubicBezTo>
                      <a:pt x="497"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 name="Google Shape;332;p11"/>
              <p:cNvSpPr/>
              <p:nvPr/>
            </p:nvSpPr>
            <p:spPr>
              <a:xfrm>
                <a:off x="11968984" y="1916943"/>
                <a:ext cx="42074" cy="33128"/>
              </a:xfrm>
              <a:custGeom>
                <a:avLst/>
                <a:gdLst/>
                <a:ahLst/>
                <a:cxnLst/>
                <a:rect l="l" t="t" r="r" b="b"/>
                <a:pathLst>
                  <a:path w="729" h="574" extrusionOk="0">
                    <a:moveTo>
                      <a:pt x="306" y="0"/>
                    </a:moveTo>
                    <a:cubicBezTo>
                      <a:pt x="236" y="0"/>
                      <a:pt x="166" y="29"/>
                      <a:pt x="115" y="86"/>
                    </a:cubicBezTo>
                    <a:cubicBezTo>
                      <a:pt x="1" y="188"/>
                      <a:pt x="1" y="366"/>
                      <a:pt x="115" y="468"/>
                    </a:cubicBezTo>
                    <a:cubicBezTo>
                      <a:pt x="177" y="542"/>
                      <a:pt x="250" y="573"/>
                      <a:pt x="320" y="573"/>
                    </a:cubicBezTo>
                    <a:cubicBezTo>
                      <a:pt x="537" y="573"/>
                      <a:pt x="728"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1"/>
              <p:cNvSpPr/>
              <p:nvPr/>
            </p:nvSpPr>
            <p:spPr>
              <a:xfrm>
                <a:off x="11859325" y="1811382"/>
                <a:ext cx="42305" cy="30704"/>
              </a:xfrm>
              <a:custGeom>
                <a:avLst/>
                <a:gdLst/>
                <a:ahLst/>
                <a:cxnLst/>
                <a:rect l="l" t="t" r="r" b="b"/>
                <a:pathLst>
                  <a:path w="733" h="532" extrusionOk="0">
                    <a:moveTo>
                      <a:pt x="382" y="0"/>
                    </a:moveTo>
                    <a:cubicBezTo>
                      <a:pt x="172" y="0"/>
                      <a:pt x="0" y="255"/>
                      <a:pt x="169" y="463"/>
                    </a:cubicBezTo>
                    <a:cubicBezTo>
                      <a:pt x="225" y="511"/>
                      <a:pt x="286" y="532"/>
                      <a:pt x="345" y="532"/>
                    </a:cubicBezTo>
                    <a:cubicBezTo>
                      <a:pt x="553" y="532"/>
                      <a:pt x="732" y="277"/>
                      <a:pt x="564" y="69"/>
                    </a:cubicBezTo>
                    <a:cubicBezTo>
                      <a:pt x="505" y="21"/>
                      <a:pt x="442"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1"/>
              <p:cNvSpPr/>
              <p:nvPr/>
            </p:nvSpPr>
            <p:spPr>
              <a:xfrm>
                <a:off x="11749897" y="1703396"/>
                <a:ext cx="45653" cy="32436"/>
              </a:xfrm>
              <a:custGeom>
                <a:avLst/>
                <a:gdLst/>
                <a:ahLst/>
                <a:cxnLst/>
                <a:rect l="l" t="t" r="r" b="b"/>
                <a:pathLst>
                  <a:path w="791" h="562" extrusionOk="0">
                    <a:moveTo>
                      <a:pt x="409" y="1"/>
                    </a:moveTo>
                    <a:cubicBezTo>
                      <a:pt x="191" y="1"/>
                      <a:pt x="0" y="295"/>
                      <a:pt x="231" y="488"/>
                    </a:cubicBezTo>
                    <a:cubicBezTo>
                      <a:pt x="289" y="540"/>
                      <a:pt x="351" y="562"/>
                      <a:pt x="411" y="562"/>
                    </a:cubicBezTo>
                    <a:cubicBezTo>
                      <a:pt x="617" y="562"/>
                      <a:pt x="791" y="303"/>
                      <a:pt x="613" y="106"/>
                    </a:cubicBezTo>
                    <a:cubicBezTo>
                      <a:pt x="551" y="32"/>
                      <a:pt x="479" y="1"/>
                      <a:pt x="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1"/>
              <p:cNvSpPr/>
              <p:nvPr/>
            </p:nvSpPr>
            <p:spPr>
              <a:xfrm>
                <a:off x="11646414" y="1598701"/>
                <a:ext cx="45826" cy="32724"/>
              </a:xfrm>
              <a:custGeom>
                <a:avLst/>
                <a:gdLst/>
                <a:ahLst/>
                <a:cxnLst/>
                <a:rect l="l" t="t" r="r" b="b"/>
                <a:pathLst>
                  <a:path w="794" h="567" extrusionOk="0">
                    <a:moveTo>
                      <a:pt x="381" y="0"/>
                    </a:moveTo>
                    <a:cubicBezTo>
                      <a:pt x="175" y="0"/>
                      <a:pt x="0" y="261"/>
                      <a:pt x="178" y="468"/>
                    </a:cubicBezTo>
                    <a:cubicBezTo>
                      <a:pt x="238" y="538"/>
                      <a:pt x="308" y="566"/>
                      <a:pt x="377" y="566"/>
                    </a:cubicBezTo>
                    <a:cubicBezTo>
                      <a:pt x="596" y="566"/>
                      <a:pt x="793" y="268"/>
                      <a:pt x="560" y="74"/>
                    </a:cubicBezTo>
                    <a:cubicBezTo>
                      <a:pt x="503" y="22"/>
                      <a:pt x="440"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1"/>
              <p:cNvSpPr/>
              <p:nvPr/>
            </p:nvSpPr>
            <p:spPr>
              <a:xfrm>
                <a:off x="11537217" y="1490715"/>
                <a:ext cx="45422" cy="32436"/>
              </a:xfrm>
              <a:custGeom>
                <a:avLst/>
                <a:gdLst/>
                <a:ahLst/>
                <a:cxnLst/>
                <a:rect l="l" t="t" r="r" b="b"/>
                <a:pathLst>
                  <a:path w="787" h="562" extrusionOk="0">
                    <a:moveTo>
                      <a:pt x="414" y="0"/>
                    </a:moveTo>
                    <a:cubicBezTo>
                      <a:pt x="192" y="0"/>
                      <a:pt x="0" y="299"/>
                      <a:pt x="224" y="493"/>
                    </a:cubicBezTo>
                    <a:cubicBezTo>
                      <a:pt x="283" y="541"/>
                      <a:pt x="345" y="561"/>
                      <a:pt x="405" y="561"/>
                    </a:cubicBezTo>
                    <a:cubicBezTo>
                      <a:pt x="616" y="561"/>
                      <a:pt x="787" y="307"/>
                      <a:pt x="618" y="98"/>
                    </a:cubicBezTo>
                    <a:cubicBezTo>
                      <a:pt x="555" y="29"/>
                      <a:pt x="483" y="0"/>
                      <a:pt x="4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1"/>
              <p:cNvSpPr/>
              <p:nvPr/>
            </p:nvSpPr>
            <p:spPr>
              <a:xfrm>
                <a:off x="12617183" y="2757624"/>
                <a:ext cx="38958" cy="31339"/>
              </a:xfrm>
              <a:custGeom>
                <a:avLst/>
                <a:gdLst/>
                <a:ahLst/>
                <a:cxnLst/>
                <a:rect l="l" t="t" r="r" b="b"/>
                <a:pathLst>
                  <a:path w="675" h="543" extrusionOk="0">
                    <a:moveTo>
                      <a:pt x="295" y="1"/>
                    </a:moveTo>
                    <a:cubicBezTo>
                      <a:pt x="235" y="1"/>
                      <a:pt x="173" y="23"/>
                      <a:pt x="115" y="74"/>
                    </a:cubicBezTo>
                    <a:cubicBezTo>
                      <a:pt x="0" y="176"/>
                      <a:pt x="0" y="354"/>
                      <a:pt x="115" y="456"/>
                    </a:cubicBezTo>
                    <a:cubicBezTo>
                      <a:pt x="166" y="514"/>
                      <a:pt x="236" y="542"/>
                      <a:pt x="306" y="542"/>
                    </a:cubicBezTo>
                    <a:cubicBezTo>
                      <a:pt x="376" y="542"/>
                      <a:pt x="446" y="514"/>
                      <a:pt x="497" y="456"/>
                    </a:cubicBezTo>
                    <a:cubicBezTo>
                      <a:pt x="675" y="259"/>
                      <a:pt x="501"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8" name="Google Shape;338;p11"/>
              <p:cNvSpPr/>
              <p:nvPr/>
            </p:nvSpPr>
            <p:spPr>
              <a:xfrm>
                <a:off x="12511333" y="2649235"/>
                <a:ext cx="41497" cy="33128"/>
              </a:xfrm>
              <a:custGeom>
                <a:avLst/>
                <a:gdLst/>
                <a:ahLst/>
                <a:cxnLst/>
                <a:rect l="l" t="t" r="r" b="b"/>
                <a:pathLst>
                  <a:path w="719" h="574" extrusionOk="0">
                    <a:moveTo>
                      <a:pt x="313" y="1"/>
                    </a:moveTo>
                    <a:cubicBezTo>
                      <a:pt x="242" y="1"/>
                      <a:pt x="168" y="31"/>
                      <a:pt x="103" y="106"/>
                    </a:cubicBezTo>
                    <a:cubicBezTo>
                      <a:pt x="1" y="208"/>
                      <a:pt x="1" y="386"/>
                      <a:pt x="103" y="488"/>
                    </a:cubicBezTo>
                    <a:cubicBezTo>
                      <a:pt x="160" y="545"/>
                      <a:pt x="230" y="574"/>
                      <a:pt x="300" y="574"/>
                    </a:cubicBezTo>
                    <a:cubicBezTo>
                      <a:pt x="370" y="574"/>
                      <a:pt x="440" y="545"/>
                      <a:pt x="497" y="488"/>
                    </a:cubicBezTo>
                    <a:cubicBezTo>
                      <a:pt x="719" y="295"/>
                      <a:pt x="533" y="1"/>
                      <a:pt x="31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1"/>
              <p:cNvSpPr/>
              <p:nvPr/>
            </p:nvSpPr>
            <p:spPr>
              <a:xfrm>
                <a:off x="12404791" y="2544828"/>
                <a:ext cx="39015" cy="31166"/>
              </a:xfrm>
              <a:custGeom>
                <a:avLst/>
                <a:gdLst/>
                <a:ahLst/>
                <a:cxnLst/>
                <a:rect l="l" t="t" r="r" b="b"/>
                <a:pathLst>
                  <a:path w="676" h="540" extrusionOk="0">
                    <a:moveTo>
                      <a:pt x="291" y="0"/>
                    </a:moveTo>
                    <a:cubicBezTo>
                      <a:pt x="233" y="0"/>
                      <a:pt x="171" y="21"/>
                      <a:pt x="115" y="69"/>
                    </a:cubicBezTo>
                    <a:cubicBezTo>
                      <a:pt x="1" y="183"/>
                      <a:pt x="1" y="349"/>
                      <a:pt x="115" y="463"/>
                    </a:cubicBezTo>
                    <a:cubicBezTo>
                      <a:pt x="166" y="514"/>
                      <a:pt x="236" y="540"/>
                      <a:pt x="306" y="540"/>
                    </a:cubicBezTo>
                    <a:cubicBezTo>
                      <a:pt x="376" y="540"/>
                      <a:pt x="446" y="514"/>
                      <a:pt x="497" y="463"/>
                    </a:cubicBezTo>
                    <a:cubicBezTo>
                      <a:pt x="676" y="255"/>
                      <a:pt x="499" y="0"/>
                      <a:pt x="2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1"/>
              <p:cNvSpPr/>
              <p:nvPr/>
            </p:nvSpPr>
            <p:spPr>
              <a:xfrm>
                <a:off x="12298249" y="2436842"/>
                <a:ext cx="42190" cy="33128"/>
              </a:xfrm>
              <a:custGeom>
                <a:avLst/>
                <a:gdLst/>
                <a:ahLst/>
                <a:cxnLst/>
                <a:rect l="l" t="t" r="r" b="b"/>
                <a:pathLst>
                  <a:path w="731" h="574" extrusionOk="0">
                    <a:moveTo>
                      <a:pt x="320" y="1"/>
                    </a:moveTo>
                    <a:cubicBezTo>
                      <a:pt x="250" y="1"/>
                      <a:pt x="177" y="31"/>
                      <a:pt x="115" y="106"/>
                    </a:cubicBezTo>
                    <a:cubicBezTo>
                      <a:pt x="0" y="208"/>
                      <a:pt x="0" y="386"/>
                      <a:pt x="115" y="488"/>
                    </a:cubicBezTo>
                    <a:cubicBezTo>
                      <a:pt x="166" y="545"/>
                      <a:pt x="236" y="574"/>
                      <a:pt x="307" y="574"/>
                    </a:cubicBezTo>
                    <a:cubicBezTo>
                      <a:pt x="379" y="574"/>
                      <a:pt x="452" y="545"/>
                      <a:pt x="510" y="488"/>
                    </a:cubicBezTo>
                    <a:cubicBezTo>
                      <a:pt x="731"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1"/>
              <p:cNvSpPr/>
              <p:nvPr/>
            </p:nvSpPr>
            <p:spPr>
              <a:xfrm>
                <a:off x="12192399" y="2330588"/>
                <a:ext cx="41555" cy="33013"/>
              </a:xfrm>
              <a:custGeom>
                <a:avLst/>
                <a:gdLst/>
                <a:ahLst/>
                <a:cxnLst/>
                <a:rect l="l" t="t" r="r" b="b"/>
                <a:pathLst>
                  <a:path w="720" h="572" extrusionOk="0">
                    <a:moveTo>
                      <a:pt x="310" y="1"/>
                    </a:moveTo>
                    <a:cubicBezTo>
                      <a:pt x="240" y="1"/>
                      <a:pt x="167" y="30"/>
                      <a:pt x="102" y="101"/>
                    </a:cubicBezTo>
                    <a:cubicBezTo>
                      <a:pt x="1" y="202"/>
                      <a:pt x="1" y="381"/>
                      <a:pt x="102" y="495"/>
                    </a:cubicBezTo>
                    <a:cubicBezTo>
                      <a:pt x="160" y="546"/>
                      <a:pt x="230" y="572"/>
                      <a:pt x="300" y="572"/>
                    </a:cubicBezTo>
                    <a:cubicBezTo>
                      <a:pt x="370" y="572"/>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1"/>
              <p:cNvSpPr/>
              <p:nvPr/>
            </p:nvSpPr>
            <p:spPr>
              <a:xfrm>
                <a:off x="12082163" y="2225373"/>
                <a:ext cx="42709" cy="31686"/>
              </a:xfrm>
              <a:custGeom>
                <a:avLst/>
                <a:gdLst/>
                <a:ahLst/>
                <a:cxnLst/>
                <a:rect l="l" t="t" r="r" b="b"/>
                <a:pathLst>
                  <a:path w="740" h="549" extrusionOk="0">
                    <a:moveTo>
                      <a:pt x="370" y="1"/>
                    </a:moveTo>
                    <a:cubicBezTo>
                      <a:pt x="128" y="1"/>
                      <a:pt x="1"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1"/>
              <p:cNvSpPr/>
              <p:nvPr/>
            </p:nvSpPr>
            <p:spPr>
              <a:xfrm>
                <a:off x="11973139" y="2117907"/>
                <a:ext cx="45249" cy="32436"/>
              </a:xfrm>
              <a:custGeom>
                <a:avLst/>
                <a:gdLst/>
                <a:ahLst/>
                <a:cxnLst/>
                <a:rect l="l" t="t" r="r" b="b"/>
                <a:pathLst>
                  <a:path w="784" h="562" extrusionOk="0">
                    <a:moveTo>
                      <a:pt x="406" y="1"/>
                    </a:moveTo>
                    <a:cubicBezTo>
                      <a:pt x="186" y="1"/>
                      <a:pt x="0" y="295"/>
                      <a:pt x="221" y="488"/>
                    </a:cubicBezTo>
                    <a:cubicBezTo>
                      <a:pt x="279" y="539"/>
                      <a:pt x="342" y="561"/>
                      <a:pt x="402" y="561"/>
                    </a:cubicBezTo>
                    <a:cubicBezTo>
                      <a:pt x="608" y="561"/>
                      <a:pt x="784" y="303"/>
                      <a:pt x="616" y="106"/>
                    </a:cubicBezTo>
                    <a:cubicBezTo>
                      <a:pt x="551" y="31"/>
                      <a:pt x="477" y="1"/>
                      <a:pt x="4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1"/>
              <p:cNvSpPr/>
              <p:nvPr/>
            </p:nvSpPr>
            <p:spPr>
              <a:xfrm>
                <a:off x="11869598" y="2013501"/>
                <a:ext cx="45479" cy="32378"/>
              </a:xfrm>
              <a:custGeom>
                <a:avLst/>
                <a:gdLst/>
                <a:ahLst/>
                <a:cxnLst/>
                <a:rect l="l" t="t" r="r" b="b"/>
                <a:pathLst>
                  <a:path w="788" h="561" extrusionOk="0">
                    <a:moveTo>
                      <a:pt x="387" y="0"/>
                    </a:moveTo>
                    <a:cubicBezTo>
                      <a:pt x="180" y="0"/>
                      <a:pt x="1" y="255"/>
                      <a:pt x="169" y="463"/>
                    </a:cubicBezTo>
                    <a:cubicBezTo>
                      <a:pt x="232" y="532"/>
                      <a:pt x="304" y="561"/>
                      <a:pt x="373" y="561"/>
                    </a:cubicBezTo>
                    <a:cubicBezTo>
                      <a:pt x="595" y="561"/>
                      <a:pt x="787" y="263"/>
                      <a:pt x="564" y="68"/>
                    </a:cubicBezTo>
                    <a:cubicBezTo>
                      <a:pt x="508" y="20"/>
                      <a:pt x="446" y="0"/>
                      <a:pt x="3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1"/>
              <p:cNvSpPr/>
              <p:nvPr/>
            </p:nvSpPr>
            <p:spPr>
              <a:xfrm>
                <a:off x="11763287" y="1907362"/>
                <a:ext cx="45710" cy="32090"/>
              </a:xfrm>
              <a:custGeom>
                <a:avLst/>
                <a:gdLst/>
                <a:ahLst/>
                <a:cxnLst/>
                <a:rect l="l" t="t" r="r" b="b"/>
                <a:pathLst>
                  <a:path w="792" h="556" extrusionOk="0">
                    <a:moveTo>
                      <a:pt x="380" y="0"/>
                    </a:moveTo>
                    <a:cubicBezTo>
                      <a:pt x="174" y="0"/>
                      <a:pt x="0" y="258"/>
                      <a:pt x="178" y="456"/>
                    </a:cubicBezTo>
                    <a:cubicBezTo>
                      <a:pt x="239" y="526"/>
                      <a:pt x="311" y="555"/>
                      <a:pt x="380" y="555"/>
                    </a:cubicBezTo>
                    <a:cubicBezTo>
                      <a:pt x="598" y="555"/>
                      <a:pt x="791" y="267"/>
                      <a:pt x="560" y="74"/>
                    </a:cubicBezTo>
                    <a:cubicBezTo>
                      <a:pt x="502" y="22"/>
                      <a:pt x="440" y="0"/>
                      <a:pt x="3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6" name="Google Shape;346;p11"/>
              <p:cNvSpPr/>
              <p:nvPr/>
            </p:nvSpPr>
            <p:spPr>
              <a:xfrm>
                <a:off x="11657264" y="1800762"/>
                <a:ext cx="45306" cy="32436"/>
              </a:xfrm>
              <a:custGeom>
                <a:avLst/>
                <a:gdLst/>
                <a:ahLst/>
                <a:cxnLst/>
                <a:rect l="l" t="t" r="r" b="b"/>
                <a:pathLst>
                  <a:path w="785" h="562" extrusionOk="0">
                    <a:moveTo>
                      <a:pt x="378" y="1"/>
                    </a:moveTo>
                    <a:cubicBezTo>
                      <a:pt x="169" y="1"/>
                      <a:pt x="1" y="259"/>
                      <a:pt x="168" y="456"/>
                    </a:cubicBezTo>
                    <a:cubicBezTo>
                      <a:pt x="230" y="531"/>
                      <a:pt x="303" y="561"/>
                      <a:pt x="373" y="561"/>
                    </a:cubicBezTo>
                    <a:cubicBezTo>
                      <a:pt x="591" y="561"/>
                      <a:pt x="784" y="267"/>
                      <a:pt x="563" y="74"/>
                    </a:cubicBezTo>
                    <a:cubicBezTo>
                      <a:pt x="503" y="23"/>
                      <a:pt x="438" y="1"/>
                      <a:pt x="3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7" name="Google Shape;347;p11"/>
              <p:cNvSpPr/>
              <p:nvPr/>
            </p:nvSpPr>
            <p:spPr>
              <a:xfrm>
                <a:off x="11547721" y="1692719"/>
                <a:ext cx="42132" cy="33013"/>
              </a:xfrm>
              <a:custGeom>
                <a:avLst/>
                <a:gdLst/>
                <a:ahLst/>
                <a:cxnLst/>
                <a:rect l="l" t="t" r="r" b="b"/>
                <a:pathLst>
                  <a:path w="730" h="572" extrusionOk="0">
                    <a:moveTo>
                      <a:pt x="413" y="0"/>
                    </a:moveTo>
                    <a:cubicBezTo>
                      <a:pt x="194" y="0"/>
                      <a:pt x="0" y="292"/>
                      <a:pt x="233" y="495"/>
                    </a:cubicBezTo>
                    <a:cubicBezTo>
                      <a:pt x="284" y="546"/>
                      <a:pt x="354" y="571"/>
                      <a:pt x="424" y="571"/>
                    </a:cubicBezTo>
                    <a:cubicBezTo>
                      <a:pt x="494" y="571"/>
                      <a:pt x="564" y="546"/>
                      <a:pt x="615" y="495"/>
                    </a:cubicBezTo>
                    <a:cubicBezTo>
                      <a:pt x="729" y="380"/>
                      <a:pt x="729" y="215"/>
                      <a:pt x="615" y="100"/>
                    </a:cubicBezTo>
                    <a:cubicBezTo>
                      <a:pt x="553" y="30"/>
                      <a:pt x="482" y="0"/>
                      <a:pt x="4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1"/>
              <p:cNvSpPr/>
              <p:nvPr/>
            </p:nvSpPr>
            <p:spPr>
              <a:xfrm>
                <a:off x="11444295" y="1588370"/>
                <a:ext cx="38958" cy="31339"/>
              </a:xfrm>
              <a:custGeom>
                <a:avLst/>
                <a:gdLst/>
                <a:ahLst/>
                <a:cxnLst/>
                <a:rect l="l" t="t" r="r" b="b"/>
                <a:pathLst>
                  <a:path w="675" h="543" extrusionOk="0">
                    <a:moveTo>
                      <a:pt x="380" y="1"/>
                    </a:moveTo>
                    <a:cubicBezTo>
                      <a:pt x="175" y="1"/>
                      <a:pt x="1" y="259"/>
                      <a:pt x="178" y="456"/>
                    </a:cubicBezTo>
                    <a:cubicBezTo>
                      <a:pt x="229" y="514"/>
                      <a:pt x="299" y="542"/>
                      <a:pt x="369" y="542"/>
                    </a:cubicBezTo>
                    <a:cubicBezTo>
                      <a:pt x="439" y="542"/>
                      <a:pt x="509" y="514"/>
                      <a:pt x="560" y="456"/>
                    </a:cubicBezTo>
                    <a:cubicBezTo>
                      <a:pt x="675" y="355"/>
                      <a:pt x="675" y="176"/>
                      <a:pt x="560" y="74"/>
                    </a:cubicBezTo>
                    <a:cubicBezTo>
                      <a:pt x="503" y="23"/>
                      <a:pt x="440" y="1"/>
                      <a:pt x="3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9" name="Google Shape;349;p11"/>
              <p:cNvSpPr/>
              <p:nvPr/>
            </p:nvSpPr>
            <p:spPr>
              <a:xfrm>
                <a:off x="12514912" y="2851353"/>
                <a:ext cx="42074" cy="33128"/>
              </a:xfrm>
              <a:custGeom>
                <a:avLst/>
                <a:gdLst/>
                <a:ahLst/>
                <a:cxnLst/>
                <a:rect l="l" t="t" r="r" b="b"/>
                <a:pathLst>
                  <a:path w="729" h="574" extrusionOk="0">
                    <a:moveTo>
                      <a:pt x="409" y="0"/>
                    </a:moveTo>
                    <a:cubicBezTo>
                      <a:pt x="192" y="0"/>
                      <a:pt x="1" y="295"/>
                      <a:pt x="232" y="488"/>
                    </a:cubicBezTo>
                    <a:cubicBezTo>
                      <a:pt x="283" y="545"/>
                      <a:pt x="353" y="574"/>
                      <a:pt x="423" y="574"/>
                    </a:cubicBezTo>
                    <a:cubicBezTo>
                      <a:pt x="493" y="574"/>
                      <a:pt x="563" y="545"/>
                      <a:pt x="614" y="488"/>
                    </a:cubicBezTo>
                    <a:cubicBezTo>
                      <a:pt x="728" y="386"/>
                      <a:pt x="728" y="207"/>
                      <a:pt x="614" y="106"/>
                    </a:cubicBezTo>
                    <a:cubicBezTo>
                      <a:pt x="552" y="31"/>
                      <a:pt x="479" y="0"/>
                      <a:pt x="40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0" name="Google Shape;350;p11"/>
              <p:cNvSpPr/>
              <p:nvPr/>
            </p:nvSpPr>
            <p:spPr>
              <a:xfrm>
                <a:off x="12411371" y="2746889"/>
                <a:ext cx="39015" cy="31224"/>
              </a:xfrm>
              <a:custGeom>
                <a:avLst/>
                <a:gdLst/>
                <a:ahLst/>
                <a:cxnLst/>
                <a:rect l="l" t="t" r="r" b="b"/>
                <a:pathLst>
                  <a:path w="676" h="541" extrusionOk="0">
                    <a:moveTo>
                      <a:pt x="385" y="1"/>
                    </a:moveTo>
                    <a:cubicBezTo>
                      <a:pt x="178" y="1"/>
                      <a:pt x="1" y="256"/>
                      <a:pt x="179" y="464"/>
                    </a:cubicBezTo>
                    <a:cubicBezTo>
                      <a:pt x="230" y="515"/>
                      <a:pt x="300" y="540"/>
                      <a:pt x="370" y="540"/>
                    </a:cubicBezTo>
                    <a:cubicBezTo>
                      <a:pt x="440" y="540"/>
                      <a:pt x="510" y="515"/>
                      <a:pt x="561" y="464"/>
                    </a:cubicBezTo>
                    <a:cubicBezTo>
                      <a:pt x="676" y="349"/>
                      <a:pt x="676" y="184"/>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1" name="Google Shape;351;p11"/>
              <p:cNvSpPr/>
              <p:nvPr/>
            </p:nvSpPr>
            <p:spPr>
              <a:xfrm>
                <a:off x="12309273" y="2638961"/>
                <a:ext cx="41497" cy="33128"/>
              </a:xfrm>
              <a:custGeom>
                <a:avLst/>
                <a:gdLst/>
                <a:ahLst/>
                <a:cxnLst/>
                <a:rect l="l" t="t" r="r" b="b"/>
                <a:pathLst>
                  <a:path w="719" h="574" extrusionOk="0">
                    <a:moveTo>
                      <a:pt x="312" y="0"/>
                    </a:moveTo>
                    <a:cubicBezTo>
                      <a:pt x="242" y="0"/>
                      <a:pt x="167" y="31"/>
                      <a:pt x="102" y="106"/>
                    </a:cubicBezTo>
                    <a:cubicBezTo>
                      <a:pt x="0" y="207"/>
                      <a:pt x="0" y="386"/>
                      <a:pt x="102" y="488"/>
                    </a:cubicBezTo>
                    <a:cubicBezTo>
                      <a:pt x="159" y="545"/>
                      <a:pt x="229" y="574"/>
                      <a:pt x="299" y="574"/>
                    </a:cubicBezTo>
                    <a:cubicBezTo>
                      <a:pt x="369" y="574"/>
                      <a:pt x="439" y="545"/>
                      <a:pt x="497" y="488"/>
                    </a:cubicBezTo>
                    <a:cubicBezTo>
                      <a:pt x="718" y="295"/>
                      <a:pt x="532" y="0"/>
                      <a:pt x="3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2" name="Google Shape;352;p11"/>
              <p:cNvSpPr/>
              <p:nvPr/>
            </p:nvSpPr>
            <p:spPr>
              <a:xfrm>
                <a:off x="12202673" y="2533515"/>
                <a:ext cx="42190" cy="33417"/>
              </a:xfrm>
              <a:custGeom>
                <a:avLst/>
                <a:gdLst/>
                <a:ahLst/>
                <a:cxnLst/>
                <a:rect l="l" t="t" r="r" b="b"/>
                <a:pathLst>
                  <a:path w="731" h="579" extrusionOk="0">
                    <a:moveTo>
                      <a:pt x="306" y="0"/>
                    </a:moveTo>
                    <a:cubicBezTo>
                      <a:pt x="236" y="0"/>
                      <a:pt x="166" y="29"/>
                      <a:pt x="115" y="86"/>
                    </a:cubicBezTo>
                    <a:cubicBezTo>
                      <a:pt x="1" y="188"/>
                      <a:pt x="1" y="366"/>
                      <a:pt x="115" y="481"/>
                    </a:cubicBezTo>
                    <a:cubicBezTo>
                      <a:pt x="176" y="550"/>
                      <a:pt x="246" y="579"/>
                      <a:pt x="314" y="579"/>
                    </a:cubicBezTo>
                    <a:cubicBezTo>
                      <a:pt x="534" y="579"/>
                      <a:pt x="731" y="281"/>
                      <a:pt x="497" y="86"/>
                    </a:cubicBezTo>
                    <a:cubicBezTo>
                      <a:pt x="447"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1"/>
              <p:cNvSpPr/>
              <p:nvPr/>
            </p:nvSpPr>
            <p:spPr>
              <a:xfrm>
                <a:off x="12096881" y="2427492"/>
                <a:ext cx="38438" cy="31166"/>
              </a:xfrm>
              <a:custGeom>
                <a:avLst/>
                <a:gdLst/>
                <a:ahLst/>
                <a:cxnLst/>
                <a:rect l="l" t="t" r="r" b="b"/>
                <a:pathLst>
                  <a:path w="666" h="540" extrusionOk="0">
                    <a:moveTo>
                      <a:pt x="295" y="1"/>
                    </a:moveTo>
                    <a:cubicBezTo>
                      <a:pt x="223" y="1"/>
                      <a:pt x="153" y="26"/>
                      <a:pt x="102" y="77"/>
                    </a:cubicBezTo>
                    <a:cubicBezTo>
                      <a:pt x="0" y="192"/>
                      <a:pt x="0" y="357"/>
                      <a:pt x="102" y="472"/>
                    </a:cubicBezTo>
                    <a:cubicBezTo>
                      <a:pt x="158" y="519"/>
                      <a:pt x="220" y="540"/>
                      <a:pt x="279" y="540"/>
                    </a:cubicBezTo>
                    <a:cubicBezTo>
                      <a:pt x="486" y="540"/>
                      <a:pt x="665" y="285"/>
                      <a:pt x="497" y="77"/>
                    </a:cubicBezTo>
                    <a:cubicBezTo>
                      <a:pt x="440" y="26"/>
                      <a:pt x="366" y="1"/>
                      <a:pt x="2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4" name="Google Shape;354;p11"/>
              <p:cNvSpPr/>
              <p:nvPr/>
            </p:nvSpPr>
            <p:spPr>
              <a:xfrm>
                <a:off x="11990281" y="2321123"/>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3"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5" name="Google Shape;355;p11"/>
              <p:cNvSpPr/>
              <p:nvPr/>
            </p:nvSpPr>
            <p:spPr>
              <a:xfrm>
                <a:off x="11883739" y="2215100"/>
                <a:ext cx="42190" cy="32898"/>
              </a:xfrm>
              <a:custGeom>
                <a:avLst/>
                <a:gdLst/>
                <a:ahLst/>
                <a:cxnLst/>
                <a:rect l="l" t="t" r="r" b="b"/>
                <a:pathLst>
                  <a:path w="731" h="570" extrusionOk="0">
                    <a:moveTo>
                      <a:pt x="306" y="1"/>
                    </a:moveTo>
                    <a:cubicBezTo>
                      <a:pt x="236" y="1"/>
                      <a:pt x="166" y="26"/>
                      <a:pt x="115" y="77"/>
                    </a:cubicBezTo>
                    <a:cubicBezTo>
                      <a:pt x="1" y="192"/>
                      <a:pt x="1" y="357"/>
                      <a:pt x="115" y="472"/>
                    </a:cubicBezTo>
                    <a:cubicBezTo>
                      <a:pt x="175" y="541"/>
                      <a:pt x="246" y="570"/>
                      <a:pt x="314" y="570"/>
                    </a:cubicBezTo>
                    <a:cubicBezTo>
                      <a:pt x="533" y="570"/>
                      <a:pt x="730" y="271"/>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1"/>
              <p:cNvSpPr/>
              <p:nvPr/>
            </p:nvSpPr>
            <p:spPr>
              <a:xfrm>
                <a:off x="11777889" y="2108731"/>
                <a:ext cx="38438" cy="31282"/>
              </a:xfrm>
              <a:custGeom>
                <a:avLst/>
                <a:gdLst/>
                <a:ahLst/>
                <a:cxnLst/>
                <a:rect l="l" t="t" r="r" b="b"/>
                <a:pathLst>
                  <a:path w="666" h="542" extrusionOk="0">
                    <a:moveTo>
                      <a:pt x="300" y="0"/>
                    </a:moveTo>
                    <a:cubicBezTo>
                      <a:pt x="230" y="0"/>
                      <a:pt x="160" y="29"/>
                      <a:pt x="103" y="86"/>
                    </a:cubicBezTo>
                    <a:cubicBezTo>
                      <a:pt x="1" y="188"/>
                      <a:pt x="1" y="367"/>
                      <a:pt x="103" y="468"/>
                    </a:cubicBezTo>
                    <a:cubicBezTo>
                      <a:pt x="160" y="520"/>
                      <a:pt x="223" y="542"/>
                      <a:pt x="283" y="542"/>
                    </a:cubicBezTo>
                    <a:cubicBezTo>
                      <a:pt x="489" y="542"/>
                      <a:pt x="665" y="284"/>
                      <a:pt x="498"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1"/>
              <p:cNvSpPr/>
              <p:nvPr/>
            </p:nvSpPr>
            <p:spPr>
              <a:xfrm>
                <a:off x="11671347" y="2002188"/>
                <a:ext cx="41497" cy="33128"/>
              </a:xfrm>
              <a:custGeom>
                <a:avLst/>
                <a:gdLst/>
                <a:ahLst/>
                <a:cxnLst/>
                <a:rect l="l" t="t" r="r" b="b"/>
                <a:pathLst>
                  <a:path w="719" h="574" extrusionOk="0">
                    <a:moveTo>
                      <a:pt x="306" y="0"/>
                    </a:moveTo>
                    <a:cubicBezTo>
                      <a:pt x="236" y="0"/>
                      <a:pt x="166" y="29"/>
                      <a:pt x="115" y="86"/>
                    </a:cubicBezTo>
                    <a:cubicBezTo>
                      <a:pt x="1" y="188"/>
                      <a:pt x="1" y="366"/>
                      <a:pt x="115" y="468"/>
                    </a:cubicBezTo>
                    <a:cubicBezTo>
                      <a:pt x="177" y="543"/>
                      <a:pt x="249" y="573"/>
                      <a:pt x="318" y="573"/>
                    </a:cubicBezTo>
                    <a:cubicBezTo>
                      <a:pt x="532" y="573"/>
                      <a:pt x="719" y="279"/>
                      <a:pt x="497" y="86"/>
                    </a:cubicBezTo>
                    <a:cubicBezTo>
                      <a:pt x="446" y="29"/>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1"/>
              <p:cNvSpPr/>
              <p:nvPr/>
            </p:nvSpPr>
            <p:spPr>
              <a:xfrm>
                <a:off x="11564805" y="1896165"/>
                <a:ext cx="39015" cy="31166"/>
              </a:xfrm>
              <a:custGeom>
                <a:avLst/>
                <a:gdLst/>
                <a:ahLst/>
                <a:cxnLst/>
                <a:rect l="l" t="t" r="r" b="b"/>
                <a:pathLst>
                  <a:path w="676" h="540" extrusionOk="0">
                    <a:moveTo>
                      <a:pt x="306" y="0"/>
                    </a:moveTo>
                    <a:cubicBezTo>
                      <a:pt x="236" y="0"/>
                      <a:pt x="166" y="26"/>
                      <a:pt x="115" y="77"/>
                    </a:cubicBezTo>
                    <a:cubicBezTo>
                      <a:pt x="0" y="191"/>
                      <a:pt x="0" y="357"/>
                      <a:pt x="115" y="471"/>
                    </a:cubicBezTo>
                    <a:cubicBezTo>
                      <a:pt x="171" y="519"/>
                      <a:pt x="232" y="540"/>
                      <a:pt x="291" y="540"/>
                    </a:cubicBezTo>
                    <a:cubicBezTo>
                      <a:pt x="498" y="540"/>
                      <a:pt x="675" y="285"/>
                      <a:pt x="497" y="77"/>
                    </a:cubicBezTo>
                    <a:cubicBezTo>
                      <a:pt x="446" y="26"/>
                      <a:pt x="376"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1"/>
              <p:cNvSpPr/>
              <p:nvPr/>
            </p:nvSpPr>
            <p:spPr>
              <a:xfrm>
                <a:off x="11458955" y="1789796"/>
                <a:ext cx="41497" cy="33128"/>
              </a:xfrm>
              <a:custGeom>
                <a:avLst/>
                <a:gdLst/>
                <a:ahLst/>
                <a:cxnLst/>
                <a:rect l="l" t="t" r="r" b="b"/>
                <a:pathLst>
                  <a:path w="719" h="574" extrusionOk="0">
                    <a:moveTo>
                      <a:pt x="300" y="0"/>
                    </a:moveTo>
                    <a:cubicBezTo>
                      <a:pt x="230" y="0"/>
                      <a:pt x="160" y="29"/>
                      <a:pt x="103" y="86"/>
                    </a:cubicBezTo>
                    <a:cubicBezTo>
                      <a:pt x="1" y="188"/>
                      <a:pt x="1" y="366"/>
                      <a:pt x="103" y="468"/>
                    </a:cubicBezTo>
                    <a:cubicBezTo>
                      <a:pt x="168" y="543"/>
                      <a:pt x="242" y="573"/>
                      <a:pt x="313" y="573"/>
                    </a:cubicBezTo>
                    <a:cubicBezTo>
                      <a:pt x="532" y="573"/>
                      <a:pt x="719" y="279"/>
                      <a:pt x="497" y="86"/>
                    </a:cubicBezTo>
                    <a:cubicBezTo>
                      <a:pt x="440" y="29"/>
                      <a:pt x="370" y="0"/>
                      <a:pt x="30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1"/>
              <p:cNvSpPr/>
              <p:nvPr/>
            </p:nvSpPr>
            <p:spPr>
              <a:xfrm>
                <a:off x="11352413" y="1683196"/>
                <a:ext cx="39073" cy="31686"/>
              </a:xfrm>
              <a:custGeom>
                <a:avLst/>
                <a:gdLst/>
                <a:ahLst/>
                <a:cxnLst/>
                <a:rect l="l" t="t" r="r" b="b"/>
                <a:pathLst>
                  <a:path w="677" h="549" extrusionOk="0">
                    <a:moveTo>
                      <a:pt x="306" y="1"/>
                    </a:moveTo>
                    <a:cubicBezTo>
                      <a:pt x="236" y="1"/>
                      <a:pt x="166" y="29"/>
                      <a:pt x="115" y="87"/>
                    </a:cubicBezTo>
                    <a:cubicBezTo>
                      <a:pt x="0" y="189"/>
                      <a:pt x="0" y="367"/>
                      <a:pt x="115" y="481"/>
                    </a:cubicBezTo>
                    <a:cubicBezTo>
                      <a:pt x="170" y="528"/>
                      <a:pt x="230" y="548"/>
                      <a:pt x="288" y="548"/>
                    </a:cubicBezTo>
                    <a:cubicBezTo>
                      <a:pt x="497" y="548"/>
                      <a:pt x="676" y="286"/>
                      <a:pt x="497" y="87"/>
                    </a:cubicBezTo>
                    <a:cubicBezTo>
                      <a:pt x="446" y="29"/>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1" name="Google Shape;361;p11"/>
              <p:cNvSpPr/>
              <p:nvPr/>
            </p:nvSpPr>
            <p:spPr>
              <a:xfrm>
                <a:off x="12426088" y="2949008"/>
                <a:ext cx="38496" cy="31224"/>
              </a:xfrm>
              <a:custGeom>
                <a:avLst/>
                <a:gdLst/>
                <a:ahLst/>
                <a:cxnLst/>
                <a:rect l="l" t="t" r="r" b="b"/>
                <a:pathLst>
                  <a:path w="667" h="541" extrusionOk="0">
                    <a:moveTo>
                      <a:pt x="284" y="1"/>
                    </a:moveTo>
                    <a:cubicBezTo>
                      <a:pt x="225" y="1"/>
                      <a:pt x="162" y="21"/>
                      <a:pt x="103" y="69"/>
                    </a:cubicBezTo>
                    <a:cubicBezTo>
                      <a:pt x="1" y="183"/>
                      <a:pt x="1" y="349"/>
                      <a:pt x="103" y="464"/>
                    </a:cubicBezTo>
                    <a:cubicBezTo>
                      <a:pt x="160" y="515"/>
                      <a:pt x="230" y="540"/>
                      <a:pt x="300" y="540"/>
                    </a:cubicBezTo>
                    <a:cubicBezTo>
                      <a:pt x="370" y="540"/>
                      <a:pt x="440" y="515"/>
                      <a:pt x="497" y="464"/>
                    </a:cubicBezTo>
                    <a:cubicBezTo>
                      <a:pt x="666" y="255"/>
                      <a:pt x="495" y="1"/>
                      <a:pt x="2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1"/>
              <p:cNvSpPr/>
              <p:nvPr/>
            </p:nvSpPr>
            <p:spPr>
              <a:xfrm>
                <a:off x="12319546" y="2841080"/>
                <a:ext cx="42074" cy="33128"/>
              </a:xfrm>
              <a:custGeom>
                <a:avLst/>
                <a:gdLst/>
                <a:ahLst/>
                <a:cxnLst/>
                <a:rect l="l" t="t" r="r" b="b"/>
                <a:pathLst>
                  <a:path w="729" h="574" extrusionOk="0">
                    <a:moveTo>
                      <a:pt x="320" y="0"/>
                    </a:moveTo>
                    <a:cubicBezTo>
                      <a:pt x="250" y="0"/>
                      <a:pt x="177" y="31"/>
                      <a:pt x="115" y="105"/>
                    </a:cubicBezTo>
                    <a:cubicBezTo>
                      <a:pt x="0" y="207"/>
                      <a:pt x="0" y="385"/>
                      <a:pt x="115" y="487"/>
                    </a:cubicBezTo>
                    <a:cubicBezTo>
                      <a:pt x="166" y="545"/>
                      <a:pt x="236" y="573"/>
                      <a:pt x="306" y="573"/>
                    </a:cubicBezTo>
                    <a:cubicBezTo>
                      <a:pt x="376" y="573"/>
                      <a:pt x="446" y="545"/>
                      <a:pt x="497" y="487"/>
                    </a:cubicBezTo>
                    <a:cubicBezTo>
                      <a:pt x="728" y="295"/>
                      <a:pt x="537" y="0"/>
                      <a:pt x="32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1"/>
              <p:cNvSpPr/>
              <p:nvPr/>
            </p:nvSpPr>
            <p:spPr>
              <a:xfrm>
                <a:off x="12213004" y="2736327"/>
                <a:ext cx="39131" cy="31282"/>
              </a:xfrm>
              <a:custGeom>
                <a:avLst/>
                <a:gdLst/>
                <a:ahLst/>
                <a:cxnLst/>
                <a:rect l="l" t="t" r="r" b="b"/>
                <a:pathLst>
                  <a:path w="678" h="542" extrusionOk="0">
                    <a:moveTo>
                      <a:pt x="295" y="0"/>
                    </a:moveTo>
                    <a:cubicBezTo>
                      <a:pt x="235" y="0"/>
                      <a:pt x="172" y="22"/>
                      <a:pt x="115" y="74"/>
                    </a:cubicBezTo>
                    <a:cubicBezTo>
                      <a:pt x="0" y="176"/>
                      <a:pt x="0" y="354"/>
                      <a:pt x="115" y="456"/>
                    </a:cubicBezTo>
                    <a:cubicBezTo>
                      <a:pt x="166" y="513"/>
                      <a:pt x="236" y="542"/>
                      <a:pt x="307" y="542"/>
                    </a:cubicBezTo>
                    <a:cubicBezTo>
                      <a:pt x="379" y="542"/>
                      <a:pt x="452" y="513"/>
                      <a:pt x="509" y="456"/>
                    </a:cubicBezTo>
                    <a:cubicBezTo>
                      <a:pt x="677"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1"/>
              <p:cNvSpPr/>
              <p:nvPr/>
            </p:nvSpPr>
            <p:spPr>
              <a:xfrm>
                <a:off x="12107154" y="2630073"/>
                <a:ext cx="38438" cy="31166"/>
              </a:xfrm>
              <a:custGeom>
                <a:avLst/>
                <a:gdLst/>
                <a:ahLst/>
                <a:cxnLst/>
                <a:rect l="l" t="t" r="r" b="b"/>
                <a:pathLst>
                  <a:path w="666" h="540" extrusionOk="0">
                    <a:moveTo>
                      <a:pt x="284" y="0"/>
                    </a:moveTo>
                    <a:cubicBezTo>
                      <a:pt x="224" y="0"/>
                      <a:pt x="161" y="21"/>
                      <a:pt x="102" y="69"/>
                    </a:cubicBezTo>
                    <a:cubicBezTo>
                      <a:pt x="1" y="183"/>
                      <a:pt x="1" y="349"/>
                      <a:pt x="102" y="463"/>
                    </a:cubicBezTo>
                    <a:cubicBezTo>
                      <a:pt x="160" y="514"/>
                      <a:pt x="230" y="540"/>
                      <a:pt x="300" y="540"/>
                    </a:cubicBezTo>
                    <a:cubicBezTo>
                      <a:pt x="370" y="540"/>
                      <a:pt x="440" y="514"/>
                      <a:pt x="497" y="463"/>
                    </a:cubicBezTo>
                    <a:cubicBezTo>
                      <a:pt x="666" y="255"/>
                      <a:pt x="494" y="0"/>
                      <a:pt x="28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1"/>
              <p:cNvSpPr/>
              <p:nvPr/>
            </p:nvSpPr>
            <p:spPr>
              <a:xfrm>
                <a:off x="12000612" y="2522088"/>
                <a:ext cx="42017" cy="33128"/>
              </a:xfrm>
              <a:custGeom>
                <a:avLst/>
                <a:gdLst/>
                <a:ahLst/>
                <a:cxnLst/>
                <a:rect l="l" t="t" r="r" b="b"/>
                <a:pathLst>
                  <a:path w="728" h="574" extrusionOk="0">
                    <a:moveTo>
                      <a:pt x="320" y="1"/>
                    </a:moveTo>
                    <a:cubicBezTo>
                      <a:pt x="250" y="1"/>
                      <a:pt x="177" y="32"/>
                      <a:pt x="115" y="106"/>
                    </a:cubicBezTo>
                    <a:cubicBezTo>
                      <a:pt x="0" y="208"/>
                      <a:pt x="0" y="386"/>
                      <a:pt x="115" y="488"/>
                    </a:cubicBezTo>
                    <a:cubicBezTo>
                      <a:pt x="166" y="545"/>
                      <a:pt x="236" y="574"/>
                      <a:pt x="306" y="574"/>
                    </a:cubicBezTo>
                    <a:cubicBezTo>
                      <a:pt x="376" y="574"/>
                      <a:pt x="446" y="545"/>
                      <a:pt x="497" y="488"/>
                    </a:cubicBezTo>
                    <a:cubicBezTo>
                      <a:pt x="728" y="295"/>
                      <a:pt x="537" y="1"/>
                      <a:pt x="32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1"/>
              <p:cNvSpPr/>
              <p:nvPr/>
            </p:nvSpPr>
            <p:spPr>
              <a:xfrm>
                <a:off x="11894012" y="2417392"/>
                <a:ext cx="39131" cy="31455"/>
              </a:xfrm>
              <a:custGeom>
                <a:avLst/>
                <a:gdLst/>
                <a:ahLst/>
                <a:cxnLst/>
                <a:rect l="l" t="t" r="r" b="b"/>
                <a:pathLst>
                  <a:path w="678" h="545" extrusionOk="0">
                    <a:moveTo>
                      <a:pt x="295" y="0"/>
                    </a:moveTo>
                    <a:cubicBezTo>
                      <a:pt x="235" y="0"/>
                      <a:pt x="173" y="22"/>
                      <a:pt x="115" y="74"/>
                    </a:cubicBezTo>
                    <a:cubicBezTo>
                      <a:pt x="1" y="176"/>
                      <a:pt x="1" y="354"/>
                      <a:pt x="115" y="468"/>
                    </a:cubicBezTo>
                    <a:cubicBezTo>
                      <a:pt x="166" y="519"/>
                      <a:pt x="236" y="545"/>
                      <a:pt x="308" y="545"/>
                    </a:cubicBezTo>
                    <a:cubicBezTo>
                      <a:pt x="380" y="545"/>
                      <a:pt x="453" y="519"/>
                      <a:pt x="510" y="468"/>
                    </a:cubicBezTo>
                    <a:cubicBezTo>
                      <a:pt x="678" y="261"/>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7" name="Google Shape;367;p11"/>
              <p:cNvSpPr/>
              <p:nvPr/>
            </p:nvSpPr>
            <p:spPr>
              <a:xfrm>
                <a:off x="11788220" y="2310561"/>
                <a:ext cx="33128" cy="32147"/>
              </a:xfrm>
              <a:custGeom>
                <a:avLst/>
                <a:gdLst/>
                <a:ahLst/>
                <a:cxnLst/>
                <a:rect l="l" t="t" r="r" b="b"/>
                <a:pathLst>
                  <a:path w="574" h="557" extrusionOk="0">
                    <a:moveTo>
                      <a:pt x="300" y="1"/>
                    </a:moveTo>
                    <a:cubicBezTo>
                      <a:pt x="234" y="1"/>
                      <a:pt x="168" y="25"/>
                      <a:pt x="115" y="78"/>
                    </a:cubicBezTo>
                    <a:cubicBezTo>
                      <a:pt x="0" y="193"/>
                      <a:pt x="0" y="358"/>
                      <a:pt x="115" y="473"/>
                    </a:cubicBezTo>
                    <a:cubicBezTo>
                      <a:pt x="169" y="531"/>
                      <a:pt x="236" y="557"/>
                      <a:pt x="302" y="557"/>
                    </a:cubicBezTo>
                    <a:cubicBezTo>
                      <a:pt x="440" y="557"/>
                      <a:pt x="573" y="445"/>
                      <a:pt x="573" y="282"/>
                    </a:cubicBezTo>
                    <a:cubicBezTo>
                      <a:pt x="573" y="109"/>
                      <a:pt x="438" y="1"/>
                      <a:pt x="3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8" name="Google Shape;368;p11"/>
              <p:cNvSpPr/>
              <p:nvPr/>
            </p:nvSpPr>
            <p:spPr>
              <a:xfrm>
                <a:off x="11681620" y="2204423"/>
                <a:ext cx="33879" cy="31743"/>
              </a:xfrm>
              <a:custGeom>
                <a:avLst/>
                <a:gdLst/>
                <a:ahLst/>
                <a:cxnLst/>
                <a:rect l="l" t="t" r="r" b="b"/>
                <a:pathLst>
                  <a:path w="587" h="550" extrusionOk="0">
                    <a:moveTo>
                      <a:pt x="306" y="0"/>
                    </a:moveTo>
                    <a:cubicBezTo>
                      <a:pt x="238" y="0"/>
                      <a:pt x="169" y="26"/>
                      <a:pt x="115" y="84"/>
                    </a:cubicBezTo>
                    <a:cubicBezTo>
                      <a:pt x="1" y="186"/>
                      <a:pt x="1" y="364"/>
                      <a:pt x="115" y="466"/>
                    </a:cubicBezTo>
                    <a:cubicBezTo>
                      <a:pt x="169" y="524"/>
                      <a:pt x="238" y="549"/>
                      <a:pt x="306" y="549"/>
                    </a:cubicBezTo>
                    <a:cubicBezTo>
                      <a:pt x="447" y="549"/>
                      <a:pt x="587" y="43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1"/>
              <p:cNvSpPr/>
              <p:nvPr/>
            </p:nvSpPr>
            <p:spPr>
              <a:xfrm>
                <a:off x="11575828" y="2097823"/>
                <a:ext cx="33128" cy="32147"/>
              </a:xfrm>
              <a:custGeom>
                <a:avLst/>
                <a:gdLst/>
                <a:ahLst/>
                <a:cxnLst/>
                <a:rect l="l" t="t" r="r" b="b"/>
                <a:pathLst>
                  <a:path w="574" h="557" extrusionOk="0">
                    <a:moveTo>
                      <a:pt x="298" y="1"/>
                    </a:moveTo>
                    <a:cubicBezTo>
                      <a:pt x="230" y="1"/>
                      <a:pt x="160" y="27"/>
                      <a:pt x="102" y="84"/>
                    </a:cubicBezTo>
                    <a:cubicBezTo>
                      <a:pt x="0" y="199"/>
                      <a:pt x="0" y="365"/>
                      <a:pt x="102" y="479"/>
                    </a:cubicBezTo>
                    <a:cubicBezTo>
                      <a:pt x="159" y="532"/>
                      <a:pt x="228" y="557"/>
                      <a:pt x="296" y="557"/>
                    </a:cubicBezTo>
                    <a:cubicBezTo>
                      <a:pt x="438" y="557"/>
                      <a:pt x="573" y="448"/>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0" name="Google Shape;370;p11"/>
              <p:cNvSpPr/>
              <p:nvPr/>
            </p:nvSpPr>
            <p:spPr>
              <a:xfrm>
                <a:off x="11470729" y="1991684"/>
                <a:ext cx="31628" cy="31686"/>
              </a:xfrm>
              <a:custGeom>
                <a:avLst/>
                <a:gdLst/>
                <a:ahLst/>
                <a:cxnLst/>
                <a:rect l="l" t="t" r="r" b="b"/>
                <a:pathLst>
                  <a:path w="548" h="549" extrusionOk="0">
                    <a:moveTo>
                      <a:pt x="281" y="1"/>
                    </a:moveTo>
                    <a:cubicBezTo>
                      <a:pt x="128" y="1"/>
                      <a:pt x="0" y="128"/>
                      <a:pt x="0" y="281"/>
                    </a:cubicBezTo>
                    <a:cubicBezTo>
                      <a:pt x="0" y="434"/>
                      <a:pt x="128" y="548"/>
                      <a:pt x="281" y="548"/>
                    </a:cubicBezTo>
                    <a:cubicBezTo>
                      <a:pt x="433" y="548"/>
                      <a:pt x="548" y="434"/>
                      <a:pt x="548" y="281"/>
                    </a:cubicBezTo>
                    <a:cubicBezTo>
                      <a:pt x="548" y="128"/>
                      <a:pt x="433" y="1"/>
                      <a:pt x="2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1" name="Google Shape;371;p11"/>
              <p:cNvSpPr/>
              <p:nvPr/>
            </p:nvSpPr>
            <p:spPr>
              <a:xfrm>
                <a:off x="11355991" y="1884218"/>
                <a:ext cx="42017" cy="33128"/>
              </a:xfrm>
              <a:custGeom>
                <a:avLst/>
                <a:gdLst/>
                <a:ahLst/>
                <a:cxnLst/>
                <a:rect l="l" t="t" r="r" b="b"/>
                <a:pathLst>
                  <a:path w="728" h="574" extrusionOk="0">
                    <a:moveTo>
                      <a:pt x="408" y="0"/>
                    </a:moveTo>
                    <a:cubicBezTo>
                      <a:pt x="191" y="0"/>
                      <a:pt x="0" y="295"/>
                      <a:pt x="231" y="487"/>
                    </a:cubicBezTo>
                    <a:cubicBezTo>
                      <a:pt x="282" y="545"/>
                      <a:pt x="352" y="573"/>
                      <a:pt x="422" y="573"/>
                    </a:cubicBezTo>
                    <a:cubicBezTo>
                      <a:pt x="492" y="573"/>
                      <a:pt x="562" y="545"/>
                      <a:pt x="613" y="487"/>
                    </a:cubicBezTo>
                    <a:cubicBezTo>
                      <a:pt x="728" y="386"/>
                      <a:pt x="728" y="207"/>
                      <a:pt x="613" y="105"/>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1"/>
              <p:cNvSpPr/>
              <p:nvPr/>
            </p:nvSpPr>
            <p:spPr>
              <a:xfrm>
                <a:off x="11249911" y="1777964"/>
                <a:ext cx="41555" cy="33013"/>
              </a:xfrm>
              <a:custGeom>
                <a:avLst/>
                <a:gdLst/>
                <a:ahLst/>
                <a:cxnLst/>
                <a:rect l="l" t="t" r="r" b="b"/>
                <a:pathLst>
                  <a:path w="720" h="572" extrusionOk="0">
                    <a:moveTo>
                      <a:pt x="410" y="0"/>
                    </a:moveTo>
                    <a:cubicBezTo>
                      <a:pt x="189" y="0"/>
                      <a:pt x="0" y="292"/>
                      <a:pt x="223" y="495"/>
                    </a:cubicBezTo>
                    <a:cubicBezTo>
                      <a:pt x="280" y="546"/>
                      <a:pt x="350" y="571"/>
                      <a:pt x="420" y="571"/>
                    </a:cubicBezTo>
                    <a:cubicBezTo>
                      <a:pt x="490" y="571"/>
                      <a:pt x="560" y="546"/>
                      <a:pt x="618" y="495"/>
                    </a:cubicBezTo>
                    <a:cubicBezTo>
                      <a:pt x="719" y="380"/>
                      <a:pt x="719" y="215"/>
                      <a:pt x="618" y="100"/>
                    </a:cubicBezTo>
                    <a:cubicBezTo>
                      <a:pt x="553" y="30"/>
                      <a:pt x="480" y="0"/>
                      <a:pt x="4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3" name="Google Shape;373;p11"/>
              <p:cNvSpPr/>
              <p:nvPr/>
            </p:nvSpPr>
            <p:spPr>
              <a:xfrm>
                <a:off x="12332012" y="3044065"/>
                <a:ext cx="31686" cy="31686"/>
              </a:xfrm>
              <a:custGeom>
                <a:avLst/>
                <a:gdLst/>
                <a:ahLst/>
                <a:cxnLst/>
                <a:rect l="l" t="t" r="r" b="b"/>
                <a:pathLst>
                  <a:path w="549" h="549" extrusionOk="0">
                    <a:moveTo>
                      <a:pt x="268" y="1"/>
                    </a:moveTo>
                    <a:cubicBezTo>
                      <a:pt x="116" y="1"/>
                      <a:pt x="1" y="128"/>
                      <a:pt x="1" y="281"/>
                    </a:cubicBezTo>
                    <a:cubicBezTo>
                      <a:pt x="1" y="434"/>
                      <a:pt x="116" y="548"/>
                      <a:pt x="268" y="548"/>
                    </a:cubicBezTo>
                    <a:cubicBezTo>
                      <a:pt x="421" y="548"/>
                      <a:pt x="548" y="434"/>
                      <a:pt x="548" y="281"/>
                    </a:cubicBezTo>
                    <a:cubicBezTo>
                      <a:pt x="548" y="128"/>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4" name="Google Shape;374;p11"/>
              <p:cNvSpPr/>
              <p:nvPr/>
            </p:nvSpPr>
            <p:spPr>
              <a:xfrm>
                <a:off x="12224027" y="2938446"/>
                <a:ext cx="38380" cy="31282"/>
              </a:xfrm>
              <a:custGeom>
                <a:avLst/>
                <a:gdLst/>
                <a:ahLst/>
                <a:cxnLst/>
                <a:rect l="l" t="t" r="r" b="b"/>
                <a:pathLst>
                  <a:path w="665" h="542" extrusionOk="0">
                    <a:moveTo>
                      <a:pt x="287" y="0"/>
                    </a:moveTo>
                    <a:cubicBezTo>
                      <a:pt x="226" y="0"/>
                      <a:pt x="162" y="22"/>
                      <a:pt x="102" y="74"/>
                    </a:cubicBezTo>
                    <a:cubicBezTo>
                      <a:pt x="0" y="175"/>
                      <a:pt x="0" y="354"/>
                      <a:pt x="102" y="456"/>
                    </a:cubicBezTo>
                    <a:cubicBezTo>
                      <a:pt x="159" y="513"/>
                      <a:pt x="229" y="542"/>
                      <a:pt x="299" y="542"/>
                    </a:cubicBezTo>
                    <a:cubicBezTo>
                      <a:pt x="369" y="542"/>
                      <a:pt x="439" y="513"/>
                      <a:pt x="497" y="456"/>
                    </a:cubicBezTo>
                    <a:cubicBezTo>
                      <a:pt x="664" y="258"/>
                      <a:pt x="496" y="0"/>
                      <a:pt x="2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1"/>
              <p:cNvSpPr/>
              <p:nvPr/>
            </p:nvSpPr>
            <p:spPr>
              <a:xfrm>
                <a:off x="12117427" y="2832134"/>
                <a:ext cx="39015" cy="31224"/>
              </a:xfrm>
              <a:custGeom>
                <a:avLst/>
                <a:gdLst/>
                <a:ahLst/>
                <a:cxnLst/>
                <a:rect l="l" t="t" r="r" b="b"/>
                <a:pathLst>
                  <a:path w="676" h="541" extrusionOk="0">
                    <a:moveTo>
                      <a:pt x="292" y="1"/>
                    </a:moveTo>
                    <a:cubicBezTo>
                      <a:pt x="233" y="1"/>
                      <a:pt x="172" y="21"/>
                      <a:pt x="115" y="69"/>
                    </a:cubicBezTo>
                    <a:cubicBezTo>
                      <a:pt x="1" y="184"/>
                      <a:pt x="1" y="349"/>
                      <a:pt x="115" y="464"/>
                    </a:cubicBezTo>
                    <a:cubicBezTo>
                      <a:pt x="166" y="515"/>
                      <a:pt x="236" y="540"/>
                      <a:pt x="306" y="540"/>
                    </a:cubicBezTo>
                    <a:cubicBezTo>
                      <a:pt x="376" y="540"/>
                      <a:pt x="446" y="515"/>
                      <a:pt x="497" y="464"/>
                    </a:cubicBezTo>
                    <a:cubicBezTo>
                      <a:pt x="676" y="256"/>
                      <a:pt x="499" y="1"/>
                      <a:pt x="2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6" name="Google Shape;376;p11"/>
              <p:cNvSpPr/>
              <p:nvPr/>
            </p:nvSpPr>
            <p:spPr>
              <a:xfrm>
                <a:off x="12011635" y="2724207"/>
                <a:ext cx="41497" cy="33128"/>
              </a:xfrm>
              <a:custGeom>
                <a:avLst/>
                <a:gdLst/>
                <a:ahLst/>
                <a:cxnLst/>
                <a:rect l="l" t="t" r="r" b="b"/>
                <a:pathLst>
                  <a:path w="719" h="574" extrusionOk="0">
                    <a:moveTo>
                      <a:pt x="307" y="1"/>
                    </a:moveTo>
                    <a:cubicBezTo>
                      <a:pt x="237" y="1"/>
                      <a:pt x="164" y="31"/>
                      <a:pt x="102" y="106"/>
                    </a:cubicBezTo>
                    <a:cubicBezTo>
                      <a:pt x="0" y="208"/>
                      <a:pt x="0" y="386"/>
                      <a:pt x="102" y="488"/>
                    </a:cubicBezTo>
                    <a:cubicBezTo>
                      <a:pt x="153" y="545"/>
                      <a:pt x="223" y="574"/>
                      <a:pt x="295" y="574"/>
                    </a:cubicBezTo>
                    <a:cubicBezTo>
                      <a:pt x="366" y="574"/>
                      <a:pt x="439" y="545"/>
                      <a:pt x="497" y="488"/>
                    </a:cubicBezTo>
                    <a:cubicBezTo>
                      <a:pt x="718" y="295"/>
                      <a:pt x="525" y="1"/>
                      <a:pt x="30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7" name="Google Shape;377;p11"/>
              <p:cNvSpPr/>
              <p:nvPr/>
            </p:nvSpPr>
            <p:spPr>
              <a:xfrm>
                <a:off x="11905036" y="2619453"/>
                <a:ext cx="38438" cy="31512"/>
              </a:xfrm>
              <a:custGeom>
                <a:avLst/>
                <a:gdLst/>
                <a:ahLst/>
                <a:cxnLst/>
                <a:rect l="l" t="t" r="r" b="b"/>
                <a:pathLst>
                  <a:path w="666" h="546" extrusionOk="0">
                    <a:moveTo>
                      <a:pt x="287" y="1"/>
                    </a:moveTo>
                    <a:cubicBezTo>
                      <a:pt x="227" y="1"/>
                      <a:pt x="163" y="23"/>
                      <a:pt x="103" y="74"/>
                    </a:cubicBezTo>
                    <a:cubicBezTo>
                      <a:pt x="1" y="176"/>
                      <a:pt x="1" y="354"/>
                      <a:pt x="103" y="469"/>
                    </a:cubicBezTo>
                    <a:cubicBezTo>
                      <a:pt x="160" y="520"/>
                      <a:pt x="230" y="545"/>
                      <a:pt x="300" y="545"/>
                    </a:cubicBezTo>
                    <a:cubicBezTo>
                      <a:pt x="370" y="545"/>
                      <a:pt x="440" y="520"/>
                      <a:pt x="497" y="469"/>
                    </a:cubicBezTo>
                    <a:cubicBezTo>
                      <a:pt x="665" y="262"/>
                      <a:pt x="496" y="1"/>
                      <a:pt x="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1"/>
              <p:cNvSpPr/>
              <p:nvPr/>
            </p:nvSpPr>
            <p:spPr>
              <a:xfrm>
                <a:off x="11798493" y="2511526"/>
                <a:ext cx="42190" cy="32898"/>
              </a:xfrm>
              <a:custGeom>
                <a:avLst/>
                <a:gdLst/>
                <a:ahLst/>
                <a:cxnLst/>
                <a:rect l="l" t="t" r="r" b="b"/>
                <a:pathLst>
                  <a:path w="731" h="570" extrusionOk="0">
                    <a:moveTo>
                      <a:pt x="314" y="0"/>
                    </a:moveTo>
                    <a:cubicBezTo>
                      <a:pt x="246" y="0"/>
                      <a:pt x="175" y="29"/>
                      <a:pt x="115" y="98"/>
                    </a:cubicBezTo>
                    <a:cubicBezTo>
                      <a:pt x="0" y="213"/>
                      <a:pt x="0" y="378"/>
                      <a:pt x="115" y="493"/>
                    </a:cubicBezTo>
                    <a:cubicBezTo>
                      <a:pt x="166" y="544"/>
                      <a:pt x="236" y="569"/>
                      <a:pt x="306" y="569"/>
                    </a:cubicBezTo>
                    <a:cubicBezTo>
                      <a:pt x="376" y="569"/>
                      <a:pt x="446" y="544"/>
                      <a:pt x="497" y="493"/>
                    </a:cubicBezTo>
                    <a:cubicBezTo>
                      <a:pt x="730" y="298"/>
                      <a:pt x="533" y="0"/>
                      <a:pt x="31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1"/>
              <p:cNvSpPr/>
              <p:nvPr/>
            </p:nvSpPr>
            <p:spPr>
              <a:xfrm>
                <a:off x="11692644" y="2407061"/>
                <a:ext cx="38438" cy="31339"/>
              </a:xfrm>
              <a:custGeom>
                <a:avLst/>
                <a:gdLst/>
                <a:ahLst/>
                <a:cxnLst/>
                <a:rect l="l" t="t" r="r" b="b"/>
                <a:pathLst>
                  <a:path w="666" h="543" extrusionOk="0">
                    <a:moveTo>
                      <a:pt x="283" y="1"/>
                    </a:moveTo>
                    <a:cubicBezTo>
                      <a:pt x="223" y="1"/>
                      <a:pt x="160" y="23"/>
                      <a:pt x="103" y="74"/>
                    </a:cubicBezTo>
                    <a:cubicBezTo>
                      <a:pt x="1" y="176"/>
                      <a:pt x="1" y="355"/>
                      <a:pt x="103" y="456"/>
                    </a:cubicBezTo>
                    <a:cubicBezTo>
                      <a:pt x="154" y="514"/>
                      <a:pt x="224" y="542"/>
                      <a:pt x="295" y="542"/>
                    </a:cubicBezTo>
                    <a:cubicBezTo>
                      <a:pt x="367" y="542"/>
                      <a:pt x="440" y="514"/>
                      <a:pt x="497" y="456"/>
                    </a:cubicBezTo>
                    <a:cubicBezTo>
                      <a:pt x="665" y="259"/>
                      <a:pt x="489" y="1"/>
                      <a:pt x="2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1"/>
              <p:cNvSpPr/>
              <p:nvPr/>
            </p:nvSpPr>
            <p:spPr>
              <a:xfrm>
                <a:off x="11586102" y="2300346"/>
                <a:ext cx="39073" cy="31108"/>
              </a:xfrm>
              <a:custGeom>
                <a:avLst/>
                <a:gdLst/>
                <a:ahLst/>
                <a:cxnLst/>
                <a:rect l="l" t="t" r="r" b="b"/>
                <a:pathLst>
                  <a:path w="677" h="539" extrusionOk="0">
                    <a:moveTo>
                      <a:pt x="306" y="1"/>
                    </a:moveTo>
                    <a:cubicBezTo>
                      <a:pt x="236" y="1"/>
                      <a:pt x="166" y="26"/>
                      <a:pt x="115" y="77"/>
                    </a:cubicBezTo>
                    <a:cubicBezTo>
                      <a:pt x="1" y="192"/>
                      <a:pt x="1" y="357"/>
                      <a:pt x="115" y="472"/>
                    </a:cubicBezTo>
                    <a:cubicBezTo>
                      <a:pt x="170" y="519"/>
                      <a:pt x="230" y="539"/>
                      <a:pt x="288" y="539"/>
                    </a:cubicBezTo>
                    <a:cubicBezTo>
                      <a:pt x="497" y="539"/>
                      <a:pt x="677" y="277"/>
                      <a:pt x="497" y="77"/>
                    </a:cubicBezTo>
                    <a:cubicBezTo>
                      <a:pt x="446" y="26"/>
                      <a:pt x="376" y="1"/>
                      <a:pt x="30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1"/>
              <p:cNvSpPr/>
              <p:nvPr/>
            </p:nvSpPr>
            <p:spPr>
              <a:xfrm>
                <a:off x="11481002" y="2193803"/>
                <a:ext cx="32378" cy="31628"/>
              </a:xfrm>
              <a:custGeom>
                <a:avLst/>
                <a:gdLst/>
                <a:ahLst/>
                <a:cxnLst/>
                <a:rect l="l" t="t" r="r" b="b"/>
                <a:pathLst>
                  <a:path w="561" h="548" extrusionOk="0">
                    <a:moveTo>
                      <a:pt x="281" y="0"/>
                    </a:moveTo>
                    <a:cubicBezTo>
                      <a:pt x="128" y="0"/>
                      <a:pt x="1" y="128"/>
                      <a:pt x="1" y="280"/>
                    </a:cubicBezTo>
                    <a:cubicBezTo>
                      <a:pt x="1" y="433"/>
                      <a:pt x="128" y="548"/>
                      <a:pt x="281" y="548"/>
                    </a:cubicBezTo>
                    <a:cubicBezTo>
                      <a:pt x="434" y="548"/>
                      <a:pt x="561" y="433"/>
                      <a:pt x="561" y="280"/>
                    </a:cubicBezTo>
                    <a:cubicBezTo>
                      <a:pt x="561"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1"/>
              <p:cNvSpPr/>
              <p:nvPr/>
            </p:nvSpPr>
            <p:spPr>
              <a:xfrm>
                <a:off x="11375210" y="2087203"/>
                <a:ext cx="31628" cy="32436"/>
              </a:xfrm>
              <a:custGeom>
                <a:avLst/>
                <a:gdLst/>
                <a:ahLst/>
                <a:cxnLst/>
                <a:rect l="l" t="t" r="r" b="b"/>
                <a:pathLst>
                  <a:path w="548" h="562" extrusionOk="0">
                    <a:moveTo>
                      <a:pt x="280" y="1"/>
                    </a:moveTo>
                    <a:cubicBezTo>
                      <a:pt x="127" y="1"/>
                      <a:pt x="0" y="128"/>
                      <a:pt x="0" y="281"/>
                    </a:cubicBezTo>
                    <a:cubicBezTo>
                      <a:pt x="0" y="434"/>
                      <a:pt x="127" y="561"/>
                      <a:pt x="280" y="561"/>
                    </a:cubicBezTo>
                    <a:cubicBezTo>
                      <a:pt x="420" y="561"/>
                      <a:pt x="548" y="434"/>
                      <a:pt x="548" y="281"/>
                    </a:cubicBezTo>
                    <a:cubicBezTo>
                      <a:pt x="548" y="128"/>
                      <a:pt x="420"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3" name="Google Shape;383;p11"/>
              <p:cNvSpPr/>
              <p:nvPr/>
            </p:nvSpPr>
            <p:spPr>
              <a:xfrm>
                <a:off x="11263474" y="1981411"/>
                <a:ext cx="42709" cy="31628"/>
              </a:xfrm>
              <a:custGeom>
                <a:avLst/>
                <a:gdLst/>
                <a:ahLst/>
                <a:cxnLst/>
                <a:rect l="l" t="t" r="r" b="b"/>
                <a:pathLst>
                  <a:path w="740" h="548" extrusionOk="0">
                    <a:moveTo>
                      <a:pt x="370" y="0"/>
                    </a:moveTo>
                    <a:cubicBezTo>
                      <a:pt x="128" y="0"/>
                      <a:pt x="1" y="293"/>
                      <a:pt x="179" y="472"/>
                    </a:cubicBezTo>
                    <a:cubicBezTo>
                      <a:pt x="230" y="522"/>
                      <a:pt x="300" y="548"/>
                      <a:pt x="370" y="548"/>
                    </a:cubicBezTo>
                    <a:cubicBezTo>
                      <a:pt x="440" y="548"/>
                      <a:pt x="510" y="522"/>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1"/>
              <p:cNvSpPr/>
              <p:nvPr/>
            </p:nvSpPr>
            <p:spPr>
              <a:xfrm>
                <a:off x="11156932" y="1874868"/>
                <a:ext cx="42651" cy="32205"/>
              </a:xfrm>
              <a:custGeom>
                <a:avLst/>
                <a:gdLst/>
                <a:ahLst/>
                <a:cxnLst/>
                <a:rect l="l" t="t" r="r" b="b"/>
                <a:pathLst>
                  <a:path w="739" h="558" extrusionOk="0">
                    <a:moveTo>
                      <a:pt x="369" y="0"/>
                    </a:moveTo>
                    <a:cubicBezTo>
                      <a:pt x="128" y="0"/>
                      <a:pt x="0" y="293"/>
                      <a:pt x="178" y="471"/>
                    </a:cubicBezTo>
                    <a:cubicBezTo>
                      <a:pt x="229" y="528"/>
                      <a:pt x="299" y="557"/>
                      <a:pt x="371" y="557"/>
                    </a:cubicBezTo>
                    <a:cubicBezTo>
                      <a:pt x="443" y="557"/>
                      <a:pt x="516" y="528"/>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1"/>
              <p:cNvSpPr/>
              <p:nvPr/>
            </p:nvSpPr>
            <p:spPr>
              <a:xfrm>
                <a:off x="12235743" y="3139641"/>
                <a:ext cx="31686" cy="32378"/>
              </a:xfrm>
              <a:custGeom>
                <a:avLst/>
                <a:gdLst/>
                <a:ahLst/>
                <a:cxnLst/>
                <a:rect l="l" t="t" r="r" b="b"/>
                <a:pathLst>
                  <a:path w="549" h="561" extrusionOk="0">
                    <a:moveTo>
                      <a:pt x="281" y="0"/>
                    </a:moveTo>
                    <a:cubicBezTo>
                      <a:pt x="128" y="0"/>
                      <a:pt x="1" y="128"/>
                      <a:pt x="1" y="280"/>
                    </a:cubicBezTo>
                    <a:cubicBezTo>
                      <a:pt x="1" y="433"/>
                      <a:pt x="128" y="560"/>
                      <a:pt x="281" y="560"/>
                    </a:cubicBezTo>
                    <a:cubicBezTo>
                      <a:pt x="434" y="560"/>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1"/>
              <p:cNvSpPr/>
              <p:nvPr/>
            </p:nvSpPr>
            <p:spPr>
              <a:xfrm>
                <a:off x="12124065" y="3033792"/>
                <a:ext cx="42651" cy="31686"/>
              </a:xfrm>
              <a:custGeom>
                <a:avLst/>
                <a:gdLst/>
                <a:ahLst/>
                <a:cxnLst/>
                <a:rect l="l" t="t" r="r" b="b"/>
                <a:pathLst>
                  <a:path w="739" h="549" extrusionOk="0">
                    <a:moveTo>
                      <a:pt x="370" y="1"/>
                    </a:moveTo>
                    <a:cubicBezTo>
                      <a:pt x="128" y="1"/>
                      <a:pt x="0" y="293"/>
                      <a:pt x="179" y="472"/>
                    </a:cubicBezTo>
                    <a:cubicBezTo>
                      <a:pt x="230" y="523"/>
                      <a:pt x="300" y="548"/>
                      <a:pt x="371" y="548"/>
                    </a:cubicBezTo>
                    <a:cubicBezTo>
                      <a:pt x="443" y="548"/>
                      <a:pt x="516" y="523"/>
                      <a:pt x="573" y="472"/>
                    </a:cubicBezTo>
                    <a:cubicBezTo>
                      <a:pt x="739" y="293"/>
                      <a:pt x="624"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1"/>
              <p:cNvSpPr/>
              <p:nvPr/>
            </p:nvSpPr>
            <p:spPr>
              <a:xfrm>
                <a:off x="12021909" y="2926326"/>
                <a:ext cx="41497" cy="33128"/>
              </a:xfrm>
              <a:custGeom>
                <a:avLst/>
                <a:gdLst/>
                <a:ahLst/>
                <a:cxnLst/>
                <a:rect l="l" t="t" r="r" b="b"/>
                <a:pathLst>
                  <a:path w="719" h="574" extrusionOk="0">
                    <a:moveTo>
                      <a:pt x="313" y="0"/>
                    </a:moveTo>
                    <a:cubicBezTo>
                      <a:pt x="242" y="0"/>
                      <a:pt x="167" y="31"/>
                      <a:pt x="102" y="105"/>
                    </a:cubicBezTo>
                    <a:cubicBezTo>
                      <a:pt x="0" y="207"/>
                      <a:pt x="0" y="385"/>
                      <a:pt x="102" y="487"/>
                    </a:cubicBezTo>
                    <a:cubicBezTo>
                      <a:pt x="160" y="545"/>
                      <a:pt x="230" y="573"/>
                      <a:pt x="300" y="573"/>
                    </a:cubicBezTo>
                    <a:cubicBezTo>
                      <a:pt x="370" y="573"/>
                      <a:pt x="440" y="545"/>
                      <a:pt x="497" y="487"/>
                    </a:cubicBezTo>
                    <a:cubicBezTo>
                      <a:pt x="719" y="295"/>
                      <a:pt x="532" y="0"/>
                      <a:pt x="31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1"/>
              <p:cNvSpPr/>
              <p:nvPr/>
            </p:nvSpPr>
            <p:spPr>
              <a:xfrm>
                <a:off x="11915367" y="2820995"/>
                <a:ext cx="33821" cy="31743"/>
              </a:xfrm>
              <a:custGeom>
                <a:avLst/>
                <a:gdLst/>
                <a:ahLst/>
                <a:cxnLst/>
                <a:rect l="l" t="t" r="r" b="b"/>
                <a:pathLst>
                  <a:path w="586" h="550" extrusionOk="0">
                    <a:moveTo>
                      <a:pt x="305" y="0"/>
                    </a:moveTo>
                    <a:cubicBezTo>
                      <a:pt x="237" y="0"/>
                      <a:pt x="168" y="26"/>
                      <a:pt x="115" y="84"/>
                    </a:cubicBezTo>
                    <a:cubicBezTo>
                      <a:pt x="0" y="186"/>
                      <a:pt x="0" y="364"/>
                      <a:pt x="115" y="466"/>
                    </a:cubicBezTo>
                    <a:cubicBezTo>
                      <a:pt x="168" y="524"/>
                      <a:pt x="237" y="550"/>
                      <a:pt x="305" y="550"/>
                    </a:cubicBezTo>
                    <a:cubicBezTo>
                      <a:pt x="446" y="550"/>
                      <a:pt x="586" y="438"/>
                      <a:pt x="586" y="275"/>
                    </a:cubicBezTo>
                    <a:cubicBezTo>
                      <a:pt x="586" y="112"/>
                      <a:pt x="446" y="0"/>
                      <a:pt x="3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1"/>
              <p:cNvSpPr/>
              <p:nvPr/>
            </p:nvSpPr>
            <p:spPr>
              <a:xfrm>
                <a:off x="11809517" y="2714741"/>
                <a:ext cx="33128" cy="31801"/>
              </a:xfrm>
              <a:custGeom>
                <a:avLst/>
                <a:gdLst/>
                <a:ahLst/>
                <a:cxnLst/>
                <a:rect l="l" t="t" r="r" b="b"/>
                <a:pathLst>
                  <a:path w="574" h="551" extrusionOk="0">
                    <a:moveTo>
                      <a:pt x="298" y="1"/>
                    </a:moveTo>
                    <a:cubicBezTo>
                      <a:pt x="230" y="1"/>
                      <a:pt x="160" y="25"/>
                      <a:pt x="102" y="79"/>
                    </a:cubicBezTo>
                    <a:cubicBezTo>
                      <a:pt x="0" y="193"/>
                      <a:pt x="0" y="359"/>
                      <a:pt x="102" y="473"/>
                    </a:cubicBezTo>
                    <a:cubicBezTo>
                      <a:pt x="160" y="527"/>
                      <a:pt x="229" y="551"/>
                      <a:pt x="296" y="551"/>
                    </a:cubicBezTo>
                    <a:cubicBezTo>
                      <a:pt x="439" y="551"/>
                      <a:pt x="573" y="443"/>
                      <a:pt x="573" y="270"/>
                    </a:cubicBezTo>
                    <a:cubicBezTo>
                      <a:pt x="573" y="106"/>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0" name="Google Shape;390;p11"/>
              <p:cNvSpPr/>
              <p:nvPr/>
            </p:nvSpPr>
            <p:spPr>
              <a:xfrm>
                <a:off x="11702975" y="2608603"/>
                <a:ext cx="33128" cy="31743"/>
              </a:xfrm>
              <a:custGeom>
                <a:avLst/>
                <a:gdLst/>
                <a:ahLst/>
                <a:cxnLst/>
                <a:rect l="l" t="t" r="r" b="b"/>
                <a:pathLst>
                  <a:path w="574" h="550" extrusionOk="0">
                    <a:moveTo>
                      <a:pt x="302" y="1"/>
                    </a:moveTo>
                    <a:cubicBezTo>
                      <a:pt x="236" y="1"/>
                      <a:pt x="168" y="26"/>
                      <a:pt x="115" y="84"/>
                    </a:cubicBezTo>
                    <a:cubicBezTo>
                      <a:pt x="0" y="186"/>
                      <a:pt x="0" y="364"/>
                      <a:pt x="115" y="466"/>
                    </a:cubicBezTo>
                    <a:cubicBezTo>
                      <a:pt x="168" y="524"/>
                      <a:pt x="236" y="550"/>
                      <a:pt x="302" y="550"/>
                    </a:cubicBezTo>
                    <a:cubicBezTo>
                      <a:pt x="440" y="550"/>
                      <a:pt x="573" y="438"/>
                      <a:pt x="573" y="275"/>
                    </a:cubicBezTo>
                    <a:cubicBezTo>
                      <a:pt x="573" y="112"/>
                      <a:pt x="440" y="1"/>
                      <a:pt x="3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1" name="Google Shape;391;p11"/>
              <p:cNvSpPr/>
              <p:nvPr/>
            </p:nvSpPr>
            <p:spPr>
              <a:xfrm>
                <a:off x="11596375" y="2502061"/>
                <a:ext cx="33879" cy="32090"/>
              </a:xfrm>
              <a:custGeom>
                <a:avLst/>
                <a:gdLst/>
                <a:ahLst/>
                <a:cxnLst/>
                <a:rect l="l" t="t" r="r" b="b"/>
                <a:pathLst>
                  <a:path w="587" h="556" extrusionOk="0">
                    <a:moveTo>
                      <a:pt x="306" y="0"/>
                    </a:moveTo>
                    <a:cubicBezTo>
                      <a:pt x="238" y="0"/>
                      <a:pt x="169" y="26"/>
                      <a:pt x="115" y="84"/>
                    </a:cubicBezTo>
                    <a:cubicBezTo>
                      <a:pt x="1" y="186"/>
                      <a:pt x="1" y="364"/>
                      <a:pt x="115" y="478"/>
                    </a:cubicBezTo>
                    <a:cubicBezTo>
                      <a:pt x="169" y="532"/>
                      <a:pt x="236" y="556"/>
                      <a:pt x="304" y="556"/>
                    </a:cubicBezTo>
                    <a:cubicBezTo>
                      <a:pt x="446" y="556"/>
                      <a:pt x="587" y="448"/>
                      <a:pt x="587" y="275"/>
                    </a:cubicBezTo>
                    <a:cubicBezTo>
                      <a:pt x="587" y="111"/>
                      <a:pt x="447" y="0"/>
                      <a:pt x="30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1"/>
              <p:cNvSpPr/>
              <p:nvPr/>
            </p:nvSpPr>
            <p:spPr>
              <a:xfrm>
                <a:off x="11489833" y="2395807"/>
                <a:ext cx="33879" cy="32147"/>
              </a:xfrm>
              <a:custGeom>
                <a:avLst/>
                <a:gdLst/>
                <a:ahLst/>
                <a:cxnLst/>
                <a:rect l="l" t="t" r="r" b="b"/>
                <a:pathLst>
                  <a:path w="587" h="557" extrusionOk="0">
                    <a:moveTo>
                      <a:pt x="309" y="1"/>
                    </a:moveTo>
                    <a:cubicBezTo>
                      <a:pt x="241" y="1"/>
                      <a:pt x="172" y="25"/>
                      <a:pt x="115" y="78"/>
                    </a:cubicBezTo>
                    <a:cubicBezTo>
                      <a:pt x="0" y="193"/>
                      <a:pt x="0" y="359"/>
                      <a:pt x="115" y="473"/>
                    </a:cubicBezTo>
                    <a:cubicBezTo>
                      <a:pt x="173" y="531"/>
                      <a:pt x="243" y="557"/>
                      <a:pt x="311" y="557"/>
                    </a:cubicBezTo>
                    <a:cubicBezTo>
                      <a:pt x="453" y="557"/>
                      <a:pt x="586" y="446"/>
                      <a:pt x="586" y="282"/>
                    </a:cubicBezTo>
                    <a:cubicBezTo>
                      <a:pt x="586" y="109"/>
                      <a:pt x="451" y="1"/>
                      <a:pt x="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3" name="Google Shape;393;p11"/>
              <p:cNvSpPr/>
              <p:nvPr/>
            </p:nvSpPr>
            <p:spPr>
              <a:xfrm>
                <a:off x="11277441" y="21830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4" name="Google Shape;394;p11"/>
              <p:cNvSpPr/>
              <p:nvPr/>
            </p:nvSpPr>
            <p:spPr>
              <a:xfrm>
                <a:off x="11171591" y="2077103"/>
                <a:ext cx="33128" cy="31916"/>
              </a:xfrm>
              <a:custGeom>
                <a:avLst/>
                <a:gdLst/>
                <a:ahLst/>
                <a:cxnLst/>
                <a:rect l="l" t="t" r="r" b="b"/>
                <a:pathLst>
                  <a:path w="574" h="553" extrusionOk="0">
                    <a:moveTo>
                      <a:pt x="304" y="1"/>
                    </a:moveTo>
                    <a:cubicBezTo>
                      <a:pt x="234" y="1"/>
                      <a:pt x="162" y="27"/>
                      <a:pt x="103" y="87"/>
                    </a:cubicBezTo>
                    <a:cubicBezTo>
                      <a:pt x="1" y="189"/>
                      <a:pt x="1" y="367"/>
                      <a:pt x="103" y="469"/>
                    </a:cubicBezTo>
                    <a:cubicBezTo>
                      <a:pt x="161" y="527"/>
                      <a:pt x="231" y="552"/>
                      <a:pt x="299" y="552"/>
                    </a:cubicBezTo>
                    <a:cubicBezTo>
                      <a:pt x="440" y="552"/>
                      <a:pt x="574" y="441"/>
                      <a:pt x="574" y="278"/>
                    </a:cubicBezTo>
                    <a:cubicBezTo>
                      <a:pt x="574" y="108"/>
                      <a:pt x="444" y="1"/>
                      <a:pt x="30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1"/>
              <p:cNvSpPr/>
              <p:nvPr/>
            </p:nvSpPr>
            <p:spPr>
              <a:xfrm>
                <a:off x="11058354" y="1969464"/>
                <a:ext cx="45653" cy="32436"/>
              </a:xfrm>
              <a:custGeom>
                <a:avLst/>
                <a:gdLst/>
                <a:ahLst/>
                <a:cxnLst/>
                <a:rect l="l" t="t" r="r" b="b"/>
                <a:pathLst>
                  <a:path w="791" h="562" extrusionOk="0">
                    <a:moveTo>
                      <a:pt x="408" y="0"/>
                    </a:moveTo>
                    <a:cubicBezTo>
                      <a:pt x="191" y="0"/>
                      <a:pt x="0" y="295"/>
                      <a:pt x="231" y="488"/>
                    </a:cubicBezTo>
                    <a:cubicBezTo>
                      <a:pt x="289" y="539"/>
                      <a:pt x="351" y="561"/>
                      <a:pt x="411" y="561"/>
                    </a:cubicBezTo>
                    <a:cubicBezTo>
                      <a:pt x="617" y="561"/>
                      <a:pt x="791" y="303"/>
                      <a:pt x="613" y="106"/>
                    </a:cubicBezTo>
                    <a:cubicBezTo>
                      <a:pt x="551" y="31"/>
                      <a:pt x="478" y="0"/>
                      <a:pt x="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6" name="Google Shape;396;p11"/>
              <p:cNvSpPr/>
              <p:nvPr/>
            </p:nvSpPr>
            <p:spPr>
              <a:xfrm>
                <a:off x="12140225" y="3235910"/>
                <a:ext cx="31686" cy="31628"/>
              </a:xfrm>
              <a:custGeom>
                <a:avLst/>
                <a:gdLst/>
                <a:ahLst/>
                <a:cxnLst/>
                <a:rect l="l" t="t" r="r" b="b"/>
                <a:pathLst>
                  <a:path w="549" h="548" extrusionOk="0">
                    <a:moveTo>
                      <a:pt x="281" y="0"/>
                    </a:moveTo>
                    <a:cubicBezTo>
                      <a:pt x="128" y="0"/>
                      <a:pt x="1" y="115"/>
                      <a:pt x="1" y="268"/>
                    </a:cubicBezTo>
                    <a:cubicBezTo>
                      <a:pt x="1" y="420"/>
                      <a:pt x="128" y="548"/>
                      <a:pt x="281" y="548"/>
                    </a:cubicBezTo>
                    <a:cubicBezTo>
                      <a:pt x="421" y="548"/>
                      <a:pt x="548" y="420"/>
                      <a:pt x="548" y="268"/>
                    </a:cubicBezTo>
                    <a:cubicBezTo>
                      <a:pt x="548" y="115"/>
                      <a:pt x="421"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7" name="Google Shape;397;p11"/>
              <p:cNvSpPr/>
              <p:nvPr/>
            </p:nvSpPr>
            <p:spPr>
              <a:xfrm>
                <a:off x="12033683" y="3129310"/>
                <a:ext cx="31628" cy="31686"/>
              </a:xfrm>
              <a:custGeom>
                <a:avLst/>
                <a:gdLst/>
                <a:ahLst/>
                <a:cxnLst/>
                <a:rect l="l" t="t" r="r" b="b"/>
                <a:pathLst>
                  <a:path w="548" h="549" extrusionOk="0">
                    <a:moveTo>
                      <a:pt x="280" y="1"/>
                    </a:moveTo>
                    <a:cubicBezTo>
                      <a:pt x="127" y="1"/>
                      <a:pt x="0" y="128"/>
                      <a:pt x="0" y="281"/>
                    </a:cubicBezTo>
                    <a:cubicBezTo>
                      <a:pt x="0" y="434"/>
                      <a:pt x="127" y="548"/>
                      <a:pt x="280" y="548"/>
                    </a:cubicBezTo>
                    <a:cubicBezTo>
                      <a:pt x="433" y="548"/>
                      <a:pt x="548" y="434"/>
                      <a:pt x="548" y="281"/>
                    </a:cubicBezTo>
                    <a:cubicBezTo>
                      <a:pt x="548" y="128"/>
                      <a:pt x="433" y="1"/>
                      <a:pt x="28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8" name="Google Shape;398;p11"/>
              <p:cNvSpPr/>
              <p:nvPr/>
            </p:nvSpPr>
            <p:spPr>
              <a:xfrm>
                <a:off x="11926390" y="3023691"/>
                <a:ext cx="38380" cy="31282"/>
              </a:xfrm>
              <a:custGeom>
                <a:avLst/>
                <a:gdLst/>
                <a:ahLst/>
                <a:cxnLst/>
                <a:rect l="l" t="t" r="r" b="b"/>
                <a:pathLst>
                  <a:path w="665" h="542" extrusionOk="0">
                    <a:moveTo>
                      <a:pt x="282" y="0"/>
                    </a:moveTo>
                    <a:cubicBezTo>
                      <a:pt x="222" y="0"/>
                      <a:pt x="159" y="22"/>
                      <a:pt x="102" y="74"/>
                    </a:cubicBezTo>
                    <a:cubicBezTo>
                      <a:pt x="0" y="176"/>
                      <a:pt x="0" y="354"/>
                      <a:pt x="102" y="456"/>
                    </a:cubicBezTo>
                    <a:cubicBezTo>
                      <a:pt x="153" y="513"/>
                      <a:pt x="223" y="542"/>
                      <a:pt x="295" y="542"/>
                    </a:cubicBezTo>
                    <a:cubicBezTo>
                      <a:pt x="366" y="542"/>
                      <a:pt x="439" y="513"/>
                      <a:pt x="497" y="456"/>
                    </a:cubicBezTo>
                    <a:cubicBezTo>
                      <a:pt x="664" y="258"/>
                      <a:pt x="488" y="0"/>
                      <a:pt x="2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1"/>
              <p:cNvSpPr/>
              <p:nvPr/>
            </p:nvSpPr>
            <p:spPr>
              <a:xfrm>
                <a:off x="11819790" y="2915591"/>
                <a:ext cx="41555" cy="33013"/>
              </a:xfrm>
              <a:custGeom>
                <a:avLst/>
                <a:gdLst/>
                <a:ahLst/>
                <a:cxnLst/>
                <a:rect l="l" t="t" r="r" b="b"/>
                <a:pathLst>
                  <a:path w="720" h="572" extrusionOk="0">
                    <a:moveTo>
                      <a:pt x="310" y="1"/>
                    </a:moveTo>
                    <a:cubicBezTo>
                      <a:pt x="240" y="1"/>
                      <a:pt x="167" y="30"/>
                      <a:pt x="103" y="100"/>
                    </a:cubicBezTo>
                    <a:cubicBezTo>
                      <a:pt x="1" y="215"/>
                      <a:pt x="1" y="380"/>
                      <a:pt x="103" y="495"/>
                    </a:cubicBezTo>
                    <a:cubicBezTo>
                      <a:pt x="160" y="546"/>
                      <a:pt x="230" y="571"/>
                      <a:pt x="300" y="571"/>
                    </a:cubicBezTo>
                    <a:cubicBezTo>
                      <a:pt x="370" y="571"/>
                      <a:pt x="440" y="546"/>
                      <a:pt x="497" y="495"/>
                    </a:cubicBezTo>
                    <a:cubicBezTo>
                      <a:pt x="720" y="292"/>
                      <a:pt x="531" y="1"/>
                      <a:pt x="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1"/>
              <p:cNvSpPr/>
              <p:nvPr/>
            </p:nvSpPr>
            <p:spPr>
              <a:xfrm>
                <a:off x="11713248" y="2811299"/>
                <a:ext cx="38958" cy="31282"/>
              </a:xfrm>
              <a:custGeom>
                <a:avLst/>
                <a:gdLst/>
                <a:ahLst/>
                <a:cxnLst/>
                <a:rect l="l" t="t" r="r" b="b"/>
                <a:pathLst>
                  <a:path w="675" h="542" extrusionOk="0">
                    <a:moveTo>
                      <a:pt x="295" y="0"/>
                    </a:moveTo>
                    <a:cubicBezTo>
                      <a:pt x="235" y="0"/>
                      <a:pt x="172" y="22"/>
                      <a:pt x="115" y="74"/>
                    </a:cubicBezTo>
                    <a:cubicBezTo>
                      <a:pt x="0" y="176"/>
                      <a:pt x="0" y="354"/>
                      <a:pt x="115" y="456"/>
                    </a:cubicBezTo>
                    <a:cubicBezTo>
                      <a:pt x="166" y="513"/>
                      <a:pt x="236" y="542"/>
                      <a:pt x="306" y="542"/>
                    </a:cubicBezTo>
                    <a:cubicBezTo>
                      <a:pt x="376" y="542"/>
                      <a:pt x="446" y="513"/>
                      <a:pt x="497" y="456"/>
                    </a:cubicBezTo>
                    <a:cubicBezTo>
                      <a:pt x="675" y="259"/>
                      <a:pt x="501" y="0"/>
                      <a:pt x="29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 name="Google Shape;401;p11"/>
              <p:cNvSpPr/>
              <p:nvPr/>
            </p:nvSpPr>
            <p:spPr>
              <a:xfrm>
                <a:off x="11603647" y="2704699"/>
                <a:ext cx="42190" cy="30589"/>
              </a:xfrm>
              <a:custGeom>
                <a:avLst/>
                <a:gdLst/>
                <a:ahLst/>
                <a:cxnLst/>
                <a:rect l="l" t="t" r="r" b="b"/>
                <a:pathLst>
                  <a:path w="731" h="530" extrusionOk="0">
                    <a:moveTo>
                      <a:pt x="377" y="1"/>
                    </a:moveTo>
                    <a:cubicBezTo>
                      <a:pt x="168" y="1"/>
                      <a:pt x="0" y="259"/>
                      <a:pt x="168" y="456"/>
                    </a:cubicBezTo>
                    <a:cubicBezTo>
                      <a:pt x="225" y="508"/>
                      <a:pt x="288" y="530"/>
                      <a:pt x="348" y="530"/>
                    </a:cubicBezTo>
                    <a:cubicBezTo>
                      <a:pt x="554" y="530"/>
                      <a:pt x="730" y="272"/>
                      <a:pt x="562" y="74"/>
                    </a:cubicBezTo>
                    <a:cubicBezTo>
                      <a:pt x="502" y="23"/>
                      <a:pt x="438" y="1"/>
                      <a:pt x="3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2" name="Google Shape;402;p11"/>
              <p:cNvSpPr/>
              <p:nvPr/>
            </p:nvSpPr>
            <p:spPr>
              <a:xfrm>
                <a:off x="11497163" y="2598445"/>
                <a:ext cx="45249" cy="32551"/>
              </a:xfrm>
              <a:custGeom>
                <a:avLst/>
                <a:gdLst/>
                <a:ahLst/>
                <a:cxnLst/>
                <a:rect l="l" t="t" r="r" b="b"/>
                <a:pathLst>
                  <a:path w="784" h="564" extrusionOk="0">
                    <a:moveTo>
                      <a:pt x="385" y="1"/>
                    </a:moveTo>
                    <a:cubicBezTo>
                      <a:pt x="177" y="1"/>
                      <a:pt x="0" y="255"/>
                      <a:pt x="179" y="464"/>
                    </a:cubicBezTo>
                    <a:cubicBezTo>
                      <a:pt x="240" y="534"/>
                      <a:pt x="311" y="563"/>
                      <a:pt x="379" y="563"/>
                    </a:cubicBezTo>
                    <a:cubicBezTo>
                      <a:pt x="595" y="563"/>
                      <a:pt x="784" y="272"/>
                      <a:pt x="561" y="69"/>
                    </a:cubicBezTo>
                    <a:cubicBezTo>
                      <a:pt x="505" y="21"/>
                      <a:pt x="444" y="1"/>
                      <a:pt x="38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1"/>
              <p:cNvSpPr/>
              <p:nvPr/>
            </p:nvSpPr>
            <p:spPr>
              <a:xfrm>
                <a:off x="11396507" y="2491441"/>
                <a:ext cx="31628" cy="31628"/>
              </a:xfrm>
              <a:custGeom>
                <a:avLst/>
                <a:gdLst/>
                <a:ahLst/>
                <a:cxnLst/>
                <a:rect l="l" t="t" r="r" b="b"/>
                <a:pathLst>
                  <a:path w="548" h="548" extrusionOk="0">
                    <a:moveTo>
                      <a:pt x="268" y="0"/>
                    </a:moveTo>
                    <a:cubicBezTo>
                      <a:pt x="115" y="0"/>
                      <a:pt x="0" y="128"/>
                      <a:pt x="0" y="280"/>
                    </a:cubicBezTo>
                    <a:cubicBezTo>
                      <a:pt x="0" y="433"/>
                      <a:pt x="115" y="548"/>
                      <a:pt x="268" y="548"/>
                    </a:cubicBezTo>
                    <a:cubicBezTo>
                      <a:pt x="421" y="548"/>
                      <a:pt x="548" y="433"/>
                      <a:pt x="548" y="280"/>
                    </a:cubicBezTo>
                    <a:cubicBezTo>
                      <a:pt x="548" y="128"/>
                      <a:pt x="421" y="0"/>
                      <a:pt x="2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1"/>
              <p:cNvSpPr/>
              <p:nvPr/>
            </p:nvSpPr>
            <p:spPr>
              <a:xfrm>
                <a:off x="11289907" y="2385591"/>
                <a:ext cx="31686" cy="31686"/>
              </a:xfrm>
              <a:custGeom>
                <a:avLst/>
                <a:gdLst/>
                <a:ahLst/>
                <a:cxnLst/>
                <a:rect l="l" t="t" r="r" b="b"/>
                <a:pathLst>
                  <a:path w="549" h="549" extrusionOk="0">
                    <a:moveTo>
                      <a:pt x="268" y="1"/>
                    </a:moveTo>
                    <a:cubicBezTo>
                      <a:pt x="128" y="1"/>
                      <a:pt x="1" y="115"/>
                      <a:pt x="1" y="268"/>
                    </a:cubicBezTo>
                    <a:cubicBezTo>
                      <a:pt x="1" y="421"/>
                      <a:pt x="128" y="548"/>
                      <a:pt x="268" y="548"/>
                    </a:cubicBezTo>
                    <a:cubicBezTo>
                      <a:pt x="421" y="548"/>
                      <a:pt x="549" y="421"/>
                      <a:pt x="549" y="268"/>
                    </a:cubicBezTo>
                    <a:cubicBezTo>
                      <a:pt x="549" y="115"/>
                      <a:pt x="421"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1"/>
              <p:cNvSpPr/>
              <p:nvPr/>
            </p:nvSpPr>
            <p:spPr>
              <a:xfrm>
                <a:off x="11178171" y="2279568"/>
                <a:ext cx="45826" cy="32494"/>
              </a:xfrm>
              <a:custGeom>
                <a:avLst/>
                <a:gdLst/>
                <a:ahLst/>
                <a:cxnLst/>
                <a:rect l="l" t="t" r="r" b="b"/>
                <a:pathLst>
                  <a:path w="794" h="563" extrusionOk="0">
                    <a:moveTo>
                      <a:pt x="389" y="1"/>
                    </a:moveTo>
                    <a:cubicBezTo>
                      <a:pt x="180" y="1"/>
                      <a:pt x="0" y="263"/>
                      <a:pt x="180" y="463"/>
                    </a:cubicBezTo>
                    <a:cubicBezTo>
                      <a:pt x="241" y="533"/>
                      <a:pt x="313" y="562"/>
                      <a:pt x="382" y="562"/>
                    </a:cubicBezTo>
                    <a:cubicBezTo>
                      <a:pt x="600" y="562"/>
                      <a:pt x="794" y="271"/>
                      <a:pt x="562" y="68"/>
                    </a:cubicBezTo>
                    <a:cubicBezTo>
                      <a:pt x="507" y="21"/>
                      <a:pt x="447" y="1"/>
                      <a:pt x="38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1"/>
              <p:cNvSpPr/>
              <p:nvPr/>
            </p:nvSpPr>
            <p:spPr>
              <a:xfrm>
                <a:off x="11071686" y="2172506"/>
                <a:ext cx="42651" cy="32205"/>
              </a:xfrm>
              <a:custGeom>
                <a:avLst/>
                <a:gdLst/>
                <a:ahLst/>
                <a:cxnLst/>
                <a:rect l="l" t="t" r="r" b="b"/>
                <a:pathLst>
                  <a:path w="739" h="558" extrusionOk="0">
                    <a:moveTo>
                      <a:pt x="369" y="0"/>
                    </a:moveTo>
                    <a:cubicBezTo>
                      <a:pt x="127" y="0"/>
                      <a:pt x="0" y="306"/>
                      <a:pt x="178" y="471"/>
                    </a:cubicBezTo>
                    <a:cubicBezTo>
                      <a:pt x="229" y="528"/>
                      <a:pt x="299" y="557"/>
                      <a:pt x="371" y="557"/>
                    </a:cubicBezTo>
                    <a:cubicBezTo>
                      <a:pt x="443" y="557"/>
                      <a:pt x="516" y="528"/>
                      <a:pt x="573" y="471"/>
                    </a:cubicBezTo>
                    <a:cubicBezTo>
                      <a:pt x="739" y="306"/>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1"/>
              <p:cNvSpPr/>
              <p:nvPr/>
            </p:nvSpPr>
            <p:spPr>
              <a:xfrm>
                <a:off x="10965837" y="2066656"/>
                <a:ext cx="42709" cy="31628"/>
              </a:xfrm>
              <a:custGeom>
                <a:avLst/>
                <a:gdLst/>
                <a:ahLst/>
                <a:cxnLst/>
                <a:rect l="l" t="t" r="r" b="b"/>
                <a:pathLst>
                  <a:path w="740" h="548" extrusionOk="0">
                    <a:moveTo>
                      <a:pt x="370" y="0"/>
                    </a:moveTo>
                    <a:cubicBezTo>
                      <a:pt x="115" y="0"/>
                      <a:pt x="1" y="293"/>
                      <a:pt x="166" y="472"/>
                    </a:cubicBezTo>
                    <a:cubicBezTo>
                      <a:pt x="223" y="523"/>
                      <a:pt x="293" y="548"/>
                      <a:pt x="363" y="548"/>
                    </a:cubicBezTo>
                    <a:cubicBezTo>
                      <a:pt x="433" y="548"/>
                      <a:pt x="504" y="523"/>
                      <a:pt x="561" y="472"/>
                    </a:cubicBezTo>
                    <a:cubicBezTo>
                      <a:pt x="739" y="293"/>
                      <a:pt x="612" y="0"/>
                      <a:pt x="3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8" name="Google Shape;408;p11"/>
              <p:cNvSpPr/>
              <p:nvPr/>
            </p:nvSpPr>
            <p:spPr>
              <a:xfrm>
                <a:off x="12044706" y="3331429"/>
                <a:ext cx="31628" cy="31686"/>
              </a:xfrm>
              <a:custGeom>
                <a:avLst/>
                <a:gdLst/>
                <a:ahLst/>
                <a:cxnLst/>
                <a:rect l="l" t="t" r="r" b="b"/>
                <a:pathLst>
                  <a:path w="548" h="549" extrusionOk="0">
                    <a:moveTo>
                      <a:pt x="268" y="1"/>
                    </a:moveTo>
                    <a:cubicBezTo>
                      <a:pt x="115" y="1"/>
                      <a:pt x="0" y="128"/>
                      <a:pt x="0" y="281"/>
                    </a:cubicBezTo>
                    <a:cubicBezTo>
                      <a:pt x="0" y="434"/>
                      <a:pt x="115" y="548"/>
                      <a:pt x="268" y="548"/>
                    </a:cubicBezTo>
                    <a:cubicBezTo>
                      <a:pt x="420" y="548"/>
                      <a:pt x="548" y="434"/>
                      <a:pt x="548" y="281"/>
                    </a:cubicBezTo>
                    <a:cubicBezTo>
                      <a:pt x="548" y="128"/>
                      <a:pt x="420" y="1"/>
                      <a:pt x="2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1"/>
              <p:cNvSpPr/>
              <p:nvPr/>
            </p:nvSpPr>
            <p:spPr>
              <a:xfrm>
                <a:off x="11938106" y="3224887"/>
                <a:ext cx="31686" cy="32378"/>
              </a:xfrm>
              <a:custGeom>
                <a:avLst/>
                <a:gdLst/>
                <a:ahLst/>
                <a:cxnLst/>
                <a:rect l="l" t="t" r="r" b="b"/>
                <a:pathLst>
                  <a:path w="549" h="561" extrusionOk="0">
                    <a:moveTo>
                      <a:pt x="281" y="0"/>
                    </a:moveTo>
                    <a:cubicBezTo>
                      <a:pt x="128" y="0"/>
                      <a:pt x="1" y="128"/>
                      <a:pt x="1" y="280"/>
                    </a:cubicBezTo>
                    <a:cubicBezTo>
                      <a:pt x="1" y="433"/>
                      <a:pt x="128" y="561"/>
                      <a:pt x="281" y="561"/>
                    </a:cubicBezTo>
                    <a:cubicBezTo>
                      <a:pt x="434" y="561"/>
                      <a:pt x="548" y="433"/>
                      <a:pt x="548" y="280"/>
                    </a:cubicBezTo>
                    <a:cubicBezTo>
                      <a:pt x="548" y="128"/>
                      <a:pt x="434" y="0"/>
                      <a:pt x="2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1"/>
              <p:cNvSpPr/>
              <p:nvPr/>
            </p:nvSpPr>
            <p:spPr>
              <a:xfrm>
                <a:off x="11826428" y="3119037"/>
                <a:ext cx="42651" cy="31686"/>
              </a:xfrm>
              <a:custGeom>
                <a:avLst/>
                <a:gdLst/>
                <a:ahLst/>
                <a:cxnLst/>
                <a:rect l="l" t="t" r="r" b="b"/>
                <a:pathLst>
                  <a:path w="739" h="549" extrusionOk="0">
                    <a:moveTo>
                      <a:pt x="370" y="1"/>
                    </a:moveTo>
                    <a:cubicBezTo>
                      <a:pt x="115" y="1"/>
                      <a:pt x="0" y="294"/>
                      <a:pt x="179" y="472"/>
                    </a:cubicBezTo>
                    <a:cubicBezTo>
                      <a:pt x="230" y="523"/>
                      <a:pt x="300" y="548"/>
                      <a:pt x="370" y="548"/>
                    </a:cubicBezTo>
                    <a:cubicBezTo>
                      <a:pt x="440" y="548"/>
                      <a:pt x="510" y="523"/>
                      <a:pt x="561" y="472"/>
                    </a:cubicBezTo>
                    <a:cubicBezTo>
                      <a:pt x="739" y="294"/>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1"/>
              <p:cNvSpPr/>
              <p:nvPr/>
            </p:nvSpPr>
            <p:spPr>
              <a:xfrm>
                <a:off x="11719885" y="3012495"/>
                <a:ext cx="42651" cy="31628"/>
              </a:xfrm>
              <a:custGeom>
                <a:avLst/>
                <a:gdLst/>
                <a:ahLst/>
                <a:cxnLst/>
                <a:rect l="l" t="t" r="r" b="b"/>
                <a:pathLst>
                  <a:path w="739" h="548" extrusionOk="0">
                    <a:moveTo>
                      <a:pt x="369" y="0"/>
                    </a:moveTo>
                    <a:cubicBezTo>
                      <a:pt x="127" y="0"/>
                      <a:pt x="0" y="293"/>
                      <a:pt x="178" y="471"/>
                    </a:cubicBezTo>
                    <a:cubicBezTo>
                      <a:pt x="236" y="522"/>
                      <a:pt x="306" y="548"/>
                      <a:pt x="376" y="548"/>
                    </a:cubicBezTo>
                    <a:cubicBezTo>
                      <a:pt x="446" y="548"/>
                      <a:pt x="516" y="522"/>
                      <a:pt x="573" y="471"/>
                    </a:cubicBezTo>
                    <a:cubicBezTo>
                      <a:pt x="739" y="293"/>
                      <a:pt x="624"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1"/>
              <p:cNvSpPr/>
              <p:nvPr/>
            </p:nvSpPr>
            <p:spPr>
              <a:xfrm>
                <a:off x="11614036" y="2905894"/>
                <a:ext cx="42651" cy="32263"/>
              </a:xfrm>
              <a:custGeom>
                <a:avLst/>
                <a:gdLst/>
                <a:ahLst/>
                <a:cxnLst/>
                <a:rect l="l" t="t" r="r" b="b"/>
                <a:pathLst>
                  <a:path w="739" h="559" extrusionOk="0">
                    <a:moveTo>
                      <a:pt x="370" y="1"/>
                    </a:moveTo>
                    <a:cubicBezTo>
                      <a:pt x="115" y="1"/>
                      <a:pt x="0" y="307"/>
                      <a:pt x="179" y="472"/>
                    </a:cubicBezTo>
                    <a:cubicBezTo>
                      <a:pt x="230" y="529"/>
                      <a:pt x="300" y="558"/>
                      <a:pt x="370" y="558"/>
                    </a:cubicBezTo>
                    <a:cubicBezTo>
                      <a:pt x="440" y="558"/>
                      <a:pt x="510" y="529"/>
                      <a:pt x="561" y="472"/>
                    </a:cubicBezTo>
                    <a:cubicBezTo>
                      <a:pt x="739" y="307"/>
                      <a:pt x="612" y="1"/>
                      <a:pt x="3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1"/>
              <p:cNvSpPr/>
              <p:nvPr/>
            </p:nvSpPr>
            <p:spPr>
              <a:xfrm>
                <a:off x="11507494" y="2800102"/>
                <a:ext cx="42651" cy="31628"/>
              </a:xfrm>
              <a:custGeom>
                <a:avLst/>
                <a:gdLst/>
                <a:ahLst/>
                <a:cxnLst/>
                <a:rect l="l" t="t" r="r" b="b"/>
                <a:pathLst>
                  <a:path w="739" h="548" extrusionOk="0">
                    <a:moveTo>
                      <a:pt x="369" y="0"/>
                    </a:moveTo>
                    <a:cubicBezTo>
                      <a:pt x="127" y="0"/>
                      <a:pt x="0" y="293"/>
                      <a:pt x="178" y="471"/>
                    </a:cubicBezTo>
                    <a:cubicBezTo>
                      <a:pt x="229" y="522"/>
                      <a:pt x="299" y="548"/>
                      <a:pt x="369" y="548"/>
                    </a:cubicBezTo>
                    <a:cubicBezTo>
                      <a:pt x="439" y="548"/>
                      <a:pt x="509" y="522"/>
                      <a:pt x="560" y="471"/>
                    </a:cubicBezTo>
                    <a:cubicBezTo>
                      <a:pt x="739" y="293"/>
                      <a:pt x="611" y="0"/>
                      <a:pt x="3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4" name="Google Shape;414;p11"/>
              <p:cNvSpPr/>
              <p:nvPr/>
            </p:nvSpPr>
            <p:spPr>
              <a:xfrm>
                <a:off x="11405338" y="2693848"/>
                <a:ext cx="33128" cy="31743"/>
              </a:xfrm>
              <a:custGeom>
                <a:avLst/>
                <a:gdLst/>
                <a:ahLst/>
                <a:cxnLst/>
                <a:rect l="l" t="t" r="r" b="b"/>
                <a:pathLst>
                  <a:path w="574" h="550" extrusionOk="0">
                    <a:moveTo>
                      <a:pt x="298" y="1"/>
                    </a:moveTo>
                    <a:cubicBezTo>
                      <a:pt x="230" y="1"/>
                      <a:pt x="160" y="26"/>
                      <a:pt x="102" y="84"/>
                    </a:cubicBezTo>
                    <a:cubicBezTo>
                      <a:pt x="0" y="186"/>
                      <a:pt x="0" y="364"/>
                      <a:pt x="102" y="466"/>
                    </a:cubicBezTo>
                    <a:cubicBezTo>
                      <a:pt x="160" y="524"/>
                      <a:pt x="230" y="550"/>
                      <a:pt x="298" y="550"/>
                    </a:cubicBezTo>
                    <a:cubicBezTo>
                      <a:pt x="440" y="550"/>
                      <a:pt x="573" y="439"/>
                      <a:pt x="573" y="275"/>
                    </a:cubicBezTo>
                    <a:cubicBezTo>
                      <a:pt x="573" y="112"/>
                      <a:pt x="440" y="1"/>
                      <a:pt x="29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5" name="Google Shape;415;p11"/>
              <p:cNvSpPr/>
              <p:nvPr/>
            </p:nvSpPr>
            <p:spPr>
              <a:xfrm>
                <a:off x="11300238" y="2587710"/>
                <a:ext cx="32378" cy="31628"/>
              </a:xfrm>
              <a:custGeom>
                <a:avLst/>
                <a:gdLst/>
                <a:ahLst/>
                <a:cxnLst/>
                <a:rect l="l" t="t" r="r" b="b"/>
                <a:pathLst>
                  <a:path w="561" h="548" extrusionOk="0">
                    <a:moveTo>
                      <a:pt x="280" y="0"/>
                    </a:moveTo>
                    <a:cubicBezTo>
                      <a:pt x="128" y="0"/>
                      <a:pt x="0" y="115"/>
                      <a:pt x="0" y="268"/>
                    </a:cubicBezTo>
                    <a:cubicBezTo>
                      <a:pt x="0" y="421"/>
                      <a:pt x="128" y="548"/>
                      <a:pt x="280" y="548"/>
                    </a:cubicBezTo>
                    <a:cubicBezTo>
                      <a:pt x="433" y="548"/>
                      <a:pt x="561" y="421"/>
                      <a:pt x="561" y="268"/>
                    </a:cubicBezTo>
                    <a:cubicBezTo>
                      <a:pt x="561" y="115"/>
                      <a:pt x="433" y="0"/>
                      <a:pt x="28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1"/>
              <p:cNvSpPr/>
              <p:nvPr/>
            </p:nvSpPr>
            <p:spPr>
              <a:xfrm>
                <a:off x="10976110" y="2269237"/>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7" name="Google Shape;417;p11"/>
              <p:cNvSpPr/>
              <p:nvPr/>
            </p:nvSpPr>
            <p:spPr>
              <a:xfrm>
                <a:off x="10870203" y="2163099"/>
                <a:ext cx="45306" cy="32090"/>
              </a:xfrm>
              <a:custGeom>
                <a:avLst/>
                <a:gdLst/>
                <a:ahLst/>
                <a:cxnLst/>
                <a:rect l="l" t="t" r="r" b="b"/>
                <a:pathLst>
                  <a:path w="785" h="556" extrusionOk="0">
                    <a:moveTo>
                      <a:pt x="377" y="0"/>
                    </a:moveTo>
                    <a:cubicBezTo>
                      <a:pt x="169" y="0"/>
                      <a:pt x="0" y="259"/>
                      <a:pt x="168" y="456"/>
                    </a:cubicBezTo>
                    <a:cubicBezTo>
                      <a:pt x="229" y="527"/>
                      <a:pt x="301" y="556"/>
                      <a:pt x="370" y="556"/>
                    </a:cubicBezTo>
                    <a:cubicBezTo>
                      <a:pt x="589" y="556"/>
                      <a:pt x="785" y="267"/>
                      <a:pt x="562" y="74"/>
                    </a:cubicBezTo>
                    <a:cubicBezTo>
                      <a:pt x="502" y="22"/>
                      <a:pt x="438" y="0"/>
                      <a:pt x="37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8" name="Google Shape;418;p11"/>
              <p:cNvSpPr/>
              <p:nvPr/>
            </p:nvSpPr>
            <p:spPr>
              <a:xfrm>
                <a:off x="11388103" y="2289468"/>
                <a:ext cx="33879" cy="32147"/>
              </a:xfrm>
              <a:custGeom>
                <a:avLst/>
                <a:gdLst/>
                <a:ahLst/>
                <a:cxnLst/>
                <a:rect l="l" t="t" r="r" b="b"/>
                <a:pathLst>
                  <a:path w="587" h="557" extrusionOk="0">
                    <a:moveTo>
                      <a:pt x="311" y="1"/>
                    </a:moveTo>
                    <a:cubicBezTo>
                      <a:pt x="243" y="1"/>
                      <a:pt x="173" y="27"/>
                      <a:pt x="115" y="84"/>
                    </a:cubicBezTo>
                    <a:cubicBezTo>
                      <a:pt x="1" y="199"/>
                      <a:pt x="1" y="365"/>
                      <a:pt x="115" y="479"/>
                    </a:cubicBezTo>
                    <a:cubicBezTo>
                      <a:pt x="172" y="532"/>
                      <a:pt x="241" y="557"/>
                      <a:pt x="309" y="557"/>
                    </a:cubicBezTo>
                    <a:cubicBezTo>
                      <a:pt x="451" y="557"/>
                      <a:pt x="586" y="448"/>
                      <a:pt x="586" y="275"/>
                    </a:cubicBezTo>
                    <a:cubicBezTo>
                      <a:pt x="586" y="112"/>
                      <a:pt x="453" y="1"/>
                      <a:pt x="3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1"/>
              <p:cNvSpPr/>
              <p:nvPr/>
            </p:nvSpPr>
            <p:spPr>
              <a:xfrm>
                <a:off x="11075785" y="2385224"/>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0" name="Google Shape;420;p11"/>
              <p:cNvSpPr/>
              <p:nvPr/>
            </p:nvSpPr>
            <p:spPr>
              <a:xfrm>
                <a:off x="11165223" y="2491049"/>
                <a:ext cx="45883" cy="32436"/>
              </a:xfrm>
              <a:custGeom>
                <a:avLst/>
                <a:gdLst/>
                <a:ahLst/>
                <a:cxnLst/>
                <a:rect l="l" t="t" r="r" b="b"/>
                <a:pathLst>
                  <a:path w="795" h="562" extrusionOk="0">
                    <a:moveTo>
                      <a:pt x="385" y="0"/>
                    </a:moveTo>
                    <a:cubicBezTo>
                      <a:pt x="177" y="0"/>
                      <a:pt x="1" y="255"/>
                      <a:pt x="179" y="463"/>
                    </a:cubicBezTo>
                    <a:cubicBezTo>
                      <a:pt x="239" y="533"/>
                      <a:pt x="310" y="561"/>
                      <a:pt x="378" y="561"/>
                    </a:cubicBezTo>
                    <a:cubicBezTo>
                      <a:pt x="597" y="561"/>
                      <a:pt x="794" y="263"/>
                      <a:pt x="561" y="69"/>
                    </a:cubicBezTo>
                    <a:cubicBezTo>
                      <a:pt x="505" y="21"/>
                      <a:pt x="444" y="0"/>
                      <a:pt x="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21" name="Google Shape;421;p11"/>
            <p:cNvGrpSpPr/>
            <p:nvPr/>
          </p:nvGrpSpPr>
          <p:grpSpPr>
            <a:xfrm flipH="1">
              <a:off x="7363988" y="4604317"/>
              <a:ext cx="1061877" cy="1113393"/>
              <a:chOff x="4491100" y="4622475"/>
              <a:chExt cx="1011600" cy="1060475"/>
            </a:xfrm>
          </p:grpSpPr>
          <p:sp>
            <p:nvSpPr>
              <p:cNvPr id="422" name="Google Shape;422;p11"/>
              <p:cNvSpPr/>
              <p:nvPr/>
            </p:nvSpPr>
            <p:spPr>
              <a:xfrm>
                <a:off x="4491100" y="4622475"/>
                <a:ext cx="1008000" cy="1054800"/>
              </a:xfrm>
              <a:prstGeom prst="blockArc">
                <a:avLst>
                  <a:gd name="adj1" fmla="val 10800000"/>
                  <a:gd name="adj2" fmla="val 21551508"/>
                  <a:gd name="adj3" fmla="val 18243"/>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423" name="Google Shape;423;p11"/>
              <p:cNvPicPr preferRelativeResize="0"/>
              <p:nvPr/>
            </p:nvPicPr>
            <p:blipFill rotWithShape="1">
              <a:blip r:embed="rId4">
                <a:alphaModFix amt="35000"/>
              </a:blip>
              <a:srcRect t="2564" b="6831"/>
              <a:stretch>
                <a:fillRect/>
              </a:stretch>
            </p:blipFill>
            <p:spPr>
              <a:xfrm rot="-3058">
                <a:off x="4491100" y="4623800"/>
                <a:ext cx="1011600" cy="1058700"/>
              </a:xfrm>
              <a:prstGeom prst="blockArc">
                <a:avLst>
                  <a:gd name="adj1" fmla="val 10800000"/>
                  <a:gd name="adj2" fmla="val 21521183"/>
                  <a:gd name="adj3" fmla="val 17830"/>
                </a:avLst>
              </a:prstGeom>
              <a:noFill/>
              <a:ln>
                <a:noFill/>
              </a:ln>
            </p:spPr>
          </p:pic>
        </p:grpSp>
        <p:grpSp>
          <p:nvGrpSpPr>
            <p:cNvPr id="424" name="Google Shape;424;p11"/>
            <p:cNvGrpSpPr/>
            <p:nvPr/>
          </p:nvGrpSpPr>
          <p:grpSpPr>
            <a:xfrm rot="-5400000" flipH="1">
              <a:off x="7848297" y="4401765"/>
              <a:ext cx="578662" cy="420279"/>
              <a:chOff x="8079872" y="1013425"/>
              <a:chExt cx="692014" cy="502605"/>
            </a:xfrm>
          </p:grpSpPr>
          <p:sp>
            <p:nvSpPr>
              <p:cNvPr id="425" name="Google Shape;425;p11"/>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6" name="Google Shape;426;p11"/>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1"/>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1"/>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1"/>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1"/>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1"/>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1pPr>
            <a:lvl2pPr lvl="1">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2pPr>
            <a:lvl3pPr lvl="2">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3pPr>
            <a:lvl4pPr lvl="3">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4pPr>
            <a:lvl5pPr lvl="4">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5pPr>
            <a:lvl6pPr lvl="5">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6pPr>
            <a:lvl7pPr lvl="6">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7pPr>
            <a:lvl8pPr lvl="7">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8pPr>
            <a:lvl9pPr lvl="8">
              <a:spcBef>
                <a:spcPts val="0"/>
              </a:spcBef>
              <a:spcAft>
                <a:spcPts val="0"/>
              </a:spcAft>
              <a:buClr>
                <a:schemeClr val="lt1"/>
              </a:buClr>
              <a:buSzPts val="4000"/>
              <a:buFont typeface="Mukta"/>
              <a:buNone/>
              <a:defRPr sz="4000">
                <a:solidFill>
                  <a:schemeClr val="lt1"/>
                </a:solidFill>
                <a:latin typeface="Mukta"/>
                <a:ea typeface="Mukta"/>
                <a:cs typeface="Mukta"/>
                <a:sym typeface="Mukta"/>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ctr" anchorCtr="0">
            <a:noAutofit/>
          </a:bodyPr>
          <a:lstStyle>
            <a:lvl1pPr marL="457200" lvl="0"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1pPr>
            <a:lvl2pPr marL="914400" lvl="1"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2pPr>
            <a:lvl3pPr marL="1371600" lvl="2"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3pPr>
            <a:lvl4pPr marL="1828800" lvl="3"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4pPr>
            <a:lvl5pPr marL="2286000" lvl="4"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5pPr>
            <a:lvl6pPr marL="2743200" lvl="5"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6pPr>
            <a:lvl7pPr marL="3200400" lvl="6"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7pPr>
            <a:lvl8pPr marL="3657600" lvl="7"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8pPr>
            <a:lvl9pPr marL="4114800" lvl="8" indent="-317500">
              <a:lnSpc>
                <a:spcPct val="100000"/>
              </a:lnSpc>
              <a:spcBef>
                <a:spcPts val="0"/>
              </a:spcBef>
              <a:spcAft>
                <a:spcPts val="0"/>
              </a:spcAft>
              <a:buClr>
                <a:schemeClr val="lt1"/>
              </a:buClr>
              <a:buSzPts val="1400"/>
              <a:buFont typeface="Mukta"/>
              <a:buChar char="■"/>
              <a:defRPr>
                <a:solidFill>
                  <a:schemeClr val="lt1"/>
                </a:solidFill>
                <a:latin typeface="Mukta"/>
                <a:ea typeface="Mukta"/>
                <a:cs typeface="Mukta"/>
                <a:sym typeface="Mukta"/>
              </a:defRPr>
            </a:lvl9pPr>
          </a:lstStyle>
          <a:p>
            <a:endParaRPr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7.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7.xml"/><Relationship Id="rId1"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7.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8.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9" Type="http://schemas.openxmlformats.org/officeDocument/2006/relationships/tags" Target="../tags/tag9.xml"/><Relationship Id="rId8" Type="http://schemas.openxmlformats.org/officeDocument/2006/relationships/tags" Target="../tags/tag8.xml"/><Relationship Id="rId7" Type="http://schemas.openxmlformats.org/officeDocument/2006/relationships/tags" Target="../tags/tag7.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7" Type="http://schemas.openxmlformats.org/officeDocument/2006/relationships/notesSlide" Target="../notesSlides/notesSlide15.xml"/><Relationship Id="rId16" Type="http://schemas.openxmlformats.org/officeDocument/2006/relationships/slideLayout" Target="../slideLayouts/slideLayout13.xml"/><Relationship Id="rId15" Type="http://schemas.openxmlformats.org/officeDocument/2006/relationships/tags" Target="../tags/tag15.xml"/><Relationship Id="rId14" Type="http://schemas.openxmlformats.org/officeDocument/2006/relationships/tags" Target="../tags/tag14.xml"/><Relationship Id="rId13" Type="http://schemas.openxmlformats.org/officeDocument/2006/relationships/tags" Target="../tags/tag13.xml"/><Relationship Id="rId12" Type="http://schemas.openxmlformats.org/officeDocument/2006/relationships/tags" Target="../tags/tag12.xml"/><Relationship Id="rId11" Type="http://schemas.openxmlformats.org/officeDocument/2006/relationships/tags" Target="../tags/tag11.xml"/><Relationship Id="rId10" Type="http://schemas.openxmlformats.org/officeDocument/2006/relationships/tags" Target="../tags/tag10.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0.xml"/><Relationship Id="rId2" Type="http://schemas.openxmlformats.org/officeDocument/2006/relationships/image" Target="../media/image17.png"/><Relationship Id="rId1"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image" Target="../media/image5.webp"/></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6.webp"/></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6.xml"/><Relationship Id="rId1" Type="http://schemas.openxmlformats.org/officeDocument/2006/relationships/image" Target="../media/image7.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9.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9.xml"/><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5.xml"/><Relationship Id="rId2" Type="http://schemas.openxmlformats.org/officeDocument/2006/relationships/image" Target="../media/image11.jpe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21"/>
        <p:cNvGrpSpPr/>
        <p:nvPr/>
      </p:nvGrpSpPr>
      <p:grpSpPr>
        <a:xfrm>
          <a:off x="0" y="0"/>
          <a:ext cx="0" cy="0"/>
          <a:chOff x="0" y="0"/>
          <a:chExt cx="0" cy="0"/>
        </a:xfrm>
      </p:grpSpPr>
      <p:sp>
        <p:nvSpPr>
          <p:cNvPr id="1922" name="Google Shape;1922;p30"/>
          <p:cNvSpPr txBox="1">
            <a:spLocks noGrp="1"/>
          </p:cNvSpPr>
          <p:nvPr>
            <p:ph type="ctrTitle"/>
          </p:nvPr>
        </p:nvSpPr>
        <p:spPr>
          <a:xfrm>
            <a:off x="718125" y="1205800"/>
            <a:ext cx="5396100" cy="2052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1" dirty="0">
                <a:solidFill>
                  <a:schemeClr val="dk2"/>
                </a:solidFill>
              </a:rPr>
              <a:t>SQL injection and database security</a:t>
            </a:r>
            <a:r>
              <a:rPr lang="en-GB" b="1" dirty="0"/>
              <a:t> </a:t>
            </a:r>
            <a:endParaRPr b="1" dirty="0"/>
          </a:p>
        </p:txBody>
      </p:sp>
      <p:sp>
        <p:nvSpPr>
          <p:cNvPr id="1923" name="Google Shape;1923;p30"/>
          <p:cNvSpPr txBox="1">
            <a:spLocks noGrp="1"/>
          </p:cNvSpPr>
          <p:nvPr>
            <p:ph type="subTitle" idx="1"/>
          </p:nvPr>
        </p:nvSpPr>
        <p:spPr>
          <a:xfrm>
            <a:off x="718125" y="3505700"/>
            <a:ext cx="5396100" cy="43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Reporter:</a:t>
            </a:r>
            <a:r>
              <a:rPr lang="zh-CN" altLang="en-US" dirty="0"/>
              <a:t>代翔</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sp>
        <p:nvSpPr>
          <p:cNvPr id="2229" name="Google Shape;2229;p43"/>
          <p:cNvSpPr txBox="1">
            <a:spLocks noGrp="1"/>
          </p:cNvSpPr>
          <p:nvPr>
            <p:ph type="title"/>
          </p:nvPr>
        </p:nvSpPr>
        <p:spPr>
          <a:xfrm>
            <a:off x="718125" y="531600"/>
            <a:ext cx="51147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ym typeface="+mn-ea"/>
              </a:rPr>
              <a:t>Defense </a:t>
            </a:r>
            <a:r>
              <a:rPr lang="en-US" altLang="en-GB" sz="2400" dirty="0">
                <a:sym typeface="+mn-ea"/>
              </a:rPr>
              <a:t>M</a:t>
            </a:r>
            <a:r>
              <a:rPr lang="en-GB" sz="2400" dirty="0">
                <a:sym typeface="+mn-ea"/>
              </a:rPr>
              <a:t>ethods for SQL </a:t>
            </a:r>
            <a:r>
              <a:rPr lang="en-US" altLang="en-GB" sz="2400" dirty="0">
                <a:sym typeface="+mn-ea"/>
              </a:rPr>
              <a:t>I</a:t>
            </a:r>
            <a:r>
              <a:rPr lang="en-GB" sz="2400" dirty="0">
                <a:sym typeface="+mn-ea"/>
              </a:rPr>
              <a:t>njection</a:t>
            </a:r>
            <a:endParaRPr sz="2400" dirty="0"/>
          </a:p>
        </p:txBody>
      </p:sp>
      <p:sp>
        <p:nvSpPr>
          <p:cNvPr id="2041" name="Google Shape;2041;p36"/>
          <p:cNvSpPr txBox="1">
            <a:spLocks noGrp="1"/>
          </p:cNvSpPr>
          <p:nvPr/>
        </p:nvSpPr>
        <p:spPr>
          <a:xfrm>
            <a:off x="332740" y="1666240"/>
            <a:ext cx="4239895" cy="254317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Mukta"/>
              <a:buNone/>
              <a:defRPr sz="10000" b="0" i="0" u="none" strike="noStrike" cap="none">
                <a:solidFill>
                  <a:schemeClr val="dk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GB" sz="1800" dirty="0">
                <a:solidFill>
                  <a:schemeClr val="bg1"/>
                </a:solidFill>
              </a:rPr>
              <a:t>Use parameterized queries</a:t>
            </a:r>
            <a:endParaRPr lang="en-GB" sz="1800" dirty="0">
              <a:solidFill>
                <a:schemeClr val="bg1"/>
              </a:solidFill>
            </a:endParaRPr>
          </a:p>
          <a:p>
            <a:pPr marL="0" lvl="0" indent="0" algn="l" rtl="0">
              <a:spcBef>
                <a:spcPts val="0"/>
              </a:spcBef>
              <a:spcAft>
                <a:spcPts val="0"/>
              </a:spcAft>
              <a:buNone/>
            </a:pPr>
            <a:endParaRPr lang="en-GB" sz="1800" dirty="0">
              <a:solidFill>
                <a:schemeClr val="bg1"/>
              </a:solidFill>
            </a:endParaRPr>
          </a:p>
          <a:p>
            <a:pPr marL="0" lvl="0" indent="0" algn="l" rtl="0">
              <a:spcBef>
                <a:spcPts val="0"/>
              </a:spcBef>
              <a:spcAft>
                <a:spcPts val="0"/>
              </a:spcAft>
              <a:buNone/>
            </a:pPr>
            <a:r>
              <a:rPr lang="en-GB" sz="1800" dirty="0">
                <a:solidFill>
                  <a:schemeClr val="bg1"/>
                </a:solidFill>
              </a:rPr>
              <a:t>This is one of the most effective ways to prevent SQL injection. Parameterized queries ensure that input values are not interpreted as SQL code, but are processed as data.</a:t>
            </a:r>
            <a:endParaRPr lang="en-GB" sz="1800" dirty="0">
              <a:solidFill>
                <a:schemeClr val="bg1"/>
              </a:solidFill>
            </a:endParaRPr>
          </a:p>
        </p:txBody>
      </p:sp>
      <p:pic>
        <p:nvPicPr>
          <p:cNvPr id="15" name="图片 14"/>
          <p:cNvPicPr/>
          <p:nvPr/>
        </p:nvPicPr>
        <p:blipFill>
          <a:blip r:embed="rId1"/>
        </p:blipFill>
        <p:spPr>
          <a:xfrm>
            <a:off x="4572635" y="1666240"/>
            <a:ext cx="4245610" cy="254254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sp>
        <p:nvSpPr>
          <p:cNvPr id="2229" name="Google Shape;2229;p43"/>
          <p:cNvSpPr txBox="1">
            <a:spLocks noGrp="1"/>
          </p:cNvSpPr>
          <p:nvPr>
            <p:ph type="title"/>
          </p:nvPr>
        </p:nvSpPr>
        <p:spPr>
          <a:xfrm>
            <a:off x="718125" y="531600"/>
            <a:ext cx="51147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ym typeface="+mn-ea"/>
              </a:rPr>
              <a:t>Defense </a:t>
            </a:r>
            <a:r>
              <a:rPr lang="en-US" altLang="en-GB" sz="2400" dirty="0">
                <a:sym typeface="+mn-ea"/>
              </a:rPr>
              <a:t>M</a:t>
            </a:r>
            <a:r>
              <a:rPr lang="en-GB" sz="2400" dirty="0">
                <a:sym typeface="+mn-ea"/>
              </a:rPr>
              <a:t>ethods for SQL </a:t>
            </a:r>
            <a:r>
              <a:rPr lang="en-US" altLang="en-GB" sz="2400" dirty="0">
                <a:sym typeface="+mn-ea"/>
              </a:rPr>
              <a:t>I</a:t>
            </a:r>
            <a:r>
              <a:rPr lang="en-GB" sz="2400" dirty="0">
                <a:sym typeface="+mn-ea"/>
              </a:rPr>
              <a:t>njection</a:t>
            </a:r>
            <a:endParaRPr sz="2400" dirty="0"/>
          </a:p>
        </p:txBody>
      </p:sp>
      <p:sp>
        <p:nvSpPr>
          <p:cNvPr id="2041" name="Google Shape;2041;p36"/>
          <p:cNvSpPr txBox="1">
            <a:spLocks noGrp="1"/>
          </p:cNvSpPr>
          <p:nvPr/>
        </p:nvSpPr>
        <p:spPr>
          <a:xfrm>
            <a:off x="332740" y="1666240"/>
            <a:ext cx="4239895" cy="254317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Mukta"/>
              <a:buNone/>
              <a:defRPr sz="10000" b="0" i="0" u="none" strike="noStrike" cap="none">
                <a:solidFill>
                  <a:schemeClr val="dk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GB" sz="1800" dirty="0">
                <a:solidFill>
                  <a:schemeClr val="bg1"/>
                </a:solidFill>
              </a:rPr>
              <a:t>Use ORM frameworks</a:t>
            </a:r>
            <a:endParaRPr lang="en-GB" sz="1800" dirty="0">
              <a:solidFill>
                <a:schemeClr val="bg1"/>
              </a:solidFill>
            </a:endParaRPr>
          </a:p>
          <a:p>
            <a:pPr marL="0" lvl="0" indent="0" algn="l" rtl="0">
              <a:spcBef>
                <a:spcPts val="0"/>
              </a:spcBef>
              <a:spcAft>
                <a:spcPts val="0"/>
              </a:spcAft>
              <a:buNone/>
            </a:pPr>
            <a:endParaRPr lang="en-GB" sz="1800" dirty="0">
              <a:solidFill>
                <a:schemeClr val="bg1"/>
              </a:solidFill>
            </a:endParaRPr>
          </a:p>
          <a:p>
            <a:pPr marL="0" lvl="0" indent="0" algn="l" rtl="0">
              <a:spcBef>
                <a:spcPts val="0"/>
              </a:spcBef>
              <a:spcAft>
                <a:spcPts val="0"/>
              </a:spcAft>
              <a:buNone/>
            </a:pPr>
            <a:r>
              <a:rPr lang="en-GB" sz="1800" dirty="0">
                <a:solidFill>
                  <a:schemeClr val="bg1"/>
                </a:solidFill>
              </a:rPr>
              <a:t>Object-relational mapping (ORM) frameworks often provide built-in protections against SQL injection.</a:t>
            </a:r>
            <a:endParaRPr lang="en-GB" sz="1800" dirty="0">
              <a:solidFill>
                <a:schemeClr val="bg1"/>
              </a:solidFill>
            </a:endParaRPr>
          </a:p>
        </p:txBody>
      </p:sp>
      <p:pic>
        <p:nvPicPr>
          <p:cNvPr id="2" name="图片 1"/>
          <p:cNvPicPr/>
          <p:nvPr/>
        </p:nvPicPr>
        <p:blipFill>
          <a:blip r:embed="rId1"/>
        </p:blipFill>
        <p:spPr>
          <a:xfrm>
            <a:off x="4518660" y="1836420"/>
            <a:ext cx="4245610" cy="25419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6"/>
        <p:cNvGrpSpPr/>
        <p:nvPr/>
      </p:nvGrpSpPr>
      <p:grpSpPr>
        <a:xfrm>
          <a:off x="0" y="0"/>
          <a:ext cx="0" cy="0"/>
          <a:chOff x="0" y="0"/>
          <a:chExt cx="0" cy="0"/>
        </a:xfrm>
      </p:grpSpPr>
      <p:pic>
        <p:nvPicPr>
          <p:cNvPr id="3" name="图片 2"/>
          <p:cNvPicPr/>
          <p:nvPr/>
        </p:nvPicPr>
        <p:blipFill>
          <a:blip r:embed="rId1"/>
        </p:blipFill>
        <p:spPr>
          <a:xfrm>
            <a:off x="4572635" y="1836420"/>
            <a:ext cx="4191635" cy="2776855"/>
          </a:xfrm>
          <a:prstGeom prst="rect">
            <a:avLst/>
          </a:prstGeom>
        </p:spPr>
      </p:pic>
      <p:sp>
        <p:nvSpPr>
          <p:cNvPr id="2229" name="Google Shape;2229;p43"/>
          <p:cNvSpPr txBox="1">
            <a:spLocks noGrp="1"/>
          </p:cNvSpPr>
          <p:nvPr>
            <p:ph type="title"/>
          </p:nvPr>
        </p:nvSpPr>
        <p:spPr>
          <a:xfrm>
            <a:off x="718125" y="531600"/>
            <a:ext cx="5114700" cy="475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400" dirty="0">
                <a:sym typeface="+mn-ea"/>
              </a:rPr>
              <a:t>Defense </a:t>
            </a:r>
            <a:r>
              <a:rPr lang="en-US" altLang="en-GB" sz="2400" dirty="0">
                <a:sym typeface="+mn-ea"/>
              </a:rPr>
              <a:t>M</a:t>
            </a:r>
            <a:r>
              <a:rPr lang="en-GB" sz="2400" dirty="0">
                <a:sym typeface="+mn-ea"/>
              </a:rPr>
              <a:t>ethods for SQL </a:t>
            </a:r>
            <a:r>
              <a:rPr lang="en-US" altLang="en-GB" sz="2400" dirty="0">
                <a:sym typeface="+mn-ea"/>
              </a:rPr>
              <a:t>I</a:t>
            </a:r>
            <a:r>
              <a:rPr lang="en-GB" sz="2400" dirty="0">
                <a:sym typeface="+mn-ea"/>
              </a:rPr>
              <a:t>njection</a:t>
            </a:r>
            <a:endParaRPr sz="2400" dirty="0"/>
          </a:p>
        </p:txBody>
      </p:sp>
      <p:sp>
        <p:nvSpPr>
          <p:cNvPr id="2041" name="Google Shape;2041;p36"/>
          <p:cNvSpPr txBox="1">
            <a:spLocks noGrp="1"/>
          </p:cNvSpPr>
          <p:nvPr/>
        </p:nvSpPr>
        <p:spPr>
          <a:xfrm>
            <a:off x="332740" y="1666240"/>
            <a:ext cx="4239895" cy="2543175"/>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1"/>
              </a:buClr>
              <a:buSzPts val="12000"/>
              <a:buFont typeface="Mukta"/>
              <a:buNone/>
              <a:defRPr sz="10000" b="0" i="0" u="none" strike="noStrike" cap="none">
                <a:solidFill>
                  <a:schemeClr val="dk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12000"/>
              <a:buFont typeface="Mukta"/>
              <a:buNone/>
              <a:defRPr sz="120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GB" sz="1800" dirty="0">
                <a:solidFill>
                  <a:schemeClr val="bg1"/>
                </a:solidFill>
              </a:rPr>
              <a:t>Principle of least privilege</a:t>
            </a:r>
            <a:endParaRPr lang="en-GB" sz="1800" dirty="0">
              <a:solidFill>
                <a:schemeClr val="bg1"/>
              </a:solidFill>
            </a:endParaRPr>
          </a:p>
          <a:p>
            <a:pPr marL="0" lvl="0" indent="0" algn="l" rtl="0">
              <a:spcBef>
                <a:spcPts val="0"/>
              </a:spcBef>
              <a:spcAft>
                <a:spcPts val="0"/>
              </a:spcAft>
              <a:buNone/>
            </a:pPr>
            <a:endParaRPr lang="en-GB" sz="1800" dirty="0">
              <a:solidFill>
                <a:schemeClr val="bg1"/>
              </a:solidFill>
            </a:endParaRPr>
          </a:p>
          <a:p>
            <a:pPr marL="0" lvl="0" indent="0" algn="l" rtl="0">
              <a:spcBef>
                <a:spcPts val="0"/>
              </a:spcBef>
              <a:spcAft>
                <a:spcPts val="0"/>
              </a:spcAft>
              <a:buNone/>
            </a:pPr>
            <a:r>
              <a:rPr lang="en-GB" sz="1800" dirty="0">
                <a:solidFill>
                  <a:schemeClr val="bg1"/>
                </a:solidFill>
              </a:rPr>
              <a:t>Ensuring that database users have only the least privileges they need to perform their tasks reduces the number of actions an attacker can perform.</a:t>
            </a:r>
            <a:endParaRPr lang="en-GB" sz="1800" dirty="0">
              <a:solidFill>
                <a:schemeClr val="bg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Shape 2163"/>
        <p:cNvGrpSpPr/>
        <p:nvPr/>
      </p:nvGrpSpPr>
      <p:grpSpPr>
        <a:xfrm>
          <a:off x="0" y="0"/>
          <a:ext cx="0" cy="0"/>
          <a:chOff x="0" y="0"/>
          <a:chExt cx="0" cy="0"/>
        </a:xfrm>
      </p:grpSpPr>
      <p:sp>
        <p:nvSpPr>
          <p:cNvPr id="2164" name="Google Shape;2164;p40"/>
          <p:cNvSpPr txBox="1">
            <a:spLocks noGrp="1"/>
          </p:cNvSpPr>
          <p:nvPr>
            <p:ph type="title"/>
          </p:nvPr>
        </p:nvSpPr>
        <p:spPr>
          <a:xfrm>
            <a:off x="819785" y="2896235"/>
            <a:ext cx="3078480" cy="16465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3200" dirty="0">
                <a:sym typeface="+mn-ea"/>
              </a:rPr>
              <a:t>Database </a:t>
            </a:r>
            <a:r>
              <a:rPr lang="en-US" altLang="en-GB" sz="3200" dirty="0">
                <a:sym typeface="+mn-ea"/>
              </a:rPr>
              <a:t>S</a:t>
            </a:r>
            <a:r>
              <a:rPr lang="en-GB" sz="3200" dirty="0">
                <a:sym typeface="+mn-ea"/>
              </a:rPr>
              <a:t>ecurity </a:t>
            </a:r>
            <a:r>
              <a:rPr lang="en-US" altLang="en-GB" sz="3200" dirty="0">
                <a:sym typeface="+mn-ea"/>
              </a:rPr>
              <a:t>P</a:t>
            </a:r>
            <a:r>
              <a:rPr lang="en-GB" sz="3200" dirty="0">
                <a:sym typeface="+mn-ea"/>
              </a:rPr>
              <a:t>olicies</a:t>
            </a:r>
            <a:endParaRPr sz="3200" dirty="0"/>
          </a:p>
        </p:txBody>
      </p:sp>
      <p:grpSp>
        <p:nvGrpSpPr>
          <p:cNvPr id="2165" name="Google Shape;2165;p40"/>
          <p:cNvGrpSpPr/>
          <p:nvPr/>
        </p:nvGrpSpPr>
        <p:grpSpPr>
          <a:xfrm rot="-5400000">
            <a:off x="269347" y="4400635"/>
            <a:ext cx="308400" cy="504351"/>
            <a:chOff x="7559072" y="3707309"/>
            <a:chExt cx="308400" cy="504351"/>
          </a:xfrm>
        </p:grpSpPr>
        <p:sp>
          <p:nvSpPr>
            <p:cNvPr id="2166" name="Google Shape;2166;p40"/>
            <p:cNvSpPr/>
            <p:nvPr/>
          </p:nvSpPr>
          <p:spPr>
            <a:xfrm rot="10800000">
              <a:off x="7559072" y="4100047"/>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40"/>
            <p:cNvSpPr/>
            <p:nvPr/>
          </p:nvSpPr>
          <p:spPr>
            <a:xfrm rot="10800000">
              <a:off x="7559072" y="3903251"/>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40"/>
            <p:cNvSpPr/>
            <p:nvPr/>
          </p:nvSpPr>
          <p:spPr>
            <a:xfrm rot="10800000">
              <a:off x="7559072" y="3707309"/>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40"/>
            <p:cNvSpPr/>
            <p:nvPr/>
          </p:nvSpPr>
          <p:spPr>
            <a:xfrm rot="10800000">
              <a:off x="7755862" y="4100047"/>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40"/>
            <p:cNvSpPr/>
            <p:nvPr/>
          </p:nvSpPr>
          <p:spPr>
            <a:xfrm rot="10800000">
              <a:off x="7755862" y="3903251"/>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40"/>
            <p:cNvSpPr/>
            <p:nvPr/>
          </p:nvSpPr>
          <p:spPr>
            <a:xfrm rot="10800000">
              <a:off x="7755862" y="3707309"/>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72" name="Google Shape;2172;p40"/>
          <p:cNvGrpSpPr/>
          <p:nvPr/>
        </p:nvGrpSpPr>
        <p:grpSpPr>
          <a:xfrm>
            <a:off x="3796425" y="1438685"/>
            <a:ext cx="396675" cy="864430"/>
            <a:chOff x="5273525" y="899922"/>
            <a:chExt cx="396675" cy="864430"/>
          </a:xfrm>
        </p:grpSpPr>
        <p:sp>
          <p:nvSpPr>
            <p:cNvPr id="2173" name="Google Shape;2173;p40"/>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40"/>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40"/>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3" name="Google Shape;1963;p33"/>
          <p:cNvSpPr txBox="1">
            <a:spLocks noGrp="1"/>
          </p:cNvSpPr>
          <p:nvPr/>
        </p:nvSpPr>
        <p:spPr>
          <a:xfrm>
            <a:off x="819746" y="1971010"/>
            <a:ext cx="2887800" cy="12009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nter"/>
              <a:buNone/>
              <a:defRPr sz="3000" b="0" i="0" u="sng" strike="noStrike" cap="none">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US" dirty="0"/>
              <a:t>04</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75"/>
        <p:cNvGrpSpPr/>
        <p:nvPr/>
      </p:nvGrpSpPr>
      <p:grpSpPr>
        <a:xfrm>
          <a:off x="0" y="0"/>
          <a:ext cx="0" cy="0"/>
          <a:chOff x="0" y="0"/>
          <a:chExt cx="0" cy="0"/>
        </a:xfrm>
      </p:grpSpPr>
      <p:sp>
        <p:nvSpPr>
          <p:cNvPr id="2376" name="Google Shape;2376;p49"/>
          <p:cNvSpPr txBox="1">
            <a:spLocks noGrp="1"/>
          </p:cNvSpPr>
          <p:nvPr>
            <p:ph type="title"/>
          </p:nvPr>
        </p:nvSpPr>
        <p:spPr>
          <a:xfrm>
            <a:off x="718225" y="531600"/>
            <a:ext cx="77076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t>Failure cases in the world</a:t>
            </a:r>
            <a:endParaRPr dirty="0"/>
          </a:p>
        </p:txBody>
      </p:sp>
      <p:grpSp>
        <p:nvGrpSpPr>
          <p:cNvPr id="2377" name="Google Shape;2377;p49"/>
          <p:cNvGrpSpPr/>
          <p:nvPr/>
        </p:nvGrpSpPr>
        <p:grpSpPr>
          <a:xfrm>
            <a:off x="4177411" y="1393044"/>
            <a:ext cx="4064249" cy="2672543"/>
            <a:chOff x="235800" y="830650"/>
            <a:chExt cx="6978450" cy="4588844"/>
          </a:xfrm>
        </p:grpSpPr>
        <p:sp>
          <p:nvSpPr>
            <p:cNvPr id="2378" name="Google Shape;2378;p49"/>
            <p:cNvSpPr/>
            <p:nvPr/>
          </p:nvSpPr>
          <p:spPr>
            <a:xfrm>
              <a:off x="235800" y="1224769"/>
              <a:ext cx="2592225" cy="4194725"/>
            </a:xfrm>
            <a:custGeom>
              <a:avLst/>
              <a:gdLst/>
              <a:ahLst/>
              <a:cxnLst/>
              <a:rect l="l" t="t" r="r" b="b"/>
              <a:pathLst>
                <a:path w="103689" h="167789" extrusionOk="0">
                  <a:moveTo>
                    <a:pt x="13807" y="0"/>
                  </a:moveTo>
                  <a:cubicBezTo>
                    <a:pt x="11526" y="0"/>
                    <a:pt x="9194" y="921"/>
                    <a:pt x="7431" y="2357"/>
                  </a:cubicBezTo>
                  <a:cubicBezTo>
                    <a:pt x="6418" y="3183"/>
                    <a:pt x="7559" y="5231"/>
                    <a:pt x="8433" y="6203"/>
                  </a:cubicBezTo>
                  <a:cubicBezTo>
                    <a:pt x="9308" y="7175"/>
                    <a:pt x="10393" y="8259"/>
                    <a:pt x="10189" y="9549"/>
                  </a:cubicBezTo>
                  <a:cubicBezTo>
                    <a:pt x="9355" y="9975"/>
                    <a:pt x="8287" y="10084"/>
                    <a:pt x="7292" y="10084"/>
                  </a:cubicBezTo>
                  <a:cubicBezTo>
                    <a:pt x="7024" y="10084"/>
                    <a:pt x="6762" y="10076"/>
                    <a:pt x="6511" y="10065"/>
                  </a:cubicBezTo>
                  <a:cubicBezTo>
                    <a:pt x="6102" y="10046"/>
                    <a:pt x="5686" y="9992"/>
                    <a:pt x="5277" y="9992"/>
                  </a:cubicBezTo>
                  <a:cubicBezTo>
                    <a:pt x="4990" y="9992"/>
                    <a:pt x="4705" y="10019"/>
                    <a:pt x="4430" y="10104"/>
                  </a:cubicBezTo>
                  <a:cubicBezTo>
                    <a:pt x="3763" y="10310"/>
                    <a:pt x="3182" y="11034"/>
                    <a:pt x="3440" y="11683"/>
                  </a:cubicBezTo>
                  <a:cubicBezTo>
                    <a:pt x="2981" y="12481"/>
                    <a:pt x="2431" y="12899"/>
                    <a:pt x="2962" y="13650"/>
                  </a:cubicBezTo>
                  <a:cubicBezTo>
                    <a:pt x="3377" y="14235"/>
                    <a:pt x="4081" y="14716"/>
                    <a:pt x="4076" y="15434"/>
                  </a:cubicBezTo>
                  <a:cubicBezTo>
                    <a:pt x="4071" y="16003"/>
                    <a:pt x="3591" y="16462"/>
                    <a:pt x="3082" y="16719"/>
                  </a:cubicBezTo>
                  <a:cubicBezTo>
                    <a:pt x="2572" y="16973"/>
                    <a:pt x="2000" y="17102"/>
                    <a:pt x="1518" y="17408"/>
                  </a:cubicBezTo>
                  <a:cubicBezTo>
                    <a:pt x="13" y="18366"/>
                    <a:pt x="0" y="20519"/>
                    <a:pt x="159" y="22295"/>
                  </a:cubicBezTo>
                  <a:cubicBezTo>
                    <a:pt x="1133" y="23491"/>
                    <a:pt x="1285" y="25550"/>
                    <a:pt x="817" y="27017"/>
                  </a:cubicBezTo>
                  <a:cubicBezTo>
                    <a:pt x="639" y="27577"/>
                    <a:pt x="351" y="28172"/>
                    <a:pt x="552" y="28724"/>
                  </a:cubicBezTo>
                  <a:cubicBezTo>
                    <a:pt x="782" y="29356"/>
                    <a:pt x="1526" y="29605"/>
                    <a:pt x="2177" y="29773"/>
                  </a:cubicBezTo>
                  <a:cubicBezTo>
                    <a:pt x="2891" y="29958"/>
                    <a:pt x="3669" y="30130"/>
                    <a:pt x="4408" y="30130"/>
                  </a:cubicBezTo>
                  <a:cubicBezTo>
                    <a:pt x="5109" y="30130"/>
                    <a:pt x="5775" y="29975"/>
                    <a:pt x="6314" y="29528"/>
                  </a:cubicBezTo>
                  <a:cubicBezTo>
                    <a:pt x="7583" y="28478"/>
                    <a:pt x="9157" y="28121"/>
                    <a:pt x="10834" y="28121"/>
                  </a:cubicBezTo>
                  <a:cubicBezTo>
                    <a:pt x="13016" y="28121"/>
                    <a:pt x="15374" y="28725"/>
                    <a:pt x="17464" y="29196"/>
                  </a:cubicBezTo>
                  <a:cubicBezTo>
                    <a:pt x="18740" y="29482"/>
                    <a:pt x="20083" y="29952"/>
                    <a:pt x="20830" y="31028"/>
                  </a:cubicBezTo>
                  <a:cubicBezTo>
                    <a:pt x="21824" y="32461"/>
                    <a:pt x="21400" y="34451"/>
                    <a:pt x="20580" y="35993"/>
                  </a:cubicBezTo>
                  <a:cubicBezTo>
                    <a:pt x="19762" y="37533"/>
                    <a:pt x="18587" y="38903"/>
                    <a:pt x="18068" y="40567"/>
                  </a:cubicBezTo>
                  <a:cubicBezTo>
                    <a:pt x="17582" y="42129"/>
                    <a:pt x="17717" y="43806"/>
                    <a:pt x="17859" y="45436"/>
                  </a:cubicBezTo>
                  <a:cubicBezTo>
                    <a:pt x="18032" y="47441"/>
                    <a:pt x="18242" y="49554"/>
                    <a:pt x="19405" y="51198"/>
                  </a:cubicBezTo>
                  <a:cubicBezTo>
                    <a:pt x="20624" y="52922"/>
                    <a:pt x="21392" y="55494"/>
                    <a:pt x="21294" y="57601"/>
                  </a:cubicBezTo>
                  <a:cubicBezTo>
                    <a:pt x="21216" y="59294"/>
                    <a:pt x="20619" y="60958"/>
                    <a:pt x="20775" y="62645"/>
                  </a:cubicBezTo>
                  <a:cubicBezTo>
                    <a:pt x="21057" y="65704"/>
                    <a:pt x="23699" y="67999"/>
                    <a:pt x="26397" y="69471"/>
                  </a:cubicBezTo>
                  <a:cubicBezTo>
                    <a:pt x="29219" y="71013"/>
                    <a:pt x="31651" y="73637"/>
                    <a:pt x="32623" y="76701"/>
                  </a:cubicBezTo>
                  <a:cubicBezTo>
                    <a:pt x="33112" y="78241"/>
                    <a:pt x="33257" y="79868"/>
                    <a:pt x="33688" y="81425"/>
                  </a:cubicBezTo>
                  <a:cubicBezTo>
                    <a:pt x="34432" y="84119"/>
                    <a:pt x="36051" y="86565"/>
                    <a:pt x="38239" y="88307"/>
                  </a:cubicBezTo>
                  <a:cubicBezTo>
                    <a:pt x="39834" y="89575"/>
                    <a:pt x="42451" y="90023"/>
                    <a:pt x="44455" y="90388"/>
                  </a:cubicBezTo>
                  <a:cubicBezTo>
                    <a:pt x="45495" y="90578"/>
                    <a:pt x="46617" y="90728"/>
                    <a:pt x="47400" y="91437"/>
                  </a:cubicBezTo>
                  <a:cubicBezTo>
                    <a:pt x="47762" y="91764"/>
                    <a:pt x="48023" y="92187"/>
                    <a:pt x="48369" y="92530"/>
                  </a:cubicBezTo>
                  <a:cubicBezTo>
                    <a:pt x="50044" y="94188"/>
                    <a:pt x="53127" y="93507"/>
                    <a:pt x="54821" y="95145"/>
                  </a:cubicBezTo>
                  <a:cubicBezTo>
                    <a:pt x="55259" y="95566"/>
                    <a:pt x="55558" y="96107"/>
                    <a:pt x="55941" y="96579"/>
                  </a:cubicBezTo>
                  <a:cubicBezTo>
                    <a:pt x="56887" y="97736"/>
                    <a:pt x="58370" y="98428"/>
                    <a:pt x="59861" y="98428"/>
                  </a:cubicBezTo>
                  <a:cubicBezTo>
                    <a:pt x="60003" y="98428"/>
                    <a:pt x="60145" y="98421"/>
                    <a:pt x="60286" y="98409"/>
                  </a:cubicBezTo>
                  <a:lnTo>
                    <a:pt x="60286" y="98409"/>
                  </a:lnTo>
                  <a:cubicBezTo>
                    <a:pt x="59905" y="99653"/>
                    <a:pt x="61397" y="101114"/>
                    <a:pt x="60936" y="102330"/>
                  </a:cubicBezTo>
                  <a:cubicBezTo>
                    <a:pt x="60565" y="103312"/>
                    <a:pt x="59445" y="103741"/>
                    <a:pt x="58674" y="104452"/>
                  </a:cubicBezTo>
                  <a:cubicBezTo>
                    <a:pt x="57337" y="105685"/>
                    <a:pt x="57129" y="107795"/>
                    <a:pt x="57705" y="109521"/>
                  </a:cubicBezTo>
                  <a:cubicBezTo>
                    <a:pt x="58282" y="111246"/>
                    <a:pt x="59498" y="112671"/>
                    <a:pt x="60717" y="114022"/>
                  </a:cubicBezTo>
                  <a:cubicBezTo>
                    <a:pt x="62978" y="116530"/>
                    <a:pt x="65696" y="117746"/>
                    <a:pt x="68148" y="120066"/>
                  </a:cubicBezTo>
                  <a:cubicBezTo>
                    <a:pt x="70420" y="122216"/>
                    <a:pt x="70937" y="125696"/>
                    <a:pt x="70438" y="128784"/>
                  </a:cubicBezTo>
                  <a:cubicBezTo>
                    <a:pt x="69938" y="131872"/>
                    <a:pt x="68585" y="134744"/>
                    <a:pt x="67620" y="137718"/>
                  </a:cubicBezTo>
                  <a:cubicBezTo>
                    <a:pt x="65814" y="143276"/>
                    <a:pt x="65376" y="149382"/>
                    <a:pt x="67102" y="154963"/>
                  </a:cubicBezTo>
                  <a:cubicBezTo>
                    <a:pt x="68828" y="160546"/>
                    <a:pt x="72869" y="165522"/>
                    <a:pt x="78283" y="167717"/>
                  </a:cubicBezTo>
                  <a:cubicBezTo>
                    <a:pt x="78404" y="167766"/>
                    <a:pt x="78530" y="167788"/>
                    <a:pt x="78658" y="167788"/>
                  </a:cubicBezTo>
                  <a:cubicBezTo>
                    <a:pt x="79167" y="167788"/>
                    <a:pt x="79705" y="167444"/>
                    <a:pt x="80056" y="167066"/>
                  </a:cubicBezTo>
                  <a:cubicBezTo>
                    <a:pt x="80495" y="166591"/>
                    <a:pt x="80589" y="165833"/>
                    <a:pt x="80281" y="165265"/>
                  </a:cubicBezTo>
                  <a:cubicBezTo>
                    <a:pt x="79304" y="163467"/>
                    <a:pt x="77566" y="161932"/>
                    <a:pt x="76298" y="160326"/>
                  </a:cubicBezTo>
                  <a:cubicBezTo>
                    <a:pt x="75898" y="159821"/>
                    <a:pt x="75478" y="159248"/>
                    <a:pt x="75530" y="158607"/>
                  </a:cubicBezTo>
                  <a:cubicBezTo>
                    <a:pt x="75589" y="157886"/>
                    <a:pt x="76208" y="157367"/>
                    <a:pt x="76666" y="156807"/>
                  </a:cubicBezTo>
                  <a:cubicBezTo>
                    <a:pt x="77361" y="155947"/>
                    <a:pt x="77729" y="154867"/>
                    <a:pt x="77704" y="153762"/>
                  </a:cubicBezTo>
                  <a:cubicBezTo>
                    <a:pt x="77674" y="152733"/>
                    <a:pt x="77075" y="151726"/>
                    <a:pt x="77111" y="150697"/>
                  </a:cubicBezTo>
                  <a:cubicBezTo>
                    <a:pt x="77146" y="149667"/>
                    <a:pt x="77701" y="148583"/>
                    <a:pt x="78676" y="148251"/>
                  </a:cubicBezTo>
                  <a:cubicBezTo>
                    <a:pt x="79120" y="148100"/>
                    <a:pt x="79614" y="148115"/>
                    <a:pt x="80042" y="147926"/>
                  </a:cubicBezTo>
                  <a:cubicBezTo>
                    <a:pt x="81453" y="147303"/>
                    <a:pt x="81228" y="145153"/>
                    <a:pt x="82249" y="143996"/>
                  </a:cubicBezTo>
                  <a:cubicBezTo>
                    <a:pt x="82722" y="143460"/>
                    <a:pt x="83419" y="143193"/>
                    <a:pt x="84064" y="142883"/>
                  </a:cubicBezTo>
                  <a:cubicBezTo>
                    <a:pt x="86792" y="141571"/>
                    <a:pt x="89035" y="138972"/>
                    <a:pt x="89283" y="135957"/>
                  </a:cubicBezTo>
                  <a:cubicBezTo>
                    <a:pt x="89483" y="133544"/>
                    <a:pt x="88605" y="130615"/>
                    <a:pt x="90438" y="129034"/>
                  </a:cubicBezTo>
                  <a:cubicBezTo>
                    <a:pt x="91238" y="128344"/>
                    <a:pt x="92244" y="128199"/>
                    <a:pt x="93314" y="128199"/>
                  </a:cubicBezTo>
                  <a:cubicBezTo>
                    <a:pt x="94087" y="128199"/>
                    <a:pt x="94894" y="128275"/>
                    <a:pt x="95682" y="128275"/>
                  </a:cubicBezTo>
                  <a:cubicBezTo>
                    <a:pt x="96098" y="128275"/>
                    <a:pt x="96509" y="128254"/>
                    <a:pt x="96908" y="128189"/>
                  </a:cubicBezTo>
                  <a:cubicBezTo>
                    <a:pt x="97800" y="128044"/>
                    <a:pt x="98396" y="127214"/>
                    <a:pt x="98814" y="126412"/>
                  </a:cubicBezTo>
                  <a:cubicBezTo>
                    <a:pt x="99231" y="125609"/>
                    <a:pt x="99280" y="124658"/>
                    <a:pt x="99129" y="123766"/>
                  </a:cubicBezTo>
                  <a:cubicBezTo>
                    <a:pt x="98945" y="122668"/>
                    <a:pt x="98473" y="121597"/>
                    <a:pt x="98577" y="120489"/>
                  </a:cubicBezTo>
                  <a:cubicBezTo>
                    <a:pt x="98723" y="118930"/>
                    <a:pt x="99942" y="117730"/>
                    <a:pt x="100886" y="116480"/>
                  </a:cubicBezTo>
                  <a:cubicBezTo>
                    <a:pt x="102003" y="114998"/>
                    <a:pt x="102797" y="113297"/>
                    <a:pt x="103214" y="111488"/>
                  </a:cubicBezTo>
                  <a:cubicBezTo>
                    <a:pt x="103689" y="109429"/>
                    <a:pt x="102371" y="106997"/>
                    <a:pt x="100524" y="105970"/>
                  </a:cubicBezTo>
                  <a:cubicBezTo>
                    <a:pt x="98677" y="104943"/>
                    <a:pt x="96462" y="104915"/>
                    <a:pt x="94350" y="104853"/>
                  </a:cubicBezTo>
                  <a:cubicBezTo>
                    <a:pt x="92237" y="104794"/>
                    <a:pt x="89999" y="104633"/>
                    <a:pt x="88273" y="103414"/>
                  </a:cubicBezTo>
                  <a:cubicBezTo>
                    <a:pt x="86692" y="102296"/>
                    <a:pt x="85799" y="100469"/>
                    <a:pt x="84550" y="98991"/>
                  </a:cubicBezTo>
                  <a:cubicBezTo>
                    <a:pt x="82441" y="96497"/>
                    <a:pt x="79375" y="95057"/>
                    <a:pt x="76410" y="93690"/>
                  </a:cubicBezTo>
                  <a:cubicBezTo>
                    <a:pt x="75559" y="93298"/>
                    <a:pt x="74630" y="92901"/>
                    <a:pt x="73720" y="92901"/>
                  </a:cubicBezTo>
                  <a:cubicBezTo>
                    <a:pt x="73431" y="92901"/>
                    <a:pt x="73144" y="92941"/>
                    <a:pt x="72862" y="93034"/>
                  </a:cubicBezTo>
                  <a:cubicBezTo>
                    <a:pt x="72400" y="93185"/>
                    <a:pt x="71985" y="93473"/>
                    <a:pt x="71508" y="93564"/>
                  </a:cubicBezTo>
                  <a:cubicBezTo>
                    <a:pt x="71390" y="93586"/>
                    <a:pt x="71274" y="93597"/>
                    <a:pt x="71159" y="93597"/>
                  </a:cubicBezTo>
                  <a:cubicBezTo>
                    <a:pt x="70006" y="93597"/>
                    <a:pt x="69033" y="92520"/>
                    <a:pt x="67966" y="91944"/>
                  </a:cubicBezTo>
                  <a:cubicBezTo>
                    <a:pt x="67424" y="91651"/>
                    <a:pt x="66830" y="91518"/>
                    <a:pt x="66231" y="91518"/>
                  </a:cubicBezTo>
                  <a:cubicBezTo>
                    <a:pt x="64138" y="91518"/>
                    <a:pt x="61986" y="93147"/>
                    <a:pt x="61817" y="95293"/>
                  </a:cubicBezTo>
                  <a:cubicBezTo>
                    <a:pt x="61476" y="95410"/>
                    <a:pt x="61056" y="95468"/>
                    <a:pt x="60611" y="95468"/>
                  </a:cubicBezTo>
                  <a:cubicBezTo>
                    <a:pt x="59413" y="95468"/>
                    <a:pt x="58031" y="95047"/>
                    <a:pt x="57510" y="94228"/>
                  </a:cubicBezTo>
                  <a:cubicBezTo>
                    <a:pt x="56995" y="93419"/>
                    <a:pt x="56789" y="92287"/>
                    <a:pt x="55904" y="91918"/>
                  </a:cubicBezTo>
                  <a:cubicBezTo>
                    <a:pt x="55432" y="91722"/>
                    <a:pt x="54840" y="91796"/>
                    <a:pt x="54455" y="91458"/>
                  </a:cubicBezTo>
                  <a:cubicBezTo>
                    <a:pt x="53818" y="90898"/>
                    <a:pt x="54313" y="89881"/>
                    <a:pt x="54428" y="89040"/>
                  </a:cubicBezTo>
                  <a:cubicBezTo>
                    <a:pt x="54609" y="87696"/>
                    <a:pt x="53607" y="86419"/>
                    <a:pt x="52383" y="85834"/>
                  </a:cubicBezTo>
                  <a:cubicBezTo>
                    <a:pt x="51161" y="85249"/>
                    <a:pt x="49761" y="85202"/>
                    <a:pt x="48407" y="85159"/>
                  </a:cubicBezTo>
                  <a:cubicBezTo>
                    <a:pt x="47051" y="85115"/>
                    <a:pt x="45649" y="85054"/>
                    <a:pt x="44436" y="84447"/>
                  </a:cubicBezTo>
                  <a:cubicBezTo>
                    <a:pt x="42077" y="83264"/>
                    <a:pt x="41111" y="80063"/>
                    <a:pt x="42146" y="77635"/>
                  </a:cubicBezTo>
                  <a:cubicBezTo>
                    <a:pt x="43156" y="75267"/>
                    <a:pt x="45760" y="73783"/>
                    <a:pt x="48337" y="73783"/>
                  </a:cubicBezTo>
                  <a:cubicBezTo>
                    <a:pt x="48401" y="73783"/>
                    <a:pt x="48464" y="73784"/>
                    <a:pt x="48528" y="73786"/>
                  </a:cubicBezTo>
                  <a:cubicBezTo>
                    <a:pt x="51112" y="73862"/>
                    <a:pt x="53842" y="75749"/>
                    <a:pt x="53870" y="78335"/>
                  </a:cubicBezTo>
                  <a:cubicBezTo>
                    <a:pt x="53875" y="78746"/>
                    <a:pt x="54287" y="78928"/>
                    <a:pt x="54735" y="78928"/>
                  </a:cubicBezTo>
                  <a:cubicBezTo>
                    <a:pt x="55004" y="78928"/>
                    <a:pt x="55285" y="78863"/>
                    <a:pt x="55498" y="78741"/>
                  </a:cubicBezTo>
                  <a:cubicBezTo>
                    <a:pt x="56067" y="78416"/>
                    <a:pt x="56365" y="77760"/>
                    <a:pt x="56505" y="77119"/>
                  </a:cubicBezTo>
                  <a:cubicBezTo>
                    <a:pt x="56645" y="76478"/>
                    <a:pt x="56664" y="75812"/>
                    <a:pt x="56860" y="75186"/>
                  </a:cubicBezTo>
                  <a:cubicBezTo>
                    <a:pt x="57310" y="73749"/>
                    <a:pt x="58757" y="72690"/>
                    <a:pt x="60261" y="72690"/>
                  </a:cubicBezTo>
                  <a:cubicBezTo>
                    <a:pt x="60273" y="72690"/>
                    <a:pt x="60285" y="72690"/>
                    <a:pt x="60297" y="72690"/>
                  </a:cubicBezTo>
                  <a:cubicBezTo>
                    <a:pt x="60306" y="72690"/>
                    <a:pt x="60314" y="72690"/>
                    <a:pt x="60323" y="72690"/>
                  </a:cubicBezTo>
                  <a:cubicBezTo>
                    <a:pt x="61893" y="72690"/>
                    <a:pt x="62998" y="71122"/>
                    <a:pt x="64116" y="70013"/>
                  </a:cubicBezTo>
                  <a:cubicBezTo>
                    <a:pt x="65241" y="68896"/>
                    <a:pt x="65913" y="67214"/>
                    <a:pt x="65469" y="65693"/>
                  </a:cubicBezTo>
                  <a:cubicBezTo>
                    <a:pt x="65229" y="64873"/>
                    <a:pt x="64683" y="64046"/>
                    <a:pt x="64956" y="63238"/>
                  </a:cubicBezTo>
                  <a:cubicBezTo>
                    <a:pt x="65170" y="62604"/>
                    <a:pt x="65822" y="62237"/>
                    <a:pt x="66438" y="61978"/>
                  </a:cubicBezTo>
                  <a:cubicBezTo>
                    <a:pt x="67992" y="61328"/>
                    <a:pt x="69657" y="60995"/>
                    <a:pt x="71338" y="60995"/>
                  </a:cubicBezTo>
                  <a:cubicBezTo>
                    <a:pt x="71514" y="60995"/>
                    <a:pt x="71689" y="60998"/>
                    <a:pt x="71865" y="61005"/>
                  </a:cubicBezTo>
                  <a:cubicBezTo>
                    <a:pt x="71916" y="61008"/>
                    <a:pt x="71966" y="61009"/>
                    <a:pt x="72016" y="61009"/>
                  </a:cubicBezTo>
                  <a:cubicBezTo>
                    <a:pt x="73530" y="61009"/>
                    <a:pt x="74333" y="60016"/>
                    <a:pt x="75129" y="58671"/>
                  </a:cubicBezTo>
                  <a:cubicBezTo>
                    <a:pt x="75724" y="57667"/>
                    <a:pt x="75988" y="56400"/>
                    <a:pt x="76935" y="55719"/>
                  </a:cubicBezTo>
                  <a:cubicBezTo>
                    <a:pt x="77461" y="55341"/>
                    <a:pt x="78061" y="55227"/>
                    <a:pt x="78697" y="55227"/>
                  </a:cubicBezTo>
                  <a:cubicBezTo>
                    <a:pt x="79669" y="55227"/>
                    <a:pt x="80723" y="55493"/>
                    <a:pt x="81724" y="55493"/>
                  </a:cubicBezTo>
                  <a:cubicBezTo>
                    <a:pt x="81835" y="55493"/>
                    <a:pt x="81945" y="55490"/>
                    <a:pt x="82055" y="55483"/>
                  </a:cubicBezTo>
                  <a:cubicBezTo>
                    <a:pt x="84597" y="55311"/>
                    <a:pt x="86582" y="52458"/>
                    <a:pt x="85860" y="50015"/>
                  </a:cubicBezTo>
                  <a:cubicBezTo>
                    <a:pt x="85517" y="48852"/>
                    <a:pt x="84704" y="47901"/>
                    <a:pt x="84043" y="46884"/>
                  </a:cubicBezTo>
                  <a:cubicBezTo>
                    <a:pt x="83131" y="45481"/>
                    <a:pt x="82492" y="43918"/>
                    <a:pt x="82159" y="42277"/>
                  </a:cubicBezTo>
                  <a:cubicBezTo>
                    <a:pt x="81854" y="40773"/>
                    <a:pt x="81767" y="39118"/>
                    <a:pt x="80776" y="37947"/>
                  </a:cubicBezTo>
                  <a:cubicBezTo>
                    <a:pt x="79227" y="38020"/>
                    <a:pt x="77350" y="37975"/>
                    <a:pt x="75971" y="38686"/>
                  </a:cubicBezTo>
                  <a:cubicBezTo>
                    <a:pt x="75699" y="37108"/>
                    <a:pt x="75398" y="35461"/>
                    <a:pt x="74423" y="34192"/>
                  </a:cubicBezTo>
                  <a:cubicBezTo>
                    <a:pt x="73732" y="33291"/>
                    <a:pt x="72587" y="32657"/>
                    <a:pt x="71488" y="32657"/>
                  </a:cubicBezTo>
                  <a:cubicBezTo>
                    <a:pt x="71039" y="32657"/>
                    <a:pt x="70597" y="32763"/>
                    <a:pt x="70198" y="32999"/>
                  </a:cubicBezTo>
                  <a:cubicBezTo>
                    <a:pt x="68851" y="33794"/>
                    <a:pt x="68559" y="35642"/>
                    <a:pt x="68807" y="37187"/>
                  </a:cubicBezTo>
                  <a:cubicBezTo>
                    <a:pt x="69057" y="38731"/>
                    <a:pt x="69698" y="40227"/>
                    <a:pt x="69655" y="41791"/>
                  </a:cubicBezTo>
                  <a:cubicBezTo>
                    <a:pt x="69615" y="43336"/>
                    <a:pt x="68552" y="45042"/>
                    <a:pt x="67017" y="45042"/>
                  </a:cubicBezTo>
                  <a:cubicBezTo>
                    <a:pt x="66998" y="45042"/>
                    <a:pt x="66979" y="45041"/>
                    <a:pt x="66960" y="45041"/>
                  </a:cubicBezTo>
                  <a:cubicBezTo>
                    <a:pt x="66146" y="45019"/>
                    <a:pt x="65416" y="44522"/>
                    <a:pt x="64843" y="43941"/>
                  </a:cubicBezTo>
                  <a:cubicBezTo>
                    <a:pt x="64022" y="43112"/>
                    <a:pt x="63372" y="42052"/>
                    <a:pt x="62317" y="41553"/>
                  </a:cubicBezTo>
                  <a:cubicBezTo>
                    <a:pt x="61507" y="41171"/>
                    <a:pt x="60577" y="41179"/>
                    <a:pt x="59704" y="40982"/>
                  </a:cubicBezTo>
                  <a:cubicBezTo>
                    <a:pt x="56728" y="40316"/>
                    <a:pt x="54688" y="36902"/>
                    <a:pt x="55510" y="33965"/>
                  </a:cubicBezTo>
                  <a:cubicBezTo>
                    <a:pt x="56182" y="31564"/>
                    <a:pt x="58657" y="29882"/>
                    <a:pt x="61117" y="29882"/>
                  </a:cubicBezTo>
                  <a:cubicBezTo>
                    <a:pt x="61664" y="29882"/>
                    <a:pt x="62211" y="29966"/>
                    <a:pt x="62737" y="30143"/>
                  </a:cubicBezTo>
                  <a:cubicBezTo>
                    <a:pt x="66237" y="28861"/>
                    <a:pt x="67660" y="24447"/>
                    <a:pt x="66265" y="20991"/>
                  </a:cubicBezTo>
                  <a:cubicBezTo>
                    <a:pt x="64868" y="17535"/>
                    <a:pt x="61115" y="15389"/>
                    <a:pt x="57392" y="15226"/>
                  </a:cubicBezTo>
                  <a:cubicBezTo>
                    <a:pt x="56302" y="15179"/>
                    <a:pt x="55191" y="15275"/>
                    <a:pt x="54134" y="15007"/>
                  </a:cubicBezTo>
                  <a:cubicBezTo>
                    <a:pt x="51145" y="14251"/>
                    <a:pt x="49582" y="10965"/>
                    <a:pt x="46980" y="9310"/>
                  </a:cubicBezTo>
                  <a:cubicBezTo>
                    <a:pt x="46287" y="8869"/>
                    <a:pt x="45224" y="8778"/>
                    <a:pt x="44079" y="8778"/>
                  </a:cubicBezTo>
                  <a:cubicBezTo>
                    <a:pt x="43277" y="8778"/>
                    <a:pt x="42435" y="8823"/>
                    <a:pt x="41651" y="8823"/>
                  </a:cubicBezTo>
                  <a:cubicBezTo>
                    <a:pt x="40795" y="8823"/>
                    <a:pt x="40007" y="8769"/>
                    <a:pt x="39418" y="8547"/>
                  </a:cubicBezTo>
                  <a:cubicBezTo>
                    <a:pt x="38499" y="8200"/>
                    <a:pt x="37525" y="8023"/>
                    <a:pt x="36546" y="8023"/>
                  </a:cubicBezTo>
                  <a:cubicBezTo>
                    <a:pt x="36275" y="8023"/>
                    <a:pt x="36003" y="8037"/>
                    <a:pt x="35731" y="8064"/>
                  </a:cubicBezTo>
                  <a:cubicBezTo>
                    <a:pt x="34635" y="9104"/>
                    <a:pt x="32585" y="9398"/>
                    <a:pt x="31077" y="9499"/>
                  </a:cubicBezTo>
                  <a:cubicBezTo>
                    <a:pt x="29526" y="7990"/>
                    <a:pt x="27655" y="6585"/>
                    <a:pt x="25725" y="5605"/>
                  </a:cubicBezTo>
                  <a:cubicBezTo>
                    <a:pt x="24435" y="4951"/>
                    <a:pt x="22930" y="4260"/>
                    <a:pt x="22532" y="2870"/>
                  </a:cubicBezTo>
                  <a:cubicBezTo>
                    <a:pt x="22012" y="1053"/>
                    <a:pt x="19376" y="125"/>
                    <a:pt x="17200" y="125"/>
                  </a:cubicBezTo>
                  <a:cubicBezTo>
                    <a:pt x="16716" y="125"/>
                    <a:pt x="16254" y="171"/>
                    <a:pt x="15844" y="263"/>
                  </a:cubicBezTo>
                  <a:cubicBezTo>
                    <a:pt x="15181" y="84"/>
                    <a:pt x="14496" y="0"/>
                    <a:pt x="13807"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49"/>
            <p:cNvSpPr/>
            <p:nvPr/>
          </p:nvSpPr>
          <p:spPr>
            <a:xfrm>
              <a:off x="2370225" y="830650"/>
              <a:ext cx="1016975" cy="1158500"/>
            </a:xfrm>
            <a:custGeom>
              <a:avLst/>
              <a:gdLst/>
              <a:ahLst/>
              <a:cxnLst/>
              <a:rect l="l" t="t" r="r" b="b"/>
              <a:pathLst>
                <a:path w="40679" h="46340" extrusionOk="0">
                  <a:moveTo>
                    <a:pt x="15780" y="0"/>
                  </a:moveTo>
                  <a:cubicBezTo>
                    <a:pt x="14989" y="0"/>
                    <a:pt x="14213" y="109"/>
                    <a:pt x="13470" y="421"/>
                  </a:cubicBezTo>
                  <a:cubicBezTo>
                    <a:pt x="9879" y="1928"/>
                    <a:pt x="10933" y="5468"/>
                    <a:pt x="8580" y="7572"/>
                  </a:cubicBezTo>
                  <a:cubicBezTo>
                    <a:pt x="6546" y="9390"/>
                    <a:pt x="2788" y="7963"/>
                    <a:pt x="1150" y="10460"/>
                  </a:cubicBezTo>
                  <a:cubicBezTo>
                    <a:pt x="0" y="12215"/>
                    <a:pt x="1289" y="14606"/>
                    <a:pt x="2962" y="15871"/>
                  </a:cubicBezTo>
                  <a:cubicBezTo>
                    <a:pt x="4636" y="17135"/>
                    <a:pt x="6731" y="17894"/>
                    <a:pt x="8056" y="19522"/>
                  </a:cubicBezTo>
                  <a:cubicBezTo>
                    <a:pt x="10183" y="22136"/>
                    <a:pt x="9577" y="26004"/>
                    <a:pt x="8413" y="29169"/>
                  </a:cubicBezTo>
                  <a:cubicBezTo>
                    <a:pt x="7247" y="32332"/>
                    <a:pt x="5603" y="35532"/>
                    <a:pt x="6005" y="38881"/>
                  </a:cubicBezTo>
                  <a:cubicBezTo>
                    <a:pt x="6193" y="40459"/>
                    <a:pt x="6837" y="41956"/>
                    <a:pt x="7675" y="43307"/>
                  </a:cubicBezTo>
                  <a:cubicBezTo>
                    <a:pt x="8488" y="44615"/>
                    <a:pt x="9597" y="45873"/>
                    <a:pt x="11095" y="46235"/>
                  </a:cubicBezTo>
                  <a:cubicBezTo>
                    <a:pt x="11391" y="46306"/>
                    <a:pt x="11688" y="46339"/>
                    <a:pt x="11983" y="46339"/>
                  </a:cubicBezTo>
                  <a:cubicBezTo>
                    <a:pt x="13586" y="46339"/>
                    <a:pt x="15150" y="45367"/>
                    <a:pt x="16368" y="44250"/>
                  </a:cubicBezTo>
                  <a:cubicBezTo>
                    <a:pt x="17812" y="42927"/>
                    <a:pt x="19065" y="41325"/>
                    <a:pt x="20822" y="40465"/>
                  </a:cubicBezTo>
                  <a:cubicBezTo>
                    <a:pt x="23353" y="39224"/>
                    <a:pt x="26610" y="39686"/>
                    <a:pt x="28815" y="37929"/>
                  </a:cubicBezTo>
                  <a:cubicBezTo>
                    <a:pt x="31544" y="35754"/>
                    <a:pt x="31140" y="31606"/>
                    <a:pt x="31890" y="28199"/>
                  </a:cubicBezTo>
                  <a:cubicBezTo>
                    <a:pt x="33150" y="22476"/>
                    <a:pt x="38102" y="18249"/>
                    <a:pt x="40038" y="12718"/>
                  </a:cubicBezTo>
                  <a:cubicBezTo>
                    <a:pt x="40418" y="11636"/>
                    <a:pt x="40679" y="10499"/>
                    <a:pt x="40652" y="9352"/>
                  </a:cubicBezTo>
                  <a:cubicBezTo>
                    <a:pt x="40569" y="5649"/>
                    <a:pt x="37449" y="2571"/>
                    <a:pt x="33956" y="1339"/>
                  </a:cubicBezTo>
                  <a:cubicBezTo>
                    <a:pt x="31938" y="627"/>
                    <a:pt x="29911" y="457"/>
                    <a:pt x="27871" y="457"/>
                  </a:cubicBezTo>
                  <a:cubicBezTo>
                    <a:pt x="26007" y="457"/>
                    <a:pt x="24132" y="599"/>
                    <a:pt x="22245" y="599"/>
                  </a:cubicBezTo>
                  <a:cubicBezTo>
                    <a:pt x="21785" y="599"/>
                    <a:pt x="21325" y="591"/>
                    <a:pt x="20863" y="570"/>
                  </a:cubicBezTo>
                  <a:cubicBezTo>
                    <a:pt x="19225" y="496"/>
                    <a:pt x="17470" y="0"/>
                    <a:pt x="15780"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49"/>
            <p:cNvSpPr/>
            <p:nvPr/>
          </p:nvSpPr>
          <p:spPr>
            <a:xfrm>
              <a:off x="3143325" y="1089650"/>
              <a:ext cx="4064350" cy="3503975"/>
            </a:xfrm>
            <a:custGeom>
              <a:avLst/>
              <a:gdLst/>
              <a:ahLst/>
              <a:cxnLst/>
              <a:rect l="l" t="t" r="r" b="b"/>
              <a:pathLst>
                <a:path w="162574" h="140159" extrusionOk="0">
                  <a:moveTo>
                    <a:pt x="149391" y="0"/>
                  </a:moveTo>
                  <a:cubicBezTo>
                    <a:pt x="148360" y="0"/>
                    <a:pt x="147330" y="156"/>
                    <a:pt x="146349" y="477"/>
                  </a:cubicBezTo>
                  <a:cubicBezTo>
                    <a:pt x="145329" y="812"/>
                    <a:pt x="144363" y="1309"/>
                    <a:pt x="143326" y="1583"/>
                  </a:cubicBezTo>
                  <a:cubicBezTo>
                    <a:pt x="142494" y="1801"/>
                    <a:pt x="141638" y="1870"/>
                    <a:pt x="140776" y="1870"/>
                  </a:cubicBezTo>
                  <a:cubicBezTo>
                    <a:pt x="140050" y="1870"/>
                    <a:pt x="139319" y="1821"/>
                    <a:pt x="138596" y="1772"/>
                  </a:cubicBezTo>
                  <a:lnTo>
                    <a:pt x="130106" y="1191"/>
                  </a:lnTo>
                  <a:cubicBezTo>
                    <a:pt x="129237" y="1132"/>
                    <a:pt x="128350" y="1076"/>
                    <a:pt x="127469" y="1076"/>
                  </a:cubicBezTo>
                  <a:cubicBezTo>
                    <a:pt x="125783" y="1076"/>
                    <a:pt x="124119" y="1281"/>
                    <a:pt x="122644" y="2056"/>
                  </a:cubicBezTo>
                  <a:cubicBezTo>
                    <a:pt x="119360" y="3782"/>
                    <a:pt x="117499" y="8084"/>
                    <a:pt x="113816" y="8529"/>
                  </a:cubicBezTo>
                  <a:cubicBezTo>
                    <a:pt x="113611" y="8554"/>
                    <a:pt x="113408" y="8566"/>
                    <a:pt x="113207" y="8566"/>
                  </a:cubicBezTo>
                  <a:cubicBezTo>
                    <a:pt x="110853" y="8566"/>
                    <a:pt x="108715" y="6973"/>
                    <a:pt x="106473" y="6087"/>
                  </a:cubicBezTo>
                  <a:cubicBezTo>
                    <a:pt x="105100" y="5543"/>
                    <a:pt x="103627" y="5279"/>
                    <a:pt x="102152" y="5279"/>
                  </a:cubicBezTo>
                  <a:cubicBezTo>
                    <a:pt x="99404" y="5279"/>
                    <a:pt x="96647" y="6196"/>
                    <a:pt x="94512" y="7933"/>
                  </a:cubicBezTo>
                  <a:cubicBezTo>
                    <a:pt x="93279" y="7304"/>
                    <a:pt x="93660" y="5468"/>
                    <a:pt x="93225" y="4153"/>
                  </a:cubicBezTo>
                  <a:cubicBezTo>
                    <a:pt x="92771" y="2782"/>
                    <a:pt x="91297" y="1954"/>
                    <a:pt x="89858" y="1828"/>
                  </a:cubicBezTo>
                  <a:cubicBezTo>
                    <a:pt x="89687" y="1813"/>
                    <a:pt x="89517" y="1806"/>
                    <a:pt x="89348" y="1806"/>
                  </a:cubicBezTo>
                  <a:cubicBezTo>
                    <a:pt x="88082" y="1806"/>
                    <a:pt x="86834" y="2194"/>
                    <a:pt x="85623" y="2590"/>
                  </a:cubicBezTo>
                  <a:cubicBezTo>
                    <a:pt x="82664" y="3556"/>
                    <a:pt x="79224" y="5204"/>
                    <a:pt x="78950" y="8303"/>
                  </a:cubicBezTo>
                  <a:cubicBezTo>
                    <a:pt x="78873" y="9176"/>
                    <a:pt x="79068" y="10104"/>
                    <a:pt x="78702" y="10900"/>
                  </a:cubicBezTo>
                  <a:cubicBezTo>
                    <a:pt x="78178" y="12033"/>
                    <a:pt x="76762" y="12408"/>
                    <a:pt x="75881" y="13291"/>
                  </a:cubicBezTo>
                  <a:cubicBezTo>
                    <a:pt x="74831" y="14345"/>
                    <a:pt x="74664" y="15971"/>
                    <a:pt x="74621" y="17458"/>
                  </a:cubicBezTo>
                  <a:cubicBezTo>
                    <a:pt x="74577" y="18944"/>
                    <a:pt x="74563" y="20541"/>
                    <a:pt x="73703" y="21754"/>
                  </a:cubicBezTo>
                  <a:cubicBezTo>
                    <a:pt x="73148" y="22537"/>
                    <a:pt x="71069" y="23068"/>
                    <a:pt x="69376" y="23068"/>
                  </a:cubicBezTo>
                  <a:cubicBezTo>
                    <a:pt x="68445" y="23068"/>
                    <a:pt x="67630" y="22907"/>
                    <a:pt x="67252" y="22539"/>
                  </a:cubicBezTo>
                  <a:cubicBezTo>
                    <a:pt x="66636" y="21940"/>
                    <a:pt x="65905" y="21693"/>
                    <a:pt x="65124" y="21693"/>
                  </a:cubicBezTo>
                  <a:cubicBezTo>
                    <a:pt x="63293" y="21693"/>
                    <a:pt x="61194" y="23048"/>
                    <a:pt x="59696" y="24392"/>
                  </a:cubicBezTo>
                  <a:lnTo>
                    <a:pt x="53326" y="30110"/>
                  </a:lnTo>
                  <a:cubicBezTo>
                    <a:pt x="51731" y="31541"/>
                    <a:pt x="50013" y="33034"/>
                    <a:pt x="47899" y="33389"/>
                  </a:cubicBezTo>
                  <a:cubicBezTo>
                    <a:pt x="47672" y="33427"/>
                    <a:pt x="47440" y="33446"/>
                    <a:pt x="47206" y="33446"/>
                  </a:cubicBezTo>
                  <a:cubicBezTo>
                    <a:pt x="45267" y="33446"/>
                    <a:pt x="43232" y="32171"/>
                    <a:pt x="43155" y="30259"/>
                  </a:cubicBezTo>
                  <a:cubicBezTo>
                    <a:pt x="43563" y="29875"/>
                    <a:pt x="44085" y="29761"/>
                    <a:pt x="44655" y="29761"/>
                  </a:cubicBezTo>
                  <a:cubicBezTo>
                    <a:pt x="45498" y="29761"/>
                    <a:pt x="46445" y="30012"/>
                    <a:pt x="47276" y="30012"/>
                  </a:cubicBezTo>
                  <a:cubicBezTo>
                    <a:pt x="47872" y="30012"/>
                    <a:pt x="48409" y="29883"/>
                    <a:pt x="48805" y="29438"/>
                  </a:cubicBezTo>
                  <a:cubicBezTo>
                    <a:pt x="49977" y="28121"/>
                    <a:pt x="48243" y="26238"/>
                    <a:pt x="46718" y="25356"/>
                  </a:cubicBezTo>
                  <a:cubicBezTo>
                    <a:pt x="43929" y="23744"/>
                    <a:pt x="41047" y="22101"/>
                    <a:pt x="37854" y="21667"/>
                  </a:cubicBezTo>
                  <a:cubicBezTo>
                    <a:pt x="37395" y="21605"/>
                    <a:pt x="36928" y="21573"/>
                    <a:pt x="36459" y="21573"/>
                  </a:cubicBezTo>
                  <a:cubicBezTo>
                    <a:pt x="33662" y="21573"/>
                    <a:pt x="30804" y="22696"/>
                    <a:pt x="29384" y="25062"/>
                  </a:cubicBezTo>
                  <a:cubicBezTo>
                    <a:pt x="27966" y="27426"/>
                    <a:pt x="28225" y="30512"/>
                    <a:pt x="26820" y="32884"/>
                  </a:cubicBezTo>
                  <a:cubicBezTo>
                    <a:pt x="25941" y="34369"/>
                    <a:pt x="24491" y="35431"/>
                    <a:pt x="23493" y="36839"/>
                  </a:cubicBezTo>
                  <a:cubicBezTo>
                    <a:pt x="22495" y="38247"/>
                    <a:pt x="22067" y="40372"/>
                    <a:pt x="23291" y="41591"/>
                  </a:cubicBezTo>
                  <a:cubicBezTo>
                    <a:pt x="24277" y="42574"/>
                    <a:pt x="25957" y="42576"/>
                    <a:pt x="26934" y="43568"/>
                  </a:cubicBezTo>
                  <a:cubicBezTo>
                    <a:pt x="27686" y="44334"/>
                    <a:pt x="27942" y="45612"/>
                    <a:pt x="28928" y="46032"/>
                  </a:cubicBezTo>
                  <a:cubicBezTo>
                    <a:pt x="29116" y="46112"/>
                    <a:pt x="29308" y="46149"/>
                    <a:pt x="29499" y="46149"/>
                  </a:cubicBezTo>
                  <a:cubicBezTo>
                    <a:pt x="30453" y="46149"/>
                    <a:pt x="31375" y="45228"/>
                    <a:pt x="31599" y="44232"/>
                  </a:cubicBezTo>
                  <a:cubicBezTo>
                    <a:pt x="31870" y="43035"/>
                    <a:pt x="31491" y="41803"/>
                    <a:pt x="31294" y="40594"/>
                  </a:cubicBezTo>
                  <a:cubicBezTo>
                    <a:pt x="30707" y="36976"/>
                    <a:pt x="32524" y="32527"/>
                    <a:pt x="36153" y="32010"/>
                  </a:cubicBezTo>
                  <a:cubicBezTo>
                    <a:pt x="36979" y="32041"/>
                    <a:pt x="37253" y="33221"/>
                    <a:pt x="36881" y="33960"/>
                  </a:cubicBezTo>
                  <a:cubicBezTo>
                    <a:pt x="36512" y="34700"/>
                    <a:pt x="35790" y="35213"/>
                    <a:pt x="35400" y="35941"/>
                  </a:cubicBezTo>
                  <a:cubicBezTo>
                    <a:pt x="34663" y="37314"/>
                    <a:pt x="35518" y="39272"/>
                    <a:pt x="37026" y="39667"/>
                  </a:cubicBezTo>
                  <a:cubicBezTo>
                    <a:pt x="38598" y="40078"/>
                    <a:pt x="41223" y="39748"/>
                    <a:pt x="41017" y="41358"/>
                  </a:cubicBezTo>
                  <a:cubicBezTo>
                    <a:pt x="40797" y="43068"/>
                    <a:pt x="37630" y="41948"/>
                    <a:pt x="36606" y="43336"/>
                  </a:cubicBezTo>
                  <a:cubicBezTo>
                    <a:pt x="36002" y="44155"/>
                    <a:pt x="36537" y="45296"/>
                    <a:pt x="36521" y="46313"/>
                  </a:cubicBezTo>
                  <a:cubicBezTo>
                    <a:pt x="36494" y="48303"/>
                    <a:pt x="34299" y="49599"/>
                    <a:pt x="32313" y="49739"/>
                  </a:cubicBezTo>
                  <a:cubicBezTo>
                    <a:pt x="32097" y="49755"/>
                    <a:pt x="31880" y="49762"/>
                    <a:pt x="31663" y="49762"/>
                  </a:cubicBezTo>
                  <a:cubicBezTo>
                    <a:pt x="30164" y="49762"/>
                    <a:pt x="28664" y="49439"/>
                    <a:pt x="27166" y="49439"/>
                  </a:cubicBezTo>
                  <a:cubicBezTo>
                    <a:pt x="26898" y="49439"/>
                    <a:pt x="26629" y="49449"/>
                    <a:pt x="26361" y="49474"/>
                  </a:cubicBezTo>
                  <a:cubicBezTo>
                    <a:pt x="24379" y="49654"/>
                    <a:pt x="22222" y="51058"/>
                    <a:pt x="22312" y="53044"/>
                  </a:cubicBezTo>
                  <a:cubicBezTo>
                    <a:pt x="19567" y="54331"/>
                    <a:pt x="16715" y="55374"/>
                    <a:pt x="13788" y="56164"/>
                  </a:cubicBezTo>
                  <a:cubicBezTo>
                    <a:pt x="13912" y="58317"/>
                    <a:pt x="17975" y="58517"/>
                    <a:pt x="17960" y="60675"/>
                  </a:cubicBezTo>
                  <a:cubicBezTo>
                    <a:pt x="17949" y="61887"/>
                    <a:pt x="16542" y="62556"/>
                    <a:pt x="15302" y="62556"/>
                  </a:cubicBezTo>
                  <a:cubicBezTo>
                    <a:pt x="15219" y="62556"/>
                    <a:pt x="15137" y="62553"/>
                    <a:pt x="15056" y="62547"/>
                  </a:cubicBezTo>
                  <a:cubicBezTo>
                    <a:pt x="14072" y="62475"/>
                    <a:pt x="13082" y="62160"/>
                    <a:pt x="12113" y="62160"/>
                  </a:cubicBezTo>
                  <a:cubicBezTo>
                    <a:pt x="11810" y="62160"/>
                    <a:pt x="11508" y="62191"/>
                    <a:pt x="11210" y="62270"/>
                  </a:cubicBezTo>
                  <a:cubicBezTo>
                    <a:pt x="9047" y="62839"/>
                    <a:pt x="8290" y="65880"/>
                    <a:pt x="9487" y="67769"/>
                  </a:cubicBezTo>
                  <a:cubicBezTo>
                    <a:pt x="10572" y="69481"/>
                    <a:pt x="12694" y="70258"/>
                    <a:pt x="14741" y="70258"/>
                  </a:cubicBezTo>
                  <a:cubicBezTo>
                    <a:pt x="14954" y="70258"/>
                    <a:pt x="15165" y="70249"/>
                    <a:pt x="15375" y="70233"/>
                  </a:cubicBezTo>
                  <a:cubicBezTo>
                    <a:pt x="16269" y="70162"/>
                    <a:pt x="17225" y="69924"/>
                    <a:pt x="17785" y="69223"/>
                  </a:cubicBezTo>
                  <a:cubicBezTo>
                    <a:pt x="18318" y="68554"/>
                    <a:pt x="18362" y="67634"/>
                    <a:pt x="18586" y="66808"/>
                  </a:cubicBezTo>
                  <a:cubicBezTo>
                    <a:pt x="19089" y="64960"/>
                    <a:pt x="20667" y="63445"/>
                    <a:pt x="22534" y="63019"/>
                  </a:cubicBezTo>
                  <a:cubicBezTo>
                    <a:pt x="23588" y="62778"/>
                    <a:pt x="24878" y="62758"/>
                    <a:pt x="25444" y="61839"/>
                  </a:cubicBezTo>
                  <a:cubicBezTo>
                    <a:pt x="27854" y="63143"/>
                    <a:pt x="29550" y="65685"/>
                    <a:pt x="29826" y="68413"/>
                  </a:cubicBezTo>
                  <a:cubicBezTo>
                    <a:pt x="30020" y="68663"/>
                    <a:pt x="30274" y="68770"/>
                    <a:pt x="30543" y="68770"/>
                  </a:cubicBezTo>
                  <a:cubicBezTo>
                    <a:pt x="31347" y="68770"/>
                    <a:pt x="32287" y="67809"/>
                    <a:pt x="32159" y="66868"/>
                  </a:cubicBezTo>
                  <a:cubicBezTo>
                    <a:pt x="31991" y="65614"/>
                    <a:pt x="30882" y="64743"/>
                    <a:pt x="30003" y="63834"/>
                  </a:cubicBezTo>
                  <a:cubicBezTo>
                    <a:pt x="29122" y="62923"/>
                    <a:pt x="28387" y="61510"/>
                    <a:pt x="29078" y="60448"/>
                  </a:cubicBezTo>
                  <a:lnTo>
                    <a:pt x="29078" y="60448"/>
                  </a:lnTo>
                  <a:cubicBezTo>
                    <a:pt x="33197" y="61658"/>
                    <a:pt x="36527" y="65238"/>
                    <a:pt x="37435" y="69435"/>
                  </a:cubicBezTo>
                  <a:cubicBezTo>
                    <a:pt x="38871" y="69149"/>
                    <a:pt x="39664" y="67205"/>
                    <a:pt x="38838" y="65997"/>
                  </a:cubicBezTo>
                  <a:cubicBezTo>
                    <a:pt x="39003" y="65628"/>
                    <a:pt x="39328" y="65472"/>
                    <a:pt x="39697" y="65472"/>
                  </a:cubicBezTo>
                  <a:cubicBezTo>
                    <a:pt x="40331" y="65472"/>
                    <a:pt x="41094" y="65932"/>
                    <a:pt x="41391" y="66558"/>
                  </a:cubicBezTo>
                  <a:cubicBezTo>
                    <a:pt x="41862" y="67549"/>
                    <a:pt x="41819" y="68770"/>
                    <a:pt x="42492" y="69636"/>
                  </a:cubicBezTo>
                  <a:cubicBezTo>
                    <a:pt x="43175" y="70517"/>
                    <a:pt x="44261" y="70711"/>
                    <a:pt x="45451" y="70711"/>
                  </a:cubicBezTo>
                  <a:cubicBezTo>
                    <a:pt x="46388" y="70711"/>
                    <a:pt x="47390" y="70590"/>
                    <a:pt x="48312" y="70590"/>
                  </a:cubicBezTo>
                  <a:cubicBezTo>
                    <a:pt x="49551" y="70590"/>
                    <a:pt x="50643" y="70808"/>
                    <a:pt x="51235" y="71828"/>
                  </a:cubicBezTo>
                  <a:cubicBezTo>
                    <a:pt x="52336" y="73723"/>
                    <a:pt x="49909" y="75927"/>
                    <a:pt x="47711" y="75927"/>
                  </a:cubicBezTo>
                  <a:cubicBezTo>
                    <a:pt x="47678" y="75927"/>
                    <a:pt x="47645" y="75926"/>
                    <a:pt x="47613" y="75925"/>
                  </a:cubicBezTo>
                  <a:cubicBezTo>
                    <a:pt x="45391" y="75856"/>
                    <a:pt x="43361" y="74585"/>
                    <a:pt x="41147" y="74365"/>
                  </a:cubicBezTo>
                  <a:cubicBezTo>
                    <a:pt x="40897" y="74340"/>
                    <a:pt x="40647" y="74329"/>
                    <a:pt x="40397" y="74329"/>
                  </a:cubicBezTo>
                  <a:cubicBezTo>
                    <a:pt x="38218" y="74329"/>
                    <a:pt x="36082" y="75200"/>
                    <a:pt x="33896" y="75455"/>
                  </a:cubicBezTo>
                  <a:cubicBezTo>
                    <a:pt x="33619" y="75487"/>
                    <a:pt x="33335" y="75503"/>
                    <a:pt x="33048" y="75503"/>
                  </a:cubicBezTo>
                  <a:cubicBezTo>
                    <a:pt x="30807" y="75503"/>
                    <a:pt x="28395" y="74514"/>
                    <a:pt x="27939" y="72388"/>
                  </a:cubicBezTo>
                  <a:cubicBezTo>
                    <a:pt x="27802" y="71741"/>
                    <a:pt x="27855" y="71030"/>
                    <a:pt x="27514" y="70464"/>
                  </a:cubicBezTo>
                  <a:cubicBezTo>
                    <a:pt x="27109" y="69793"/>
                    <a:pt x="26279" y="69553"/>
                    <a:pt x="25473" y="69553"/>
                  </a:cubicBezTo>
                  <a:cubicBezTo>
                    <a:pt x="25313" y="69553"/>
                    <a:pt x="25154" y="69562"/>
                    <a:pt x="24999" y="69580"/>
                  </a:cubicBezTo>
                  <a:cubicBezTo>
                    <a:pt x="21817" y="69942"/>
                    <a:pt x="18598" y="72595"/>
                    <a:pt x="15740" y="72595"/>
                  </a:cubicBezTo>
                  <a:cubicBezTo>
                    <a:pt x="14956" y="72595"/>
                    <a:pt x="14199" y="72395"/>
                    <a:pt x="13478" y="71894"/>
                  </a:cubicBezTo>
                  <a:cubicBezTo>
                    <a:pt x="11337" y="76062"/>
                    <a:pt x="6101" y="77629"/>
                    <a:pt x="3179" y="81294"/>
                  </a:cubicBezTo>
                  <a:cubicBezTo>
                    <a:pt x="0" y="85282"/>
                    <a:pt x="268" y="91440"/>
                    <a:pt x="3354" y="95500"/>
                  </a:cubicBezTo>
                  <a:cubicBezTo>
                    <a:pt x="6050" y="99045"/>
                    <a:pt x="10552" y="100957"/>
                    <a:pt x="15019" y="100957"/>
                  </a:cubicBezTo>
                  <a:cubicBezTo>
                    <a:pt x="15667" y="100957"/>
                    <a:pt x="16314" y="100917"/>
                    <a:pt x="16954" y="100836"/>
                  </a:cubicBezTo>
                  <a:cubicBezTo>
                    <a:pt x="17630" y="100750"/>
                    <a:pt x="18327" y="100626"/>
                    <a:pt x="19005" y="100626"/>
                  </a:cubicBezTo>
                  <a:cubicBezTo>
                    <a:pt x="19489" y="100626"/>
                    <a:pt x="19963" y="100690"/>
                    <a:pt x="20413" y="100875"/>
                  </a:cubicBezTo>
                  <a:cubicBezTo>
                    <a:pt x="21482" y="101317"/>
                    <a:pt x="22166" y="102352"/>
                    <a:pt x="23058" y="103088"/>
                  </a:cubicBezTo>
                  <a:cubicBezTo>
                    <a:pt x="23580" y="103519"/>
                    <a:pt x="24303" y="103823"/>
                    <a:pt x="24961" y="103823"/>
                  </a:cubicBezTo>
                  <a:cubicBezTo>
                    <a:pt x="25427" y="103823"/>
                    <a:pt x="25861" y="103670"/>
                    <a:pt x="26168" y="103301"/>
                  </a:cubicBezTo>
                  <a:lnTo>
                    <a:pt x="26168" y="103301"/>
                  </a:lnTo>
                  <a:cubicBezTo>
                    <a:pt x="25321" y="105399"/>
                    <a:pt x="25557" y="107902"/>
                    <a:pt x="26779" y="109805"/>
                  </a:cubicBezTo>
                  <a:cubicBezTo>
                    <a:pt x="28099" y="111859"/>
                    <a:pt x="30559" y="113484"/>
                    <a:pt x="30509" y="115926"/>
                  </a:cubicBezTo>
                  <a:cubicBezTo>
                    <a:pt x="30482" y="117190"/>
                    <a:pt x="29748" y="118318"/>
                    <a:pt x="29403" y="119536"/>
                  </a:cubicBezTo>
                  <a:cubicBezTo>
                    <a:pt x="27829" y="125109"/>
                    <a:pt x="34415" y="129657"/>
                    <a:pt x="35455" y="135354"/>
                  </a:cubicBezTo>
                  <a:cubicBezTo>
                    <a:pt x="35736" y="136888"/>
                    <a:pt x="35735" y="138735"/>
                    <a:pt x="37029" y="139601"/>
                  </a:cubicBezTo>
                  <a:cubicBezTo>
                    <a:pt x="37625" y="139999"/>
                    <a:pt x="38374" y="140081"/>
                    <a:pt x="39090" y="140127"/>
                  </a:cubicBezTo>
                  <a:cubicBezTo>
                    <a:pt x="39409" y="140148"/>
                    <a:pt x="39736" y="140158"/>
                    <a:pt x="40067" y="140158"/>
                  </a:cubicBezTo>
                  <a:cubicBezTo>
                    <a:pt x="43538" y="140158"/>
                    <a:pt x="47454" y="138962"/>
                    <a:pt x="48151" y="135675"/>
                  </a:cubicBezTo>
                  <a:cubicBezTo>
                    <a:pt x="48366" y="134657"/>
                    <a:pt x="48212" y="133602"/>
                    <a:pt x="48243" y="132560"/>
                  </a:cubicBezTo>
                  <a:cubicBezTo>
                    <a:pt x="48336" y="129451"/>
                    <a:pt x="50239" y="126459"/>
                    <a:pt x="53017" y="125056"/>
                  </a:cubicBezTo>
                  <a:cubicBezTo>
                    <a:pt x="53771" y="124675"/>
                    <a:pt x="54600" y="124390"/>
                    <a:pt x="55202" y="123799"/>
                  </a:cubicBezTo>
                  <a:cubicBezTo>
                    <a:pt x="56528" y="122495"/>
                    <a:pt x="56234" y="120283"/>
                    <a:pt x="55553" y="118553"/>
                  </a:cubicBezTo>
                  <a:cubicBezTo>
                    <a:pt x="54872" y="116821"/>
                    <a:pt x="53881" y="115076"/>
                    <a:pt x="54120" y="113231"/>
                  </a:cubicBezTo>
                  <a:cubicBezTo>
                    <a:pt x="54502" y="110269"/>
                    <a:pt x="57681" y="108706"/>
                    <a:pt x="60090" y="106941"/>
                  </a:cubicBezTo>
                  <a:cubicBezTo>
                    <a:pt x="63716" y="104284"/>
                    <a:pt x="66206" y="100125"/>
                    <a:pt x="66835" y="95675"/>
                  </a:cubicBezTo>
                  <a:lnTo>
                    <a:pt x="66835" y="95675"/>
                  </a:lnTo>
                  <a:cubicBezTo>
                    <a:pt x="65061" y="96232"/>
                    <a:pt x="63075" y="96745"/>
                    <a:pt x="61220" y="96745"/>
                  </a:cubicBezTo>
                  <a:cubicBezTo>
                    <a:pt x="59581" y="96745"/>
                    <a:pt x="58045" y="96344"/>
                    <a:pt x="56849" y="95215"/>
                  </a:cubicBezTo>
                  <a:cubicBezTo>
                    <a:pt x="55965" y="94380"/>
                    <a:pt x="55421" y="93259"/>
                    <a:pt x="54897" y="92162"/>
                  </a:cubicBezTo>
                  <a:lnTo>
                    <a:pt x="50173" y="82291"/>
                  </a:lnTo>
                  <a:cubicBezTo>
                    <a:pt x="49966" y="81857"/>
                    <a:pt x="49755" y="81362"/>
                    <a:pt x="49925" y="80912"/>
                  </a:cubicBezTo>
                  <a:cubicBezTo>
                    <a:pt x="50074" y="80517"/>
                    <a:pt x="50366" y="80356"/>
                    <a:pt x="50717" y="80356"/>
                  </a:cubicBezTo>
                  <a:cubicBezTo>
                    <a:pt x="51453" y="80356"/>
                    <a:pt x="52449" y="81064"/>
                    <a:pt x="52928" y="81807"/>
                  </a:cubicBezTo>
                  <a:cubicBezTo>
                    <a:pt x="55452" y="85724"/>
                    <a:pt x="57718" y="89804"/>
                    <a:pt x="59707" y="94020"/>
                  </a:cubicBezTo>
                  <a:cubicBezTo>
                    <a:pt x="63791" y="93273"/>
                    <a:pt x="67648" y="91596"/>
                    <a:pt x="70980" y="89118"/>
                  </a:cubicBezTo>
                  <a:cubicBezTo>
                    <a:pt x="72037" y="88329"/>
                    <a:pt x="73088" y="87386"/>
                    <a:pt x="73445" y="86117"/>
                  </a:cubicBezTo>
                  <a:cubicBezTo>
                    <a:pt x="73802" y="84846"/>
                    <a:pt x="73146" y="83218"/>
                    <a:pt x="71846" y="82993"/>
                  </a:cubicBezTo>
                  <a:cubicBezTo>
                    <a:pt x="71723" y="82971"/>
                    <a:pt x="71600" y="82963"/>
                    <a:pt x="71476" y="82963"/>
                  </a:cubicBezTo>
                  <a:cubicBezTo>
                    <a:pt x="71093" y="82963"/>
                    <a:pt x="70708" y="83045"/>
                    <a:pt x="70324" y="83086"/>
                  </a:cubicBezTo>
                  <a:cubicBezTo>
                    <a:pt x="70133" y="83106"/>
                    <a:pt x="69943" y="83115"/>
                    <a:pt x="69755" y="83115"/>
                  </a:cubicBezTo>
                  <a:cubicBezTo>
                    <a:pt x="66927" y="83115"/>
                    <a:pt x="64468" y="80925"/>
                    <a:pt x="62588" y="78727"/>
                  </a:cubicBezTo>
                  <a:cubicBezTo>
                    <a:pt x="63132" y="78118"/>
                    <a:pt x="63852" y="77890"/>
                    <a:pt x="64640" y="77890"/>
                  </a:cubicBezTo>
                  <a:cubicBezTo>
                    <a:pt x="65842" y="77890"/>
                    <a:pt x="67201" y="78421"/>
                    <a:pt x="68334" y="78941"/>
                  </a:cubicBezTo>
                  <a:cubicBezTo>
                    <a:pt x="71699" y="80486"/>
                    <a:pt x="75249" y="81588"/>
                    <a:pt x="78895" y="82221"/>
                  </a:cubicBezTo>
                  <a:cubicBezTo>
                    <a:pt x="79803" y="82378"/>
                    <a:pt x="80736" y="82513"/>
                    <a:pt x="81554" y="82936"/>
                  </a:cubicBezTo>
                  <a:cubicBezTo>
                    <a:pt x="82126" y="83232"/>
                    <a:pt x="82622" y="83658"/>
                    <a:pt x="83095" y="84096"/>
                  </a:cubicBezTo>
                  <a:cubicBezTo>
                    <a:pt x="87298" y="87967"/>
                    <a:pt x="90407" y="93013"/>
                    <a:pt x="91975" y="98509"/>
                  </a:cubicBezTo>
                  <a:cubicBezTo>
                    <a:pt x="92104" y="98538"/>
                    <a:pt x="92231" y="98552"/>
                    <a:pt x="92354" y="98552"/>
                  </a:cubicBezTo>
                  <a:cubicBezTo>
                    <a:pt x="93754" y="98552"/>
                    <a:pt x="94717" y="96760"/>
                    <a:pt x="94833" y="95252"/>
                  </a:cubicBezTo>
                  <a:cubicBezTo>
                    <a:pt x="94960" y="93612"/>
                    <a:pt x="94769" y="91722"/>
                    <a:pt x="95948" y="90578"/>
                  </a:cubicBezTo>
                  <a:cubicBezTo>
                    <a:pt x="96875" y="89678"/>
                    <a:pt x="98399" y="89556"/>
                    <a:pt x="99214" y="88552"/>
                  </a:cubicBezTo>
                  <a:cubicBezTo>
                    <a:pt x="100238" y="87289"/>
                    <a:pt x="99703" y="85157"/>
                    <a:pt x="100900" y="84056"/>
                  </a:cubicBezTo>
                  <a:cubicBezTo>
                    <a:pt x="101284" y="83704"/>
                    <a:pt x="101728" y="83552"/>
                    <a:pt x="102190" y="83552"/>
                  </a:cubicBezTo>
                  <a:cubicBezTo>
                    <a:pt x="103537" y="83552"/>
                    <a:pt x="105034" y="84844"/>
                    <a:pt x="105630" y="86240"/>
                  </a:cubicBezTo>
                  <a:cubicBezTo>
                    <a:pt x="106431" y="88116"/>
                    <a:pt x="106723" y="90422"/>
                    <a:pt x="108410" y="91569"/>
                  </a:cubicBezTo>
                  <a:lnTo>
                    <a:pt x="111137" y="91176"/>
                  </a:lnTo>
                  <a:cubicBezTo>
                    <a:pt x="111152" y="95778"/>
                    <a:pt x="112750" y="100362"/>
                    <a:pt x="115602" y="103975"/>
                  </a:cubicBezTo>
                  <a:cubicBezTo>
                    <a:pt x="117157" y="103161"/>
                    <a:pt x="116453" y="100795"/>
                    <a:pt x="115480" y="99330"/>
                  </a:cubicBezTo>
                  <a:cubicBezTo>
                    <a:pt x="114508" y="97866"/>
                    <a:pt x="113554" y="95681"/>
                    <a:pt x="114936" y="94596"/>
                  </a:cubicBezTo>
                  <a:lnTo>
                    <a:pt x="114936" y="94596"/>
                  </a:lnTo>
                  <a:cubicBezTo>
                    <a:pt x="116854" y="94614"/>
                    <a:pt x="117747" y="97259"/>
                    <a:pt x="119611" y="97712"/>
                  </a:cubicBezTo>
                  <a:cubicBezTo>
                    <a:pt x="119777" y="97752"/>
                    <a:pt x="119940" y="97771"/>
                    <a:pt x="120101" y="97771"/>
                  </a:cubicBezTo>
                  <a:cubicBezTo>
                    <a:pt x="121744" y="97771"/>
                    <a:pt x="123089" y="95790"/>
                    <a:pt x="122784" y="94080"/>
                  </a:cubicBezTo>
                  <a:cubicBezTo>
                    <a:pt x="122451" y="92201"/>
                    <a:pt x="120835" y="90820"/>
                    <a:pt x="119169" y="89895"/>
                  </a:cubicBezTo>
                  <a:cubicBezTo>
                    <a:pt x="117675" y="88258"/>
                    <a:pt x="119833" y="85644"/>
                    <a:pt x="122018" y="85274"/>
                  </a:cubicBezTo>
                  <a:cubicBezTo>
                    <a:pt x="122730" y="85153"/>
                    <a:pt x="123464" y="85138"/>
                    <a:pt x="124199" y="85138"/>
                  </a:cubicBezTo>
                  <a:cubicBezTo>
                    <a:pt x="124443" y="85138"/>
                    <a:pt x="124686" y="85140"/>
                    <a:pt x="124930" y="85140"/>
                  </a:cubicBezTo>
                  <a:cubicBezTo>
                    <a:pt x="126201" y="85140"/>
                    <a:pt x="127452" y="85095"/>
                    <a:pt x="128573" y="84531"/>
                  </a:cubicBezTo>
                  <a:cubicBezTo>
                    <a:pt x="130946" y="83339"/>
                    <a:pt x="131739" y="80207"/>
                    <a:pt x="131200" y="77607"/>
                  </a:cubicBezTo>
                  <a:cubicBezTo>
                    <a:pt x="130659" y="75007"/>
                    <a:pt x="129117" y="72748"/>
                    <a:pt x="127857" y="70410"/>
                  </a:cubicBezTo>
                  <a:cubicBezTo>
                    <a:pt x="126781" y="68413"/>
                    <a:pt x="126249" y="65298"/>
                    <a:pt x="128341" y="64420"/>
                  </a:cubicBezTo>
                  <a:cubicBezTo>
                    <a:pt x="128900" y="64186"/>
                    <a:pt x="129528" y="64195"/>
                    <a:pt x="130135" y="64170"/>
                  </a:cubicBezTo>
                  <a:cubicBezTo>
                    <a:pt x="138047" y="63837"/>
                    <a:pt x="144592" y="55459"/>
                    <a:pt x="143005" y="47701"/>
                  </a:cubicBezTo>
                  <a:cubicBezTo>
                    <a:pt x="142706" y="46238"/>
                    <a:pt x="142140" y="44786"/>
                    <a:pt x="141097" y="43719"/>
                  </a:cubicBezTo>
                  <a:cubicBezTo>
                    <a:pt x="139216" y="41800"/>
                    <a:pt x="136024" y="41349"/>
                    <a:pt x="134619" y="39057"/>
                  </a:cubicBezTo>
                  <a:cubicBezTo>
                    <a:pt x="132900" y="36255"/>
                    <a:pt x="135025" y="32537"/>
                    <a:pt x="137778" y="30737"/>
                  </a:cubicBezTo>
                  <a:cubicBezTo>
                    <a:pt x="140529" y="28938"/>
                    <a:pt x="143891" y="28156"/>
                    <a:pt x="146461" y="26105"/>
                  </a:cubicBezTo>
                  <a:cubicBezTo>
                    <a:pt x="147145" y="26087"/>
                    <a:pt x="147512" y="25417"/>
                    <a:pt x="147638" y="24743"/>
                  </a:cubicBezTo>
                  <a:cubicBezTo>
                    <a:pt x="147716" y="24319"/>
                    <a:pt x="147611" y="23887"/>
                    <a:pt x="147608" y="23456"/>
                  </a:cubicBezTo>
                  <a:cubicBezTo>
                    <a:pt x="147598" y="22276"/>
                    <a:pt x="148442" y="21139"/>
                    <a:pt x="149574" y="20805"/>
                  </a:cubicBezTo>
                  <a:cubicBezTo>
                    <a:pt x="149811" y="20736"/>
                    <a:pt x="150056" y="20702"/>
                    <a:pt x="150302" y="20702"/>
                  </a:cubicBezTo>
                  <a:cubicBezTo>
                    <a:pt x="151231" y="20702"/>
                    <a:pt x="152165" y="21179"/>
                    <a:pt x="152664" y="21968"/>
                  </a:cubicBezTo>
                  <a:cubicBezTo>
                    <a:pt x="153442" y="23198"/>
                    <a:pt x="153129" y="24821"/>
                    <a:pt x="152563" y="26163"/>
                  </a:cubicBezTo>
                  <a:cubicBezTo>
                    <a:pt x="151998" y="27505"/>
                    <a:pt x="151199" y="28790"/>
                    <a:pt x="151051" y="30239"/>
                  </a:cubicBezTo>
                  <a:cubicBezTo>
                    <a:pt x="150905" y="31687"/>
                    <a:pt x="151726" y="33391"/>
                    <a:pt x="153173" y="33553"/>
                  </a:cubicBezTo>
                  <a:cubicBezTo>
                    <a:pt x="153252" y="33562"/>
                    <a:pt x="153330" y="33566"/>
                    <a:pt x="153406" y="33566"/>
                  </a:cubicBezTo>
                  <a:cubicBezTo>
                    <a:pt x="155043" y="33566"/>
                    <a:pt x="156090" y="31574"/>
                    <a:pt x="156201" y="29877"/>
                  </a:cubicBezTo>
                  <a:cubicBezTo>
                    <a:pt x="156318" y="28099"/>
                    <a:pt x="155972" y="26160"/>
                    <a:pt x="156925" y="24659"/>
                  </a:cubicBezTo>
                  <a:cubicBezTo>
                    <a:pt x="158377" y="22374"/>
                    <a:pt x="162385" y="21839"/>
                    <a:pt x="162490" y="19133"/>
                  </a:cubicBezTo>
                  <a:cubicBezTo>
                    <a:pt x="162574" y="16945"/>
                    <a:pt x="159821" y="15661"/>
                    <a:pt x="159327" y="13530"/>
                  </a:cubicBezTo>
                  <a:cubicBezTo>
                    <a:pt x="159129" y="12668"/>
                    <a:pt x="159325" y="11773"/>
                    <a:pt x="159405" y="10894"/>
                  </a:cubicBezTo>
                  <a:cubicBezTo>
                    <a:pt x="159709" y="7612"/>
                    <a:pt x="158263" y="4218"/>
                    <a:pt x="155688" y="2163"/>
                  </a:cubicBezTo>
                  <a:cubicBezTo>
                    <a:pt x="153919" y="751"/>
                    <a:pt x="151652" y="0"/>
                    <a:pt x="149391"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49"/>
            <p:cNvSpPr/>
            <p:nvPr/>
          </p:nvSpPr>
          <p:spPr>
            <a:xfrm>
              <a:off x="6146600" y="3671525"/>
              <a:ext cx="342925" cy="189500"/>
            </a:xfrm>
            <a:custGeom>
              <a:avLst/>
              <a:gdLst/>
              <a:ahLst/>
              <a:cxnLst/>
              <a:rect l="l" t="t" r="r" b="b"/>
              <a:pathLst>
                <a:path w="13717" h="7580" extrusionOk="0">
                  <a:moveTo>
                    <a:pt x="9951" y="0"/>
                  </a:moveTo>
                  <a:cubicBezTo>
                    <a:pt x="6355" y="0"/>
                    <a:pt x="1" y="1281"/>
                    <a:pt x="2486" y="4894"/>
                  </a:cubicBezTo>
                  <a:cubicBezTo>
                    <a:pt x="3169" y="5885"/>
                    <a:pt x="4297" y="6467"/>
                    <a:pt x="5404" y="6938"/>
                  </a:cubicBezTo>
                  <a:cubicBezTo>
                    <a:pt x="6217" y="7282"/>
                    <a:pt x="7136" y="7580"/>
                    <a:pt x="8003" y="7580"/>
                  </a:cubicBezTo>
                  <a:cubicBezTo>
                    <a:pt x="8565" y="7580"/>
                    <a:pt x="9106" y="7454"/>
                    <a:pt x="9581" y="7134"/>
                  </a:cubicBezTo>
                  <a:cubicBezTo>
                    <a:pt x="10406" y="6577"/>
                    <a:pt x="13156" y="2774"/>
                    <a:pt x="13348" y="1948"/>
                  </a:cubicBezTo>
                  <a:cubicBezTo>
                    <a:pt x="13716" y="358"/>
                    <a:pt x="13186" y="447"/>
                    <a:pt x="11597" y="126"/>
                  </a:cubicBezTo>
                  <a:cubicBezTo>
                    <a:pt x="11194" y="44"/>
                    <a:pt x="10620" y="0"/>
                    <a:pt x="9951"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49"/>
            <p:cNvSpPr/>
            <p:nvPr/>
          </p:nvSpPr>
          <p:spPr>
            <a:xfrm>
              <a:off x="5901600" y="3652500"/>
              <a:ext cx="558700" cy="402875"/>
            </a:xfrm>
            <a:custGeom>
              <a:avLst/>
              <a:gdLst/>
              <a:ahLst/>
              <a:cxnLst/>
              <a:rect l="l" t="t" r="r" b="b"/>
              <a:pathLst>
                <a:path w="22348" h="16115" extrusionOk="0">
                  <a:moveTo>
                    <a:pt x="946" y="1"/>
                  </a:moveTo>
                  <a:cubicBezTo>
                    <a:pt x="616" y="1"/>
                    <a:pt x="299" y="66"/>
                    <a:pt x="1" y="208"/>
                  </a:cubicBezTo>
                  <a:cubicBezTo>
                    <a:pt x="742" y="1762"/>
                    <a:pt x="2032" y="3475"/>
                    <a:pt x="2935" y="5119"/>
                  </a:cubicBezTo>
                  <a:cubicBezTo>
                    <a:pt x="6575" y="11745"/>
                    <a:pt x="13987" y="16115"/>
                    <a:pt x="21544" y="16115"/>
                  </a:cubicBezTo>
                  <a:cubicBezTo>
                    <a:pt x="21635" y="16115"/>
                    <a:pt x="21726" y="16114"/>
                    <a:pt x="21817" y="16113"/>
                  </a:cubicBezTo>
                  <a:cubicBezTo>
                    <a:pt x="22347" y="15571"/>
                    <a:pt x="21564" y="14744"/>
                    <a:pt x="20866" y="14448"/>
                  </a:cubicBezTo>
                  <a:cubicBezTo>
                    <a:pt x="18934" y="13634"/>
                    <a:pt x="16857" y="13226"/>
                    <a:pt x="14879" y="12532"/>
                  </a:cubicBezTo>
                  <a:cubicBezTo>
                    <a:pt x="12900" y="11839"/>
                    <a:pt x="10943" y="10790"/>
                    <a:pt x="9769" y="9051"/>
                  </a:cubicBezTo>
                  <a:cubicBezTo>
                    <a:pt x="9280" y="8326"/>
                    <a:pt x="8945" y="7508"/>
                    <a:pt x="8542" y="6731"/>
                  </a:cubicBezTo>
                  <a:cubicBezTo>
                    <a:pt x="7503" y="4729"/>
                    <a:pt x="3759" y="1"/>
                    <a:pt x="946" y="1"/>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49"/>
            <p:cNvSpPr/>
            <p:nvPr/>
          </p:nvSpPr>
          <p:spPr>
            <a:xfrm>
              <a:off x="6249675" y="4061675"/>
              <a:ext cx="964575" cy="811125"/>
            </a:xfrm>
            <a:custGeom>
              <a:avLst/>
              <a:gdLst/>
              <a:ahLst/>
              <a:cxnLst/>
              <a:rect l="l" t="t" r="r" b="b"/>
              <a:pathLst>
                <a:path w="38583" h="32445" extrusionOk="0">
                  <a:moveTo>
                    <a:pt x="17573" y="0"/>
                  </a:moveTo>
                  <a:cubicBezTo>
                    <a:pt x="14431" y="0"/>
                    <a:pt x="10968" y="2180"/>
                    <a:pt x="9011" y="4369"/>
                  </a:cubicBezTo>
                  <a:cubicBezTo>
                    <a:pt x="8028" y="5468"/>
                    <a:pt x="7111" y="6810"/>
                    <a:pt x="5676" y="7153"/>
                  </a:cubicBezTo>
                  <a:cubicBezTo>
                    <a:pt x="4830" y="7356"/>
                    <a:pt x="3925" y="7164"/>
                    <a:pt x="3076" y="7361"/>
                  </a:cubicBezTo>
                  <a:cubicBezTo>
                    <a:pt x="581" y="7938"/>
                    <a:pt x="1" y="11293"/>
                    <a:pt x="569" y="13791"/>
                  </a:cubicBezTo>
                  <a:cubicBezTo>
                    <a:pt x="1136" y="16289"/>
                    <a:pt x="2307" y="18910"/>
                    <a:pt x="1374" y="21296"/>
                  </a:cubicBezTo>
                  <a:cubicBezTo>
                    <a:pt x="1185" y="21776"/>
                    <a:pt x="913" y="22246"/>
                    <a:pt x="921" y="22762"/>
                  </a:cubicBezTo>
                  <a:cubicBezTo>
                    <a:pt x="932" y="23380"/>
                    <a:pt x="1355" y="23921"/>
                    <a:pt x="1849" y="24293"/>
                  </a:cubicBezTo>
                  <a:cubicBezTo>
                    <a:pt x="2646" y="24890"/>
                    <a:pt x="3559" y="25128"/>
                    <a:pt x="4517" y="25128"/>
                  </a:cubicBezTo>
                  <a:cubicBezTo>
                    <a:pt x="6301" y="25128"/>
                    <a:pt x="8239" y="24301"/>
                    <a:pt x="9868" y="23418"/>
                  </a:cubicBezTo>
                  <a:cubicBezTo>
                    <a:pt x="11665" y="22444"/>
                    <a:pt x="13735" y="21414"/>
                    <a:pt x="15685" y="21414"/>
                  </a:cubicBezTo>
                  <a:cubicBezTo>
                    <a:pt x="16453" y="21414"/>
                    <a:pt x="17203" y="21574"/>
                    <a:pt x="17910" y="21960"/>
                  </a:cubicBezTo>
                  <a:cubicBezTo>
                    <a:pt x="20585" y="23420"/>
                    <a:pt x="20837" y="27119"/>
                    <a:pt x="22486" y="29685"/>
                  </a:cubicBezTo>
                  <a:cubicBezTo>
                    <a:pt x="23522" y="31296"/>
                    <a:pt x="25450" y="32445"/>
                    <a:pt x="27291" y="32445"/>
                  </a:cubicBezTo>
                  <a:cubicBezTo>
                    <a:pt x="28027" y="32445"/>
                    <a:pt x="28749" y="32261"/>
                    <a:pt x="29394" y="31851"/>
                  </a:cubicBezTo>
                  <a:cubicBezTo>
                    <a:pt x="30163" y="31362"/>
                    <a:pt x="30731" y="30624"/>
                    <a:pt x="31285" y="29900"/>
                  </a:cubicBezTo>
                  <a:lnTo>
                    <a:pt x="34684" y="25460"/>
                  </a:lnTo>
                  <a:cubicBezTo>
                    <a:pt x="36183" y="23501"/>
                    <a:pt x="37736" y="21414"/>
                    <a:pt x="38025" y="18965"/>
                  </a:cubicBezTo>
                  <a:cubicBezTo>
                    <a:pt x="38582" y="14235"/>
                    <a:pt x="34390" y="10436"/>
                    <a:pt x="30609" y="7540"/>
                  </a:cubicBezTo>
                  <a:cubicBezTo>
                    <a:pt x="30407" y="6031"/>
                    <a:pt x="30190" y="4479"/>
                    <a:pt x="29421" y="3165"/>
                  </a:cubicBezTo>
                  <a:cubicBezTo>
                    <a:pt x="28683" y="1906"/>
                    <a:pt x="27576" y="1186"/>
                    <a:pt x="26718" y="1186"/>
                  </a:cubicBezTo>
                  <a:cubicBezTo>
                    <a:pt x="25783" y="1186"/>
                    <a:pt x="25141" y="2039"/>
                    <a:pt x="25589" y="3982"/>
                  </a:cubicBezTo>
                  <a:cubicBezTo>
                    <a:pt x="25561" y="3983"/>
                    <a:pt x="25533" y="3983"/>
                    <a:pt x="25505" y="3983"/>
                  </a:cubicBezTo>
                  <a:cubicBezTo>
                    <a:pt x="23077" y="3983"/>
                    <a:pt x="21095" y="399"/>
                    <a:pt x="18382" y="51"/>
                  </a:cubicBezTo>
                  <a:cubicBezTo>
                    <a:pt x="18115" y="17"/>
                    <a:pt x="17846" y="0"/>
                    <a:pt x="17573"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384" name="Google Shape;2384;p49"/>
          <p:cNvSpPr/>
          <p:nvPr/>
        </p:nvSpPr>
        <p:spPr>
          <a:xfrm>
            <a:off x="7665113" y="2199275"/>
            <a:ext cx="166500" cy="1665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49"/>
          <p:cNvSpPr/>
          <p:nvPr/>
        </p:nvSpPr>
        <p:spPr>
          <a:xfrm>
            <a:off x="6126288" y="2199275"/>
            <a:ext cx="166500" cy="166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49"/>
          <p:cNvSpPr/>
          <p:nvPr/>
        </p:nvSpPr>
        <p:spPr>
          <a:xfrm>
            <a:off x="4864538" y="2365775"/>
            <a:ext cx="166500" cy="166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49"/>
          <p:cNvSpPr/>
          <p:nvPr/>
        </p:nvSpPr>
        <p:spPr>
          <a:xfrm>
            <a:off x="6757163" y="2444675"/>
            <a:ext cx="166500" cy="166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49"/>
          <p:cNvSpPr txBox="1"/>
          <p:nvPr/>
        </p:nvSpPr>
        <p:spPr>
          <a:xfrm>
            <a:off x="902336" y="1376100"/>
            <a:ext cx="2524500" cy="38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Equifax data breach</a:t>
            </a:r>
            <a:endPar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401" name="Google Shape;2401;p49"/>
          <p:cNvSpPr txBox="1"/>
          <p:nvPr/>
        </p:nvSpPr>
        <p:spPr>
          <a:xfrm>
            <a:off x="350520" y="2179320"/>
            <a:ext cx="3192145" cy="68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In 2017, Equifax, a large credit reporting agency, suffered a major data breach that affected the personal data of approximately 147 million people.</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402" name="Google Shape;2402;p49"/>
          <p:cNvSpPr txBox="1"/>
          <p:nvPr/>
        </p:nvSpPr>
        <p:spPr>
          <a:xfrm>
            <a:off x="351155" y="3267710"/>
            <a:ext cx="3133725" cy="3810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Capital One data</a:t>
            </a:r>
            <a:r>
              <a:rPr lang="en-US" alt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 </a:t>
            </a: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breach</a:t>
            </a:r>
            <a:endPar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403" name="Google Shape;2403;p49"/>
          <p:cNvSpPr txBox="1"/>
          <p:nvPr/>
        </p:nvSpPr>
        <p:spPr>
          <a:xfrm>
            <a:off x="-92710" y="4005580"/>
            <a:ext cx="3635375" cy="6858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In 2019, Capital One Bank suffered a data breach in which a hacker exploited a server misconfiguration to conduct a SQL injection attack that managed to obtain the personal information of more than 100 million customers.</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 name="文本框 1"/>
          <p:cNvSpPr txBox="1"/>
          <p:nvPr/>
        </p:nvSpPr>
        <p:spPr>
          <a:xfrm>
            <a:off x="4236720" y="4283075"/>
            <a:ext cx="4004945" cy="306705"/>
          </a:xfrm>
          <a:prstGeom prst="rect">
            <a:avLst/>
          </a:prstGeom>
          <a:noFill/>
        </p:spPr>
        <p:txBody>
          <a:bodyPr wrap="square" rtlCol="0">
            <a:spAutoFit/>
          </a:bodyPr>
          <a:p>
            <a:r>
              <a:rPr lang="zh-CN" altLang="en-US">
                <a:solidFill>
                  <a:schemeClr val="bg1"/>
                </a:solidFill>
              </a:rPr>
              <a:t>Huge financial losses and reputational damage</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400"/>
                                        </p:tgtEl>
                                        <p:attrNameLst>
                                          <p:attrName>style.visibility</p:attrName>
                                        </p:attrNameLst>
                                      </p:cBhvr>
                                      <p:to>
                                        <p:strVal val="visible"/>
                                      </p:to>
                                    </p:set>
                                    <p:animEffect transition="in" filter="blinds(horizontal)">
                                      <p:cBhvr>
                                        <p:cTn id="7" dur="500"/>
                                        <p:tgtEl>
                                          <p:spTgt spid="2400"/>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401"/>
                                        </p:tgtEl>
                                        <p:attrNameLst>
                                          <p:attrName>style.visibility</p:attrName>
                                        </p:attrNameLst>
                                      </p:cBhvr>
                                      <p:to>
                                        <p:strVal val="visible"/>
                                      </p:to>
                                    </p:set>
                                    <p:animEffect transition="in" filter="blinds(horizontal)">
                                      <p:cBhvr>
                                        <p:cTn id="10" dur="500"/>
                                        <p:tgtEl>
                                          <p:spTgt spid="2401"/>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402"/>
                                        </p:tgtEl>
                                        <p:attrNameLst>
                                          <p:attrName>style.visibility</p:attrName>
                                        </p:attrNameLst>
                                      </p:cBhvr>
                                      <p:to>
                                        <p:strVal val="visible"/>
                                      </p:to>
                                    </p:set>
                                    <p:animEffect transition="in" filter="blinds(horizontal)">
                                      <p:cBhvr>
                                        <p:cTn id="15" dur="500"/>
                                        <p:tgtEl>
                                          <p:spTgt spid="240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03"/>
                                        </p:tgtEl>
                                        <p:attrNameLst>
                                          <p:attrName>style.visibility</p:attrName>
                                        </p:attrNameLst>
                                      </p:cBhvr>
                                      <p:to>
                                        <p:strVal val="visible"/>
                                      </p:to>
                                    </p:set>
                                    <p:animEffect transition="in" filter="blinds(horizontal)">
                                      <p:cBhvr>
                                        <p:cTn id="18" dur="500"/>
                                        <p:tgtEl>
                                          <p:spTgt spid="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0" grpId="0"/>
      <p:bldP spid="2401" grpId="0"/>
      <p:bldP spid="2400" grpId="1"/>
      <p:bldP spid="2401" grpId="1"/>
      <p:bldP spid="2402" grpId="0"/>
      <p:bldP spid="2403" grpId="0"/>
      <p:bldP spid="2402" grpId="1"/>
      <p:bldP spid="2403"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9"/>
        <p:cNvGrpSpPr/>
        <p:nvPr/>
      </p:nvGrpSpPr>
      <p:grpSpPr>
        <a:xfrm>
          <a:off x="0" y="0"/>
          <a:ext cx="0" cy="0"/>
          <a:chOff x="0" y="0"/>
          <a:chExt cx="0" cy="0"/>
        </a:xfrm>
      </p:grpSpPr>
      <p:sp>
        <p:nvSpPr>
          <p:cNvPr id="2180" name="Google Shape;2180;p41"/>
          <p:cNvSpPr txBox="1">
            <a:spLocks noGrp="1"/>
          </p:cNvSpPr>
          <p:nvPr>
            <p:ph type="title"/>
          </p:nvPr>
        </p:nvSpPr>
        <p:spPr>
          <a:xfrm>
            <a:off x="718225" y="531600"/>
            <a:ext cx="7707600" cy="47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sym typeface="+mn-ea"/>
              </a:rPr>
              <a:t>Database </a:t>
            </a:r>
            <a:r>
              <a:rPr lang="en-US" altLang="en-GB" dirty="0">
                <a:sym typeface="+mn-ea"/>
              </a:rPr>
              <a:t>S</a:t>
            </a:r>
            <a:r>
              <a:rPr lang="en-GB" dirty="0">
                <a:sym typeface="+mn-ea"/>
              </a:rPr>
              <a:t>ecurity </a:t>
            </a:r>
            <a:r>
              <a:rPr lang="en-US" altLang="en-GB" dirty="0">
                <a:sym typeface="+mn-ea"/>
              </a:rPr>
              <a:t>P</a:t>
            </a:r>
            <a:r>
              <a:rPr lang="en-GB" dirty="0">
                <a:sym typeface="+mn-ea"/>
              </a:rPr>
              <a:t>olicies</a:t>
            </a:r>
            <a:endParaRPr dirty="0"/>
          </a:p>
        </p:txBody>
      </p:sp>
      <p:sp>
        <p:nvSpPr>
          <p:cNvPr id="2181" name="Google Shape;2181;p41"/>
          <p:cNvSpPr txBox="1"/>
          <p:nvPr>
            <p:custDataLst>
              <p:tags r:id="rId1"/>
            </p:custDataLst>
          </p:nvPr>
        </p:nvSpPr>
        <p:spPr>
          <a:xfrm>
            <a:off x="718234" y="1633444"/>
            <a:ext cx="2193600" cy="38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Encryption</a:t>
            </a:r>
            <a:endPar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2" name="Google Shape;2182;p41"/>
          <p:cNvSpPr txBox="1"/>
          <p:nvPr>
            <p:custDataLst>
              <p:tags r:id="rId2"/>
            </p:custDataLst>
          </p:nvPr>
        </p:nvSpPr>
        <p:spPr>
          <a:xfrm>
            <a:off x="718869" y="2080994"/>
            <a:ext cx="2193600" cy="55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Sensitive data is stored and transmitted in an encrypted manner.</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3" name="Google Shape;2183;p41"/>
          <p:cNvSpPr txBox="1"/>
          <p:nvPr>
            <p:custDataLst>
              <p:tags r:id="rId3"/>
            </p:custDataLst>
          </p:nvPr>
        </p:nvSpPr>
        <p:spPr>
          <a:xfrm>
            <a:off x="718234" y="3233719"/>
            <a:ext cx="2193600" cy="3813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Access contro</a:t>
            </a:r>
            <a:r>
              <a:rPr lang="en-US" alt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l</a:t>
            </a:r>
            <a:endParaRPr lang="en-US" alt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4" name="Google Shape;2184;p41"/>
          <p:cNvSpPr txBox="1"/>
          <p:nvPr>
            <p:custDataLst>
              <p:tags r:id="rId4"/>
            </p:custDataLst>
          </p:nvPr>
        </p:nvSpPr>
        <p:spPr>
          <a:xfrm>
            <a:off x="718234" y="3749849"/>
            <a:ext cx="2193600" cy="5565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 Implement strict access control policies, such as IP whitelisting and multi-factor authentication</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5" name="Google Shape;2185;p41"/>
          <p:cNvSpPr txBox="1"/>
          <p:nvPr>
            <p:custDataLst>
              <p:tags r:id="rId5"/>
            </p:custDataLst>
          </p:nvPr>
        </p:nvSpPr>
        <p:spPr>
          <a:xfrm>
            <a:off x="6232300" y="1633444"/>
            <a:ext cx="2193600" cy="3813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Security audit</a:t>
            </a:r>
            <a:endParaRPr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6" name="Google Shape;2186;p41"/>
          <p:cNvSpPr txBox="1"/>
          <p:nvPr>
            <p:custDataLst>
              <p:tags r:id="rId6"/>
            </p:custDataLst>
          </p:nvPr>
        </p:nvSpPr>
        <p:spPr>
          <a:xfrm>
            <a:off x="6231665" y="2293719"/>
            <a:ext cx="2193600" cy="55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Records and analyzes database access logs to detect abnormal behaviors in a timely manner.</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7" name="Google Shape;2187;p41"/>
          <p:cNvSpPr txBox="1"/>
          <p:nvPr>
            <p:custDataLst>
              <p:tags r:id="rId7"/>
            </p:custDataLst>
          </p:nvPr>
        </p:nvSpPr>
        <p:spPr>
          <a:xfrm>
            <a:off x="6232525" y="3233420"/>
            <a:ext cx="2494280" cy="381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Continuous</a:t>
            </a:r>
            <a:r>
              <a:rPr lang="en-US" alt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 </a:t>
            </a:r>
            <a:r>
              <a:rPr lang="en-GB"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updates</a:t>
            </a:r>
            <a:r>
              <a:rPr lang="en-GB" sz="2000"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a:t>
            </a:r>
            <a:endParaRPr sz="2000" u="sng"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88" name="Google Shape;2188;p41"/>
          <p:cNvSpPr txBox="1"/>
          <p:nvPr>
            <p:custDataLst>
              <p:tags r:id="rId8"/>
            </p:custDataLst>
          </p:nvPr>
        </p:nvSpPr>
        <p:spPr>
          <a:xfrm>
            <a:off x="6231890" y="3750310"/>
            <a:ext cx="2170430" cy="55626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Databases and applications are regularly updated to fix known security vulnerabilities.</a:t>
            </a:r>
            <a:endParaRPr lang="en-GB"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grpSp>
        <p:nvGrpSpPr>
          <p:cNvPr id="2189" name="Google Shape;2189;p41"/>
          <p:cNvGrpSpPr/>
          <p:nvPr>
            <p:custDataLst>
              <p:tags r:id="rId9"/>
            </p:custDataLst>
          </p:nvPr>
        </p:nvGrpSpPr>
        <p:grpSpPr>
          <a:xfrm>
            <a:off x="3274538" y="1760175"/>
            <a:ext cx="2595075" cy="2284800"/>
            <a:chOff x="3274538" y="1760175"/>
            <a:chExt cx="2595075" cy="2284800"/>
          </a:xfrm>
        </p:grpSpPr>
        <p:sp>
          <p:nvSpPr>
            <p:cNvPr id="2190" name="Google Shape;2190;p41"/>
            <p:cNvSpPr/>
            <p:nvPr>
              <p:custDataLst>
                <p:tags r:id="rId10"/>
              </p:custDataLst>
            </p:nvPr>
          </p:nvSpPr>
          <p:spPr>
            <a:xfrm>
              <a:off x="3429725" y="1760175"/>
              <a:ext cx="2284800" cy="22848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41"/>
            <p:cNvSpPr/>
            <p:nvPr>
              <p:custDataLst>
                <p:tags r:id="rId11"/>
              </p:custDataLst>
            </p:nvPr>
          </p:nvSpPr>
          <p:spPr>
            <a:xfrm>
              <a:off x="5195513" y="1770300"/>
              <a:ext cx="674100" cy="674400"/>
            </a:xfrm>
            <a:prstGeom prst="ellipse">
              <a:avLst/>
            </a:prstGeom>
            <a:solidFill>
              <a:schemeClr val="accent2"/>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2000" b="1"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03</a:t>
              </a:r>
              <a:endParaRPr sz="2000" b="1"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92" name="Google Shape;2192;p41"/>
            <p:cNvSpPr/>
            <p:nvPr>
              <p:custDataLst>
                <p:tags r:id="rId12"/>
              </p:custDataLst>
            </p:nvPr>
          </p:nvSpPr>
          <p:spPr>
            <a:xfrm>
              <a:off x="3274538" y="1770300"/>
              <a:ext cx="674100" cy="674400"/>
            </a:xfrm>
            <a:prstGeom prst="ellipse">
              <a:avLst/>
            </a:prstGeom>
            <a:solidFill>
              <a:schemeClr val="dk2"/>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2000" b="1"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rPr>
                <a:t>01</a:t>
              </a:r>
              <a:endParaRPr sz="2000" b="1" dirty="0">
                <a:solidFill>
                  <a:schemeClr val="lt1"/>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93" name="Google Shape;2193;p41"/>
            <p:cNvSpPr/>
            <p:nvPr>
              <p:custDataLst>
                <p:tags r:id="rId13"/>
              </p:custDataLst>
            </p:nvPr>
          </p:nvSpPr>
          <p:spPr>
            <a:xfrm>
              <a:off x="3274538" y="3360450"/>
              <a:ext cx="674100" cy="674400"/>
            </a:xfrm>
            <a:prstGeom prst="ellipse">
              <a:avLst/>
            </a:prstGeom>
            <a:solidFill>
              <a:schemeClr val="accen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2000" b="1" dirty="0">
                  <a:solidFill>
                    <a:schemeClr val="lt2"/>
                  </a:solidFill>
                  <a:latin typeface="等线" panose="02010600030101010101" charset="-122"/>
                  <a:ea typeface="等线" panose="02010600030101010101" charset="-122"/>
                  <a:cs typeface="等线" panose="02010600030101010101" charset="-122"/>
                  <a:sym typeface="等线" panose="02010600030101010101" charset="-122"/>
                </a:rPr>
                <a:t>02</a:t>
              </a:r>
              <a:endParaRPr sz="2000" b="1" dirty="0">
                <a:solidFill>
                  <a:schemeClr val="lt2"/>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94" name="Google Shape;2194;p41"/>
            <p:cNvSpPr/>
            <p:nvPr>
              <p:custDataLst>
                <p:tags r:id="rId14"/>
              </p:custDataLst>
            </p:nvPr>
          </p:nvSpPr>
          <p:spPr>
            <a:xfrm>
              <a:off x="5195513" y="3360450"/>
              <a:ext cx="674100" cy="6744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GB" sz="2000" b="1" dirty="0">
                  <a:solidFill>
                    <a:schemeClr val="lt2"/>
                  </a:solidFill>
                  <a:latin typeface="等线" panose="02010600030101010101" charset="-122"/>
                  <a:ea typeface="等线" panose="02010600030101010101" charset="-122"/>
                  <a:cs typeface="等线" panose="02010600030101010101" charset="-122"/>
                  <a:sym typeface="等线" panose="02010600030101010101" charset="-122"/>
                </a:rPr>
                <a:t>04</a:t>
              </a:r>
              <a:endParaRPr sz="2000" b="1" dirty="0">
                <a:solidFill>
                  <a:schemeClr val="lt2"/>
                </a:solidFill>
                <a:latin typeface="等线" panose="02010600030101010101" charset="-122"/>
                <a:ea typeface="等线" panose="02010600030101010101" charset="-122"/>
                <a:cs typeface="等线" panose="02010600030101010101" charset="-122"/>
                <a:sym typeface="等线" panose="02010600030101010101" charset="-122"/>
              </a:endParaRPr>
            </a:p>
          </p:txBody>
        </p:sp>
        <p:sp>
          <p:nvSpPr>
            <p:cNvPr id="2195" name="Google Shape;2195;p41"/>
            <p:cNvSpPr/>
            <p:nvPr>
              <p:custDataLst>
                <p:tags r:id="rId15"/>
              </p:custDataLst>
            </p:nvPr>
          </p:nvSpPr>
          <p:spPr>
            <a:xfrm>
              <a:off x="3874025" y="2204425"/>
              <a:ext cx="1396200" cy="1396200"/>
            </a:xfrm>
            <a:prstGeom prst="ellipse">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9"/>
        <p:cNvGrpSpPr/>
        <p:nvPr/>
      </p:nvGrpSpPr>
      <p:grpSpPr>
        <a:xfrm>
          <a:off x="0" y="0"/>
          <a:ext cx="0" cy="0"/>
          <a:chOff x="0" y="0"/>
          <a:chExt cx="0" cy="0"/>
        </a:xfrm>
      </p:grpSpPr>
      <p:sp>
        <p:nvSpPr>
          <p:cNvPr id="2450" name="Google Shape;2450;p52"/>
          <p:cNvSpPr txBox="1">
            <a:spLocks noGrp="1"/>
          </p:cNvSpPr>
          <p:nvPr>
            <p:ph type="title"/>
          </p:nvPr>
        </p:nvSpPr>
        <p:spPr>
          <a:xfrm>
            <a:off x="1074900" y="2204913"/>
            <a:ext cx="3293100" cy="73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Thanks for </a:t>
            </a:r>
            <a:br>
              <a:rPr lang="en-US" dirty="0"/>
            </a:br>
            <a:r>
              <a:rPr lang="en-US" dirty="0"/>
              <a:t>Listening!</a:t>
            </a:r>
            <a:endParaRPr lang="en-US" dirty="0"/>
          </a:p>
        </p:txBody>
      </p:sp>
      <p:pic>
        <p:nvPicPr>
          <p:cNvPr id="2452" name="Google Shape;2452;p52"/>
          <p:cNvPicPr preferRelativeResize="0"/>
          <p:nvPr/>
        </p:nvPicPr>
        <p:blipFill rotWithShape="1">
          <a:blip r:embed="rId1"/>
          <a:srcRect/>
          <a:stretch>
            <a:fillRect/>
          </a:stretch>
        </p:blipFill>
        <p:spPr>
          <a:xfrm>
            <a:off x="4977825" y="1402000"/>
            <a:ext cx="3021199" cy="1699450"/>
          </a:xfrm>
          <a:prstGeom prst="rect">
            <a:avLst/>
          </a:prstGeom>
          <a:noFill/>
          <a:ln>
            <a:noFill/>
          </a:ln>
        </p:spPr>
      </p:pic>
      <p:grpSp>
        <p:nvGrpSpPr>
          <p:cNvPr id="2453" name="Google Shape;2453;p52"/>
          <p:cNvGrpSpPr/>
          <p:nvPr/>
        </p:nvGrpSpPr>
        <p:grpSpPr>
          <a:xfrm>
            <a:off x="4853757" y="1271280"/>
            <a:ext cx="3269315" cy="2600945"/>
            <a:chOff x="4950157" y="1276005"/>
            <a:chExt cx="3269315" cy="2600945"/>
          </a:xfrm>
        </p:grpSpPr>
        <p:grpSp>
          <p:nvGrpSpPr>
            <p:cNvPr id="2454" name="Google Shape;2454;p52"/>
            <p:cNvGrpSpPr/>
            <p:nvPr/>
          </p:nvGrpSpPr>
          <p:grpSpPr>
            <a:xfrm>
              <a:off x="4950157" y="1276005"/>
              <a:ext cx="3269315" cy="2600933"/>
              <a:chOff x="3665860" y="811601"/>
              <a:chExt cx="4758136" cy="3785377"/>
            </a:xfrm>
          </p:grpSpPr>
          <p:grpSp>
            <p:nvGrpSpPr>
              <p:cNvPr id="2455" name="Google Shape;2455;p52"/>
              <p:cNvGrpSpPr/>
              <p:nvPr/>
            </p:nvGrpSpPr>
            <p:grpSpPr>
              <a:xfrm>
                <a:off x="3665860" y="811601"/>
                <a:ext cx="4758136" cy="3785377"/>
                <a:chOff x="518725" y="238125"/>
                <a:chExt cx="6524250" cy="5190425"/>
              </a:xfrm>
            </p:grpSpPr>
            <p:sp>
              <p:nvSpPr>
                <p:cNvPr id="2456" name="Google Shape;2456;p52"/>
                <p:cNvSpPr/>
                <p:nvPr/>
              </p:nvSpPr>
              <p:spPr>
                <a:xfrm>
                  <a:off x="518725" y="4131625"/>
                  <a:ext cx="6524250" cy="568825"/>
                </a:xfrm>
                <a:custGeom>
                  <a:avLst/>
                  <a:gdLst/>
                  <a:ahLst/>
                  <a:cxnLst/>
                  <a:rect l="l" t="t" r="r" b="b"/>
                  <a:pathLst>
                    <a:path w="260970" h="22753" extrusionOk="0">
                      <a:moveTo>
                        <a:pt x="0" y="14846"/>
                      </a:moveTo>
                      <a:cubicBezTo>
                        <a:pt x="0" y="19169"/>
                        <a:pt x="4039" y="22753"/>
                        <a:pt x="8305" y="22753"/>
                      </a:cubicBezTo>
                      <a:lnTo>
                        <a:pt x="253120" y="22753"/>
                      </a:lnTo>
                      <a:cubicBezTo>
                        <a:pt x="257443" y="22696"/>
                        <a:pt x="260913" y="19169"/>
                        <a:pt x="260970" y="14846"/>
                      </a:cubicBezTo>
                      <a:lnTo>
                        <a:pt x="260970" y="0"/>
                      </a:lnTo>
                      <a:lnTo>
                        <a:pt x="0" y="0"/>
                      </a:ln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7" name="Google Shape;2457;p52"/>
                <p:cNvSpPr/>
                <p:nvPr/>
              </p:nvSpPr>
              <p:spPr>
                <a:xfrm>
                  <a:off x="518725" y="238125"/>
                  <a:ext cx="6524250" cy="3893525"/>
                </a:xfrm>
                <a:custGeom>
                  <a:avLst/>
                  <a:gdLst/>
                  <a:ahLst/>
                  <a:cxnLst/>
                  <a:rect l="l" t="t" r="r" b="b"/>
                  <a:pathLst>
                    <a:path w="260970" h="155741" extrusionOk="0">
                      <a:moveTo>
                        <a:pt x="249594" y="9954"/>
                      </a:moveTo>
                      <a:lnTo>
                        <a:pt x="249594" y="144364"/>
                      </a:lnTo>
                      <a:lnTo>
                        <a:pt x="11376" y="144364"/>
                      </a:lnTo>
                      <a:lnTo>
                        <a:pt x="11376" y="9954"/>
                      </a:lnTo>
                      <a:close/>
                      <a:moveTo>
                        <a:pt x="8305" y="0"/>
                      </a:moveTo>
                      <a:cubicBezTo>
                        <a:pt x="4039" y="0"/>
                        <a:pt x="0" y="2844"/>
                        <a:pt x="0" y="7110"/>
                      </a:cubicBezTo>
                      <a:lnTo>
                        <a:pt x="0" y="155740"/>
                      </a:lnTo>
                      <a:lnTo>
                        <a:pt x="260970" y="155740"/>
                      </a:lnTo>
                      <a:lnTo>
                        <a:pt x="260970" y="7110"/>
                      </a:lnTo>
                      <a:cubicBezTo>
                        <a:pt x="260970" y="2844"/>
                        <a:pt x="257386" y="0"/>
                        <a:pt x="253120"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8" name="Google Shape;2458;p52"/>
                <p:cNvSpPr/>
                <p:nvPr/>
              </p:nvSpPr>
              <p:spPr>
                <a:xfrm>
                  <a:off x="2599850" y="4700425"/>
                  <a:ext cx="2362025" cy="728125"/>
                </a:xfrm>
                <a:custGeom>
                  <a:avLst/>
                  <a:gdLst/>
                  <a:ahLst/>
                  <a:cxnLst/>
                  <a:rect l="l" t="t" r="r" b="b"/>
                  <a:pathLst>
                    <a:path w="94481" h="29125" extrusionOk="0">
                      <a:moveTo>
                        <a:pt x="79805" y="18317"/>
                      </a:moveTo>
                      <a:cubicBezTo>
                        <a:pt x="74117" y="12515"/>
                        <a:pt x="73889" y="1"/>
                        <a:pt x="73889" y="1"/>
                      </a:cubicBezTo>
                      <a:lnTo>
                        <a:pt x="20592" y="1"/>
                      </a:lnTo>
                      <a:cubicBezTo>
                        <a:pt x="20592" y="1"/>
                        <a:pt x="20364" y="12515"/>
                        <a:pt x="14676" y="18317"/>
                      </a:cubicBezTo>
                      <a:cubicBezTo>
                        <a:pt x="8931" y="24175"/>
                        <a:pt x="1" y="29124"/>
                        <a:pt x="15529" y="29124"/>
                      </a:cubicBezTo>
                      <a:lnTo>
                        <a:pt x="78952" y="29124"/>
                      </a:lnTo>
                      <a:cubicBezTo>
                        <a:pt x="94480" y="29124"/>
                        <a:pt x="85493" y="24175"/>
                        <a:pt x="79805" y="18317"/>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59" name="Google Shape;2459;p52"/>
              <p:cNvSpPr/>
              <p:nvPr/>
            </p:nvSpPr>
            <p:spPr>
              <a:xfrm>
                <a:off x="5947879" y="3739978"/>
                <a:ext cx="194076" cy="166189"/>
              </a:xfrm>
              <a:custGeom>
                <a:avLst/>
                <a:gdLst/>
                <a:ahLst/>
                <a:cxnLst/>
                <a:rect l="l" t="t" r="r" b="b"/>
                <a:pathLst>
                  <a:path w="10627" h="9100" extrusionOk="0">
                    <a:moveTo>
                      <a:pt x="6092" y="0"/>
                    </a:moveTo>
                    <a:cubicBezTo>
                      <a:pt x="2020" y="0"/>
                      <a:pt x="0" y="4900"/>
                      <a:pt x="2881" y="7747"/>
                    </a:cubicBezTo>
                    <a:cubicBezTo>
                      <a:pt x="3804" y="8681"/>
                      <a:pt x="4944" y="9100"/>
                      <a:pt x="6063" y="9100"/>
                    </a:cubicBezTo>
                    <a:cubicBezTo>
                      <a:pt x="8391" y="9100"/>
                      <a:pt x="10627" y="7286"/>
                      <a:pt x="10627" y="4536"/>
                    </a:cubicBezTo>
                    <a:cubicBezTo>
                      <a:pt x="10627" y="2020"/>
                      <a:pt x="8608" y="0"/>
                      <a:pt x="6092" y="0"/>
                    </a:cubicBezTo>
                    <a:close/>
                  </a:path>
                </a:pathLst>
              </a:cu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cxnSp>
          <p:nvCxnSpPr>
            <p:cNvPr id="2460" name="Google Shape;2460;p52"/>
            <p:cNvCxnSpPr/>
            <p:nvPr/>
          </p:nvCxnSpPr>
          <p:spPr>
            <a:xfrm rot="10800000">
              <a:off x="5213963" y="3876950"/>
              <a:ext cx="2741700" cy="0"/>
            </a:xfrm>
            <a:prstGeom prst="straightConnector1">
              <a:avLst/>
            </a:prstGeom>
            <a:noFill/>
            <a:ln w="19050" cap="flat" cmpd="sng">
              <a:solidFill>
                <a:schemeClr val="lt1"/>
              </a:solidFill>
              <a:prstDash val="solid"/>
              <a:round/>
              <a:headEnd type="none" w="med" len="med"/>
              <a:tailEnd type="none" w="med" len="med"/>
            </a:ln>
          </p:spPr>
        </p:cxnSp>
      </p:grpSp>
      <p:grpSp>
        <p:nvGrpSpPr>
          <p:cNvPr id="2461" name="Google Shape;2461;p52"/>
          <p:cNvGrpSpPr/>
          <p:nvPr/>
        </p:nvGrpSpPr>
        <p:grpSpPr>
          <a:xfrm rot="10800000">
            <a:off x="7911363" y="340487"/>
            <a:ext cx="211721" cy="410001"/>
            <a:chOff x="1343738" y="3863275"/>
            <a:chExt cx="211721" cy="410001"/>
          </a:xfrm>
        </p:grpSpPr>
        <p:sp>
          <p:nvSpPr>
            <p:cNvPr id="2462" name="Google Shape;2462;p52"/>
            <p:cNvSpPr/>
            <p:nvPr/>
          </p:nvSpPr>
          <p:spPr>
            <a:xfrm rot="-2700000">
              <a:off x="1375043" y="4092859"/>
              <a:ext cx="149462" cy="149462"/>
            </a:xfrm>
            <a:custGeom>
              <a:avLst/>
              <a:gdLst/>
              <a:ahLst/>
              <a:cxnLst/>
              <a:rect l="l" t="t" r="r" b="b"/>
              <a:pathLst>
                <a:path w="3923" h="3923" extrusionOk="0">
                  <a:moveTo>
                    <a:pt x="153" y="0"/>
                  </a:moveTo>
                  <a:lnTo>
                    <a:pt x="0" y="3922"/>
                  </a:lnTo>
                  <a:lnTo>
                    <a:pt x="3922" y="3757"/>
                  </a:lnTo>
                  <a:lnTo>
                    <a:pt x="3897" y="3069"/>
                  </a:lnTo>
                  <a:lnTo>
                    <a:pt x="726" y="3196"/>
                  </a:lnTo>
                  <a:lnTo>
                    <a:pt x="853" y="26"/>
                  </a:lnTo>
                  <a:lnTo>
                    <a:pt x="15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3" name="Google Shape;2463;p52"/>
            <p:cNvSpPr/>
            <p:nvPr/>
          </p:nvSpPr>
          <p:spPr>
            <a:xfrm rot="-2700000">
              <a:off x="1375088" y="3993544"/>
              <a:ext cx="148967" cy="149462"/>
            </a:xfrm>
            <a:custGeom>
              <a:avLst/>
              <a:gdLst/>
              <a:ahLst/>
              <a:cxnLst/>
              <a:rect l="l" t="t" r="r" b="b"/>
              <a:pathLst>
                <a:path w="3910" h="3923" extrusionOk="0">
                  <a:moveTo>
                    <a:pt x="153" y="1"/>
                  </a:moveTo>
                  <a:lnTo>
                    <a:pt x="1" y="3923"/>
                  </a:lnTo>
                  <a:lnTo>
                    <a:pt x="3910" y="3757"/>
                  </a:lnTo>
                  <a:lnTo>
                    <a:pt x="3884" y="3070"/>
                  </a:lnTo>
                  <a:lnTo>
                    <a:pt x="726" y="3197"/>
                  </a:lnTo>
                  <a:lnTo>
                    <a:pt x="854" y="26"/>
                  </a:lnTo>
                  <a:lnTo>
                    <a:pt x="15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4" name="Google Shape;2464;p52"/>
            <p:cNvSpPr/>
            <p:nvPr/>
          </p:nvSpPr>
          <p:spPr>
            <a:xfrm rot="-2700000">
              <a:off x="1374692" y="3894229"/>
              <a:ext cx="149462" cy="149462"/>
            </a:xfrm>
            <a:custGeom>
              <a:avLst/>
              <a:gdLst/>
              <a:ahLst/>
              <a:cxnLst/>
              <a:rect l="l" t="t" r="r" b="b"/>
              <a:pathLst>
                <a:path w="3923" h="3923" extrusionOk="0">
                  <a:moveTo>
                    <a:pt x="166" y="1"/>
                  </a:moveTo>
                  <a:lnTo>
                    <a:pt x="0" y="3922"/>
                  </a:lnTo>
                  <a:lnTo>
                    <a:pt x="3922" y="3770"/>
                  </a:lnTo>
                  <a:lnTo>
                    <a:pt x="3897" y="3069"/>
                  </a:lnTo>
                  <a:lnTo>
                    <a:pt x="726" y="3197"/>
                  </a:lnTo>
                  <a:lnTo>
                    <a:pt x="853" y="39"/>
                  </a:lnTo>
                  <a:lnTo>
                    <a:pt x="16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465" name="Google Shape;2465;p52"/>
          <p:cNvGrpSpPr/>
          <p:nvPr/>
        </p:nvGrpSpPr>
        <p:grpSpPr>
          <a:xfrm>
            <a:off x="1371725" y="4189888"/>
            <a:ext cx="1324550" cy="97225"/>
            <a:chOff x="7102950" y="434363"/>
            <a:chExt cx="1324550" cy="97225"/>
          </a:xfrm>
        </p:grpSpPr>
        <p:cxnSp>
          <p:nvCxnSpPr>
            <p:cNvPr id="2466" name="Google Shape;2466;p52"/>
            <p:cNvCxnSpPr/>
            <p:nvPr/>
          </p:nvCxnSpPr>
          <p:spPr>
            <a:xfrm>
              <a:off x="7318400" y="434363"/>
              <a:ext cx="1109100" cy="0"/>
            </a:xfrm>
            <a:prstGeom prst="straightConnector1">
              <a:avLst/>
            </a:prstGeom>
            <a:noFill/>
            <a:ln w="19050" cap="flat" cmpd="sng">
              <a:solidFill>
                <a:schemeClr val="accent1"/>
              </a:solidFill>
              <a:prstDash val="solid"/>
              <a:round/>
              <a:headEnd type="none" w="med" len="med"/>
              <a:tailEnd type="none" w="med" len="med"/>
            </a:ln>
          </p:spPr>
        </p:cxnSp>
        <p:cxnSp>
          <p:nvCxnSpPr>
            <p:cNvPr id="2467" name="Google Shape;2467;p52"/>
            <p:cNvCxnSpPr/>
            <p:nvPr/>
          </p:nvCxnSpPr>
          <p:spPr>
            <a:xfrm>
              <a:off x="7102950" y="531588"/>
              <a:ext cx="1109100" cy="0"/>
            </a:xfrm>
            <a:prstGeom prst="straightConnector1">
              <a:avLst/>
            </a:prstGeom>
            <a:noFill/>
            <a:ln w="19050" cap="flat" cmpd="sng">
              <a:solidFill>
                <a:schemeClr val="accent1"/>
              </a:solidFill>
              <a:prstDash val="solid"/>
              <a:round/>
              <a:headEnd type="none" w="med" len="med"/>
              <a:tailEnd type="none" w="med" len="med"/>
            </a:ln>
          </p:spPr>
        </p:cxnSp>
      </p:grpSp>
      <p:pic>
        <p:nvPicPr>
          <p:cNvPr id="2" name="图片 1"/>
          <p:cNvPicPr>
            <a:picLocks noChangeAspect="1"/>
          </p:cNvPicPr>
          <p:nvPr/>
        </p:nvPicPr>
        <p:blipFill>
          <a:blip r:embed="rId2"/>
          <a:stretch>
            <a:fillRect/>
          </a:stretch>
        </p:blipFill>
        <p:spPr>
          <a:xfrm>
            <a:off x="4977765" y="1400175"/>
            <a:ext cx="3020695" cy="171513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3"/>
        <p:cNvGrpSpPr/>
        <p:nvPr/>
      </p:nvGrpSpPr>
      <p:grpSpPr>
        <a:xfrm>
          <a:off x="0" y="0"/>
          <a:ext cx="0" cy="0"/>
          <a:chOff x="0" y="0"/>
          <a:chExt cx="0" cy="0"/>
        </a:xfrm>
      </p:grpSpPr>
      <p:sp>
        <p:nvSpPr>
          <p:cNvPr id="1935" name="Google Shape;1935;p32"/>
          <p:cNvSpPr txBox="1">
            <a:spLocks noGrp="1"/>
          </p:cNvSpPr>
          <p:nvPr>
            <p:ph type="title"/>
          </p:nvPr>
        </p:nvSpPr>
        <p:spPr>
          <a:xfrm flipH="1">
            <a:off x="4490750" y="2196550"/>
            <a:ext cx="10146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03</a:t>
            </a:r>
            <a:endParaRPr dirty="0"/>
          </a:p>
        </p:txBody>
      </p:sp>
      <p:sp>
        <p:nvSpPr>
          <p:cNvPr id="1937" name="Google Shape;1937;p32"/>
          <p:cNvSpPr txBox="1">
            <a:spLocks noGrp="1"/>
          </p:cNvSpPr>
          <p:nvPr>
            <p:ph type="subTitle" idx="2"/>
          </p:nvPr>
        </p:nvSpPr>
        <p:spPr>
          <a:xfrm>
            <a:off x="5568688" y="2402290"/>
            <a:ext cx="2111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Defense </a:t>
            </a:r>
            <a:r>
              <a:rPr lang="en-US" altLang="en-GB" dirty="0"/>
              <a:t>M</a:t>
            </a:r>
            <a:r>
              <a:rPr lang="en-GB" dirty="0"/>
              <a:t>ethods for SQL </a:t>
            </a:r>
            <a:r>
              <a:rPr lang="en-US" altLang="en-GB" dirty="0"/>
              <a:t>I</a:t>
            </a:r>
            <a:r>
              <a:rPr lang="en-GB" dirty="0"/>
              <a:t>njection</a:t>
            </a:r>
            <a:endParaRPr lang="en-GB" dirty="0"/>
          </a:p>
        </p:txBody>
      </p:sp>
      <p:sp>
        <p:nvSpPr>
          <p:cNvPr id="1938" name="Google Shape;1938;p32"/>
          <p:cNvSpPr txBox="1">
            <a:spLocks noGrp="1"/>
          </p:cNvSpPr>
          <p:nvPr>
            <p:ph type="title" idx="3"/>
          </p:nvPr>
        </p:nvSpPr>
        <p:spPr>
          <a:xfrm>
            <a:off x="713105" y="530225"/>
            <a:ext cx="5835015" cy="1015365"/>
          </a:xfrm>
          <a:prstGeom prst="rect">
            <a:avLst/>
          </a:prstGeom>
        </p:spPr>
        <p:txBody>
          <a:bodyPr spcFirstLastPara="1" wrap="square" lIns="91425" tIns="91425" rIns="91425" bIns="91425" anchor="ctr" anchorCtr="0">
            <a:noAutofit/>
          </a:bodyPr>
          <a:lstStyle/>
          <a:p>
            <a:pPr marL="0" lvl="0" indent="0" algn="l" rtl="0">
              <a:lnSpc>
                <a:spcPct val="70000"/>
              </a:lnSpc>
              <a:spcBef>
                <a:spcPts val="0"/>
              </a:spcBef>
              <a:spcAft>
                <a:spcPts val="0"/>
              </a:spcAft>
              <a:buNone/>
            </a:pPr>
            <a:r>
              <a:rPr lang="en-GB" sz="4400" dirty="0"/>
              <a:t>Table of contents</a:t>
            </a:r>
            <a:endParaRPr lang="en-GB" sz="4400" dirty="0"/>
          </a:p>
        </p:txBody>
      </p:sp>
      <p:sp>
        <p:nvSpPr>
          <p:cNvPr id="1939" name="Google Shape;1939;p32"/>
          <p:cNvSpPr txBox="1">
            <a:spLocks noGrp="1"/>
          </p:cNvSpPr>
          <p:nvPr>
            <p:ph type="title" idx="4"/>
          </p:nvPr>
        </p:nvSpPr>
        <p:spPr>
          <a:xfrm flipH="1">
            <a:off x="713225" y="3727781"/>
            <a:ext cx="10146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02</a:t>
            </a:r>
            <a:endParaRPr dirty="0"/>
          </a:p>
        </p:txBody>
      </p:sp>
      <p:sp>
        <p:nvSpPr>
          <p:cNvPr id="1941" name="Google Shape;1941;p32"/>
          <p:cNvSpPr txBox="1">
            <a:spLocks noGrp="1"/>
          </p:cNvSpPr>
          <p:nvPr>
            <p:ph type="subTitle" idx="6"/>
          </p:nvPr>
        </p:nvSpPr>
        <p:spPr>
          <a:xfrm>
            <a:off x="1850038" y="3952578"/>
            <a:ext cx="2111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ym typeface="+mn-ea"/>
              </a:rPr>
              <a:t>Principles of SQL </a:t>
            </a:r>
            <a:r>
              <a:rPr lang="en-US" altLang="en-GB" dirty="0">
                <a:sym typeface="+mn-ea"/>
              </a:rPr>
              <a:t>I</a:t>
            </a:r>
            <a:r>
              <a:rPr lang="en-GB" dirty="0">
                <a:sym typeface="+mn-ea"/>
              </a:rPr>
              <a:t>njection</a:t>
            </a:r>
            <a:endParaRPr dirty="0"/>
          </a:p>
        </p:txBody>
      </p:sp>
      <p:sp>
        <p:nvSpPr>
          <p:cNvPr id="1942" name="Google Shape;1942;p32"/>
          <p:cNvSpPr txBox="1">
            <a:spLocks noGrp="1"/>
          </p:cNvSpPr>
          <p:nvPr>
            <p:ph type="title" idx="7"/>
          </p:nvPr>
        </p:nvSpPr>
        <p:spPr>
          <a:xfrm flipH="1">
            <a:off x="718125" y="2196550"/>
            <a:ext cx="10146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sp>
        <p:nvSpPr>
          <p:cNvPr id="1943" name="Google Shape;1943;p32"/>
          <p:cNvSpPr txBox="1">
            <a:spLocks noGrp="1"/>
          </p:cNvSpPr>
          <p:nvPr>
            <p:ph type="subTitle" idx="9"/>
          </p:nvPr>
        </p:nvSpPr>
        <p:spPr>
          <a:xfrm>
            <a:off x="1850038" y="2402080"/>
            <a:ext cx="2111100" cy="338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SQL Injection Overview</a:t>
            </a:r>
            <a:endParaRPr lang="en-GB" dirty="0"/>
          </a:p>
        </p:txBody>
      </p:sp>
      <p:grpSp>
        <p:nvGrpSpPr>
          <p:cNvPr id="1944" name="Google Shape;1944;p32"/>
          <p:cNvGrpSpPr/>
          <p:nvPr/>
        </p:nvGrpSpPr>
        <p:grpSpPr>
          <a:xfrm rot="-5400000">
            <a:off x="817263" y="1449525"/>
            <a:ext cx="211721" cy="410001"/>
            <a:chOff x="3089613" y="3499975"/>
            <a:chExt cx="211721" cy="410001"/>
          </a:xfrm>
        </p:grpSpPr>
        <p:sp>
          <p:nvSpPr>
            <p:cNvPr id="1945" name="Google Shape;1945;p32"/>
            <p:cNvSpPr/>
            <p:nvPr/>
          </p:nvSpPr>
          <p:spPr>
            <a:xfrm rot="-2700000">
              <a:off x="3120918" y="3729559"/>
              <a:ext cx="149462" cy="149462"/>
            </a:xfrm>
            <a:custGeom>
              <a:avLst/>
              <a:gdLst/>
              <a:ahLst/>
              <a:cxnLst/>
              <a:rect l="l" t="t" r="r" b="b"/>
              <a:pathLst>
                <a:path w="3923" h="3923" extrusionOk="0">
                  <a:moveTo>
                    <a:pt x="153" y="0"/>
                  </a:moveTo>
                  <a:lnTo>
                    <a:pt x="0" y="3922"/>
                  </a:lnTo>
                  <a:lnTo>
                    <a:pt x="3922" y="3757"/>
                  </a:lnTo>
                  <a:lnTo>
                    <a:pt x="3897" y="3069"/>
                  </a:lnTo>
                  <a:lnTo>
                    <a:pt x="726" y="3196"/>
                  </a:lnTo>
                  <a:lnTo>
                    <a:pt x="853" y="26"/>
                  </a:lnTo>
                  <a:lnTo>
                    <a:pt x="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32"/>
            <p:cNvSpPr/>
            <p:nvPr/>
          </p:nvSpPr>
          <p:spPr>
            <a:xfrm rot="-2700000">
              <a:off x="3120963" y="3630244"/>
              <a:ext cx="148967" cy="149462"/>
            </a:xfrm>
            <a:custGeom>
              <a:avLst/>
              <a:gdLst/>
              <a:ahLst/>
              <a:cxnLst/>
              <a:rect l="l" t="t" r="r" b="b"/>
              <a:pathLst>
                <a:path w="3910" h="3923" extrusionOk="0">
                  <a:moveTo>
                    <a:pt x="153" y="1"/>
                  </a:moveTo>
                  <a:lnTo>
                    <a:pt x="1" y="3923"/>
                  </a:lnTo>
                  <a:lnTo>
                    <a:pt x="3910" y="3757"/>
                  </a:lnTo>
                  <a:lnTo>
                    <a:pt x="3884" y="3070"/>
                  </a:lnTo>
                  <a:lnTo>
                    <a:pt x="726" y="3197"/>
                  </a:lnTo>
                  <a:lnTo>
                    <a:pt x="854" y="26"/>
                  </a:lnTo>
                  <a:lnTo>
                    <a:pt x="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32"/>
            <p:cNvSpPr/>
            <p:nvPr/>
          </p:nvSpPr>
          <p:spPr>
            <a:xfrm rot="-2700000">
              <a:off x="3120567" y="3530929"/>
              <a:ext cx="149462" cy="149462"/>
            </a:xfrm>
            <a:custGeom>
              <a:avLst/>
              <a:gdLst/>
              <a:ahLst/>
              <a:cxnLst/>
              <a:rect l="l" t="t" r="r" b="b"/>
              <a:pathLst>
                <a:path w="3923" h="3923" extrusionOk="0">
                  <a:moveTo>
                    <a:pt x="166" y="1"/>
                  </a:moveTo>
                  <a:lnTo>
                    <a:pt x="0" y="3922"/>
                  </a:lnTo>
                  <a:lnTo>
                    <a:pt x="3922" y="3770"/>
                  </a:lnTo>
                  <a:lnTo>
                    <a:pt x="3897" y="3069"/>
                  </a:lnTo>
                  <a:lnTo>
                    <a:pt x="726" y="3197"/>
                  </a:lnTo>
                  <a:lnTo>
                    <a:pt x="853" y="39"/>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48" name="Google Shape;1948;p32"/>
          <p:cNvGrpSpPr/>
          <p:nvPr/>
        </p:nvGrpSpPr>
        <p:grpSpPr>
          <a:xfrm>
            <a:off x="8049413" y="3754300"/>
            <a:ext cx="211721" cy="410001"/>
            <a:chOff x="5842663" y="2500350"/>
            <a:chExt cx="211721" cy="410001"/>
          </a:xfrm>
        </p:grpSpPr>
        <p:sp>
          <p:nvSpPr>
            <p:cNvPr id="1949" name="Google Shape;1949;p32"/>
            <p:cNvSpPr/>
            <p:nvPr/>
          </p:nvSpPr>
          <p:spPr>
            <a:xfrm rot="8100000">
              <a:off x="5873617" y="2531304"/>
              <a:ext cx="149462" cy="149462"/>
            </a:xfrm>
            <a:custGeom>
              <a:avLst/>
              <a:gdLst/>
              <a:ahLst/>
              <a:cxnLst/>
              <a:rect l="l" t="t" r="r" b="b"/>
              <a:pathLst>
                <a:path w="3923" h="3923" extrusionOk="0">
                  <a:moveTo>
                    <a:pt x="153" y="0"/>
                  </a:moveTo>
                  <a:lnTo>
                    <a:pt x="0" y="3922"/>
                  </a:lnTo>
                  <a:lnTo>
                    <a:pt x="3922" y="3757"/>
                  </a:lnTo>
                  <a:lnTo>
                    <a:pt x="3897" y="3069"/>
                  </a:lnTo>
                  <a:lnTo>
                    <a:pt x="726" y="3196"/>
                  </a:lnTo>
                  <a:lnTo>
                    <a:pt x="853" y="26"/>
                  </a:lnTo>
                  <a:lnTo>
                    <a:pt x="15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32"/>
            <p:cNvSpPr/>
            <p:nvPr/>
          </p:nvSpPr>
          <p:spPr>
            <a:xfrm rot="8100000">
              <a:off x="5874067" y="2630619"/>
              <a:ext cx="148967" cy="149462"/>
            </a:xfrm>
            <a:custGeom>
              <a:avLst/>
              <a:gdLst/>
              <a:ahLst/>
              <a:cxnLst/>
              <a:rect l="l" t="t" r="r" b="b"/>
              <a:pathLst>
                <a:path w="3910" h="3923" extrusionOk="0">
                  <a:moveTo>
                    <a:pt x="153" y="1"/>
                  </a:moveTo>
                  <a:lnTo>
                    <a:pt x="1" y="3923"/>
                  </a:lnTo>
                  <a:lnTo>
                    <a:pt x="3910" y="3757"/>
                  </a:lnTo>
                  <a:lnTo>
                    <a:pt x="3884" y="3070"/>
                  </a:lnTo>
                  <a:lnTo>
                    <a:pt x="726" y="3197"/>
                  </a:lnTo>
                  <a:lnTo>
                    <a:pt x="854" y="26"/>
                  </a:lnTo>
                  <a:lnTo>
                    <a:pt x="15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32"/>
            <p:cNvSpPr/>
            <p:nvPr/>
          </p:nvSpPr>
          <p:spPr>
            <a:xfrm rot="8100000">
              <a:off x="5873968" y="2729934"/>
              <a:ext cx="149462" cy="149462"/>
            </a:xfrm>
            <a:custGeom>
              <a:avLst/>
              <a:gdLst/>
              <a:ahLst/>
              <a:cxnLst/>
              <a:rect l="l" t="t" r="r" b="b"/>
              <a:pathLst>
                <a:path w="3923" h="3923" extrusionOk="0">
                  <a:moveTo>
                    <a:pt x="166" y="1"/>
                  </a:moveTo>
                  <a:lnTo>
                    <a:pt x="0" y="3922"/>
                  </a:lnTo>
                  <a:lnTo>
                    <a:pt x="3922" y="3770"/>
                  </a:lnTo>
                  <a:lnTo>
                    <a:pt x="3897" y="3069"/>
                  </a:lnTo>
                  <a:lnTo>
                    <a:pt x="726" y="3197"/>
                  </a:lnTo>
                  <a:lnTo>
                    <a:pt x="853" y="39"/>
                  </a:lnTo>
                  <a:lnTo>
                    <a:pt x="1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52" name="Google Shape;1952;p32"/>
          <p:cNvSpPr txBox="1">
            <a:spLocks noGrp="1"/>
          </p:cNvSpPr>
          <p:nvPr>
            <p:ph type="title" idx="13"/>
          </p:nvPr>
        </p:nvSpPr>
        <p:spPr>
          <a:xfrm flipH="1">
            <a:off x="4490750" y="3727781"/>
            <a:ext cx="1014600" cy="880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04</a:t>
            </a:r>
            <a:endParaRPr dirty="0"/>
          </a:p>
        </p:txBody>
      </p:sp>
      <p:sp>
        <p:nvSpPr>
          <p:cNvPr id="1954" name="Google Shape;1954;p32"/>
          <p:cNvSpPr txBox="1">
            <a:spLocks noGrp="1"/>
          </p:cNvSpPr>
          <p:nvPr>
            <p:ph type="subTitle" idx="15"/>
          </p:nvPr>
        </p:nvSpPr>
        <p:spPr>
          <a:xfrm>
            <a:off x="5622925" y="3952240"/>
            <a:ext cx="2249805" cy="33845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Database </a:t>
            </a:r>
            <a:r>
              <a:rPr lang="en-US" altLang="en-GB" dirty="0"/>
              <a:t>S</a:t>
            </a:r>
            <a:r>
              <a:rPr lang="en-GB" dirty="0"/>
              <a:t>ecurity </a:t>
            </a:r>
            <a:r>
              <a:rPr lang="en-US" altLang="en-GB" dirty="0"/>
              <a:t>P</a:t>
            </a:r>
            <a:r>
              <a:rPr lang="en-GB" dirty="0"/>
              <a:t>olicies</a:t>
            </a:r>
            <a:endParaRPr lang="en-GB"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42"/>
                                        </p:tgtEl>
                                        <p:attrNameLst>
                                          <p:attrName>style.visibility</p:attrName>
                                        </p:attrNameLst>
                                      </p:cBhvr>
                                      <p:to>
                                        <p:strVal val="visible"/>
                                      </p:to>
                                    </p:set>
                                    <p:anim calcmode="lin" valueType="num">
                                      <p:cBhvr additive="base">
                                        <p:cTn id="7" dur="500" fill="hold"/>
                                        <p:tgtEl>
                                          <p:spTgt spid="1942"/>
                                        </p:tgtEl>
                                        <p:attrNameLst>
                                          <p:attrName>ppt_x</p:attrName>
                                        </p:attrNameLst>
                                      </p:cBhvr>
                                      <p:tavLst>
                                        <p:tav tm="0">
                                          <p:val>
                                            <p:strVal val="#ppt_x"/>
                                          </p:val>
                                        </p:tav>
                                        <p:tav tm="100000">
                                          <p:val>
                                            <p:strVal val="#ppt_x"/>
                                          </p:val>
                                        </p:tav>
                                      </p:tavLst>
                                    </p:anim>
                                    <p:anim calcmode="lin" valueType="num">
                                      <p:cBhvr additive="base">
                                        <p:cTn id="8" dur="500" fill="hold"/>
                                        <p:tgtEl>
                                          <p:spTgt spid="194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43">
                                            <p:txEl>
                                              <p:pRg st="0" end="0"/>
                                            </p:txEl>
                                          </p:spTgt>
                                        </p:tgtEl>
                                        <p:attrNameLst>
                                          <p:attrName>style.visibility</p:attrName>
                                        </p:attrNameLst>
                                      </p:cBhvr>
                                      <p:to>
                                        <p:strVal val="visible"/>
                                      </p:to>
                                    </p:set>
                                    <p:anim calcmode="lin" valueType="num">
                                      <p:cBhvr additive="base">
                                        <p:cTn id="11" dur="500" fill="hold"/>
                                        <p:tgtEl>
                                          <p:spTgt spid="194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9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35"/>
                                        </p:tgtEl>
                                        <p:attrNameLst>
                                          <p:attrName>style.visibility</p:attrName>
                                        </p:attrNameLst>
                                      </p:cBhvr>
                                      <p:to>
                                        <p:strVal val="visible"/>
                                      </p:to>
                                    </p:set>
                                    <p:anim calcmode="lin" valueType="num">
                                      <p:cBhvr additive="base">
                                        <p:cTn id="17" dur="500" fill="hold"/>
                                        <p:tgtEl>
                                          <p:spTgt spid="1935"/>
                                        </p:tgtEl>
                                        <p:attrNameLst>
                                          <p:attrName>ppt_x</p:attrName>
                                        </p:attrNameLst>
                                      </p:cBhvr>
                                      <p:tavLst>
                                        <p:tav tm="0">
                                          <p:val>
                                            <p:strVal val="#ppt_x"/>
                                          </p:val>
                                        </p:tav>
                                        <p:tav tm="100000">
                                          <p:val>
                                            <p:strVal val="#ppt_x"/>
                                          </p:val>
                                        </p:tav>
                                      </p:tavLst>
                                    </p:anim>
                                    <p:anim calcmode="lin" valueType="num">
                                      <p:cBhvr additive="base">
                                        <p:cTn id="18" dur="500" fill="hold"/>
                                        <p:tgtEl>
                                          <p:spTgt spid="193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937">
                                            <p:txEl>
                                              <p:pRg st="0" end="0"/>
                                            </p:txEl>
                                          </p:spTgt>
                                        </p:tgtEl>
                                        <p:attrNameLst>
                                          <p:attrName>style.visibility</p:attrName>
                                        </p:attrNameLst>
                                      </p:cBhvr>
                                      <p:to>
                                        <p:strVal val="visible"/>
                                      </p:to>
                                    </p:set>
                                    <p:anim calcmode="lin" valueType="num">
                                      <p:cBhvr additive="base">
                                        <p:cTn id="21" dur="500" fill="hold"/>
                                        <p:tgtEl>
                                          <p:spTgt spid="1937">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93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939"/>
                                        </p:tgtEl>
                                        <p:attrNameLst>
                                          <p:attrName>style.visibility</p:attrName>
                                        </p:attrNameLst>
                                      </p:cBhvr>
                                      <p:to>
                                        <p:strVal val="visible"/>
                                      </p:to>
                                    </p:set>
                                    <p:anim calcmode="lin" valueType="num">
                                      <p:cBhvr additive="base">
                                        <p:cTn id="27" dur="500" fill="hold"/>
                                        <p:tgtEl>
                                          <p:spTgt spid="1939"/>
                                        </p:tgtEl>
                                        <p:attrNameLst>
                                          <p:attrName>ppt_x</p:attrName>
                                        </p:attrNameLst>
                                      </p:cBhvr>
                                      <p:tavLst>
                                        <p:tav tm="0">
                                          <p:val>
                                            <p:strVal val="#ppt_x"/>
                                          </p:val>
                                        </p:tav>
                                        <p:tav tm="100000">
                                          <p:val>
                                            <p:strVal val="#ppt_x"/>
                                          </p:val>
                                        </p:tav>
                                      </p:tavLst>
                                    </p:anim>
                                    <p:anim calcmode="lin" valueType="num">
                                      <p:cBhvr additive="base">
                                        <p:cTn id="28" dur="500" fill="hold"/>
                                        <p:tgtEl>
                                          <p:spTgt spid="193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941">
                                            <p:txEl>
                                              <p:pRg st="0" end="0"/>
                                            </p:txEl>
                                          </p:spTgt>
                                        </p:tgtEl>
                                        <p:attrNameLst>
                                          <p:attrName>style.visibility</p:attrName>
                                        </p:attrNameLst>
                                      </p:cBhvr>
                                      <p:to>
                                        <p:strVal val="visible"/>
                                      </p:to>
                                    </p:set>
                                    <p:anim calcmode="lin" valueType="num">
                                      <p:cBhvr additive="base">
                                        <p:cTn id="31" dur="500" fill="hold"/>
                                        <p:tgtEl>
                                          <p:spTgt spid="1941">
                                            <p:txEl>
                                              <p:pRg st="0" end="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94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52"/>
                                        </p:tgtEl>
                                        <p:attrNameLst>
                                          <p:attrName>style.visibility</p:attrName>
                                        </p:attrNameLst>
                                      </p:cBhvr>
                                      <p:to>
                                        <p:strVal val="visible"/>
                                      </p:to>
                                    </p:set>
                                    <p:anim calcmode="lin" valueType="num">
                                      <p:cBhvr additive="base">
                                        <p:cTn id="37" dur="500" fill="hold"/>
                                        <p:tgtEl>
                                          <p:spTgt spid="1952"/>
                                        </p:tgtEl>
                                        <p:attrNameLst>
                                          <p:attrName>ppt_x</p:attrName>
                                        </p:attrNameLst>
                                      </p:cBhvr>
                                      <p:tavLst>
                                        <p:tav tm="0">
                                          <p:val>
                                            <p:strVal val="#ppt_x"/>
                                          </p:val>
                                        </p:tav>
                                        <p:tav tm="100000">
                                          <p:val>
                                            <p:strVal val="#ppt_x"/>
                                          </p:val>
                                        </p:tav>
                                      </p:tavLst>
                                    </p:anim>
                                    <p:anim calcmode="lin" valueType="num">
                                      <p:cBhvr additive="base">
                                        <p:cTn id="38" dur="500" fill="hold"/>
                                        <p:tgtEl>
                                          <p:spTgt spid="1952"/>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954">
                                            <p:txEl>
                                              <p:pRg st="0" end="0"/>
                                            </p:txEl>
                                          </p:spTgt>
                                        </p:tgtEl>
                                        <p:attrNameLst>
                                          <p:attrName>style.visibility</p:attrName>
                                        </p:attrNameLst>
                                      </p:cBhvr>
                                      <p:to>
                                        <p:strVal val="visible"/>
                                      </p:to>
                                    </p:set>
                                    <p:anim calcmode="lin" valueType="num">
                                      <p:cBhvr additive="base">
                                        <p:cTn id="41" dur="500" fill="hold"/>
                                        <p:tgtEl>
                                          <p:spTgt spid="1954">
                                            <p:txEl>
                                              <p:pRg st="0" end="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95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2" grpId="0"/>
      <p:bldP spid="1943" grpId="0" build="p"/>
      <p:bldP spid="1942" grpId="1"/>
      <p:bldP spid="1943" grpId="1" build="p"/>
      <p:bldP spid="1935" grpId="0"/>
      <p:bldP spid="1937" grpId="0" build="p"/>
      <p:bldP spid="1935" grpId="1"/>
      <p:bldP spid="1937" grpId="1" build="p"/>
      <p:bldP spid="1939" grpId="0"/>
      <p:bldP spid="1941" grpId="0" build="p"/>
      <p:bldP spid="1939" grpId="1"/>
      <p:bldP spid="1941" grpId="1" build="p"/>
      <p:bldP spid="1952" grpId="0"/>
      <p:bldP spid="1954" grpId="0" build="p"/>
      <p:bldP spid="1952" grpId="1"/>
      <p:bldP spid="1954" grpI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58"/>
        <p:cNvGrpSpPr/>
        <p:nvPr/>
      </p:nvGrpSpPr>
      <p:grpSpPr>
        <a:xfrm>
          <a:off x="0" y="0"/>
          <a:ext cx="0" cy="0"/>
          <a:chOff x="0" y="0"/>
          <a:chExt cx="0" cy="0"/>
        </a:xfrm>
      </p:grpSpPr>
      <p:pic>
        <p:nvPicPr>
          <p:cNvPr id="2" name="图片 1"/>
          <p:cNvPicPr/>
          <p:nvPr/>
        </p:nvPicPr>
        <p:blipFill>
          <a:blip r:embed="rId1"/>
          <a:srcRect b="-656"/>
        </p:blipFill>
        <p:spPr>
          <a:xfrm>
            <a:off x="1013460" y="1102995"/>
            <a:ext cx="3048000" cy="3020695"/>
          </a:xfrm>
          <a:prstGeom prst="ellipse">
            <a:avLst/>
          </a:prstGeom>
        </p:spPr>
      </p:pic>
      <p:grpSp>
        <p:nvGrpSpPr>
          <p:cNvPr id="1959" name="Google Shape;1959;p33"/>
          <p:cNvGrpSpPr/>
          <p:nvPr/>
        </p:nvGrpSpPr>
        <p:grpSpPr>
          <a:xfrm>
            <a:off x="913356" y="943282"/>
            <a:ext cx="1319372" cy="1319369"/>
            <a:chOff x="3626573" y="4346800"/>
            <a:chExt cx="981602" cy="981600"/>
          </a:xfrm>
        </p:grpSpPr>
        <p:sp>
          <p:nvSpPr>
            <p:cNvPr id="1960" name="Google Shape;1960;p33"/>
            <p:cNvSpPr/>
            <p:nvPr/>
          </p:nvSpPr>
          <p:spPr>
            <a:xfrm flipH="1">
              <a:off x="3626573" y="4346800"/>
              <a:ext cx="981600" cy="981600"/>
            </a:xfrm>
            <a:prstGeom prst="pie">
              <a:avLst>
                <a:gd name="adj1" fmla="val 10740800"/>
                <a:gd name="adj2" fmla="val 21558904"/>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1961" name="Google Shape;1961;p33"/>
            <p:cNvPicPr preferRelativeResize="0"/>
            <p:nvPr/>
          </p:nvPicPr>
          <p:blipFill rotWithShape="1">
            <a:blip r:embed="rId2">
              <a:alphaModFix amt="47000"/>
            </a:blip>
            <a:srcRect t="268" b="23109"/>
            <a:stretch>
              <a:fillRect/>
            </a:stretch>
          </p:blipFill>
          <p:spPr>
            <a:xfrm>
              <a:off x="3626575" y="4347400"/>
              <a:ext cx="981600" cy="980400"/>
            </a:xfrm>
            <a:prstGeom prst="pie">
              <a:avLst>
                <a:gd name="adj1" fmla="val 10744305"/>
                <a:gd name="adj2" fmla="val 61521"/>
              </a:avLst>
            </a:prstGeom>
            <a:noFill/>
            <a:ln>
              <a:noFill/>
            </a:ln>
          </p:spPr>
        </p:pic>
      </p:grpSp>
      <p:sp>
        <p:nvSpPr>
          <p:cNvPr id="1962" name="Google Shape;1962;p33"/>
          <p:cNvSpPr txBox="1">
            <a:spLocks noGrp="1"/>
          </p:cNvSpPr>
          <p:nvPr>
            <p:ph type="title"/>
          </p:nvPr>
        </p:nvSpPr>
        <p:spPr>
          <a:xfrm>
            <a:off x="5342850" y="2703275"/>
            <a:ext cx="2887800" cy="543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ym typeface="+mn-ea"/>
              </a:rPr>
              <a:t>SQL Injection Overview</a:t>
            </a:r>
            <a:endParaRPr u="none" dirty="0">
              <a:ea typeface="等线" panose="02010600030101010101" charset="-122"/>
            </a:endParaRPr>
          </a:p>
        </p:txBody>
      </p:sp>
      <p:sp>
        <p:nvSpPr>
          <p:cNvPr id="1963" name="Google Shape;1963;p33"/>
          <p:cNvSpPr txBox="1">
            <a:spLocks noGrp="1"/>
          </p:cNvSpPr>
          <p:nvPr>
            <p:ph type="title" idx="2"/>
          </p:nvPr>
        </p:nvSpPr>
        <p:spPr>
          <a:xfrm>
            <a:off x="5342851" y="1227425"/>
            <a:ext cx="2887800" cy="1200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01</a:t>
            </a:r>
            <a:endParaRPr dirty="0"/>
          </a:p>
        </p:txBody>
      </p:sp>
      <p:grpSp>
        <p:nvGrpSpPr>
          <p:cNvPr id="1966" name="Google Shape;1966;p33"/>
          <p:cNvGrpSpPr/>
          <p:nvPr/>
        </p:nvGrpSpPr>
        <p:grpSpPr>
          <a:xfrm>
            <a:off x="1494160" y="943274"/>
            <a:ext cx="820611" cy="514350"/>
            <a:chOff x="1847510" y="943299"/>
            <a:chExt cx="820611" cy="514350"/>
          </a:xfrm>
        </p:grpSpPr>
        <p:grpSp>
          <p:nvGrpSpPr>
            <p:cNvPr id="1967" name="Google Shape;1967;p33"/>
            <p:cNvGrpSpPr/>
            <p:nvPr/>
          </p:nvGrpSpPr>
          <p:grpSpPr>
            <a:xfrm rot="5400000">
              <a:off x="1770623" y="1020186"/>
              <a:ext cx="514350" cy="360576"/>
              <a:chOff x="811070" y="531598"/>
              <a:chExt cx="514350" cy="360576"/>
            </a:xfrm>
          </p:grpSpPr>
          <p:sp>
            <p:nvSpPr>
              <p:cNvPr id="1968" name="Google Shape;1968;p33"/>
              <p:cNvSpPr/>
              <p:nvPr/>
            </p:nvSpPr>
            <p:spPr>
              <a:xfrm rot="2700000">
                <a:off x="972493" y="539771"/>
                <a:ext cx="37637" cy="35992"/>
              </a:xfrm>
              <a:custGeom>
                <a:avLst/>
                <a:gdLst/>
                <a:ahLst/>
                <a:cxnLst/>
                <a:rect l="l" t="t" r="r" b="b"/>
                <a:pathLst>
                  <a:path w="778" h="744" extrusionOk="0">
                    <a:moveTo>
                      <a:pt x="368" y="0"/>
                    </a:moveTo>
                    <a:cubicBezTo>
                      <a:pt x="178" y="0"/>
                      <a:pt x="0" y="148"/>
                      <a:pt x="0" y="370"/>
                    </a:cubicBezTo>
                    <a:cubicBezTo>
                      <a:pt x="0" y="595"/>
                      <a:pt x="183" y="744"/>
                      <a:pt x="376" y="744"/>
                    </a:cubicBezTo>
                    <a:cubicBezTo>
                      <a:pt x="466" y="744"/>
                      <a:pt x="560" y="711"/>
                      <a:pt x="637" y="637"/>
                    </a:cubicBezTo>
                    <a:cubicBezTo>
                      <a:pt x="777" y="485"/>
                      <a:pt x="777" y="255"/>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33"/>
              <p:cNvSpPr/>
              <p:nvPr/>
            </p:nvSpPr>
            <p:spPr>
              <a:xfrm rot="2700000">
                <a:off x="972568" y="693793"/>
                <a:ext cx="37589" cy="36186"/>
              </a:xfrm>
              <a:custGeom>
                <a:avLst/>
                <a:gdLst/>
                <a:ahLst/>
                <a:cxnLst/>
                <a:rect l="l" t="t" r="r" b="b"/>
                <a:pathLst>
                  <a:path w="777" h="748" extrusionOk="0">
                    <a:moveTo>
                      <a:pt x="375" y="0"/>
                    </a:moveTo>
                    <a:cubicBezTo>
                      <a:pt x="183" y="0"/>
                      <a:pt x="0" y="149"/>
                      <a:pt x="0" y="374"/>
                    </a:cubicBezTo>
                    <a:cubicBezTo>
                      <a:pt x="0" y="599"/>
                      <a:pt x="183" y="747"/>
                      <a:pt x="375" y="747"/>
                    </a:cubicBezTo>
                    <a:cubicBezTo>
                      <a:pt x="466" y="747"/>
                      <a:pt x="559" y="715"/>
                      <a:pt x="637" y="641"/>
                    </a:cubicBezTo>
                    <a:cubicBezTo>
                      <a:pt x="777" y="488"/>
                      <a:pt x="777" y="259"/>
                      <a:pt x="637" y="106"/>
                    </a:cubicBezTo>
                    <a:cubicBezTo>
                      <a:pt x="559" y="33"/>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33"/>
              <p:cNvSpPr/>
              <p:nvPr/>
            </p:nvSpPr>
            <p:spPr>
              <a:xfrm rot="2700000">
                <a:off x="972048" y="847735"/>
                <a:ext cx="38218" cy="36234"/>
              </a:xfrm>
              <a:custGeom>
                <a:avLst/>
                <a:gdLst/>
                <a:ahLst/>
                <a:cxnLst/>
                <a:rect l="l" t="t" r="r" b="b"/>
                <a:pathLst>
                  <a:path w="790" h="749" extrusionOk="0">
                    <a:moveTo>
                      <a:pt x="381" y="1"/>
                    </a:moveTo>
                    <a:cubicBezTo>
                      <a:pt x="189" y="1"/>
                      <a:pt x="0" y="149"/>
                      <a:pt x="0" y="375"/>
                    </a:cubicBezTo>
                    <a:cubicBezTo>
                      <a:pt x="0" y="600"/>
                      <a:pt x="189" y="748"/>
                      <a:pt x="381" y="748"/>
                    </a:cubicBezTo>
                    <a:cubicBezTo>
                      <a:pt x="472" y="748"/>
                      <a:pt x="563" y="715"/>
                      <a:pt x="637" y="642"/>
                    </a:cubicBezTo>
                    <a:cubicBezTo>
                      <a:pt x="790" y="489"/>
                      <a:pt x="790" y="260"/>
                      <a:pt x="637" y="107"/>
                    </a:cubicBezTo>
                    <a:cubicBezTo>
                      <a:pt x="563" y="34"/>
                      <a:pt x="472"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33"/>
              <p:cNvSpPr/>
              <p:nvPr/>
            </p:nvSpPr>
            <p:spPr>
              <a:xfrm rot="2700000">
                <a:off x="818352" y="539605"/>
                <a:ext cx="37637" cy="36186"/>
              </a:xfrm>
              <a:custGeom>
                <a:avLst/>
                <a:gdLst/>
                <a:ahLst/>
                <a:cxnLst/>
                <a:rect l="l" t="t" r="r" b="b"/>
                <a:pathLst>
                  <a:path w="778" h="748" extrusionOk="0">
                    <a:moveTo>
                      <a:pt x="376" y="0"/>
                    </a:moveTo>
                    <a:cubicBezTo>
                      <a:pt x="183" y="0"/>
                      <a:pt x="0" y="149"/>
                      <a:pt x="0" y="374"/>
                    </a:cubicBezTo>
                    <a:cubicBezTo>
                      <a:pt x="0" y="599"/>
                      <a:pt x="183" y="747"/>
                      <a:pt x="376" y="747"/>
                    </a:cubicBezTo>
                    <a:cubicBezTo>
                      <a:pt x="467" y="747"/>
                      <a:pt x="560" y="715"/>
                      <a:pt x="637" y="641"/>
                    </a:cubicBezTo>
                    <a:cubicBezTo>
                      <a:pt x="777" y="488"/>
                      <a:pt x="777" y="259"/>
                      <a:pt x="637" y="106"/>
                    </a:cubicBezTo>
                    <a:cubicBezTo>
                      <a:pt x="560" y="33"/>
                      <a:pt x="467"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33"/>
              <p:cNvSpPr/>
              <p:nvPr/>
            </p:nvSpPr>
            <p:spPr>
              <a:xfrm rot="2700000">
                <a:off x="818369" y="693769"/>
                <a:ext cx="37637" cy="36234"/>
              </a:xfrm>
              <a:custGeom>
                <a:avLst/>
                <a:gdLst/>
                <a:ahLst/>
                <a:cxnLst/>
                <a:rect l="l" t="t" r="r" b="b"/>
                <a:pathLst>
                  <a:path w="778" h="749" extrusionOk="0">
                    <a:moveTo>
                      <a:pt x="376" y="1"/>
                    </a:moveTo>
                    <a:cubicBezTo>
                      <a:pt x="183" y="1"/>
                      <a:pt x="0" y="149"/>
                      <a:pt x="0" y="375"/>
                    </a:cubicBezTo>
                    <a:cubicBezTo>
                      <a:pt x="0" y="600"/>
                      <a:pt x="183" y="748"/>
                      <a:pt x="376" y="748"/>
                    </a:cubicBezTo>
                    <a:cubicBezTo>
                      <a:pt x="466" y="748"/>
                      <a:pt x="560" y="715"/>
                      <a:pt x="637" y="642"/>
                    </a:cubicBezTo>
                    <a:cubicBezTo>
                      <a:pt x="777" y="489"/>
                      <a:pt x="777" y="260"/>
                      <a:pt x="637" y="107"/>
                    </a:cubicBezTo>
                    <a:cubicBezTo>
                      <a:pt x="560" y="34"/>
                      <a:pt x="466" y="1"/>
                      <a:pt x="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3" name="Google Shape;1973;p33"/>
              <p:cNvSpPr/>
              <p:nvPr/>
            </p:nvSpPr>
            <p:spPr>
              <a:xfrm rot="2700000">
                <a:off x="818530" y="847779"/>
                <a:ext cx="37589" cy="36283"/>
              </a:xfrm>
              <a:custGeom>
                <a:avLst/>
                <a:gdLst/>
                <a:ahLst/>
                <a:cxnLst/>
                <a:rect l="l" t="t" r="r" b="b"/>
                <a:pathLst>
                  <a:path w="777" h="750" extrusionOk="0">
                    <a:moveTo>
                      <a:pt x="375" y="0"/>
                    </a:moveTo>
                    <a:cubicBezTo>
                      <a:pt x="182" y="0"/>
                      <a:pt x="0" y="154"/>
                      <a:pt x="0" y="379"/>
                    </a:cubicBezTo>
                    <a:cubicBezTo>
                      <a:pt x="0" y="602"/>
                      <a:pt x="178" y="749"/>
                      <a:pt x="368" y="749"/>
                    </a:cubicBezTo>
                    <a:cubicBezTo>
                      <a:pt x="461" y="749"/>
                      <a:pt x="557" y="714"/>
                      <a:pt x="637" y="634"/>
                    </a:cubicBezTo>
                    <a:cubicBezTo>
                      <a:pt x="777" y="494"/>
                      <a:pt x="777" y="252"/>
                      <a:pt x="637" y="112"/>
                    </a:cubicBezTo>
                    <a:cubicBezTo>
                      <a:pt x="559" y="34"/>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4" name="Google Shape;1974;p33"/>
              <p:cNvSpPr/>
              <p:nvPr/>
            </p:nvSpPr>
            <p:spPr>
              <a:xfrm rot="2700000">
                <a:off x="1280074" y="539839"/>
                <a:ext cx="38218" cy="35992"/>
              </a:xfrm>
              <a:custGeom>
                <a:avLst/>
                <a:gdLst/>
                <a:ahLst/>
                <a:cxnLst/>
                <a:rect l="l" t="t" r="r" b="b"/>
                <a:pathLst>
                  <a:path w="790" h="744" extrusionOk="0">
                    <a:moveTo>
                      <a:pt x="381" y="0"/>
                    </a:moveTo>
                    <a:cubicBezTo>
                      <a:pt x="189" y="0"/>
                      <a:pt x="0" y="149"/>
                      <a:pt x="0" y="374"/>
                    </a:cubicBezTo>
                    <a:cubicBezTo>
                      <a:pt x="0" y="596"/>
                      <a:pt x="184" y="744"/>
                      <a:pt x="374" y="744"/>
                    </a:cubicBezTo>
                    <a:cubicBezTo>
                      <a:pt x="467" y="744"/>
                      <a:pt x="561" y="708"/>
                      <a:pt x="637" y="629"/>
                    </a:cubicBezTo>
                    <a:cubicBezTo>
                      <a:pt x="790" y="489"/>
                      <a:pt x="790" y="247"/>
                      <a:pt x="637" y="107"/>
                    </a:cubicBezTo>
                    <a:cubicBezTo>
                      <a:pt x="563" y="33"/>
                      <a:pt x="472"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33"/>
              <p:cNvSpPr/>
              <p:nvPr/>
            </p:nvSpPr>
            <p:spPr>
              <a:xfrm rot="2700000">
                <a:off x="1280261" y="693861"/>
                <a:ext cx="37637" cy="35605"/>
              </a:xfrm>
              <a:custGeom>
                <a:avLst/>
                <a:gdLst/>
                <a:ahLst/>
                <a:cxnLst/>
                <a:rect l="l" t="t" r="r" b="b"/>
                <a:pathLst>
                  <a:path w="778" h="736" extrusionOk="0">
                    <a:moveTo>
                      <a:pt x="382" y="0"/>
                    </a:moveTo>
                    <a:cubicBezTo>
                      <a:pt x="189" y="0"/>
                      <a:pt x="1" y="149"/>
                      <a:pt x="1" y="374"/>
                    </a:cubicBezTo>
                    <a:cubicBezTo>
                      <a:pt x="1" y="590"/>
                      <a:pt x="188" y="735"/>
                      <a:pt x="380" y="735"/>
                    </a:cubicBezTo>
                    <a:cubicBezTo>
                      <a:pt x="472" y="735"/>
                      <a:pt x="564" y="702"/>
                      <a:pt x="638" y="629"/>
                    </a:cubicBezTo>
                    <a:cubicBezTo>
                      <a:pt x="778" y="488"/>
                      <a:pt x="778" y="247"/>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33"/>
              <p:cNvSpPr/>
              <p:nvPr/>
            </p:nvSpPr>
            <p:spPr>
              <a:xfrm rot="2700000">
                <a:off x="1280432" y="847702"/>
                <a:ext cx="37637" cy="35992"/>
              </a:xfrm>
              <a:custGeom>
                <a:avLst/>
                <a:gdLst/>
                <a:ahLst/>
                <a:cxnLst/>
                <a:rect l="l" t="t" r="r" b="b"/>
                <a:pathLst>
                  <a:path w="778" h="744" extrusionOk="0">
                    <a:moveTo>
                      <a:pt x="374" y="0"/>
                    </a:moveTo>
                    <a:cubicBezTo>
                      <a:pt x="184" y="0"/>
                      <a:pt x="1" y="148"/>
                      <a:pt x="1" y="370"/>
                    </a:cubicBezTo>
                    <a:cubicBezTo>
                      <a:pt x="1" y="595"/>
                      <a:pt x="189" y="744"/>
                      <a:pt x="382" y="744"/>
                    </a:cubicBezTo>
                    <a:cubicBezTo>
                      <a:pt x="472" y="744"/>
                      <a:pt x="564" y="711"/>
                      <a:pt x="637" y="637"/>
                    </a:cubicBezTo>
                    <a:cubicBezTo>
                      <a:pt x="778" y="485"/>
                      <a:pt x="778" y="255"/>
                      <a:pt x="637" y="115"/>
                    </a:cubicBezTo>
                    <a:cubicBezTo>
                      <a:pt x="562" y="36"/>
                      <a:pt x="46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33"/>
              <p:cNvSpPr/>
              <p:nvPr/>
            </p:nvSpPr>
            <p:spPr>
              <a:xfrm rot="2700000">
                <a:off x="1126555" y="539690"/>
                <a:ext cx="37589" cy="36428"/>
              </a:xfrm>
              <a:custGeom>
                <a:avLst/>
                <a:gdLst/>
                <a:ahLst/>
                <a:cxnLst/>
                <a:rect l="l" t="t" r="r" b="b"/>
                <a:pathLst>
                  <a:path w="777" h="753" extrusionOk="0">
                    <a:moveTo>
                      <a:pt x="368" y="0"/>
                    </a:moveTo>
                    <a:cubicBezTo>
                      <a:pt x="178" y="0"/>
                      <a:pt x="0" y="148"/>
                      <a:pt x="0" y="370"/>
                    </a:cubicBezTo>
                    <a:cubicBezTo>
                      <a:pt x="0" y="602"/>
                      <a:pt x="179" y="752"/>
                      <a:pt x="370" y="752"/>
                    </a:cubicBezTo>
                    <a:cubicBezTo>
                      <a:pt x="462" y="752"/>
                      <a:pt x="558" y="717"/>
                      <a:pt x="637" y="638"/>
                    </a:cubicBezTo>
                    <a:cubicBezTo>
                      <a:pt x="777" y="497"/>
                      <a:pt x="777" y="256"/>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33"/>
              <p:cNvSpPr/>
              <p:nvPr/>
            </p:nvSpPr>
            <p:spPr>
              <a:xfrm rot="2700000">
                <a:off x="1126668" y="693941"/>
                <a:ext cx="37637" cy="35992"/>
              </a:xfrm>
              <a:custGeom>
                <a:avLst/>
                <a:gdLst/>
                <a:ahLst/>
                <a:cxnLst/>
                <a:rect l="l" t="t" r="r" b="b"/>
                <a:pathLst>
                  <a:path w="778" h="744" extrusionOk="0">
                    <a:moveTo>
                      <a:pt x="365" y="0"/>
                    </a:moveTo>
                    <a:cubicBezTo>
                      <a:pt x="179" y="0"/>
                      <a:pt x="1" y="148"/>
                      <a:pt x="1" y="370"/>
                    </a:cubicBezTo>
                    <a:cubicBezTo>
                      <a:pt x="1" y="595"/>
                      <a:pt x="183" y="744"/>
                      <a:pt x="372" y="744"/>
                    </a:cubicBezTo>
                    <a:cubicBezTo>
                      <a:pt x="461" y="744"/>
                      <a:pt x="551" y="711"/>
                      <a:pt x="625" y="637"/>
                    </a:cubicBezTo>
                    <a:cubicBezTo>
                      <a:pt x="778" y="485"/>
                      <a:pt x="778" y="255"/>
                      <a:pt x="625" y="115"/>
                    </a:cubicBezTo>
                    <a:cubicBezTo>
                      <a:pt x="549" y="36"/>
                      <a:pt x="456"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33"/>
              <p:cNvSpPr/>
              <p:nvPr/>
            </p:nvSpPr>
            <p:spPr>
              <a:xfrm rot="2700000">
                <a:off x="1126199" y="847759"/>
                <a:ext cx="38266" cy="36186"/>
              </a:xfrm>
              <a:custGeom>
                <a:avLst/>
                <a:gdLst/>
                <a:ahLst/>
                <a:cxnLst/>
                <a:rect l="l" t="t" r="r" b="b"/>
                <a:pathLst>
                  <a:path w="791" h="748" extrusionOk="0">
                    <a:moveTo>
                      <a:pt x="382" y="0"/>
                    </a:moveTo>
                    <a:cubicBezTo>
                      <a:pt x="189" y="0"/>
                      <a:pt x="1" y="149"/>
                      <a:pt x="1" y="374"/>
                    </a:cubicBezTo>
                    <a:cubicBezTo>
                      <a:pt x="1" y="599"/>
                      <a:pt x="189" y="747"/>
                      <a:pt x="382" y="747"/>
                    </a:cubicBezTo>
                    <a:cubicBezTo>
                      <a:pt x="473" y="747"/>
                      <a:pt x="564" y="715"/>
                      <a:pt x="638" y="641"/>
                    </a:cubicBezTo>
                    <a:cubicBezTo>
                      <a:pt x="790" y="488"/>
                      <a:pt x="790" y="259"/>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80" name="Google Shape;1980;p33"/>
            <p:cNvGrpSpPr/>
            <p:nvPr/>
          </p:nvGrpSpPr>
          <p:grpSpPr>
            <a:xfrm rot="5400000">
              <a:off x="2230658" y="1020186"/>
              <a:ext cx="514350" cy="360576"/>
              <a:chOff x="811070" y="531598"/>
              <a:chExt cx="514350" cy="360576"/>
            </a:xfrm>
          </p:grpSpPr>
          <p:sp>
            <p:nvSpPr>
              <p:cNvPr id="1981" name="Google Shape;1981;p33"/>
              <p:cNvSpPr/>
              <p:nvPr/>
            </p:nvSpPr>
            <p:spPr>
              <a:xfrm rot="2700000">
                <a:off x="972493" y="539771"/>
                <a:ext cx="37637" cy="35992"/>
              </a:xfrm>
              <a:custGeom>
                <a:avLst/>
                <a:gdLst/>
                <a:ahLst/>
                <a:cxnLst/>
                <a:rect l="l" t="t" r="r" b="b"/>
                <a:pathLst>
                  <a:path w="778" h="744" extrusionOk="0">
                    <a:moveTo>
                      <a:pt x="368" y="0"/>
                    </a:moveTo>
                    <a:cubicBezTo>
                      <a:pt x="178" y="0"/>
                      <a:pt x="0" y="148"/>
                      <a:pt x="0" y="370"/>
                    </a:cubicBezTo>
                    <a:cubicBezTo>
                      <a:pt x="0" y="595"/>
                      <a:pt x="183" y="744"/>
                      <a:pt x="376" y="744"/>
                    </a:cubicBezTo>
                    <a:cubicBezTo>
                      <a:pt x="466" y="744"/>
                      <a:pt x="560" y="711"/>
                      <a:pt x="637" y="637"/>
                    </a:cubicBezTo>
                    <a:cubicBezTo>
                      <a:pt x="777" y="485"/>
                      <a:pt x="777" y="255"/>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33"/>
              <p:cNvSpPr/>
              <p:nvPr/>
            </p:nvSpPr>
            <p:spPr>
              <a:xfrm rot="2700000">
                <a:off x="972568" y="693793"/>
                <a:ext cx="37589" cy="36186"/>
              </a:xfrm>
              <a:custGeom>
                <a:avLst/>
                <a:gdLst/>
                <a:ahLst/>
                <a:cxnLst/>
                <a:rect l="l" t="t" r="r" b="b"/>
                <a:pathLst>
                  <a:path w="777" h="748" extrusionOk="0">
                    <a:moveTo>
                      <a:pt x="375" y="0"/>
                    </a:moveTo>
                    <a:cubicBezTo>
                      <a:pt x="183" y="0"/>
                      <a:pt x="0" y="149"/>
                      <a:pt x="0" y="374"/>
                    </a:cubicBezTo>
                    <a:cubicBezTo>
                      <a:pt x="0" y="599"/>
                      <a:pt x="183" y="747"/>
                      <a:pt x="375" y="747"/>
                    </a:cubicBezTo>
                    <a:cubicBezTo>
                      <a:pt x="466" y="747"/>
                      <a:pt x="559" y="715"/>
                      <a:pt x="637" y="641"/>
                    </a:cubicBezTo>
                    <a:cubicBezTo>
                      <a:pt x="777" y="488"/>
                      <a:pt x="777" y="259"/>
                      <a:pt x="637" y="106"/>
                    </a:cubicBezTo>
                    <a:cubicBezTo>
                      <a:pt x="559" y="33"/>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33"/>
              <p:cNvSpPr/>
              <p:nvPr/>
            </p:nvSpPr>
            <p:spPr>
              <a:xfrm rot="2700000">
                <a:off x="972048" y="847735"/>
                <a:ext cx="38218" cy="36234"/>
              </a:xfrm>
              <a:custGeom>
                <a:avLst/>
                <a:gdLst/>
                <a:ahLst/>
                <a:cxnLst/>
                <a:rect l="l" t="t" r="r" b="b"/>
                <a:pathLst>
                  <a:path w="790" h="749" extrusionOk="0">
                    <a:moveTo>
                      <a:pt x="381" y="1"/>
                    </a:moveTo>
                    <a:cubicBezTo>
                      <a:pt x="189" y="1"/>
                      <a:pt x="0" y="149"/>
                      <a:pt x="0" y="375"/>
                    </a:cubicBezTo>
                    <a:cubicBezTo>
                      <a:pt x="0" y="600"/>
                      <a:pt x="189" y="748"/>
                      <a:pt x="381" y="748"/>
                    </a:cubicBezTo>
                    <a:cubicBezTo>
                      <a:pt x="472" y="748"/>
                      <a:pt x="563" y="715"/>
                      <a:pt x="637" y="642"/>
                    </a:cubicBezTo>
                    <a:cubicBezTo>
                      <a:pt x="790" y="489"/>
                      <a:pt x="790" y="260"/>
                      <a:pt x="637" y="107"/>
                    </a:cubicBezTo>
                    <a:cubicBezTo>
                      <a:pt x="563" y="34"/>
                      <a:pt x="472" y="1"/>
                      <a:pt x="38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33"/>
              <p:cNvSpPr/>
              <p:nvPr/>
            </p:nvSpPr>
            <p:spPr>
              <a:xfrm rot="2700000">
                <a:off x="818352" y="539605"/>
                <a:ext cx="37637" cy="36186"/>
              </a:xfrm>
              <a:custGeom>
                <a:avLst/>
                <a:gdLst/>
                <a:ahLst/>
                <a:cxnLst/>
                <a:rect l="l" t="t" r="r" b="b"/>
                <a:pathLst>
                  <a:path w="778" h="748" extrusionOk="0">
                    <a:moveTo>
                      <a:pt x="376" y="0"/>
                    </a:moveTo>
                    <a:cubicBezTo>
                      <a:pt x="183" y="0"/>
                      <a:pt x="0" y="149"/>
                      <a:pt x="0" y="374"/>
                    </a:cubicBezTo>
                    <a:cubicBezTo>
                      <a:pt x="0" y="599"/>
                      <a:pt x="183" y="747"/>
                      <a:pt x="376" y="747"/>
                    </a:cubicBezTo>
                    <a:cubicBezTo>
                      <a:pt x="467" y="747"/>
                      <a:pt x="560" y="715"/>
                      <a:pt x="637" y="641"/>
                    </a:cubicBezTo>
                    <a:cubicBezTo>
                      <a:pt x="777" y="488"/>
                      <a:pt x="777" y="259"/>
                      <a:pt x="637" y="106"/>
                    </a:cubicBezTo>
                    <a:cubicBezTo>
                      <a:pt x="560" y="33"/>
                      <a:pt x="467" y="0"/>
                      <a:pt x="37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33"/>
              <p:cNvSpPr/>
              <p:nvPr/>
            </p:nvSpPr>
            <p:spPr>
              <a:xfrm rot="2700000">
                <a:off x="818369" y="693769"/>
                <a:ext cx="37637" cy="36234"/>
              </a:xfrm>
              <a:custGeom>
                <a:avLst/>
                <a:gdLst/>
                <a:ahLst/>
                <a:cxnLst/>
                <a:rect l="l" t="t" r="r" b="b"/>
                <a:pathLst>
                  <a:path w="778" h="749" extrusionOk="0">
                    <a:moveTo>
                      <a:pt x="376" y="1"/>
                    </a:moveTo>
                    <a:cubicBezTo>
                      <a:pt x="183" y="1"/>
                      <a:pt x="0" y="149"/>
                      <a:pt x="0" y="375"/>
                    </a:cubicBezTo>
                    <a:cubicBezTo>
                      <a:pt x="0" y="600"/>
                      <a:pt x="183" y="748"/>
                      <a:pt x="376" y="748"/>
                    </a:cubicBezTo>
                    <a:cubicBezTo>
                      <a:pt x="466" y="748"/>
                      <a:pt x="560" y="715"/>
                      <a:pt x="637" y="642"/>
                    </a:cubicBezTo>
                    <a:cubicBezTo>
                      <a:pt x="777" y="489"/>
                      <a:pt x="777" y="260"/>
                      <a:pt x="637" y="107"/>
                    </a:cubicBezTo>
                    <a:cubicBezTo>
                      <a:pt x="560" y="34"/>
                      <a:pt x="466" y="1"/>
                      <a:pt x="37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33"/>
              <p:cNvSpPr/>
              <p:nvPr/>
            </p:nvSpPr>
            <p:spPr>
              <a:xfrm rot="2700000">
                <a:off x="818530" y="847779"/>
                <a:ext cx="37589" cy="36283"/>
              </a:xfrm>
              <a:custGeom>
                <a:avLst/>
                <a:gdLst/>
                <a:ahLst/>
                <a:cxnLst/>
                <a:rect l="l" t="t" r="r" b="b"/>
                <a:pathLst>
                  <a:path w="777" h="750" extrusionOk="0">
                    <a:moveTo>
                      <a:pt x="375" y="0"/>
                    </a:moveTo>
                    <a:cubicBezTo>
                      <a:pt x="182" y="0"/>
                      <a:pt x="0" y="154"/>
                      <a:pt x="0" y="379"/>
                    </a:cubicBezTo>
                    <a:cubicBezTo>
                      <a:pt x="0" y="602"/>
                      <a:pt x="178" y="749"/>
                      <a:pt x="368" y="749"/>
                    </a:cubicBezTo>
                    <a:cubicBezTo>
                      <a:pt x="461" y="749"/>
                      <a:pt x="557" y="714"/>
                      <a:pt x="637" y="634"/>
                    </a:cubicBezTo>
                    <a:cubicBezTo>
                      <a:pt x="777" y="494"/>
                      <a:pt x="777" y="252"/>
                      <a:pt x="637" y="112"/>
                    </a:cubicBezTo>
                    <a:cubicBezTo>
                      <a:pt x="559" y="34"/>
                      <a:pt x="466" y="0"/>
                      <a:pt x="3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33"/>
              <p:cNvSpPr/>
              <p:nvPr/>
            </p:nvSpPr>
            <p:spPr>
              <a:xfrm rot="2700000">
                <a:off x="1280074" y="539839"/>
                <a:ext cx="38218" cy="35992"/>
              </a:xfrm>
              <a:custGeom>
                <a:avLst/>
                <a:gdLst/>
                <a:ahLst/>
                <a:cxnLst/>
                <a:rect l="l" t="t" r="r" b="b"/>
                <a:pathLst>
                  <a:path w="790" h="744" extrusionOk="0">
                    <a:moveTo>
                      <a:pt x="381" y="0"/>
                    </a:moveTo>
                    <a:cubicBezTo>
                      <a:pt x="189" y="0"/>
                      <a:pt x="0" y="149"/>
                      <a:pt x="0" y="374"/>
                    </a:cubicBezTo>
                    <a:cubicBezTo>
                      <a:pt x="0" y="596"/>
                      <a:pt x="184" y="744"/>
                      <a:pt x="374" y="744"/>
                    </a:cubicBezTo>
                    <a:cubicBezTo>
                      <a:pt x="467" y="744"/>
                      <a:pt x="561" y="708"/>
                      <a:pt x="637" y="629"/>
                    </a:cubicBezTo>
                    <a:cubicBezTo>
                      <a:pt x="790" y="489"/>
                      <a:pt x="790" y="247"/>
                      <a:pt x="637" y="107"/>
                    </a:cubicBezTo>
                    <a:cubicBezTo>
                      <a:pt x="563" y="33"/>
                      <a:pt x="472" y="0"/>
                      <a:pt x="38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33"/>
              <p:cNvSpPr/>
              <p:nvPr/>
            </p:nvSpPr>
            <p:spPr>
              <a:xfrm rot="2700000">
                <a:off x="1280261" y="693861"/>
                <a:ext cx="37637" cy="35605"/>
              </a:xfrm>
              <a:custGeom>
                <a:avLst/>
                <a:gdLst/>
                <a:ahLst/>
                <a:cxnLst/>
                <a:rect l="l" t="t" r="r" b="b"/>
                <a:pathLst>
                  <a:path w="778" h="736" extrusionOk="0">
                    <a:moveTo>
                      <a:pt x="382" y="0"/>
                    </a:moveTo>
                    <a:cubicBezTo>
                      <a:pt x="189" y="0"/>
                      <a:pt x="1" y="149"/>
                      <a:pt x="1" y="374"/>
                    </a:cubicBezTo>
                    <a:cubicBezTo>
                      <a:pt x="1" y="590"/>
                      <a:pt x="188" y="735"/>
                      <a:pt x="380" y="735"/>
                    </a:cubicBezTo>
                    <a:cubicBezTo>
                      <a:pt x="472" y="735"/>
                      <a:pt x="564" y="702"/>
                      <a:pt x="638" y="629"/>
                    </a:cubicBezTo>
                    <a:cubicBezTo>
                      <a:pt x="778" y="488"/>
                      <a:pt x="778" y="247"/>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33"/>
              <p:cNvSpPr/>
              <p:nvPr/>
            </p:nvSpPr>
            <p:spPr>
              <a:xfrm rot="2700000">
                <a:off x="1280432" y="847702"/>
                <a:ext cx="37637" cy="35992"/>
              </a:xfrm>
              <a:custGeom>
                <a:avLst/>
                <a:gdLst/>
                <a:ahLst/>
                <a:cxnLst/>
                <a:rect l="l" t="t" r="r" b="b"/>
                <a:pathLst>
                  <a:path w="778" h="744" extrusionOk="0">
                    <a:moveTo>
                      <a:pt x="374" y="0"/>
                    </a:moveTo>
                    <a:cubicBezTo>
                      <a:pt x="184" y="0"/>
                      <a:pt x="1" y="148"/>
                      <a:pt x="1" y="370"/>
                    </a:cubicBezTo>
                    <a:cubicBezTo>
                      <a:pt x="1" y="595"/>
                      <a:pt x="189" y="744"/>
                      <a:pt x="382" y="744"/>
                    </a:cubicBezTo>
                    <a:cubicBezTo>
                      <a:pt x="472" y="744"/>
                      <a:pt x="564" y="711"/>
                      <a:pt x="637" y="637"/>
                    </a:cubicBezTo>
                    <a:cubicBezTo>
                      <a:pt x="778" y="485"/>
                      <a:pt x="778" y="255"/>
                      <a:pt x="637" y="115"/>
                    </a:cubicBezTo>
                    <a:cubicBezTo>
                      <a:pt x="562" y="36"/>
                      <a:pt x="467" y="0"/>
                      <a:pt x="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33"/>
              <p:cNvSpPr/>
              <p:nvPr/>
            </p:nvSpPr>
            <p:spPr>
              <a:xfrm rot="2700000">
                <a:off x="1126555" y="539690"/>
                <a:ext cx="37589" cy="36428"/>
              </a:xfrm>
              <a:custGeom>
                <a:avLst/>
                <a:gdLst/>
                <a:ahLst/>
                <a:cxnLst/>
                <a:rect l="l" t="t" r="r" b="b"/>
                <a:pathLst>
                  <a:path w="777" h="753" extrusionOk="0">
                    <a:moveTo>
                      <a:pt x="368" y="0"/>
                    </a:moveTo>
                    <a:cubicBezTo>
                      <a:pt x="178" y="0"/>
                      <a:pt x="0" y="148"/>
                      <a:pt x="0" y="370"/>
                    </a:cubicBezTo>
                    <a:cubicBezTo>
                      <a:pt x="0" y="602"/>
                      <a:pt x="179" y="752"/>
                      <a:pt x="370" y="752"/>
                    </a:cubicBezTo>
                    <a:cubicBezTo>
                      <a:pt x="462" y="752"/>
                      <a:pt x="558" y="717"/>
                      <a:pt x="637" y="638"/>
                    </a:cubicBezTo>
                    <a:cubicBezTo>
                      <a:pt x="777" y="497"/>
                      <a:pt x="777" y="256"/>
                      <a:pt x="637" y="115"/>
                    </a:cubicBezTo>
                    <a:cubicBezTo>
                      <a:pt x="557" y="36"/>
                      <a:pt x="461" y="0"/>
                      <a:pt x="3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33"/>
              <p:cNvSpPr/>
              <p:nvPr/>
            </p:nvSpPr>
            <p:spPr>
              <a:xfrm rot="2700000">
                <a:off x="1126668" y="693941"/>
                <a:ext cx="37637" cy="35992"/>
              </a:xfrm>
              <a:custGeom>
                <a:avLst/>
                <a:gdLst/>
                <a:ahLst/>
                <a:cxnLst/>
                <a:rect l="l" t="t" r="r" b="b"/>
                <a:pathLst>
                  <a:path w="778" h="744" extrusionOk="0">
                    <a:moveTo>
                      <a:pt x="365" y="0"/>
                    </a:moveTo>
                    <a:cubicBezTo>
                      <a:pt x="179" y="0"/>
                      <a:pt x="1" y="148"/>
                      <a:pt x="1" y="370"/>
                    </a:cubicBezTo>
                    <a:cubicBezTo>
                      <a:pt x="1" y="595"/>
                      <a:pt x="183" y="744"/>
                      <a:pt x="372" y="744"/>
                    </a:cubicBezTo>
                    <a:cubicBezTo>
                      <a:pt x="461" y="744"/>
                      <a:pt x="551" y="711"/>
                      <a:pt x="625" y="637"/>
                    </a:cubicBezTo>
                    <a:cubicBezTo>
                      <a:pt x="778" y="485"/>
                      <a:pt x="778" y="255"/>
                      <a:pt x="625" y="115"/>
                    </a:cubicBezTo>
                    <a:cubicBezTo>
                      <a:pt x="549" y="36"/>
                      <a:pt x="456" y="0"/>
                      <a:pt x="3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33"/>
              <p:cNvSpPr/>
              <p:nvPr/>
            </p:nvSpPr>
            <p:spPr>
              <a:xfrm rot="2700000">
                <a:off x="1126199" y="847759"/>
                <a:ext cx="38266" cy="36186"/>
              </a:xfrm>
              <a:custGeom>
                <a:avLst/>
                <a:gdLst/>
                <a:ahLst/>
                <a:cxnLst/>
                <a:rect l="l" t="t" r="r" b="b"/>
                <a:pathLst>
                  <a:path w="791" h="748" extrusionOk="0">
                    <a:moveTo>
                      <a:pt x="382" y="0"/>
                    </a:moveTo>
                    <a:cubicBezTo>
                      <a:pt x="189" y="0"/>
                      <a:pt x="1" y="149"/>
                      <a:pt x="1" y="374"/>
                    </a:cubicBezTo>
                    <a:cubicBezTo>
                      <a:pt x="1" y="599"/>
                      <a:pt x="189" y="747"/>
                      <a:pt x="382" y="747"/>
                    </a:cubicBezTo>
                    <a:cubicBezTo>
                      <a:pt x="473" y="747"/>
                      <a:pt x="564" y="715"/>
                      <a:pt x="638" y="641"/>
                    </a:cubicBezTo>
                    <a:cubicBezTo>
                      <a:pt x="790" y="488"/>
                      <a:pt x="790" y="259"/>
                      <a:pt x="638" y="106"/>
                    </a:cubicBezTo>
                    <a:cubicBezTo>
                      <a:pt x="564" y="33"/>
                      <a:pt x="473"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993" name="Google Shape;1993;p33"/>
          <p:cNvSpPr/>
          <p:nvPr/>
        </p:nvSpPr>
        <p:spPr>
          <a:xfrm>
            <a:off x="2949900" y="2880825"/>
            <a:ext cx="1319400" cy="13194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97"/>
        <p:cNvGrpSpPr/>
        <p:nvPr/>
      </p:nvGrpSpPr>
      <p:grpSpPr>
        <a:xfrm>
          <a:off x="0" y="0"/>
          <a:ext cx="0" cy="0"/>
          <a:chOff x="0" y="0"/>
          <a:chExt cx="0" cy="0"/>
        </a:xfrm>
      </p:grpSpPr>
      <p:pic>
        <p:nvPicPr>
          <p:cNvPr id="2" name="图片 1"/>
          <p:cNvPicPr/>
          <p:nvPr/>
        </p:nvPicPr>
        <p:blipFill>
          <a:blip r:embed="rId1"/>
        </p:blipFill>
        <p:spPr>
          <a:xfrm>
            <a:off x="4586605" y="1623060"/>
            <a:ext cx="3322320" cy="2220595"/>
          </a:xfrm>
          <a:prstGeom prst="rect">
            <a:avLst/>
          </a:prstGeom>
        </p:spPr>
      </p:pic>
      <p:sp>
        <p:nvSpPr>
          <p:cNvPr id="1998" name="Google Shape;1998;p34"/>
          <p:cNvSpPr txBox="1">
            <a:spLocks noGrp="1"/>
          </p:cNvSpPr>
          <p:nvPr>
            <p:ph type="title"/>
          </p:nvPr>
        </p:nvSpPr>
        <p:spPr>
          <a:xfrm>
            <a:off x="575365" y="590475"/>
            <a:ext cx="6696600" cy="457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GB" sz="2800"/>
              <a:t>WHAT IS SQL INJECTION?</a:t>
            </a:r>
            <a:endParaRPr lang="en-US" altLang="en-GB" sz="2800"/>
          </a:p>
        </p:txBody>
      </p:sp>
      <p:sp>
        <p:nvSpPr>
          <p:cNvPr id="1999" name="Google Shape;1999;p34"/>
          <p:cNvSpPr txBox="1">
            <a:spLocks noGrp="1"/>
          </p:cNvSpPr>
          <p:nvPr>
            <p:ph type="subTitle" idx="1"/>
          </p:nvPr>
        </p:nvSpPr>
        <p:spPr>
          <a:xfrm>
            <a:off x="359410" y="1257300"/>
            <a:ext cx="4057650" cy="31521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t>The vulnerability of maliciously controlling the program database by controlling the key variables passed to the operation statement of the program database to obtain useful information or create malicious damage, or even control the user's computer system, is called "SQL injection vulnerability"</a:t>
            </a:r>
            <a:r>
              <a:rPr lang="en-US" altLang="en-GB" sz="1800" dirty="0"/>
              <a:t>,which may</a:t>
            </a:r>
            <a:endParaRPr lang="en-US" altLang="en-GB" sz="1800" dirty="0"/>
          </a:p>
          <a:p>
            <a:pPr marL="0" lvl="0" indent="0" algn="l" rtl="0">
              <a:spcBef>
                <a:spcPts val="0"/>
              </a:spcBef>
              <a:spcAft>
                <a:spcPts val="0"/>
              </a:spcAft>
              <a:buNone/>
            </a:pPr>
            <a:r>
              <a:rPr lang="en-US" altLang="en-GB" sz="1800" dirty="0"/>
              <a:t>cause data leakage,elevation of privilege,data tampering,system crash and etc.</a:t>
            </a:r>
            <a:endParaRPr lang="en-US" altLang="en-GB" sz="1800" dirty="0"/>
          </a:p>
        </p:txBody>
      </p:sp>
      <p:grpSp>
        <p:nvGrpSpPr>
          <p:cNvPr id="2000" name="Google Shape;2000;p34"/>
          <p:cNvGrpSpPr/>
          <p:nvPr/>
        </p:nvGrpSpPr>
        <p:grpSpPr>
          <a:xfrm>
            <a:off x="6644496" y="590822"/>
            <a:ext cx="504351" cy="308400"/>
            <a:chOff x="6644496" y="539247"/>
            <a:chExt cx="504351" cy="308400"/>
          </a:xfrm>
        </p:grpSpPr>
        <p:sp>
          <p:nvSpPr>
            <p:cNvPr id="2001" name="Google Shape;2001;p34"/>
            <p:cNvSpPr/>
            <p:nvPr/>
          </p:nvSpPr>
          <p:spPr>
            <a:xfrm rot="5400000">
              <a:off x="703723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34"/>
            <p:cNvSpPr/>
            <p:nvPr/>
          </p:nvSpPr>
          <p:spPr>
            <a:xfrm rot="5400000">
              <a:off x="684044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3" name="Google Shape;2003;p34"/>
            <p:cNvSpPr/>
            <p:nvPr/>
          </p:nvSpPr>
          <p:spPr>
            <a:xfrm rot="5400000">
              <a:off x="6644096"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4" name="Google Shape;2004;p34"/>
            <p:cNvSpPr/>
            <p:nvPr/>
          </p:nvSpPr>
          <p:spPr>
            <a:xfrm rot="5400000">
              <a:off x="703723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34"/>
            <p:cNvSpPr/>
            <p:nvPr/>
          </p:nvSpPr>
          <p:spPr>
            <a:xfrm rot="5400000">
              <a:off x="684044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34"/>
            <p:cNvSpPr/>
            <p:nvPr/>
          </p:nvSpPr>
          <p:spPr>
            <a:xfrm rot="5400000">
              <a:off x="664407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7" name="Google Shape;2007;p34"/>
          <p:cNvGrpSpPr/>
          <p:nvPr/>
        </p:nvGrpSpPr>
        <p:grpSpPr>
          <a:xfrm>
            <a:off x="1344373" y="4519295"/>
            <a:ext cx="211721" cy="410001"/>
            <a:chOff x="1343738" y="3863275"/>
            <a:chExt cx="211721" cy="410001"/>
          </a:xfrm>
        </p:grpSpPr>
        <p:sp>
          <p:nvSpPr>
            <p:cNvPr id="2008" name="Google Shape;2008;p34"/>
            <p:cNvSpPr/>
            <p:nvPr/>
          </p:nvSpPr>
          <p:spPr>
            <a:xfrm rot="-2700000">
              <a:off x="1375043" y="4092859"/>
              <a:ext cx="149462" cy="149462"/>
            </a:xfrm>
            <a:custGeom>
              <a:avLst/>
              <a:gdLst/>
              <a:ahLst/>
              <a:cxnLst/>
              <a:rect l="l" t="t" r="r" b="b"/>
              <a:pathLst>
                <a:path w="3923" h="3923" extrusionOk="0">
                  <a:moveTo>
                    <a:pt x="153" y="0"/>
                  </a:moveTo>
                  <a:lnTo>
                    <a:pt x="0" y="3922"/>
                  </a:lnTo>
                  <a:lnTo>
                    <a:pt x="3922" y="3757"/>
                  </a:lnTo>
                  <a:lnTo>
                    <a:pt x="3897" y="3069"/>
                  </a:lnTo>
                  <a:lnTo>
                    <a:pt x="726" y="3196"/>
                  </a:lnTo>
                  <a:lnTo>
                    <a:pt x="853" y="26"/>
                  </a:lnTo>
                  <a:lnTo>
                    <a:pt x="15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34"/>
            <p:cNvSpPr/>
            <p:nvPr/>
          </p:nvSpPr>
          <p:spPr>
            <a:xfrm rot="-2700000">
              <a:off x="1375088" y="3993544"/>
              <a:ext cx="148967" cy="149462"/>
            </a:xfrm>
            <a:custGeom>
              <a:avLst/>
              <a:gdLst/>
              <a:ahLst/>
              <a:cxnLst/>
              <a:rect l="l" t="t" r="r" b="b"/>
              <a:pathLst>
                <a:path w="3910" h="3923" extrusionOk="0">
                  <a:moveTo>
                    <a:pt x="153" y="1"/>
                  </a:moveTo>
                  <a:lnTo>
                    <a:pt x="1" y="3923"/>
                  </a:lnTo>
                  <a:lnTo>
                    <a:pt x="3910" y="3757"/>
                  </a:lnTo>
                  <a:lnTo>
                    <a:pt x="3884" y="3070"/>
                  </a:lnTo>
                  <a:lnTo>
                    <a:pt x="726" y="3197"/>
                  </a:lnTo>
                  <a:lnTo>
                    <a:pt x="854" y="26"/>
                  </a:lnTo>
                  <a:lnTo>
                    <a:pt x="15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34"/>
            <p:cNvSpPr/>
            <p:nvPr/>
          </p:nvSpPr>
          <p:spPr>
            <a:xfrm rot="-2700000">
              <a:off x="1374692" y="3894229"/>
              <a:ext cx="149462" cy="149462"/>
            </a:xfrm>
            <a:custGeom>
              <a:avLst/>
              <a:gdLst/>
              <a:ahLst/>
              <a:cxnLst/>
              <a:rect l="l" t="t" r="r" b="b"/>
              <a:pathLst>
                <a:path w="3923" h="3923" extrusionOk="0">
                  <a:moveTo>
                    <a:pt x="166" y="1"/>
                  </a:moveTo>
                  <a:lnTo>
                    <a:pt x="0" y="3922"/>
                  </a:lnTo>
                  <a:lnTo>
                    <a:pt x="3922" y="3770"/>
                  </a:lnTo>
                  <a:lnTo>
                    <a:pt x="3897" y="3069"/>
                  </a:lnTo>
                  <a:lnTo>
                    <a:pt x="726" y="3197"/>
                  </a:lnTo>
                  <a:lnTo>
                    <a:pt x="853" y="39"/>
                  </a:lnTo>
                  <a:lnTo>
                    <a:pt x="16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99">
                                            <p:txEl>
                                              <p:pRg st="0" end="0"/>
                                            </p:txEl>
                                          </p:spTgt>
                                        </p:tgtEl>
                                        <p:attrNameLst>
                                          <p:attrName>style.visibility</p:attrName>
                                        </p:attrNameLst>
                                      </p:cBhvr>
                                      <p:to>
                                        <p:strVal val="visible"/>
                                      </p:to>
                                    </p:set>
                                    <p:animEffect transition="in" filter="blinds(horizontal)">
                                      <p:cBhvr>
                                        <p:cTn id="7" dur="500"/>
                                        <p:tgtEl>
                                          <p:spTgt spid="199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99">
                                            <p:txEl>
                                              <p:pRg st="1" end="1"/>
                                            </p:txEl>
                                          </p:spTgt>
                                        </p:tgtEl>
                                        <p:attrNameLst>
                                          <p:attrName>style.visibility</p:attrName>
                                        </p:attrNameLst>
                                      </p:cBhvr>
                                      <p:to>
                                        <p:strVal val="visible"/>
                                      </p:to>
                                    </p:set>
                                    <p:animEffect transition="in" filter="blinds(horizontal)">
                                      <p:cBhvr>
                                        <p:cTn id="12" dur="500"/>
                                        <p:tgtEl>
                                          <p:spTgt spid="1999">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9" grpId="0" build="p"/>
      <p:bldP spid="1999" grpI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14"/>
        <p:cNvGrpSpPr/>
        <p:nvPr/>
      </p:nvGrpSpPr>
      <p:grpSpPr>
        <a:xfrm>
          <a:off x="0" y="0"/>
          <a:ext cx="0" cy="0"/>
          <a:chOff x="0" y="0"/>
          <a:chExt cx="0" cy="0"/>
        </a:xfrm>
      </p:grpSpPr>
      <p:pic>
        <p:nvPicPr>
          <p:cNvPr id="6" name="图片 5"/>
          <p:cNvPicPr/>
          <p:nvPr/>
        </p:nvPicPr>
        <p:blipFill>
          <a:blip r:embed="rId1"/>
        </p:blipFill>
        <p:spPr>
          <a:xfrm>
            <a:off x="5002530" y="1233805"/>
            <a:ext cx="3100070" cy="3136900"/>
          </a:xfrm>
          <a:prstGeom prst="ellipse">
            <a:avLst/>
          </a:prstGeom>
        </p:spPr>
      </p:pic>
      <p:grpSp>
        <p:nvGrpSpPr>
          <p:cNvPr id="2015" name="Google Shape;2015;p35"/>
          <p:cNvGrpSpPr/>
          <p:nvPr/>
        </p:nvGrpSpPr>
        <p:grpSpPr>
          <a:xfrm>
            <a:off x="7150270" y="971187"/>
            <a:ext cx="1066479" cy="1066403"/>
            <a:chOff x="7107732" y="887225"/>
            <a:chExt cx="1066479" cy="1066403"/>
          </a:xfrm>
        </p:grpSpPr>
        <p:sp>
          <p:nvSpPr>
            <p:cNvPr id="2016" name="Google Shape;2016;p35"/>
            <p:cNvSpPr/>
            <p:nvPr/>
          </p:nvSpPr>
          <p:spPr>
            <a:xfrm>
              <a:off x="7107732" y="887225"/>
              <a:ext cx="1066479" cy="1066403"/>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17" name="Google Shape;2017;p35"/>
            <p:cNvPicPr preferRelativeResize="0"/>
            <p:nvPr/>
          </p:nvPicPr>
          <p:blipFill rotWithShape="1">
            <a:blip r:embed="rId2">
              <a:alphaModFix amt="62000"/>
            </a:blip>
            <a:srcRect t="406" b="416"/>
            <a:stretch>
              <a:fillRect/>
            </a:stretch>
          </p:blipFill>
          <p:spPr>
            <a:xfrm rot="10800000" flipH="1">
              <a:off x="7119122" y="899926"/>
              <a:ext cx="1043700" cy="1041000"/>
            </a:xfrm>
            <a:prstGeom prst="ellipse">
              <a:avLst/>
            </a:prstGeom>
            <a:noFill/>
            <a:ln>
              <a:noFill/>
            </a:ln>
          </p:spPr>
        </p:pic>
      </p:grpSp>
      <p:sp>
        <p:nvSpPr>
          <p:cNvPr id="2019" name="Google Shape;2019;p35"/>
          <p:cNvSpPr txBox="1">
            <a:spLocks noGrp="1"/>
          </p:cNvSpPr>
          <p:nvPr>
            <p:ph type="title"/>
          </p:nvPr>
        </p:nvSpPr>
        <p:spPr>
          <a:xfrm>
            <a:off x="1369060" y="2313305"/>
            <a:ext cx="3134995" cy="126238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2800" dirty="0">
                <a:sym typeface="+mn-ea"/>
              </a:rPr>
              <a:t>Principles of SQL </a:t>
            </a:r>
            <a:r>
              <a:rPr lang="en-US" altLang="en-GB" sz="2800" dirty="0">
                <a:sym typeface="+mn-ea"/>
              </a:rPr>
              <a:t>I</a:t>
            </a:r>
            <a:r>
              <a:rPr lang="en-GB" sz="2800" dirty="0">
                <a:sym typeface="+mn-ea"/>
              </a:rPr>
              <a:t>njection</a:t>
            </a:r>
            <a:endParaRPr sz="2800" dirty="0"/>
          </a:p>
        </p:txBody>
      </p:sp>
      <p:grpSp>
        <p:nvGrpSpPr>
          <p:cNvPr id="2021" name="Google Shape;2021;p35"/>
          <p:cNvGrpSpPr/>
          <p:nvPr/>
        </p:nvGrpSpPr>
        <p:grpSpPr>
          <a:xfrm>
            <a:off x="5316063" y="983884"/>
            <a:ext cx="396675" cy="864430"/>
            <a:chOff x="5273525" y="899922"/>
            <a:chExt cx="396675" cy="864430"/>
          </a:xfrm>
        </p:grpSpPr>
        <p:sp>
          <p:nvSpPr>
            <p:cNvPr id="2022" name="Google Shape;2022;p35"/>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35"/>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35"/>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25" name="Google Shape;2025;p35"/>
          <p:cNvSpPr/>
          <p:nvPr/>
        </p:nvSpPr>
        <p:spPr>
          <a:xfrm rot="2700000">
            <a:off x="7597384" y="1407939"/>
            <a:ext cx="681238" cy="681238"/>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963;p33"/>
          <p:cNvSpPr txBox="1">
            <a:spLocks noGrp="1"/>
          </p:cNvSpPr>
          <p:nvPr/>
        </p:nvSpPr>
        <p:spPr>
          <a:xfrm>
            <a:off x="1369021" y="1266795"/>
            <a:ext cx="2887800" cy="12009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nter"/>
              <a:buNone/>
              <a:defRPr sz="3000" b="0" i="0" u="sng" strike="noStrike" cap="none">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US" altLang="en-GB" sz="3200" dirty="0">
                <a:solidFill>
                  <a:schemeClr val="bg1"/>
                </a:solidFill>
              </a:rPr>
              <a:t>02</a:t>
            </a:r>
            <a:endParaRPr lang="en-US" altLang="en-GB" sz="3200" dirty="0">
              <a:solidFill>
                <a:schemeClr val="bg1"/>
              </a:solidFill>
            </a:endParaRPr>
          </a:p>
        </p:txBody>
      </p:sp>
      <p:grpSp>
        <p:nvGrpSpPr>
          <p:cNvPr id="2026" name="Google Shape;2026;p35"/>
          <p:cNvGrpSpPr/>
          <p:nvPr/>
        </p:nvGrpSpPr>
        <p:grpSpPr>
          <a:xfrm>
            <a:off x="4572279" y="4065868"/>
            <a:ext cx="2072708" cy="245400"/>
            <a:chOff x="4882617" y="3573600"/>
            <a:chExt cx="2072708" cy="245400"/>
          </a:xfrm>
        </p:grpSpPr>
        <p:sp>
          <p:nvSpPr>
            <p:cNvPr id="2027" name="Google Shape;2027;p35"/>
            <p:cNvSpPr/>
            <p:nvPr/>
          </p:nvSpPr>
          <p:spPr>
            <a:xfrm>
              <a:off x="4882617" y="3573600"/>
              <a:ext cx="2072700" cy="24540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28" name="Google Shape;2028;p35"/>
            <p:cNvPicPr preferRelativeResize="0"/>
            <p:nvPr/>
          </p:nvPicPr>
          <p:blipFill rotWithShape="1">
            <a:blip r:embed="rId3"/>
            <a:srcRect t="44120" b="44119"/>
            <a:stretch>
              <a:fillRect/>
            </a:stretch>
          </p:blipFill>
          <p:spPr>
            <a:xfrm flipH="1">
              <a:off x="4882624" y="3573600"/>
              <a:ext cx="2072700" cy="245400"/>
            </a:xfrm>
            <a:prstGeom prst="roundRect">
              <a:avLst>
                <a:gd name="adj" fmla="val 50000"/>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3" name="Google Shape;2033;p36"/>
          <p:cNvSpPr txBox="1">
            <a:spLocks noGrp="1"/>
          </p:cNvSpPr>
          <p:nvPr>
            <p:ph type="subTitle" idx="1"/>
          </p:nvPr>
        </p:nvSpPr>
        <p:spPr>
          <a:xfrm>
            <a:off x="4963088" y="2445435"/>
            <a:ext cx="2255100" cy="38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Stacking injection</a:t>
            </a:r>
            <a:endParaRPr lang="en-GB" dirty="0"/>
          </a:p>
        </p:txBody>
      </p:sp>
      <p:sp>
        <p:nvSpPr>
          <p:cNvPr id="2034" name="Google Shape;2034;p36"/>
          <p:cNvSpPr txBox="1">
            <a:spLocks noGrp="1"/>
          </p:cNvSpPr>
          <p:nvPr>
            <p:ph type="subTitle" idx="2"/>
          </p:nvPr>
        </p:nvSpPr>
        <p:spPr>
          <a:xfrm>
            <a:off x="4963160" y="2875280"/>
            <a:ext cx="2863215" cy="81534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000" dirty="0"/>
              <a:t>An attacker executes multiple SQL statements in a query, usually separating multiple statements by adding a semicolon to the end of the SQL statement. This injection method can be used to perform malicious operations such as deleting tables, shutting down databases, and so on.</a:t>
            </a:r>
            <a:endParaRPr lang="en-GB" sz="1000" dirty="0"/>
          </a:p>
        </p:txBody>
      </p:sp>
      <p:sp>
        <p:nvSpPr>
          <p:cNvPr id="2035" name="Google Shape;2035;p36"/>
          <p:cNvSpPr txBox="1">
            <a:spLocks noGrp="1"/>
          </p:cNvSpPr>
          <p:nvPr>
            <p:ph type="subTitle" idx="3"/>
          </p:nvPr>
        </p:nvSpPr>
        <p:spPr>
          <a:xfrm>
            <a:off x="4963088" y="3772055"/>
            <a:ext cx="2255100" cy="38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UNION injection</a:t>
            </a:r>
            <a:endParaRPr lang="en-GB" dirty="0"/>
          </a:p>
        </p:txBody>
      </p:sp>
      <p:sp>
        <p:nvSpPr>
          <p:cNvPr id="2036" name="Google Shape;2036;p36"/>
          <p:cNvSpPr txBox="1">
            <a:spLocks noGrp="1"/>
          </p:cNvSpPr>
          <p:nvPr>
            <p:ph type="subTitle" idx="4"/>
          </p:nvPr>
        </p:nvSpPr>
        <p:spPr>
          <a:xfrm>
            <a:off x="4963160" y="4206875"/>
            <a:ext cx="2925445" cy="6832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900" dirty="0"/>
              <a:t>An attacker injects the UNION statement to merge the constructed SELECT query with the result of the original query to obtain additional database information. This type of injection typically requires an attacker to guess or probe the number of columns and type of the original query.</a:t>
            </a:r>
            <a:endParaRPr lang="en-GB" sz="900" dirty="0"/>
          </a:p>
        </p:txBody>
      </p:sp>
      <p:sp>
        <p:nvSpPr>
          <p:cNvPr id="2037" name="Google Shape;2037;p36"/>
          <p:cNvSpPr txBox="1">
            <a:spLocks noGrp="1"/>
          </p:cNvSpPr>
          <p:nvPr>
            <p:ph type="subTitle" idx="5"/>
          </p:nvPr>
        </p:nvSpPr>
        <p:spPr>
          <a:xfrm>
            <a:off x="1580624" y="2445435"/>
            <a:ext cx="2255100" cy="38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Digital injection</a:t>
            </a:r>
            <a:endParaRPr lang="en-GB" dirty="0"/>
          </a:p>
        </p:txBody>
      </p:sp>
      <p:sp>
        <p:nvSpPr>
          <p:cNvPr id="2038" name="Google Shape;2038;p36"/>
          <p:cNvSpPr txBox="1">
            <a:spLocks noGrp="1"/>
          </p:cNvSpPr>
          <p:nvPr>
            <p:ph type="subTitle" idx="6"/>
          </p:nvPr>
        </p:nvSpPr>
        <p:spPr>
          <a:xfrm>
            <a:off x="1580515" y="3007995"/>
            <a:ext cx="2479040" cy="6832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baseline="30000" dirty="0"/>
              <a:t>The attacker injects numeric values into the input parameters and uses these values to alter the original SQL query logic. For example, by adding additional conditions to query parameters, validation logic can be bypassed and illegal data access or manipulation can be achieved.</a:t>
            </a:r>
            <a:endParaRPr lang="en-GB" baseline="30000" dirty="0"/>
          </a:p>
        </p:txBody>
      </p:sp>
      <p:sp>
        <p:nvSpPr>
          <p:cNvPr id="2039" name="Google Shape;2039;p36"/>
          <p:cNvSpPr txBox="1">
            <a:spLocks noGrp="1"/>
          </p:cNvSpPr>
          <p:nvPr>
            <p:ph type="subTitle" idx="7"/>
          </p:nvPr>
        </p:nvSpPr>
        <p:spPr>
          <a:xfrm>
            <a:off x="1580515" y="3771900"/>
            <a:ext cx="2479040" cy="381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t>Time-blind injection</a:t>
            </a:r>
            <a:endParaRPr lang="en-GB" dirty="0"/>
          </a:p>
        </p:txBody>
      </p:sp>
      <p:sp>
        <p:nvSpPr>
          <p:cNvPr id="2040" name="Google Shape;2040;p36"/>
          <p:cNvSpPr txBox="1">
            <a:spLocks noGrp="1"/>
          </p:cNvSpPr>
          <p:nvPr>
            <p:ph type="subTitle" idx="8"/>
          </p:nvPr>
        </p:nvSpPr>
        <p:spPr>
          <a:xfrm>
            <a:off x="1580515" y="4227195"/>
            <a:ext cx="2479040" cy="68326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900" dirty="0"/>
              <a:t>An attacker constructs SQL statements to cause a delayed response to the database, and infers the database information based on the difference in response time. This approach is useful when the application does not display database errors or direct responses.</a:t>
            </a:r>
            <a:endParaRPr lang="en-GB" sz="900" dirty="0"/>
          </a:p>
        </p:txBody>
      </p:sp>
      <p:sp>
        <p:nvSpPr>
          <p:cNvPr id="2041" name="Google Shape;2041;p36"/>
          <p:cNvSpPr txBox="1">
            <a:spLocks noGrp="1"/>
          </p:cNvSpPr>
          <p:nvPr>
            <p:ph type="title"/>
          </p:nvPr>
        </p:nvSpPr>
        <p:spPr>
          <a:xfrm>
            <a:off x="718185" y="1514475"/>
            <a:ext cx="6596380" cy="47561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1800" dirty="0"/>
              <a:t>SQL injection is a common cyber attack technique in which an attacker injects maliciously crafted SQL code into the input fields of a web application to trick the backend database into executing unexpected SQL commands.</a:t>
            </a:r>
            <a:endParaRPr lang="en-GB" sz="1800" dirty="0"/>
          </a:p>
        </p:txBody>
      </p:sp>
      <p:grpSp>
        <p:nvGrpSpPr>
          <p:cNvPr id="2042" name="Google Shape;2042;p36"/>
          <p:cNvGrpSpPr/>
          <p:nvPr/>
        </p:nvGrpSpPr>
        <p:grpSpPr>
          <a:xfrm>
            <a:off x="8173696" y="1007097"/>
            <a:ext cx="504351" cy="308400"/>
            <a:chOff x="6644496" y="539247"/>
            <a:chExt cx="504351" cy="308400"/>
          </a:xfrm>
        </p:grpSpPr>
        <p:sp>
          <p:nvSpPr>
            <p:cNvPr id="2043" name="Google Shape;2043;p36"/>
            <p:cNvSpPr/>
            <p:nvPr/>
          </p:nvSpPr>
          <p:spPr>
            <a:xfrm rot="5400000">
              <a:off x="703723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36"/>
            <p:cNvSpPr/>
            <p:nvPr/>
          </p:nvSpPr>
          <p:spPr>
            <a:xfrm rot="5400000">
              <a:off x="684044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36"/>
            <p:cNvSpPr/>
            <p:nvPr/>
          </p:nvSpPr>
          <p:spPr>
            <a:xfrm rot="5400000">
              <a:off x="6644096"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36"/>
            <p:cNvSpPr/>
            <p:nvPr/>
          </p:nvSpPr>
          <p:spPr>
            <a:xfrm rot="5400000">
              <a:off x="703723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36"/>
            <p:cNvSpPr/>
            <p:nvPr/>
          </p:nvSpPr>
          <p:spPr>
            <a:xfrm rot="5400000">
              <a:off x="684044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8" name="Google Shape;2048;p36"/>
            <p:cNvSpPr/>
            <p:nvPr/>
          </p:nvSpPr>
          <p:spPr>
            <a:xfrm rot="5400000">
              <a:off x="664407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rgbClr val="2E308F"/>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98" name="Google Shape;1998;p34"/>
          <p:cNvSpPr txBox="1">
            <a:spLocks noGrp="1"/>
          </p:cNvSpPr>
          <p:nvPr/>
        </p:nvSpPr>
        <p:spPr>
          <a:xfrm>
            <a:off x="575365" y="590475"/>
            <a:ext cx="6696600" cy="457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Mukta"/>
              <a:buNone/>
              <a:defRPr sz="1800" b="0" i="0" u="sng" strike="noStrike" cap="none">
                <a:solidFill>
                  <a:schemeClr val="lt1"/>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US" altLang="en-GB" sz="2800"/>
              <a:t>HOW DOES IT WORK?</a:t>
            </a:r>
            <a:endParaRPr lang="en-US" altLang="en-GB" sz="2800"/>
          </a:p>
        </p:txBody>
      </p:sp>
      <p:pic>
        <p:nvPicPr>
          <p:cNvPr id="5" name="图片 4"/>
          <p:cNvPicPr/>
          <p:nvPr/>
        </p:nvPicPr>
        <p:blipFill>
          <a:blip r:embed="rId1"/>
        </p:blipFill>
        <p:spPr>
          <a:xfrm>
            <a:off x="4177030" y="2656840"/>
            <a:ext cx="668020" cy="807085"/>
          </a:xfrm>
          <a:prstGeom prst="rect">
            <a:avLst/>
          </a:prstGeom>
        </p:spPr>
      </p:pic>
      <p:pic>
        <p:nvPicPr>
          <p:cNvPr id="6" name="图片 5"/>
          <p:cNvPicPr/>
          <p:nvPr/>
        </p:nvPicPr>
        <p:blipFill>
          <a:blip r:embed="rId1"/>
        </p:blipFill>
        <p:spPr>
          <a:xfrm>
            <a:off x="765175" y="2656840"/>
            <a:ext cx="668020" cy="807085"/>
          </a:xfrm>
          <a:prstGeom prst="rect">
            <a:avLst/>
          </a:prstGeom>
        </p:spPr>
      </p:pic>
      <p:pic>
        <p:nvPicPr>
          <p:cNvPr id="7" name="图片 6"/>
          <p:cNvPicPr/>
          <p:nvPr/>
        </p:nvPicPr>
        <p:blipFill>
          <a:blip r:embed="rId1"/>
        </p:blipFill>
        <p:spPr>
          <a:xfrm>
            <a:off x="765175" y="3921125"/>
            <a:ext cx="668020" cy="807085"/>
          </a:xfrm>
          <a:prstGeom prst="rect">
            <a:avLst/>
          </a:prstGeom>
        </p:spPr>
      </p:pic>
      <p:pic>
        <p:nvPicPr>
          <p:cNvPr id="8" name="图片 7"/>
          <p:cNvPicPr/>
          <p:nvPr/>
        </p:nvPicPr>
        <p:blipFill>
          <a:blip r:embed="rId1"/>
        </p:blipFill>
        <p:spPr>
          <a:xfrm>
            <a:off x="4177030" y="3921125"/>
            <a:ext cx="668020" cy="807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37">
                                            <p:txEl>
                                              <p:pRg st="0" end="0"/>
                                            </p:txEl>
                                          </p:spTgt>
                                        </p:tgtEl>
                                        <p:attrNameLst>
                                          <p:attrName>style.visibility</p:attrName>
                                        </p:attrNameLst>
                                      </p:cBhvr>
                                      <p:to>
                                        <p:strVal val="visible"/>
                                      </p:to>
                                    </p:set>
                                    <p:anim calcmode="lin" valueType="num">
                                      <p:cBhvr additive="base">
                                        <p:cTn id="11" dur="500" fill="hold"/>
                                        <p:tgtEl>
                                          <p:spTgt spid="203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37">
                                            <p:txEl>
                                              <p:pRg st="0" end="0"/>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038">
                                            <p:txEl>
                                              <p:pRg st="0" end="0"/>
                                            </p:txEl>
                                          </p:spTgt>
                                        </p:tgtEl>
                                        <p:attrNameLst>
                                          <p:attrName>style.visibility</p:attrName>
                                        </p:attrNameLst>
                                      </p:cBhvr>
                                      <p:to>
                                        <p:strVal val="visible"/>
                                      </p:to>
                                    </p:set>
                                    <p:anim calcmode="lin" valueType="num">
                                      <p:cBhvr additive="base">
                                        <p:cTn id="15" dur="500" fill="hold"/>
                                        <p:tgtEl>
                                          <p:spTgt spid="2038">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203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ppt_x"/>
                                          </p:val>
                                        </p:tav>
                                        <p:tav tm="100000">
                                          <p:val>
                                            <p:strVal val="#ppt_x"/>
                                          </p:val>
                                        </p:tav>
                                      </p:tavLst>
                                    </p:anim>
                                    <p:anim calcmode="lin" valueType="num">
                                      <p:cBhvr additive="base">
                                        <p:cTn id="22" dur="500" fill="hold"/>
                                        <p:tgtEl>
                                          <p:spTgt spid="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33">
                                            <p:txEl>
                                              <p:pRg st="0" end="0"/>
                                            </p:txEl>
                                          </p:spTgt>
                                        </p:tgtEl>
                                        <p:attrNameLst>
                                          <p:attrName>style.visibility</p:attrName>
                                        </p:attrNameLst>
                                      </p:cBhvr>
                                      <p:to>
                                        <p:strVal val="visible"/>
                                      </p:to>
                                    </p:set>
                                    <p:anim calcmode="lin" valueType="num">
                                      <p:cBhvr additive="base">
                                        <p:cTn id="25" dur="500" fill="hold"/>
                                        <p:tgtEl>
                                          <p:spTgt spid="2033">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33">
                                            <p:txEl>
                                              <p:pRg st="0" end="0"/>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034">
                                            <p:txEl>
                                              <p:pRg st="0" end="0"/>
                                            </p:txEl>
                                          </p:spTgt>
                                        </p:tgtEl>
                                        <p:attrNameLst>
                                          <p:attrName>style.visibility</p:attrName>
                                        </p:attrNameLst>
                                      </p:cBhvr>
                                      <p:to>
                                        <p:strVal val="visible"/>
                                      </p:to>
                                    </p:set>
                                    <p:anim calcmode="lin" valueType="num">
                                      <p:cBhvr additive="base">
                                        <p:cTn id="29" dur="500" fill="hold"/>
                                        <p:tgtEl>
                                          <p:spTgt spid="203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203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500" fill="hold"/>
                                        <p:tgtEl>
                                          <p:spTgt spid="7"/>
                                        </p:tgtEl>
                                        <p:attrNameLst>
                                          <p:attrName>ppt_x</p:attrName>
                                        </p:attrNameLst>
                                      </p:cBhvr>
                                      <p:tavLst>
                                        <p:tav tm="0">
                                          <p:val>
                                            <p:strVal val="#ppt_x"/>
                                          </p:val>
                                        </p:tav>
                                        <p:tav tm="100000">
                                          <p:val>
                                            <p:strVal val="#ppt_x"/>
                                          </p:val>
                                        </p:tav>
                                      </p:tavLst>
                                    </p:anim>
                                    <p:anim calcmode="lin" valueType="num">
                                      <p:cBhvr additive="base">
                                        <p:cTn id="36" dur="500" fill="hold"/>
                                        <p:tgtEl>
                                          <p:spTgt spid="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2039">
                                            <p:txEl>
                                              <p:pRg st="0" end="0"/>
                                            </p:txEl>
                                          </p:spTgt>
                                        </p:tgtEl>
                                        <p:attrNameLst>
                                          <p:attrName>style.visibility</p:attrName>
                                        </p:attrNameLst>
                                      </p:cBhvr>
                                      <p:to>
                                        <p:strVal val="visible"/>
                                      </p:to>
                                    </p:set>
                                    <p:anim calcmode="lin" valueType="num">
                                      <p:cBhvr additive="base">
                                        <p:cTn id="39" dur="500" fill="hold"/>
                                        <p:tgtEl>
                                          <p:spTgt spid="2039">
                                            <p:txEl>
                                              <p:pRg st="0" end="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2039">
                                            <p:txEl>
                                              <p:pRg st="0" end="0"/>
                                            </p:txEl>
                                          </p:spTgt>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40">
                                            <p:txEl>
                                              <p:pRg st="0" end="0"/>
                                            </p:txEl>
                                          </p:spTgt>
                                        </p:tgtEl>
                                        <p:attrNameLst>
                                          <p:attrName>style.visibility</p:attrName>
                                        </p:attrNameLst>
                                      </p:cBhvr>
                                      <p:to>
                                        <p:strVal val="visible"/>
                                      </p:to>
                                    </p:set>
                                    <p:anim calcmode="lin" valueType="num">
                                      <p:cBhvr additive="base">
                                        <p:cTn id="43" dur="500" fill="hold"/>
                                        <p:tgtEl>
                                          <p:spTgt spid="2040">
                                            <p:txEl>
                                              <p:pRg st="0" end="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204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anim calcmode="lin" valueType="num">
                                      <p:cBhvr additive="base">
                                        <p:cTn id="49" dur="500" fill="hold"/>
                                        <p:tgtEl>
                                          <p:spTgt spid="8"/>
                                        </p:tgtEl>
                                        <p:attrNameLst>
                                          <p:attrName>ppt_x</p:attrName>
                                        </p:attrNameLst>
                                      </p:cBhvr>
                                      <p:tavLst>
                                        <p:tav tm="0">
                                          <p:val>
                                            <p:strVal val="#ppt_x"/>
                                          </p:val>
                                        </p:tav>
                                        <p:tav tm="100000">
                                          <p:val>
                                            <p:strVal val="#ppt_x"/>
                                          </p:val>
                                        </p:tav>
                                      </p:tavLst>
                                    </p:anim>
                                    <p:anim calcmode="lin" valueType="num">
                                      <p:cBhvr additive="base">
                                        <p:cTn id="50" dur="500" fill="hold"/>
                                        <p:tgtEl>
                                          <p:spTgt spid="8"/>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2035">
                                            <p:txEl>
                                              <p:pRg st="0" end="0"/>
                                            </p:txEl>
                                          </p:spTgt>
                                        </p:tgtEl>
                                        <p:attrNameLst>
                                          <p:attrName>style.visibility</p:attrName>
                                        </p:attrNameLst>
                                      </p:cBhvr>
                                      <p:to>
                                        <p:strVal val="visible"/>
                                      </p:to>
                                    </p:set>
                                    <p:anim calcmode="lin" valueType="num">
                                      <p:cBhvr additive="base">
                                        <p:cTn id="53" dur="500" fill="hold"/>
                                        <p:tgtEl>
                                          <p:spTgt spid="2035">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2035">
                                            <p:txEl>
                                              <p:pRg st="0" end="0"/>
                                            </p:txEl>
                                          </p:spTgt>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2036">
                                            <p:txEl>
                                              <p:pRg st="0" end="0"/>
                                            </p:txEl>
                                          </p:spTgt>
                                        </p:tgtEl>
                                        <p:attrNameLst>
                                          <p:attrName>style.visibility</p:attrName>
                                        </p:attrNameLst>
                                      </p:cBhvr>
                                      <p:to>
                                        <p:strVal val="visible"/>
                                      </p:to>
                                    </p:set>
                                    <p:anim calcmode="lin" valueType="num">
                                      <p:cBhvr additive="base">
                                        <p:cTn id="57" dur="500" fill="hold"/>
                                        <p:tgtEl>
                                          <p:spTgt spid="2036">
                                            <p:txEl>
                                              <p:pRg st="0" end="0"/>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203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 grpId="0" build="p"/>
      <p:bldP spid="2038" grpId="0" build="p"/>
      <p:bldP spid="2037" grpId="1" build="p"/>
      <p:bldP spid="2038" grpId="1" build="p"/>
      <p:bldP spid="2033" grpId="0" build="p"/>
      <p:bldP spid="2034" grpId="0" build="p"/>
      <p:bldP spid="2033" grpId="1" build="p"/>
      <p:bldP spid="2034" grpId="1" build="p"/>
      <p:bldP spid="2039" grpId="0" build="p"/>
      <p:bldP spid="2040" grpId="0" build="p"/>
      <p:bldP spid="2039" grpId="1" build="p"/>
      <p:bldP spid="2040" grpId="1" build="p"/>
      <p:bldP spid="2035" grpId="0" build="p"/>
      <p:bldP spid="2036" grpId="0" build="p"/>
      <p:bldP spid="2035" grpId="1" build="p"/>
      <p:bldP spid="2036" grpI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7"/>
        <p:cNvGrpSpPr/>
        <p:nvPr/>
      </p:nvGrpSpPr>
      <p:grpSpPr>
        <a:xfrm>
          <a:off x="0" y="0"/>
          <a:ext cx="0" cy="0"/>
          <a:chOff x="0" y="0"/>
          <a:chExt cx="0" cy="0"/>
        </a:xfrm>
      </p:grpSpPr>
      <p:grpSp>
        <p:nvGrpSpPr>
          <p:cNvPr id="2410" name="Google Shape;2410;p50"/>
          <p:cNvGrpSpPr/>
          <p:nvPr/>
        </p:nvGrpSpPr>
        <p:grpSpPr>
          <a:xfrm>
            <a:off x="1216379" y="4099476"/>
            <a:ext cx="776623" cy="420272"/>
            <a:chOff x="1216379" y="4099476"/>
            <a:chExt cx="776623" cy="420272"/>
          </a:xfrm>
        </p:grpSpPr>
        <p:grpSp>
          <p:nvGrpSpPr>
            <p:cNvPr id="2411" name="Google Shape;2411;p50"/>
            <p:cNvGrpSpPr/>
            <p:nvPr/>
          </p:nvGrpSpPr>
          <p:grpSpPr>
            <a:xfrm>
              <a:off x="1572721" y="4099476"/>
              <a:ext cx="420281" cy="420272"/>
              <a:chOff x="7583921" y="832551"/>
              <a:chExt cx="420281" cy="420272"/>
            </a:xfrm>
          </p:grpSpPr>
          <p:sp>
            <p:nvSpPr>
              <p:cNvPr id="2412" name="Google Shape;2412;p50"/>
              <p:cNvSpPr/>
              <p:nvPr/>
            </p:nvSpPr>
            <p:spPr>
              <a:xfrm flipH="1">
                <a:off x="7583921" y="8325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13" name="Google Shape;2413;p50"/>
              <p:cNvPicPr preferRelativeResize="0"/>
              <p:nvPr/>
            </p:nvPicPr>
            <p:blipFill rotWithShape="1">
              <a:blip r:embed="rId1">
                <a:alphaModFix amt="71000"/>
              </a:blip>
              <a:srcRect t="317" b="317"/>
              <a:stretch>
                <a:fillRect/>
              </a:stretch>
            </p:blipFill>
            <p:spPr>
              <a:xfrm rot="10800000">
                <a:off x="7588842" y="832757"/>
                <a:ext cx="411000" cy="410700"/>
              </a:xfrm>
              <a:prstGeom prst="ellipse">
                <a:avLst/>
              </a:prstGeom>
              <a:noFill/>
              <a:ln>
                <a:noFill/>
              </a:ln>
            </p:spPr>
          </p:pic>
        </p:grpSp>
        <p:grpSp>
          <p:nvGrpSpPr>
            <p:cNvPr id="2414" name="Google Shape;2414;p50"/>
            <p:cNvGrpSpPr/>
            <p:nvPr/>
          </p:nvGrpSpPr>
          <p:grpSpPr>
            <a:xfrm rot="-5400000">
              <a:off x="1370598" y="4103952"/>
              <a:ext cx="261567" cy="570005"/>
              <a:chOff x="5273525" y="899922"/>
              <a:chExt cx="396675" cy="864430"/>
            </a:xfrm>
          </p:grpSpPr>
          <p:sp>
            <p:nvSpPr>
              <p:cNvPr id="2415" name="Google Shape;2415;p50"/>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50"/>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50"/>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2418" name="Google Shape;2418;p50"/>
          <p:cNvCxnSpPr/>
          <p:nvPr/>
        </p:nvCxnSpPr>
        <p:spPr>
          <a:xfrm>
            <a:off x="8425875" y="1346350"/>
            <a:ext cx="0" cy="714000"/>
          </a:xfrm>
          <a:prstGeom prst="straightConnector1">
            <a:avLst/>
          </a:prstGeom>
          <a:noFill/>
          <a:ln w="19050" cap="flat" cmpd="sng">
            <a:solidFill>
              <a:schemeClr val="dk2"/>
            </a:solidFill>
            <a:prstDash val="solid"/>
            <a:round/>
            <a:headEnd type="none" w="med" len="med"/>
            <a:tailEnd type="none" w="med" len="med"/>
          </a:ln>
        </p:spPr>
      </p:cxnSp>
      <p:cxnSp>
        <p:nvCxnSpPr>
          <p:cNvPr id="2419" name="Google Shape;2419;p50"/>
          <p:cNvCxnSpPr/>
          <p:nvPr/>
        </p:nvCxnSpPr>
        <p:spPr>
          <a:xfrm>
            <a:off x="8330275" y="1505700"/>
            <a:ext cx="0" cy="714000"/>
          </a:xfrm>
          <a:prstGeom prst="straightConnector1">
            <a:avLst/>
          </a:prstGeom>
          <a:noFill/>
          <a:ln w="19050" cap="flat" cmpd="sng">
            <a:solidFill>
              <a:schemeClr val="dk2"/>
            </a:solidFill>
            <a:prstDash val="solid"/>
            <a:round/>
            <a:headEnd type="none" w="med" len="med"/>
            <a:tailEnd type="none" w="med" len="med"/>
          </a:ln>
        </p:spPr>
      </p:cxnSp>
      <p:sp>
        <p:nvSpPr>
          <p:cNvPr id="2420" name="Google Shape;2420;p50"/>
          <p:cNvSpPr/>
          <p:nvPr/>
        </p:nvSpPr>
        <p:spPr>
          <a:xfrm rot="2700000">
            <a:off x="4412878" y="276123"/>
            <a:ext cx="607395" cy="607395"/>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36"/>
          <p:cNvSpPr txBox="1">
            <a:spLocks noGrp="1"/>
          </p:cNvSpPr>
          <p:nvPr>
            <p:ph type="title"/>
          </p:nvPr>
        </p:nvSpPr>
        <p:spPr>
          <a:xfrm>
            <a:off x="988695" y="2616200"/>
            <a:ext cx="6596380" cy="475615"/>
          </a:xfrm>
          <a:prstGeom prst="rect">
            <a:avLst/>
          </a:prstGeom>
        </p:spPr>
        <p:txBody>
          <a:bodyPr spcFirstLastPara="1" wrap="square" lIns="91425" tIns="91425" rIns="91425" bIns="91425" anchor="ctr" anchorCtr="0">
            <a:noAutofit/>
          </a:bodyPr>
          <a:p>
            <a:pPr marL="0" lvl="0" indent="0" algn="l" rtl="0">
              <a:spcBef>
                <a:spcPts val="0"/>
              </a:spcBef>
              <a:spcAft>
                <a:spcPts val="0"/>
              </a:spcAft>
              <a:buNone/>
            </a:pPr>
            <a:r>
              <a:rPr lang="en-GB" sz="1800" dirty="0"/>
              <a:t>The UNION operator in SQL is used to merge the result set of two or more SELECT statements. When UNION is used, each SELECT statement must have the same number of columns, and the data types of the corresponding columns must be similar.</a:t>
            </a:r>
            <a:endParaRPr lang="en-GB" sz="1800" dirty="0"/>
          </a:p>
        </p:txBody>
      </p:sp>
      <p:sp>
        <p:nvSpPr>
          <p:cNvPr id="1998" name="Google Shape;1998;p34"/>
          <p:cNvSpPr txBox="1">
            <a:spLocks noGrp="1"/>
          </p:cNvSpPr>
          <p:nvPr/>
        </p:nvSpPr>
        <p:spPr>
          <a:xfrm>
            <a:off x="475035" y="1360730"/>
            <a:ext cx="6696600" cy="457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4200"/>
              <a:buFont typeface="Mukta"/>
              <a:buNone/>
              <a:defRPr sz="1800" b="0" i="0" u="sng" strike="noStrike" cap="none">
                <a:solidFill>
                  <a:schemeClr val="lt1"/>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4200"/>
              <a:buFont typeface="Mukta"/>
              <a:buNone/>
              <a:defRPr sz="42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US" altLang="en-GB" sz="2800">
                <a:solidFill>
                  <a:schemeClr val="bg2"/>
                </a:solidFill>
              </a:rPr>
              <a:t>WHAT IS UNION?</a:t>
            </a:r>
            <a:endParaRPr lang="en-US" altLang="en-GB" sz="2800">
              <a:solidFill>
                <a:schemeClr val="bg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7"/>
        <p:cNvGrpSpPr/>
        <p:nvPr/>
      </p:nvGrpSpPr>
      <p:grpSpPr>
        <a:xfrm>
          <a:off x="0" y="0"/>
          <a:ext cx="0" cy="0"/>
          <a:chOff x="0" y="0"/>
          <a:chExt cx="0" cy="0"/>
        </a:xfrm>
      </p:grpSpPr>
      <p:grpSp>
        <p:nvGrpSpPr>
          <p:cNvPr id="2410" name="Google Shape;2410;p50"/>
          <p:cNvGrpSpPr/>
          <p:nvPr/>
        </p:nvGrpSpPr>
        <p:grpSpPr>
          <a:xfrm>
            <a:off x="1216379" y="4099476"/>
            <a:ext cx="776623" cy="420272"/>
            <a:chOff x="1216379" y="4099476"/>
            <a:chExt cx="776623" cy="420272"/>
          </a:xfrm>
        </p:grpSpPr>
        <p:grpSp>
          <p:nvGrpSpPr>
            <p:cNvPr id="2411" name="Google Shape;2411;p50"/>
            <p:cNvGrpSpPr/>
            <p:nvPr/>
          </p:nvGrpSpPr>
          <p:grpSpPr>
            <a:xfrm>
              <a:off x="1572721" y="4099476"/>
              <a:ext cx="420281" cy="420272"/>
              <a:chOff x="7583921" y="832551"/>
              <a:chExt cx="420281" cy="420272"/>
            </a:xfrm>
          </p:grpSpPr>
          <p:sp>
            <p:nvSpPr>
              <p:cNvPr id="2412" name="Google Shape;2412;p50"/>
              <p:cNvSpPr/>
              <p:nvPr/>
            </p:nvSpPr>
            <p:spPr>
              <a:xfrm flipH="1">
                <a:off x="7583921" y="832551"/>
                <a:ext cx="420281" cy="420272"/>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413" name="Google Shape;2413;p50"/>
              <p:cNvPicPr preferRelativeResize="0"/>
              <p:nvPr/>
            </p:nvPicPr>
            <p:blipFill rotWithShape="1">
              <a:blip r:embed="rId1">
                <a:alphaModFix amt="71000"/>
              </a:blip>
              <a:srcRect t="317" b="317"/>
              <a:stretch>
                <a:fillRect/>
              </a:stretch>
            </p:blipFill>
            <p:spPr>
              <a:xfrm rot="10800000">
                <a:off x="7588842" y="832757"/>
                <a:ext cx="411000" cy="410700"/>
              </a:xfrm>
              <a:prstGeom prst="ellipse">
                <a:avLst/>
              </a:prstGeom>
              <a:noFill/>
              <a:ln>
                <a:noFill/>
              </a:ln>
            </p:spPr>
          </p:pic>
        </p:grpSp>
        <p:grpSp>
          <p:nvGrpSpPr>
            <p:cNvPr id="2414" name="Google Shape;2414;p50"/>
            <p:cNvGrpSpPr/>
            <p:nvPr/>
          </p:nvGrpSpPr>
          <p:grpSpPr>
            <a:xfrm rot="-5400000">
              <a:off x="1370598" y="4103952"/>
              <a:ext cx="261567" cy="570005"/>
              <a:chOff x="5273525" y="899922"/>
              <a:chExt cx="396675" cy="864430"/>
            </a:xfrm>
          </p:grpSpPr>
          <p:sp>
            <p:nvSpPr>
              <p:cNvPr id="2415" name="Google Shape;2415;p50"/>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50"/>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50"/>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cxnSp>
        <p:nvCxnSpPr>
          <p:cNvPr id="2418" name="Google Shape;2418;p50"/>
          <p:cNvCxnSpPr/>
          <p:nvPr/>
        </p:nvCxnSpPr>
        <p:spPr>
          <a:xfrm>
            <a:off x="8425875" y="1346350"/>
            <a:ext cx="0" cy="714000"/>
          </a:xfrm>
          <a:prstGeom prst="straightConnector1">
            <a:avLst/>
          </a:prstGeom>
          <a:noFill/>
          <a:ln w="19050" cap="flat" cmpd="sng">
            <a:solidFill>
              <a:schemeClr val="dk2"/>
            </a:solidFill>
            <a:prstDash val="solid"/>
            <a:round/>
            <a:headEnd type="none" w="med" len="med"/>
            <a:tailEnd type="none" w="med" len="med"/>
          </a:ln>
        </p:spPr>
      </p:cxnSp>
      <p:cxnSp>
        <p:nvCxnSpPr>
          <p:cNvPr id="2419" name="Google Shape;2419;p50"/>
          <p:cNvCxnSpPr/>
          <p:nvPr/>
        </p:nvCxnSpPr>
        <p:spPr>
          <a:xfrm>
            <a:off x="8330275" y="1505700"/>
            <a:ext cx="0" cy="714000"/>
          </a:xfrm>
          <a:prstGeom prst="straightConnector1">
            <a:avLst/>
          </a:prstGeom>
          <a:noFill/>
          <a:ln w="19050" cap="flat" cmpd="sng">
            <a:solidFill>
              <a:schemeClr val="dk2"/>
            </a:solidFill>
            <a:prstDash val="solid"/>
            <a:round/>
            <a:headEnd type="none" w="med" len="med"/>
            <a:tailEnd type="none" w="med" len="med"/>
          </a:ln>
        </p:spPr>
      </p:cxnSp>
      <p:sp>
        <p:nvSpPr>
          <p:cNvPr id="2420" name="Google Shape;2420;p50"/>
          <p:cNvSpPr/>
          <p:nvPr/>
        </p:nvSpPr>
        <p:spPr>
          <a:xfrm rot="2700000">
            <a:off x="4412878" y="276123"/>
            <a:ext cx="607395" cy="607395"/>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3" name="图片 2" descr="屏幕截图 2024-10-24 224118"/>
          <p:cNvPicPr>
            <a:picLocks noChangeAspect="1"/>
          </p:cNvPicPr>
          <p:nvPr/>
        </p:nvPicPr>
        <p:blipFill>
          <a:blip r:embed="rId2"/>
          <a:stretch>
            <a:fillRect/>
          </a:stretch>
        </p:blipFill>
        <p:spPr>
          <a:xfrm>
            <a:off x="762635" y="527050"/>
            <a:ext cx="2866390" cy="2162175"/>
          </a:xfrm>
          <a:prstGeom prst="rect">
            <a:avLst/>
          </a:prstGeom>
        </p:spPr>
      </p:pic>
      <p:pic>
        <p:nvPicPr>
          <p:cNvPr id="4" name="图片 3" descr="屏幕截图 2024-10-24 225447"/>
          <p:cNvPicPr>
            <a:picLocks noChangeAspect="1"/>
          </p:cNvPicPr>
          <p:nvPr/>
        </p:nvPicPr>
        <p:blipFill>
          <a:blip r:embed="rId3"/>
          <a:stretch>
            <a:fillRect/>
          </a:stretch>
        </p:blipFill>
        <p:spPr>
          <a:xfrm>
            <a:off x="4215765" y="831850"/>
            <a:ext cx="4019550" cy="1857375"/>
          </a:xfrm>
          <a:prstGeom prst="rect">
            <a:avLst/>
          </a:prstGeom>
        </p:spPr>
      </p:pic>
      <p:pic>
        <p:nvPicPr>
          <p:cNvPr id="5" name="图片 4" descr="屏幕截图 2024-10-24 225507"/>
          <p:cNvPicPr>
            <a:picLocks noChangeAspect="1"/>
          </p:cNvPicPr>
          <p:nvPr/>
        </p:nvPicPr>
        <p:blipFill>
          <a:blip r:embed="rId4"/>
          <a:stretch>
            <a:fillRect/>
          </a:stretch>
        </p:blipFill>
        <p:spPr>
          <a:xfrm>
            <a:off x="688975" y="3042285"/>
            <a:ext cx="7545705" cy="17811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89"/>
        <p:cNvGrpSpPr/>
        <p:nvPr/>
      </p:nvGrpSpPr>
      <p:grpSpPr>
        <a:xfrm>
          <a:off x="0" y="0"/>
          <a:ext cx="0" cy="0"/>
          <a:chOff x="0" y="0"/>
          <a:chExt cx="0" cy="0"/>
        </a:xfrm>
      </p:grpSpPr>
      <p:grpSp>
        <p:nvGrpSpPr>
          <p:cNvPr id="2090" name="Google Shape;2090;p37"/>
          <p:cNvGrpSpPr/>
          <p:nvPr/>
        </p:nvGrpSpPr>
        <p:grpSpPr>
          <a:xfrm>
            <a:off x="821745" y="3380162"/>
            <a:ext cx="1066479" cy="1066403"/>
            <a:chOff x="7107732" y="887225"/>
            <a:chExt cx="1066479" cy="1066403"/>
          </a:xfrm>
        </p:grpSpPr>
        <p:sp>
          <p:nvSpPr>
            <p:cNvPr id="2091" name="Google Shape;2091;p37"/>
            <p:cNvSpPr/>
            <p:nvPr/>
          </p:nvSpPr>
          <p:spPr>
            <a:xfrm>
              <a:off x="7107732" y="887225"/>
              <a:ext cx="1066479" cy="1066403"/>
            </a:xfrm>
            <a:custGeom>
              <a:avLst/>
              <a:gdLst/>
              <a:ahLst/>
              <a:cxnLst/>
              <a:rect l="l" t="t" r="r" b="b"/>
              <a:pathLst>
                <a:path w="3821" h="3821" extrusionOk="0">
                  <a:moveTo>
                    <a:pt x="1910" y="0"/>
                  </a:moveTo>
                  <a:cubicBezTo>
                    <a:pt x="853" y="0"/>
                    <a:pt x="0" y="854"/>
                    <a:pt x="0" y="1910"/>
                  </a:cubicBezTo>
                  <a:cubicBezTo>
                    <a:pt x="0" y="2967"/>
                    <a:pt x="853" y="3820"/>
                    <a:pt x="1910" y="3820"/>
                  </a:cubicBezTo>
                  <a:cubicBezTo>
                    <a:pt x="2954" y="3820"/>
                    <a:pt x="3820" y="2967"/>
                    <a:pt x="3820" y="1910"/>
                  </a:cubicBezTo>
                  <a:cubicBezTo>
                    <a:pt x="3820" y="854"/>
                    <a:pt x="2954" y="0"/>
                    <a:pt x="19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pic>
          <p:nvPicPr>
            <p:cNvPr id="2092" name="Google Shape;2092;p37"/>
            <p:cNvPicPr preferRelativeResize="0"/>
            <p:nvPr/>
          </p:nvPicPr>
          <p:blipFill rotWithShape="1">
            <a:blip r:embed="rId1">
              <a:alphaModFix amt="24000"/>
            </a:blip>
            <a:srcRect t="406" b="416"/>
            <a:stretch>
              <a:fillRect/>
            </a:stretch>
          </p:blipFill>
          <p:spPr>
            <a:xfrm rot="10800000" flipH="1">
              <a:off x="7119109" y="899926"/>
              <a:ext cx="1043700" cy="1041000"/>
            </a:xfrm>
            <a:prstGeom prst="ellipse">
              <a:avLst/>
            </a:prstGeom>
            <a:noFill/>
            <a:ln>
              <a:noFill/>
            </a:ln>
          </p:spPr>
        </p:pic>
      </p:grpSp>
      <p:sp>
        <p:nvSpPr>
          <p:cNvPr id="2093" name="Google Shape;2093;p37"/>
          <p:cNvSpPr txBox="1">
            <a:spLocks noGrp="1"/>
          </p:cNvSpPr>
          <p:nvPr>
            <p:ph type="title"/>
          </p:nvPr>
        </p:nvSpPr>
        <p:spPr>
          <a:xfrm>
            <a:off x="4521863" y="1710240"/>
            <a:ext cx="3800400" cy="2690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dirty="0">
                <a:sym typeface="+mn-ea"/>
              </a:rPr>
              <a:t>Defense </a:t>
            </a:r>
            <a:r>
              <a:rPr lang="en-US" altLang="en-GB" dirty="0">
                <a:sym typeface="+mn-ea"/>
              </a:rPr>
              <a:t>M</a:t>
            </a:r>
            <a:r>
              <a:rPr lang="en-GB" dirty="0">
                <a:sym typeface="+mn-ea"/>
              </a:rPr>
              <a:t>ethods for SQL </a:t>
            </a:r>
            <a:r>
              <a:rPr lang="en-US" altLang="en-GB" dirty="0">
                <a:sym typeface="+mn-ea"/>
              </a:rPr>
              <a:t>I</a:t>
            </a:r>
            <a:r>
              <a:rPr lang="en-GB" dirty="0">
                <a:sym typeface="+mn-ea"/>
              </a:rPr>
              <a:t>njection</a:t>
            </a:r>
            <a:endParaRPr dirty="0"/>
          </a:p>
        </p:txBody>
      </p:sp>
      <p:pic>
        <p:nvPicPr>
          <p:cNvPr id="2095" name="Google Shape;2095;p37"/>
          <p:cNvPicPr preferRelativeResize="0"/>
          <p:nvPr/>
        </p:nvPicPr>
        <p:blipFill rotWithShape="1">
          <a:blip r:embed="rId2"/>
          <a:srcRect l="29014" r="31119"/>
          <a:stretch>
            <a:fillRect/>
          </a:stretch>
        </p:blipFill>
        <p:spPr>
          <a:xfrm>
            <a:off x="1142238" y="743088"/>
            <a:ext cx="2592000" cy="3657300"/>
          </a:xfrm>
          <a:prstGeom prst="roundRect">
            <a:avLst>
              <a:gd name="adj" fmla="val 50000"/>
            </a:avLst>
          </a:prstGeom>
          <a:noFill/>
          <a:ln>
            <a:noFill/>
          </a:ln>
        </p:spPr>
      </p:pic>
      <p:grpSp>
        <p:nvGrpSpPr>
          <p:cNvPr id="2096" name="Google Shape;2096;p37"/>
          <p:cNvGrpSpPr/>
          <p:nvPr/>
        </p:nvGrpSpPr>
        <p:grpSpPr>
          <a:xfrm rot="5400000">
            <a:off x="3603988" y="2335122"/>
            <a:ext cx="396675" cy="864430"/>
            <a:chOff x="5273525" y="899922"/>
            <a:chExt cx="396675" cy="864430"/>
          </a:xfrm>
        </p:grpSpPr>
        <p:sp>
          <p:nvSpPr>
            <p:cNvPr id="2097" name="Google Shape;2097;p37"/>
            <p:cNvSpPr/>
            <p:nvPr/>
          </p:nvSpPr>
          <p:spPr>
            <a:xfrm rot="8099893">
              <a:off x="5331322" y="1426205"/>
              <a:ext cx="281164" cy="279702"/>
            </a:xfrm>
            <a:custGeom>
              <a:avLst/>
              <a:gdLst/>
              <a:ahLst/>
              <a:cxnLst/>
              <a:rect l="l" t="t" r="r" b="b"/>
              <a:pathLst>
                <a:path w="2484" h="2471" extrusionOk="0">
                  <a:moveTo>
                    <a:pt x="2483" y="1"/>
                  </a:moveTo>
                  <a:lnTo>
                    <a:pt x="0" y="230"/>
                  </a:lnTo>
                  <a:lnTo>
                    <a:pt x="2242" y="2471"/>
                  </a:lnTo>
                  <a:lnTo>
                    <a:pt x="248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37"/>
            <p:cNvSpPr/>
            <p:nvPr/>
          </p:nvSpPr>
          <p:spPr>
            <a:xfrm rot="8099893">
              <a:off x="5331478" y="1192229"/>
              <a:ext cx="279806" cy="279815"/>
            </a:xfrm>
            <a:custGeom>
              <a:avLst/>
              <a:gdLst/>
              <a:ahLst/>
              <a:cxnLst/>
              <a:rect l="l" t="t" r="r" b="b"/>
              <a:pathLst>
                <a:path w="2472" h="2472" extrusionOk="0">
                  <a:moveTo>
                    <a:pt x="2471" y="1"/>
                  </a:moveTo>
                  <a:lnTo>
                    <a:pt x="1" y="230"/>
                  </a:lnTo>
                  <a:lnTo>
                    <a:pt x="2229" y="2471"/>
                  </a:lnTo>
                  <a:lnTo>
                    <a:pt x="247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37"/>
            <p:cNvSpPr/>
            <p:nvPr/>
          </p:nvSpPr>
          <p:spPr>
            <a:xfrm rot="8099893">
              <a:off x="5331532" y="957847"/>
              <a:ext cx="279693" cy="279702"/>
            </a:xfrm>
            <a:custGeom>
              <a:avLst/>
              <a:gdLst/>
              <a:ahLst/>
              <a:cxnLst/>
              <a:rect l="l" t="t" r="r" b="b"/>
              <a:pathLst>
                <a:path w="2471" h="2471" extrusionOk="0">
                  <a:moveTo>
                    <a:pt x="2471" y="0"/>
                  </a:moveTo>
                  <a:lnTo>
                    <a:pt x="0" y="229"/>
                  </a:lnTo>
                  <a:lnTo>
                    <a:pt x="2229" y="2471"/>
                  </a:lnTo>
                  <a:lnTo>
                    <a:pt x="24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00" name="Google Shape;2100;p37"/>
          <p:cNvSpPr/>
          <p:nvPr/>
        </p:nvSpPr>
        <p:spPr>
          <a:xfrm rot="2700000">
            <a:off x="962834" y="838039"/>
            <a:ext cx="681238" cy="681238"/>
          </a:xfrm>
          <a:custGeom>
            <a:avLst/>
            <a:gdLst/>
            <a:ahLst/>
            <a:cxnLst/>
            <a:rect l="l" t="t" r="r" b="b"/>
            <a:pathLst>
              <a:path w="10417" h="10417" extrusionOk="0">
                <a:moveTo>
                  <a:pt x="9347" y="166"/>
                </a:moveTo>
                <a:lnTo>
                  <a:pt x="10251" y="204"/>
                </a:lnTo>
                <a:lnTo>
                  <a:pt x="10137" y="3668"/>
                </a:lnTo>
                <a:lnTo>
                  <a:pt x="7004" y="3783"/>
                </a:lnTo>
                <a:lnTo>
                  <a:pt x="6902" y="6902"/>
                </a:lnTo>
                <a:lnTo>
                  <a:pt x="3770" y="7017"/>
                </a:lnTo>
                <a:lnTo>
                  <a:pt x="3668" y="10137"/>
                </a:lnTo>
                <a:lnTo>
                  <a:pt x="205" y="10251"/>
                </a:lnTo>
                <a:lnTo>
                  <a:pt x="166" y="9347"/>
                </a:lnTo>
                <a:lnTo>
                  <a:pt x="2790" y="9271"/>
                </a:lnTo>
                <a:lnTo>
                  <a:pt x="2904" y="6138"/>
                </a:lnTo>
                <a:lnTo>
                  <a:pt x="6024" y="6024"/>
                </a:lnTo>
                <a:lnTo>
                  <a:pt x="6126" y="2904"/>
                </a:lnTo>
                <a:lnTo>
                  <a:pt x="9258" y="2789"/>
                </a:lnTo>
                <a:lnTo>
                  <a:pt x="9347" y="166"/>
                </a:lnTo>
                <a:close/>
                <a:moveTo>
                  <a:pt x="9194" y="1"/>
                </a:moveTo>
                <a:lnTo>
                  <a:pt x="9105" y="2637"/>
                </a:lnTo>
                <a:lnTo>
                  <a:pt x="5973" y="2751"/>
                </a:lnTo>
                <a:lnTo>
                  <a:pt x="5871" y="5871"/>
                </a:lnTo>
                <a:lnTo>
                  <a:pt x="2739" y="5985"/>
                </a:lnTo>
                <a:lnTo>
                  <a:pt x="2637" y="9105"/>
                </a:lnTo>
                <a:lnTo>
                  <a:pt x="1" y="9194"/>
                </a:lnTo>
                <a:lnTo>
                  <a:pt x="52" y="10417"/>
                </a:lnTo>
                <a:lnTo>
                  <a:pt x="3821" y="10289"/>
                </a:lnTo>
                <a:lnTo>
                  <a:pt x="3936" y="7170"/>
                </a:lnTo>
                <a:lnTo>
                  <a:pt x="7055" y="7055"/>
                </a:lnTo>
                <a:lnTo>
                  <a:pt x="7170" y="3935"/>
                </a:lnTo>
                <a:lnTo>
                  <a:pt x="10289" y="3821"/>
                </a:lnTo>
                <a:lnTo>
                  <a:pt x="10417" y="52"/>
                </a:lnTo>
                <a:lnTo>
                  <a:pt x="9194"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01" name="Google Shape;2101;p37"/>
          <p:cNvGrpSpPr/>
          <p:nvPr/>
        </p:nvGrpSpPr>
        <p:grpSpPr>
          <a:xfrm rot="-5400000">
            <a:off x="954636" y="3176552"/>
            <a:ext cx="504340" cy="366299"/>
            <a:chOff x="8079872" y="1013425"/>
            <a:chExt cx="692014" cy="502605"/>
          </a:xfrm>
        </p:grpSpPr>
        <p:sp>
          <p:nvSpPr>
            <p:cNvPr id="2102" name="Google Shape;2102;p37"/>
            <p:cNvSpPr/>
            <p:nvPr/>
          </p:nvSpPr>
          <p:spPr>
            <a:xfrm rot="-2700000">
              <a:off x="8139810" y="1119866"/>
              <a:ext cx="289406" cy="289406"/>
            </a:xfrm>
            <a:custGeom>
              <a:avLst/>
              <a:gdLst/>
              <a:ahLst/>
              <a:cxnLst/>
              <a:rect l="l" t="t" r="r" b="b"/>
              <a:pathLst>
                <a:path w="8405" h="8405" extrusionOk="0">
                  <a:moveTo>
                    <a:pt x="8150" y="0"/>
                  </a:moveTo>
                  <a:lnTo>
                    <a:pt x="0" y="8150"/>
                  </a:lnTo>
                  <a:cubicBezTo>
                    <a:pt x="13" y="8239"/>
                    <a:pt x="26" y="8315"/>
                    <a:pt x="39" y="8404"/>
                  </a:cubicBezTo>
                  <a:lnTo>
                    <a:pt x="8405" y="51"/>
                  </a:lnTo>
                  <a:lnTo>
                    <a:pt x="8150"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37"/>
            <p:cNvSpPr/>
            <p:nvPr/>
          </p:nvSpPr>
          <p:spPr>
            <a:xfrm rot="-2700000">
              <a:off x="8124200" y="1174011"/>
              <a:ext cx="181115" cy="181115"/>
            </a:xfrm>
            <a:custGeom>
              <a:avLst/>
              <a:gdLst/>
              <a:ahLst/>
              <a:cxnLst/>
              <a:rect l="l" t="t" r="r" b="b"/>
              <a:pathLst>
                <a:path w="5260" h="5260" extrusionOk="0">
                  <a:moveTo>
                    <a:pt x="5259" y="0"/>
                  </a:moveTo>
                  <a:cubicBezTo>
                    <a:pt x="5119" y="39"/>
                    <a:pt x="4979" y="64"/>
                    <a:pt x="4852" y="115"/>
                  </a:cubicBezTo>
                  <a:lnTo>
                    <a:pt x="115" y="4852"/>
                  </a:lnTo>
                  <a:cubicBezTo>
                    <a:pt x="64" y="4992"/>
                    <a:pt x="39" y="5119"/>
                    <a:pt x="1" y="5259"/>
                  </a:cubicBezTo>
                  <a:lnTo>
                    <a:pt x="5259" y="0"/>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37"/>
            <p:cNvSpPr/>
            <p:nvPr/>
          </p:nvSpPr>
          <p:spPr>
            <a:xfrm rot="-2700000">
              <a:off x="8245967" y="1086917"/>
              <a:ext cx="355172" cy="355620"/>
            </a:xfrm>
            <a:custGeom>
              <a:avLst/>
              <a:gdLst/>
              <a:ahLst/>
              <a:cxnLst/>
              <a:rect l="l" t="t" r="r" b="b"/>
              <a:pathLst>
                <a:path w="10315" h="10328" extrusionOk="0">
                  <a:moveTo>
                    <a:pt x="10175" y="1"/>
                  </a:moveTo>
                  <a:lnTo>
                    <a:pt x="1" y="10174"/>
                  </a:lnTo>
                  <a:cubicBezTo>
                    <a:pt x="52" y="10225"/>
                    <a:pt x="103" y="10276"/>
                    <a:pt x="141" y="10327"/>
                  </a:cubicBezTo>
                  <a:lnTo>
                    <a:pt x="10315" y="153"/>
                  </a:lnTo>
                  <a:cubicBezTo>
                    <a:pt x="10277" y="102"/>
                    <a:pt x="10226" y="51"/>
                    <a:pt x="1017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37"/>
            <p:cNvSpPr/>
            <p:nvPr/>
          </p:nvSpPr>
          <p:spPr>
            <a:xfrm rot="-2700000">
              <a:off x="8534738" y="1167133"/>
              <a:ext cx="195577" cy="195164"/>
            </a:xfrm>
            <a:custGeom>
              <a:avLst/>
              <a:gdLst/>
              <a:ahLst/>
              <a:cxnLst/>
              <a:rect l="l" t="t" r="r" b="b"/>
              <a:pathLst>
                <a:path w="5680" h="5668" extrusionOk="0">
                  <a:moveTo>
                    <a:pt x="5679" y="1"/>
                  </a:moveTo>
                  <a:lnTo>
                    <a:pt x="0" y="5667"/>
                  </a:lnTo>
                  <a:cubicBezTo>
                    <a:pt x="128" y="5642"/>
                    <a:pt x="255" y="5616"/>
                    <a:pt x="382" y="5578"/>
                  </a:cubicBezTo>
                  <a:lnTo>
                    <a:pt x="5590" y="370"/>
                  </a:lnTo>
                  <a:cubicBezTo>
                    <a:pt x="5629" y="243"/>
                    <a:pt x="5654" y="115"/>
                    <a:pt x="5679"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37"/>
            <p:cNvSpPr/>
            <p:nvPr/>
          </p:nvSpPr>
          <p:spPr>
            <a:xfrm rot="-2700000">
              <a:off x="8415144" y="1116802"/>
              <a:ext cx="295535" cy="295535"/>
            </a:xfrm>
            <a:custGeom>
              <a:avLst/>
              <a:gdLst/>
              <a:ahLst/>
              <a:cxnLst/>
              <a:rect l="l" t="t" r="r" b="b"/>
              <a:pathLst>
                <a:path w="8583" h="8583" extrusionOk="0">
                  <a:moveTo>
                    <a:pt x="8532" y="0"/>
                  </a:moveTo>
                  <a:lnTo>
                    <a:pt x="1" y="8532"/>
                  </a:lnTo>
                  <a:cubicBezTo>
                    <a:pt x="77" y="8557"/>
                    <a:pt x="153" y="8570"/>
                    <a:pt x="243" y="8583"/>
                  </a:cubicBezTo>
                  <a:lnTo>
                    <a:pt x="8583" y="242"/>
                  </a:lnTo>
                  <a:cubicBezTo>
                    <a:pt x="8570" y="166"/>
                    <a:pt x="8545" y="90"/>
                    <a:pt x="8532"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37"/>
            <p:cNvSpPr/>
            <p:nvPr/>
          </p:nvSpPr>
          <p:spPr>
            <a:xfrm rot="-2700000">
              <a:off x="8322460" y="1093560"/>
              <a:ext cx="342019" cy="342019"/>
            </a:xfrm>
            <a:custGeom>
              <a:avLst/>
              <a:gdLst/>
              <a:ahLst/>
              <a:cxnLst/>
              <a:rect l="l" t="t" r="r" b="b"/>
              <a:pathLst>
                <a:path w="9933" h="9933" extrusionOk="0">
                  <a:moveTo>
                    <a:pt x="9831" y="0"/>
                  </a:moveTo>
                  <a:lnTo>
                    <a:pt x="1" y="9831"/>
                  </a:lnTo>
                  <a:cubicBezTo>
                    <a:pt x="64" y="9869"/>
                    <a:pt x="115" y="9894"/>
                    <a:pt x="179" y="9932"/>
                  </a:cubicBezTo>
                  <a:lnTo>
                    <a:pt x="9933" y="191"/>
                  </a:lnTo>
                  <a:cubicBezTo>
                    <a:pt x="9894" y="128"/>
                    <a:pt x="9856" y="64"/>
                    <a:pt x="9831" y="0"/>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37"/>
            <p:cNvSpPr/>
            <p:nvPr/>
          </p:nvSpPr>
          <p:spPr>
            <a:xfrm rot="-2700000">
              <a:off x="8184252" y="1094868"/>
              <a:ext cx="339402" cy="339402"/>
            </a:xfrm>
            <a:custGeom>
              <a:avLst/>
              <a:gdLst/>
              <a:ahLst/>
              <a:cxnLst/>
              <a:rect l="l" t="t" r="r" b="b"/>
              <a:pathLst>
                <a:path w="9857" h="9857" extrusionOk="0">
                  <a:moveTo>
                    <a:pt x="9665" y="1"/>
                  </a:moveTo>
                  <a:lnTo>
                    <a:pt x="1" y="9665"/>
                  </a:lnTo>
                  <a:lnTo>
                    <a:pt x="103" y="9856"/>
                  </a:lnTo>
                  <a:lnTo>
                    <a:pt x="9856" y="102"/>
                  </a:lnTo>
                  <a:cubicBezTo>
                    <a:pt x="9793" y="64"/>
                    <a:pt x="9729" y="39"/>
                    <a:pt x="9665" y="1"/>
                  </a:cubicBez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09" name="Google Shape;2109;p37"/>
          <p:cNvGrpSpPr/>
          <p:nvPr/>
        </p:nvGrpSpPr>
        <p:grpSpPr>
          <a:xfrm rot="-5400000">
            <a:off x="3272134" y="1758334"/>
            <a:ext cx="504351" cy="308400"/>
            <a:chOff x="6644496" y="539247"/>
            <a:chExt cx="504351" cy="308400"/>
          </a:xfrm>
        </p:grpSpPr>
        <p:sp>
          <p:nvSpPr>
            <p:cNvPr id="2110" name="Google Shape;2110;p37"/>
            <p:cNvSpPr/>
            <p:nvPr/>
          </p:nvSpPr>
          <p:spPr>
            <a:xfrm rot="5400000">
              <a:off x="7037236" y="736036"/>
              <a:ext cx="111610" cy="111613"/>
            </a:xfrm>
            <a:custGeom>
              <a:avLst/>
              <a:gdLst/>
              <a:ahLst/>
              <a:cxnLst/>
              <a:rect l="l" t="t" r="r" b="b"/>
              <a:pathLst>
                <a:path w="1567" h="1567" extrusionOk="0">
                  <a:moveTo>
                    <a:pt x="103" y="1"/>
                  </a:moveTo>
                  <a:lnTo>
                    <a:pt x="1" y="102"/>
                  </a:lnTo>
                  <a:lnTo>
                    <a:pt x="688" y="790"/>
                  </a:lnTo>
                  <a:lnTo>
                    <a:pt x="1" y="1465"/>
                  </a:lnTo>
                  <a:lnTo>
                    <a:pt x="103" y="1567"/>
                  </a:lnTo>
                  <a:lnTo>
                    <a:pt x="778" y="879"/>
                  </a:lnTo>
                  <a:lnTo>
                    <a:pt x="1465" y="1567"/>
                  </a:lnTo>
                  <a:lnTo>
                    <a:pt x="1567" y="1465"/>
                  </a:lnTo>
                  <a:lnTo>
                    <a:pt x="879" y="790"/>
                  </a:lnTo>
                  <a:lnTo>
                    <a:pt x="1567" y="102"/>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37"/>
            <p:cNvSpPr/>
            <p:nvPr/>
          </p:nvSpPr>
          <p:spPr>
            <a:xfrm rot="5400000">
              <a:off x="6840440" y="736036"/>
              <a:ext cx="111610" cy="111613"/>
            </a:xfrm>
            <a:custGeom>
              <a:avLst/>
              <a:gdLst/>
              <a:ahLst/>
              <a:cxnLst/>
              <a:rect l="l" t="t" r="r" b="b"/>
              <a:pathLst>
                <a:path w="1567" h="1567" extrusionOk="0">
                  <a:moveTo>
                    <a:pt x="103" y="1"/>
                  </a:moveTo>
                  <a:lnTo>
                    <a:pt x="1" y="103"/>
                  </a:lnTo>
                  <a:lnTo>
                    <a:pt x="688" y="777"/>
                  </a:lnTo>
                  <a:lnTo>
                    <a:pt x="1" y="1465"/>
                  </a:lnTo>
                  <a:lnTo>
                    <a:pt x="103" y="1567"/>
                  </a:lnTo>
                  <a:lnTo>
                    <a:pt x="778" y="879"/>
                  </a:lnTo>
                  <a:lnTo>
                    <a:pt x="1465" y="1567"/>
                  </a:lnTo>
                  <a:lnTo>
                    <a:pt x="1567" y="1465"/>
                  </a:lnTo>
                  <a:lnTo>
                    <a:pt x="879" y="777"/>
                  </a:lnTo>
                  <a:lnTo>
                    <a:pt x="1567" y="103"/>
                  </a:lnTo>
                  <a:lnTo>
                    <a:pt x="1465" y="1"/>
                  </a:lnTo>
                  <a:lnTo>
                    <a:pt x="778"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37"/>
            <p:cNvSpPr/>
            <p:nvPr/>
          </p:nvSpPr>
          <p:spPr>
            <a:xfrm rot="5400000">
              <a:off x="6644096" y="736463"/>
              <a:ext cx="111610" cy="110759"/>
            </a:xfrm>
            <a:custGeom>
              <a:avLst/>
              <a:gdLst/>
              <a:ahLst/>
              <a:cxnLst/>
              <a:rect l="l" t="t" r="r" b="b"/>
              <a:pathLst>
                <a:path w="1567" h="1555" extrusionOk="0">
                  <a:moveTo>
                    <a:pt x="103" y="1"/>
                  </a:moveTo>
                  <a:lnTo>
                    <a:pt x="1" y="90"/>
                  </a:lnTo>
                  <a:lnTo>
                    <a:pt x="688" y="778"/>
                  </a:lnTo>
                  <a:lnTo>
                    <a:pt x="1" y="1465"/>
                  </a:lnTo>
                  <a:lnTo>
                    <a:pt x="103" y="1554"/>
                  </a:lnTo>
                  <a:lnTo>
                    <a:pt x="778" y="879"/>
                  </a:lnTo>
                  <a:lnTo>
                    <a:pt x="1465" y="1554"/>
                  </a:lnTo>
                  <a:lnTo>
                    <a:pt x="1567" y="1465"/>
                  </a:lnTo>
                  <a:lnTo>
                    <a:pt x="879" y="778"/>
                  </a:lnTo>
                  <a:lnTo>
                    <a:pt x="1567" y="90"/>
                  </a:lnTo>
                  <a:lnTo>
                    <a:pt x="1465" y="1"/>
                  </a:lnTo>
                  <a:lnTo>
                    <a:pt x="778"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37"/>
            <p:cNvSpPr/>
            <p:nvPr/>
          </p:nvSpPr>
          <p:spPr>
            <a:xfrm rot="5400000">
              <a:off x="7037236" y="539245"/>
              <a:ext cx="111610" cy="111613"/>
            </a:xfrm>
            <a:custGeom>
              <a:avLst/>
              <a:gdLst/>
              <a:ahLst/>
              <a:cxnLst/>
              <a:rect l="l" t="t" r="r" b="b"/>
              <a:pathLst>
                <a:path w="1567" h="1567" extrusionOk="0">
                  <a:moveTo>
                    <a:pt x="103" y="1"/>
                  </a:moveTo>
                  <a:lnTo>
                    <a:pt x="1" y="102"/>
                  </a:lnTo>
                  <a:lnTo>
                    <a:pt x="688" y="790"/>
                  </a:lnTo>
                  <a:lnTo>
                    <a:pt x="1" y="1465"/>
                  </a:lnTo>
                  <a:lnTo>
                    <a:pt x="103" y="1567"/>
                  </a:lnTo>
                  <a:lnTo>
                    <a:pt x="790" y="879"/>
                  </a:lnTo>
                  <a:lnTo>
                    <a:pt x="1465" y="1567"/>
                  </a:lnTo>
                  <a:lnTo>
                    <a:pt x="1567" y="1465"/>
                  </a:lnTo>
                  <a:lnTo>
                    <a:pt x="879" y="790"/>
                  </a:lnTo>
                  <a:lnTo>
                    <a:pt x="1567" y="102"/>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37"/>
            <p:cNvSpPr/>
            <p:nvPr/>
          </p:nvSpPr>
          <p:spPr>
            <a:xfrm rot="5400000">
              <a:off x="6840440" y="539245"/>
              <a:ext cx="111610" cy="111613"/>
            </a:xfrm>
            <a:custGeom>
              <a:avLst/>
              <a:gdLst/>
              <a:ahLst/>
              <a:cxnLst/>
              <a:rect l="l" t="t" r="r" b="b"/>
              <a:pathLst>
                <a:path w="1567" h="1567" extrusionOk="0">
                  <a:moveTo>
                    <a:pt x="103" y="1"/>
                  </a:moveTo>
                  <a:lnTo>
                    <a:pt x="1" y="103"/>
                  </a:lnTo>
                  <a:lnTo>
                    <a:pt x="688" y="777"/>
                  </a:lnTo>
                  <a:lnTo>
                    <a:pt x="1" y="1465"/>
                  </a:lnTo>
                  <a:lnTo>
                    <a:pt x="103" y="1567"/>
                  </a:lnTo>
                  <a:lnTo>
                    <a:pt x="790" y="879"/>
                  </a:lnTo>
                  <a:lnTo>
                    <a:pt x="1465" y="1567"/>
                  </a:lnTo>
                  <a:lnTo>
                    <a:pt x="1567" y="1465"/>
                  </a:lnTo>
                  <a:lnTo>
                    <a:pt x="879" y="777"/>
                  </a:lnTo>
                  <a:lnTo>
                    <a:pt x="1567" y="103"/>
                  </a:lnTo>
                  <a:lnTo>
                    <a:pt x="1465" y="1"/>
                  </a:lnTo>
                  <a:lnTo>
                    <a:pt x="790" y="688"/>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5" name="Google Shape;2115;p37"/>
            <p:cNvSpPr/>
            <p:nvPr/>
          </p:nvSpPr>
          <p:spPr>
            <a:xfrm rot="5400000">
              <a:off x="6644071" y="539672"/>
              <a:ext cx="111610" cy="110759"/>
            </a:xfrm>
            <a:custGeom>
              <a:avLst/>
              <a:gdLst/>
              <a:ahLst/>
              <a:cxnLst/>
              <a:rect l="l" t="t" r="r" b="b"/>
              <a:pathLst>
                <a:path w="1567" h="1555" extrusionOk="0">
                  <a:moveTo>
                    <a:pt x="103" y="1"/>
                  </a:moveTo>
                  <a:lnTo>
                    <a:pt x="1" y="90"/>
                  </a:lnTo>
                  <a:lnTo>
                    <a:pt x="688" y="778"/>
                  </a:lnTo>
                  <a:lnTo>
                    <a:pt x="1" y="1465"/>
                  </a:lnTo>
                  <a:lnTo>
                    <a:pt x="103" y="1554"/>
                  </a:lnTo>
                  <a:lnTo>
                    <a:pt x="790" y="879"/>
                  </a:lnTo>
                  <a:lnTo>
                    <a:pt x="1465" y="1554"/>
                  </a:lnTo>
                  <a:lnTo>
                    <a:pt x="1567" y="1465"/>
                  </a:lnTo>
                  <a:lnTo>
                    <a:pt x="879" y="778"/>
                  </a:lnTo>
                  <a:lnTo>
                    <a:pt x="1567" y="90"/>
                  </a:lnTo>
                  <a:lnTo>
                    <a:pt x="1465" y="1"/>
                  </a:lnTo>
                  <a:lnTo>
                    <a:pt x="790" y="676"/>
                  </a:lnTo>
                  <a:lnTo>
                    <a:pt x="103" y="1"/>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963" name="Google Shape;1963;p33"/>
          <p:cNvSpPr txBox="1">
            <a:spLocks noGrp="1"/>
          </p:cNvSpPr>
          <p:nvPr/>
        </p:nvSpPr>
        <p:spPr>
          <a:xfrm>
            <a:off x="4656416" y="853410"/>
            <a:ext cx="2887800" cy="12009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3600"/>
              <a:buFont typeface="Inter"/>
              <a:buNone/>
              <a:defRPr sz="3000" b="0" i="0" u="sng" strike="noStrike" cap="none">
                <a:solidFill>
                  <a:schemeClr val="lt2"/>
                </a:solidFill>
                <a:latin typeface="等线" panose="02010600030101010101" charset="-122"/>
                <a:ea typeface="等线" panose="02010600030101010101" charset="-122"/>
                <a:cs typeface="等线" panose="02010600030101010101" charset="-122"/>
                <a:sym typeface="等线" panose="02010600030101010101" charset="-122"/>
              </a:defRPr>
            </a:lvl1pPr>
            <a:lvl2pPr marR="0" lvl="1"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2pPr>
            <a:lvl3pPr marR="0" lvl="2"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3pPr>
            <a:lvl4pPr marR="0" lvl="3"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4pPr>
            <a:lvl5pPr marR="0" lvl="4"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5pPr>
            <a:lvl6pPr marR="0" lvl="5"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6pPr>
            <a:lvl7pPr marR="0" lvl="6"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7pPr>
            <a:lvl8pPr marR="0" lvl="7"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8pPr>
            <a:lvl9pPr marR="0" lvl="8" algn="ctr" rtl="0">
              <a:lnSpc>
                <a:spcPct val="100000"/>
              </a:lnSpc>
              <a:spcBef>
                <a:spcPts val="0"/>
              </a:spcBef>
              <a:spcAft>
                <a:spcPts val="0"/>
              </a:spcAft>
              <a:buClr>
                <a:schemeClr val="lt1"/>
              </a:buClr>
              <a:buSzPts val="3600"/>
              <a:buFont typeface="Mukta"/>
              <a:buNone/>
              <a:defRPr sz="3600" b="0" i="0" u="none" strike="noStrike" cap="none">
                <a:solidFill>
                  <a:schemeClr val="lt1"/>
                </a:solidFill>
                <a:latin typeface="Mukta"/>
                <a:ea typeface="Mukta"/>
                <a:cs typeface="Mukta"/>
                <a:sym typeface="Mukta"/>
              </a:defRPr>
            </a:lvl9pPr>
          </a:lstStyle>
          <a:p>
            <a:pPr marL="0" lvl="0" indent="0" algn="l" rtl="0">
              <a:spcBef>
                <a:spcPts val="0"/>
              </a:spcBef>
              <a:spcAft>
                <a:spcPts val="0"/>
              </a:spcAft>
              <a:buNone/>
            </a:pPr>
            <a:r>
              <a:rPr lang="en-US" altLang="en-GB" dirty="0">
                <a:solidFill>
                  <a:schemeClr val="bg1"/>
                </a:solidFill>
              </a:rPr>
              <a:t>03</a:t>
            </a:r>
            <a:endParaRPr dirty="0"/>
          </a:p>
        </p:txBody>
      </p:sp>
    </p:spTree>
  </p:cSld>
  <p:clrMapOvr>
    <a:masterClrMapping/>
  </p:clrMapOvr>
</p:sld>
</file>

<file path=ppt/tags/tag1.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0.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1.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2.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3.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4.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5.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16.xml><?xml version="1.0" encoding="utf-8"?>
<p:tagLst xmlns:p="http://schemas.openxmlformats.org/presentationml/2006/main">
  <p:tag name="KSO_WPP_MARK_KEY" val="a752a411-d0b9-486c-b72b-f88080a122bb"/>
  <p:tag name="COMMONDATA" val="eyJoZGlkIjoiNWFiZWE1MTA5YmYwYzUwNmE0Y2ZmMjFlMjZkOTg1MDYifQ=="/>
  <p:tag name="commondata" val="eyJoZGlkIjoiOWY5MzVlZTIxZmFjMTM5Njk4ODc0YWVhNzAxOTZlMjQifQ=="/>
</p:tagLst>
</file>

<file path=ppt/tags/tag2.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3.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4.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5.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6.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7.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8.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ags/tag9.xml><?xml version="1.0" encoding="utf-8"?>
<p:tagLst xmlns:p="http://schemas.openxmlformats.org/presentationml/2006/main">
  <p:tag name="KSO_WM_DIAGRAM_VIRTUALLY_FRAME" val="{&quot;height&quot;:199.06496062992125,&quot;left&quot;:56.553858267716535,&quot;top&quot;:128.61763779527558,&quot;width&quot;:606.9028346456693}"/>
</p:tagLst>
</file>

<file path=ppt/theme/theme1.xml><?xml version="1.0" encoding="utf-8"?>
<a:theme xmlns:a="http://schemas.openxmlformats.org/drawingml/2006/main" name="Leadership and Organizational Culture Thesis Defense by Slidesgo">
  <a:themeElements>
    <a:clrScheme name="Simple Light">
      <a:dk1>
        <a:srgbClr val="FFFFFF"/>
      </a:dk1>
      <a:lt1>
        <a:srgbClr val="1116A8"/>
      </a:lt1>
      <a:dk2>
        <a:srgbClr val="FDC061"/>
      </a:dk2>
      <a:lt2>
        <a:srgbClr val="FFFAF2"/>
      </a:lt2>
      <a:accent1>
        <a:srgbClr val="29C2AA"/>
      </a:accent1>
      <a:accent2>
        <a:srgbClr val="F57676"/>
      </a:accent2>
      <a:accent3>
        <a:srgbClr val="FFFFFF"/>
      </a:accent3>
      <a:accent4>
        <a:srgbClr val="FFFFFF"/>
      </a:accent4>
      <a:accent5>
        <a:srgbClr val="FFFFFF"/>
      </a:accent5>
      <a:accent6>
        <a:srgbClr val="FFFFFF"/>
      </a:accent6>
      <a:hlink>
        <a:srgbClr val="1116A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3878</Words>
  <Application>WPS 演示</Application>
  <PresentationFormat>全屏显示(16:9)</PresentationFormat>
  <Paragraphs>125</Paragraphs>
  <Slides>16</Slides>
  <Notes>25</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16</vt:i4>
      </vt:variant>
    </vt:vector>
  </HeadingPairs>
  <TitlesOfParts>
    <vt:vector size="29" baseType="lpstr">
      <vt:lpstr>Arial</vt:lpstr>
      <vt:lpstr>宋体</vt:lpstr>
      <vt:lpstr>Wingdings</vt:lpstr>
      <vt:lpstr>Arial</vt:lpstr>
      <vt:lpstr>Mukta</vt:lpstr>
      <vt:lpstr>Segoe Print</vt:lpstr>
      <vt:lpstr>等线</vt:lpstr>
      <vt:lpstr>Inter</vt:lpstr>
      <vt:lpstr>Montserrat</vt:lpstr>
      <vt:lpstr>Yu Gothic UI</vt:lpstr>
      <vt:lpstr>微软雅黑</vt:lpstr>
      <vt:lpstr>Arial Unicode MS</vt:lpstr>
      <vt:lpstr>Leadership and Organizational Culture Thesis Defense by Slidesgo</vt:lpstr>
      <vt:lpstr>SQL injection and database security </vt:lpstr>
      <vt:lpstr>04</vt:lpstr>
      <vt:lpstr>01</vt:lpstr>
      <vt:lpstr>WHAT IS SQL INJECTION?</vt:lpstr>
      <vt:lpstr>Principles of SQL Injection</vt:lpstr>
      <vt:lpstr>SQL injection is a common cyber attack technique in which an attacker injects maliciously crafted SQL code into the input fields of a web application to trick the backend database into executing unexpected SQL commands.</vt:lpstr>
      <vt:lpstr>The UNION operator in SQL is used to merge the result set of two or more SELECT statements. When UNION is used, each SELECT statement must have the same number of columns, and the data types of the corresponding columns must be similar.</vt:lpstr>
      <vt:lpstr>PowerPoint 演示文稿</vt:lpstr>
      <vt:lpstr>Defense Methods for SQL Injection</vt:lpstr>
      <vt:lpstr>Defense Methods for SQL Injection</vt:lpstr>
      <vt:lpstr>Defense Methods for SQL Injection</vt:lpstr>
      <vt:lpstr>Defense Methods for SQL Injection</vt:lpstr>
      <vt:lpstr>Database Security Policies</vt:lpstr>
      <vt:lpstr>Failure cases in the world</vt:lpstr>
      <vt:lpstr>Database Security Policies</vt:lpstr>
      <vt:lpstr>Thanks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and organizational culture thesis defense</dc:title>
  <dc:creator/>
  <cp:lastModifiedBy>female celestial</cp:lastModifiedBy>
  <cp:revision>8</cp:revision>
  <dcterms:created xsi:type="dcterms:W3CDTF">2023-02-19T07:29:00Z</dcterms:created>
  <dcterms:modified xsi:type="dcterms:W3CDTF">2024-12-11T14:01:15Z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D01DF1AD1D7E42C5A0B574A8D5832A9C_13</vt:lpwstr>
  </property>
  <property fmtid="{D5CDD505-2E9C-101B-9397-08002B2CF9AE}" pid="3" name="KSOProductBuildVer">
    <vt:lpwstr>2052-12.1.0.19302</vt:lpwstr>
  </property>
</Properties>
</file>