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3" r:id="rId3"/>
  </p:sldIdLst>
  <p:sldSz cx="12192000" cy="6858000"/>
  <p:notesSz cx="7103745" cy="10234295"/>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i"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8F5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62" autoAdjust="0"/>
    <p:restoredTop sz="94660"/>
  </p:normalViewPr>
  <p:slideViewPr>
    <p:cSldViewPr snapToGrid="0" showGuides="1">
      <p:cViewPr varScale="1">
        <p:scale>
          <a:sx n="127" d="100"/>
          <a:sy n="127" d="100"/>
        </p:scale>
        <p:origin x="-102" y="-84"/>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tags" Target="tags/tag1.xml"/><Relationship Id="rId8" Type="http://schemas.openxmlformats.org/officeDocument/2006/relationships/commentAuthors" Target="commentAuthors.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8" name="图片 7" descr="dn201307082009_1920x1080"/>
          <p:cNvPicPr>
            <a:picLocks noChangeAspect="1"/>
          </p:cNvPicPr>
          <p:nvPr userDrawn="1"/>
        </p:nvPicPr>
        <p:blipFill>
          <a:blip r:embed="rId3" cstate="screen"/>
          <a:stretch>
            <a:fillRect/>
          </a:stretch>
        </p:blipFill>
        <p:spPr>
          <a:xfrm>
            <a:off x="5043805" y="1257300"/>
            <a:ext cx="2470150" cy="333565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1_图片与标题">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
        <p:nvSpPr>
          <p:cNvPr id="7" name="矩形 6"/>
          <p:cNvSpPr/>
          <p:nvPr userDrawn="1"/>
        </p:nvSpPr>
        <p:spPr>
          <a:xfrm>
            <a:off x="9413082"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endParaRPr kumimoji="0" lang="en-US" altLang="zh-CN" sz="100" b="0" i="0" u="none" strike="noStrike" kern="0" cap="none" spc="0" normalizeH="0" baseline="0" noProof="0" dirty="0" smtClean="0">
              <a:ln>
                <a:noFill/>
              </a:ln>
              <a:solidFill>
                <a:prstClr val="white"/>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jpe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文本框 4"/>
          <p:cNvSpPr txBox="1"/>
          <p:nvPr/>
        </p:nvSpPr>
        <p:spPr>
          <a:xfrm>
            <a:off x="1336040" y="208280"/>
            <a:ext cx="9301480" cy="502285"/>
          </a:xfrm>
          <a:prstGeom prst="rect">
            <a:avLst/>
          </a:prstGeom>
          <a:noFill/>
        </p:spPr>
        <p:txBody>
          <a:bodyPr wrap="square" rtlCol="0">
            <a:noAutofit/>
          </a:bodyPr>
          <a:p>
            <a:pPr algn="ctr"/>
            <a:r>
              <a:rPr lang="en-US" altLang="zh-CN" sz="2800" b="1"/>
              <a:t>          </a:t>
            </a:r>
            <a:r>
              <a:rPr lang="zh-CN" altLang="en-US" sz="2800" b="1"/>
              <a:t>《岛》</a:t>
            </a:r>
            <a:r>
              <a:rPr lang="en-US" altLang="zh-CN" sz="2800" b="1"/>
              <a:t>  </a:t>
            </a:r>
            <a:r>
              <a:rPr lang="zh-CN" altLang="en-US" sz="2800" b="1"/>
              <a:t>作者：</a:t>
            </a:r>
            <a:r>
              <a:rPr lang="en-US" altLang="zh-CN" sz="2800"/>
              <a:t>[</a:t>
            </a:r>
            <a:r>
              <a:rPr lang="zh-CN" altLang="en-US" sz="2800" b="1"/>
              <a:t>英国</a:t>
            </a:r>
            <a:r>
              <a:rPr lang="en-US" altLang="zh-CN" sz="2800"/>
              <a:t>]</a:t>
            </a:r>
            <a:r>
              <a:rPr lang="zh-CN" altLang="en-US" sz="2800" b="1"/>
              <a:t>维多利亚</a:t>
            </a:r>
            <a:r>
              <a:rPr lang="en-US" altLang="zh-CN" sz="2800" b="1"/>
              <a:t>·</a:t>
            </a:r>
            <a:r>
              <a:rPr lang="zh-CN" altLang="en-US" sz="2800" b="1"/>
              <a:t>希斯洛普</a:t>
            </a:r>
            <a:endParaRPr lang="zh-CN" altLang="en-US" sz="2800" b="1"/>
          </a:p>
        </p:txBody>
      </p:sp>
      <p:pic>
        <p:nvPicPr>
          <p:cNvPr id="100" name="图片 99"/>
          <p:cNvPicPr/>
          <p:nvPr/>
        </p:nvPicPr>
        <p:blipFill>
          <a:blip r:embed="rId2"/>
          <a:stretch>
            <a:fillRect/>
          </a:stretch>
        </p:blipFill>
        <p:spPr>
          <a:xfrm>
            <a:off x="809625" y="710565"/>
            <a:ext cx="2971165" cy="3037840"/>
          </a:xfrm>
          <a:prstGeom prst="rect">
            <a:avLst/>
          </a:prstGeom>
          <a:noFill/>
          <a:ln w="9525">
            <a:noFill/>
          </a:ln>
          <a:effectLst/>
        </p:spPr>
      </p:pic>
      <p:sp>
        <p:nvSpPr>
          <p:cNvPr id="8" name="文本框 7"/>
          <p:cNvSpPr txBox="1"/>
          <p:nvPr/>
        </p:nvSpPr>
        <p:spPr>
          <a:xfrm>
            <a:off x="809625" y="3888105"/>
            <a:ext cx="3120390" cy="2940050"/>
          </a:xfrm>
          <a:prstGeom prst="rect">
            <a:avLst/>
          </a:prstGeom>
          <a:noFill/>
        </p:spPr>
        <p:txBody>
          <a:bodyPr wrap="square" rtlCol="0">
            <a:noAutofit/>
          </a:bodyPr>
          <a:p>
            <a:pPr algn="just"/>
            <a:r>
              <a:rPr lang="zh-CN" altLang="en-US"/>
              <a:t>《岛》是英国作家维多利亚·希斯洛普第一部长篇小说，发表于2005年。《岛》以英国女孩阿丽克西斯对其母亲家族渊源的探寻为引子讲述了希腊克里特岛上以佩特基斯家族为代表的祖孙三代四个女人和</a:t>
            </a:r>
            <a:r>
              <a:rPr lang="zh-CN" altLang="en-US">
                <a:solidFill>
                  <a:schemeClr val="tx1"/>
                </a:solidFill>
              </a:rPr>
              <a:t>麻风病</a:t>
            </a:r>
            <a:r>
              <a:rPr lang="zh-CN" altLang="en-US"/>
              <a:t>抗争的故事。在家族渊源探寻之中展现了人性的美丑。</a:t>
            </a:r>
            <a:endParaRPr lang="zh-CN" altLang="en-US"/>
          </a:p>
        </p:txBody>
      </p:sp>
      <p:sp>
        <p:nvSpPr>
          <p:cNvPr id="9" name="文本框 8"/>
          <p:cNvSpPr txBox="1"/>
          <p:nvPr/>
        </p:nvSpPr>
        <p:spPr>
          <a:xfrm>
            <a:off x="4149725" y="710565"/>
            <a:ext cx="7701915" cy="6147435"/>
          </a:xfrm>
          <a:prstGeom prst="rect">
            <a:avLst/>
          </a:prstGeom>
          <a:noFill/>
        </p:spPr>
        <p:txBody>
          <a:bodyPr wrap="square" rtlCol="0">
            <a:noAutofit/>
          </a:bodyPr>
          <a:p>
            <a:r>
              <a:rPr lang="zh-CN" altLang="en-US" b="1"/>
              <a:t>小说背景：</a:t>
            </a:r>
            <a:r>
              <a:rPr lang="zh-CN" altLang="en-US"/>
              <a:t>小说《岛》以位于地中海之中的两个希腊岛屿——克里特和斯皮纳龙格为背景。在希腊爱琴海的克里特岛海岸以北，布拉卡对面隔海相望的是斯皮纳龙格，1903年至1957年期间一度成为二战期间作为安置雅典麻风病人的隔离区，斯皮纳龙格岛的风物和一水之隔的布拉卡没什么不同，也有湛蓝的海水和温暖的海风，有成片成片开满野花的山坡，但1903年之后，却因为麻风病这个可怕的存在而成为禁忌的代名词。</a:t>
            </a:r>
            <a:endParaRPr lang="zh-CN" altLang="en-US"/>
          </a:p>
          <a:p>
            <a:r>
              <a:rPr lang="zh-CN" altLang="en-US" b="1"/>
              <a:t>小说人物：</a:t>
            </a:r>
            <a:r>
              <a:rPr lang="zh-CN" altLang="en-US"/>
              <a:t>伊莲娜</a:t>
            </a:r>
            <a:r>
              <a:rPr lang="zh-CN" altLang="en-US" b="1"/>
              <a:t>（</a:t>
            </a:r>
            <a:r>
              <a:rPr lang="zh-CN" altLang="en-US"/>
              <a:t>曾祖母）：端庄温和宽厚，深受学生和家长爱戴的一位老师，也是称职，慈爱的妻子和</a:t>
            </a:r>
            <a:r>
              <a:rPr lang="zh-CN" altLang="en-US"/>
              <a:t>母亲。</a:t>
            </a:r>
            <a:endParaRPr lang="zh-CN" altLang="en-US"/>
          </a:p>
          <a:p>
            <a:r>
              <a:rPr lang="zh-CN" altLang="en-US"/>
              <a:t>玛丽娅（姨外婆）：温柔娴静，隐忍谦让，纯洁羞涩，正直无私</a:t>
            </a:r>
            <a:r>
              <a:rPr lang="zh-CN" altLang="en-US"/>
              <a:t>善良的完美</a:t>
            </a:r>
            <a:r>
              <a:rPr lang="zh-CN" altLang="en-US"/>
              <a:t>女性形象。</a:t>
            </a:r>
            <a:endParaRPr lang="zh-CN" altLang="en-US"/>
          </a:p>
          <a:p>
            <a:r>
              <a:rPr lang="zh-CN" altLang="en-US"/>
              <a:t>安娜（亲外婆）：美丽动人，天性善良热情但冲动自私，腐化堕落，控制不住自己的欲望的</a:t>
            </a:r>
            <a:r>
              <a:rPr lang="zh-CN" altLang="en-US"/>
              <a:t>复杂角色。</a:t>
            </a:r>
            <a:endParaRPr lang="zh-CN" altLang="en-US"/>
          </a:p>
          <a:p>
            <a:r>
              <a:rPr lang="zh-CN" altLang="en-US"/>
              <a:t>索菲亚（母亲）：有抱负，刻苦认真但叛逆，爱逃避的复杂角色。</a:t>
            </a:r>
            <a:endParaRPr lang="zh-CN" altLang="en-US"/>
          </a:p>
          <a:p>
            <a:r>
              <a:rPr lang="zh-CN" altLang="en-US"/>
              <a:t>吉奥吉斯（</a:t>
            </a:r>
            <a:r>
              <a:rPr lang="zh-CN" altLang="en-US"/>
              <a:t>曾祖父，两岛之间的</a:t>
            </a:r>
            <a:r>
              <a:rPr lang="zh-CN" altLang="en-US"/>
              <a:t>摆渡人）：沉默，内敛，不善言辞，然而在平静的外表下暗藏着丰富的情感</a:t>
            </a:r>
            <a:endParaRPr lang="zh-CN" altLang="en-US"/>
          </a:p>
          <a:p>
            <a:endParaRPr lang="zh-CN" altLang="en-US"/>
          </a:p>
          <a:p>
            <a:r>
              <a:rPr lang="zh-CN" altLang="en-US" b="1"/>
              <a:t>读完《岛》这本书，我明白了生活被毁可以重建，爱情被毁可以重生，再污浊的地方也有灿烂的鲜花盛开，再悲凉的遭遇，也始终能看到希望。我们一生也会经历种种可能，我们的生命中也许会遇到一些悲伤的遭遇，也许也会陷入某一段时期的艰难困苦，但是只要心怀希望，处处便是心安，也没有什么是难以逾越的鸿沟！那些或好的，或坏的经历只会让我们的灵魂更加丰盈起来！</a:t>
            </a:r>
            <a:endParaRPr lang="zh-CN" altLang="en-US" b="1"/>
          </a:p>
          <a:p>
            <a:endParaRPr lang="zh-CN" altLang="en-US"/>
          </a:p>
          <a:p>
            <a:r>
              <a:rPr lang="en-US" altLang="zh-CN"/>
              <a:t> </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commondata" val="eyJoZGlkIjoiOWY5MzVlZTIxZmFjMTM5Njk4ODc0YWVhNzAxOTZlMjQifQ=="/>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719</Words>
  <Application>WPS 演示</Application>
  <PresentationFormat>自定义</PresentationFormat>
  <Paragraphs>15</Paragraphs>
  <Slides>1</Slides>
  <Notes>2</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1</vt:i4>
      </vt:variant>
    </vt:vector>
  </HeadingPairs>
  <TitlesOfParts>
    <vt:vector size="31" baseType="lpstr">
      <vt:lpstr>Arial</vt:lpstr>
      <vt:lpstr>宋体</vt:lpstr>
      <vt:lpstr>Wingdings</vt:lpstr>
      <vt:lpstr>微软雅黑</vt:lpstr>
      <vt:lpstr>Arial Unicode MS</vt:lpstr>
      <vt:lpstr>Calibri</vt:lpstr>
      <vt:lpstr>Arial Unicode MS</vt:lpstr>
      <vt:lpstr>Roboto</vt:lpstr>
      <vt:lpstr>Times New Roman</vt:lpstr>
      <vt:lpstr>Open Sans</vt:lpstr>
      <vt:lpstr>Gulim</vt:lpstr>
      <vt:lpstr>方正兰亭黑_GBK</vt:lpstr>
      <vt:lpstr>黑体</vt:lpstr>
      <vt:lpstr>Arial</vt:lpstr>
      <vt:lpstr>Calibri Light</vt:lpstr>
      <vt:lpstr>Segoe Print</vt:lpstr>
      <vt:lpstr>Malgun Gothic</vt:lpstr>
      <vt:lpstr>新宋体</vt:lpstr>
      <vt:lpstr>隶书</vt:lpstr>
      <vt:lpstr>MingLiU_HKSCS-ExtB</vt:lpstr>
      <vt:lpstr>Yu Gothic Medium</vt:lpstr>
      <vt:lpstr>Bahnschrift SemiBold Condensed</vt:lpstr>
      <vt:lpstr>Bauhaus 93</vt:lpstr>
      <vt:lpstr>Broadway</vt:lpstr>
      <vt:lpstr>Cascadia Code SemiLight</vt:lpstr>
      <vt:lpstr>Cascadia Code ExtraLight</vt:lpstr>
      <vt:lpstr>Yu Gothic UI Semibold</vt:lpstr>
      <vt:lpstr>微软雅黑 Light</vt:lpstr>
      <vt:lpstr>方正姚体</vt:lpstr>
      <vt:lpstr>第一PPT，www.1ppt.com</vt:lpstr>
      <vt:lpstr>PowerPoint 演示文稿</vt:lpstr>
    </vt:vector>
  </TitlesOfParts>
  <Company>第一PPT，www.1ppt.com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淡雅卡通</dc:title>
  <dc:creator>第一PPT</dc:creator>
  <cp:keywords>www.1ppt.com</cp:keywords>
  <dc:description>www.1ppt.com</dc:description>
  <cp:lastModifiedBy>female celestial</cp:lastModifiedBy>
  <cp:revision>70</cp:revision>
  <dcterms:created xsi:type="dcterms:W3CDTF">2017-04-09T04:45:00Z</dcterms:created>
  <dcterms:modified xsi:type="dcterms:W3CDTF">2023-12-10T13:23:20Z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2052-12.1.0.15946</vt:lpwstr>
  </property>
  <property fmtid="{D5CDD505-2E9C-101B-9397-08002B2CF9AE}" pid="3" name="ICV">
    <vt:lpwstr>25A5E7AA86254590AA09A3B3B0AB22D6_12</vt:lpwstr>
  </property>
</Properties>
</file>