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619"/>
    <a:srgbClr val="F5AD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2E2B-8F1D-4583-A25A-268D74C82EF7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A642-6082-402F-A6A6-01BFF19CF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8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2E2B-8F1D-4583-A25A-268D74C82EF7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A642-6082-402F-A6A6-01BFF19CF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42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2E2B-8F1D-4583-A25A-268D74C82EF7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A642-6082-402F-A6A6-01BFF19CF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63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2E2B-8F1D-4583-A25A-268D74C82EF7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A642-6082-402F-A6A6-01BFF19CF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3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2E2B-8F1D-4583-A25A-268D74C82EF7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A642-6082-402F-A6A6-01BFF19CF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41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2E2B-8F1D-4583-A25A-268D74C82EF7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A642-6082-402F-A6A6-01BFF19CF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7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2E2B-8F1D-4583-A25A-268D74C82EF7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A642-6082-402F-A6A6-01BFF19CF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46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2E2B-8F1D-4583-A25A-268D74C82EF7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A642-6082-402F-A6A6-01BFF19CF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19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2E2B-8F1D-4583-A25A-268D74C82EF7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A642-6082-402F-A6A6-01BFF19CF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1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2E2B-8F1D-4583-A25A-268D74C82EF7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A642-6082-402F-A6A6-01BFF19CF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38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2E2B-8F1D-4583-A25A-268D74C82EF7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A642-6082-402F-A6A6-01BFF19CF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5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52E2B-8F1D-4583-A25A-268D74C82EF7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4A642-6082-402F-A6A6-01BFF19CF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0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34189" y="1503509"/>
            <a:ext cx="7496628" cy="3456331"/>
            <a:chOff x="834189" y="1503509"/>
            <a:chExt cx="7496628" cy="3456331"/>
          </a:xfrm>
        </p:grpSpPr>
        <p:sp>
          <p:nvSpPr>
            <p:cNvPr id="21" name="矩形 20"/>
            <p:cNvSpPr/>
            <p:nvPr/>
          </p:nvSpPr>
          <p:spPr>
            <a:xfrm>
              <a:off x="835617" y="1503509"/>
              <a:ext cx="7495200" cy="34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834189" y="1503509"/>
              <a:ext cx="7496628" cy="3456331"/>
              <a:chOff x="834189" y="1503509"/>
              <a:chExt cx="7496628" cy="3456331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4189" y="1506425"/>
                <a:ext cx="2520000" cy="313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pic>
          <p:grpSp>
            <p:nvGrpSpPr>
              <p:cNvPr id="11" name="组合 10"/>
              <p:cNvGrpSpPr/>
              <p:nvPr/>
            </p:nvGrpSpPr>
            <p:grpSpPr>
              <a:xfrm>
                <a:off x="3264021" y="1506425"/>
                <a:ext cx="2520000" cy="3132000"/>
                <a:chOff x="3561565" y="2429398"/>
                <a:chExt cx="2560542" cy="3208298"/>
              </a:xfrm>
              <a:solidFill>
                <a:schemeClr val="bg1"/>
              </a:solidFill>
            </p:grpSpPr>
            <p:pic>
              <p:nvPicPr>
                <p:cNvPr id="5" name="图片 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61565" y="2429398"/>
                  <a:ext cx="2560542" cy="320829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pic>
            <p:grpSp>
              <p:nvGrpSpPr>
                <p:cNvPr id="10" name="组合 9"/>
                <p:cNvGrpSpPr/>
                <p:nvPr/>
              </p:nvGrpSpPr>
              <p:grpSpPr>
                <a:xfrm>
                  <a:off x="4376648" y="3630072"/>
                  <a:ext cx="1131228" cy="1579237"/>
                  <a:chOff x="4376648" y="3630072"/>
                  <a:chExt cx="1131228" cy="1579237"/>
                </a:xfrm>
                <a:grpFill/>
              </p:grpSpPr>
              <p:pic>
                <p:nvPicPr>
                  <p:cNvPr id="7" name="图片 6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376648" y="3630072"/>
                    <a:ext cx="503516" cy="706689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pic>
              <p:pic>
                <p:nvPicPr>
                  <p:cNvPr id="9" name="图片 8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042691" y="4753246"/>
                    <a:ext cx="465185" cy="456063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pic>
            </p:grpSp>
          </p:grpSp>
          <p:grpSp>
            <p:nvGrpSpPr>
              <p:cNvPr id="19" name="组合 18"/>
              <p:cNvGrpSpPr/>
              <p:nvPr/>
            </p:nvGrpSpPr>
            <p:grpSpPr>
              <a:xfrm>
                <a:off x="5810817" y="1503509"/>
                <a:ext cx="2520000" cy="3132000"/>
                <a:chOff x="6063745" y="1522965"/>
                <a:chExt cx="2520000" cy="3132000"/>
              </a:xfrm>
              <a:solidFill>
                <a:schemeClr val="bg1"/>
              </a:solidFill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63745" y="1522965"/>
                  <a:ext cx="2520000" cy="313200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pic>
            <p:pic>
              <p:nvPicPr>
                <p:cNvPr id="13" name="图片 12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44713" y="1811236"/>
                  <a:ext cx="643794" cy="609447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pic>
            <p:pic>
              <p:nvPicPr>
                <p:cNvPr id="14" name="图片 13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36481" y="3664231"/>
                  <a:ext cx="657431" cy="76461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pic>
          </p:grpSp>
          <p:sp>
            <p:nvSpPr>
              <p:cNvPr id="17" name="文本框 16"/>
              <p:cNvSpPr txBox="1"/>
              <p:nvPr/>
            </p:nvSpPr>
            <p:spPr>
              <a:xfrm>
                <a:off x="1505527" y="4682841"/>
                <a:ext cx="6417141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穷人的现金流                    中产阶级的现金流                    富人的现金流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117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909455" y="1265382"/>
            <a:ext cx="3600000" cy="3600000"/>
            <a:chOff x="2909455" y="1265382"/>
            <a:chExt cx="3600000" cy="3600000"/>
          </a:xfrm>
        </p:grpSpPr>
        <p:sp>
          <p:nvSpPr>
            <p:cNvPr id="4" name="矩形 3"/>
            <p:cNvSpPr/>
            <p:nvPr/>
          </p:nvSpPr>
          <p:spPr>
            <a:xfrm>
              <a:off x="2909455" y="1265382"/>
              <a:ext cx="3600000" cy="3600000"/>
            </a:xfrm>
            <a:prstGeom prst="rect">
              <a:avLst/>
            </a:prstGeom>
            <a:solidFill>
              <a:srgbClr val="F5AD0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 rot="2676086">
              <a:off x="3809455" y="2165381"/>
              <a:ext cx="1800000" cy="1800000"/>
            </a:xfrm>
            <a:prstGeom prst="roundRect">
              <a:avLst/>
            </a:prstGeom>
            <a:solidFill>
              <a:srgbClr val="F08619"/>
            </a:solidFill>
            <a:ln>
              <a:solidFill>
                <a:srgbClr val="F08619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rgbClr val="F08619"/>
                  </a:solidFill>
                </a:ln>
                <a:solidFill>
                  <a:srgbClr val="F08619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86391" y="2172829"/>
              <a:ext cx="2246128" cy="1785104"/>
            </a:xfrm>
            <a:prstGeom prst="rect">
              <a:avLst/>
            </a:prstGeom>
            <a:noFill/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>
                <a:lnSpc>
                  <a:spcPts val="6600"/>
                </a:lnSpc>
              </a:pPr>
              <a:r>
                <a:rPr lang="zh-CN" altLang="en-US" sz="8000" b="1" dirty="0" smtClean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丙子</a:t>
              </a:r>
              <a:endParaRPr lang="en-US" altLang="zh-CN" sz="80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>
                <a:lnSpc>
                  <a:spcPts val="6600"/>
                </a:lnSpc>
              </a:pPr>
              <a:r>
                <a:rPr lang="zh-CN" altLang="en-US" sz="8000" b="1" dirty="0" smtClean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先生</a:t>
              </a:r>
              <a:endParaRPr lang="zh-CN" altLang="en-US" sz="80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256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隶书</vt:lpstr>
      <vt:lpstr>宋体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bingchen</dc:creator>
  <cp:lastModifiedBy>bingchen</cp:lastModifiedBy>
  <cp:revision>10</cp:revision>
  <dcterms:created xsi:type="dcterms:W3CDTF">2018-01-13T12:16:52Z</dcterms:created>
  <dcterms:modified xsi:type="dcterms:W3CDTF">2018-01-16T12:03:40Z</dcterms:modified>
</cp:coreProperties>
</file>