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7" r:id="rId4"/>
    <p:sldId id="263" r:id="rId5"/>
    <p:sldId id="260" r:id="rId6"/>
    <p:sldId id="259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88" r:id="rId18"/>
    <p:sldId id="272" r:id="rId19"/>
    <p:sldId id="273" r:id="rId20"/>
    <p:sldId id="274" r:id="rId21"/>
    <p:sldId id="292" r:id="rId22"/>
    <p:sldId id="294" r:id="rId23"/>
    <p:sldId id="277" r:id="rId24"/>
    <p:sldId id="278" r:id="rId25"/>
    <p:sldId id="275" r:id="rId26"/>
    <p:sldId id="280" r:id="rId27"/>
    <p:sldId id="289" r:id="rId28"/>
    <p:sldId id="279" r:id="rId29"/>
    <p:sldId id="281" r:id="rId30"/>
    <p:sldId id="276" r:id="rId31"/>
    <p:sldId id="282" r:id="rId32"/>
    <p:sldId id="283" r:id="rId33"/>
    <p:sldId id="284" r:id="rId34"/>
    <p:sldId id="285" r:id="rId35"/>
    <p:sldId id="286" r:id="rId36"/>
    <p:sldId id="2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F6FC88-F6EE-4DDF-BCF7-5DBC54445BD2}">
          <p14:sldIdLst>
            <p14:sldId id="256"/>
            <p14:sldId id="257"/>
            <p14:sldId id="287"/>
          </p14:sldIdLst>
        </p14:section>
        <p14:section name="Inverted Index &amp; Boolean Retrieval Model" id="{1AC75B1F-44CF-4E8C-820A-88D277C78288}">
          <p14:sldIdLst>
            <p14:sldId id="263"/>
            <p14:sldId id="260"/>
            <p14:sldId id="259"/>
            <p14:sldId id="261"/>
            <p14:sldId id="262"/>
            <p14:sldId id="264"/>
            <p14:sldId id="265"/>
            <p14:sldId id="267"/>
            <p14:sldId id="266"/>
          </p14:sldIdLst>
        </p14:section>
        <p14:section name="Rank Retrieval" id="{1E20A14C-6A13-4D44-8BE1-976C25D90F0D}">
          <p14:sldIdLst>
            <p14:sldId id="268"/>
            <p14:sldId id="269"/>
            <p14:sldId id="270"/>
            <p14:sldId id="271"/>
            <p14:sldId id="288"/>
            <p14:sldId id="272"/>
            <p14:sldId id="273"/>
            <p14:sldId id="274"/>
            <p14:sldId id="292"/>
            <p14:sldId id="294"/>
            <p14:sldId id="277"/>
            <p14:sldId id="278"/>
            <p14:sldId id="275"/>
            <p14:sldId id="280"/>
            <p14:sldId id="289"/>
            <p14:sldId id="279"/>
            <p14:sldId id="281"/>
            <p14:sldId id="276"/>
            <p14:sldId id="282"/>
            <p14:sldId id="283"/>
            <p14:sldId id="284"/>
            <p14:sldId id="285"/>
            <p14:sldId id="28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0194" autoAdjust="0"/>
  </p:normalViewPr>
  <p:slideViewPr>
    <p:cSldViewPr snapToGrid="0">
      <p:cViewPr varScale="1">
        <p:scale>
          <a:sx n="80" d="100"/>
          <a:sy n="80" d="100"/>
        </p:scale>
        <p:origin x="4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o Chen" userId="3c72f0a07fda2dcb" providerId="LiveId" clId="{31ECC7F7-E1A6-4A2E-94FB-BF553D3F2764}"/>
    <pc:docChg chg="undo redo custSel addSld delSld modSld addSection modSection">
      <pc:chgData name="Qiao Chen" userId="3c72f0a07fda2dcb" providerId="LiveId" clId="{31ECC7F7-E1A6-4A2E-94FB-BF553D3F2764}" dt="2020-06-22T02:19:21.134" v="9732" actId="20577"/>
      <pc:docMkLst>
        <pc:docMk/>
      </pc:docMkLst>
      <pc:sldChg chg="modSp mod">
        <pc:chgData name="Qiao Chen" userId="3c72f0a07fda2dcb" providerId="LiveId" clId="{31ECC7F7-E1A6-4A2E-94FB-BF553D3F2764}" dt="2020-06-18T05:44:37.618" v="63" actId="20577"/>
        <pc:sldMkLst>
          <pc:docMk/>
          <pc:sldMk cId="4123611502" sldId="256"/>
        </pc:sldMkLst>
        <pc:spChg chg="mod">
          <ac:chgData name="Qiao Chen" userId="3c72f0a07fda2dcb" providerId="LiveId" clId="{31ECC7F7-E1A6-4A2E-94FB-BF553D3F2764}" dt="2020-06-18T05:44:19.622" v="44" actId="20577"/>
          <ac:spMkLst>
            <pc:docMk/>
            <pc:sldMk cId="4123611502" sldId="256"/>
            <ac:spMk id="2" creationId="{2A544E13-5E46-4F51-B684-79E3AE718AC6}"/>
          </ac:spMkLst>
        </pc:spChg>
        <pc:spChg chg="mod">
          <ac:chgData name="Qiao Chen" userId="3c72f0a07fda2dcb" providerId="LiveId" clId="{31ECC7F7-E1A6-4A2E-94FB-BF553D3F2764}" dt="2020-06-18T05:44:37.618" v="63" actId="20577"/>
          <ac:spMkLst>
            <pc:docMk/>
            <pc:sldMk cId="4123611502" sldId="256"/>
            <ac:spMk id="3" creationId="{CA7D6D95-64F5-4DFB-BFBB-E250EA91809B}"/>
          </ac:spMkLst>
        </pc:spChg>
      </pc:sldChg>
      <pc:sldChg chg="addSp delSp modSp new mod">
        <pc:chgData name="Qiao Chen" userId="3c72f0a07fda2dcb" providerId="LiveId" clId="{31ECC7F7-E1A6-4A2E-94FB-BF553D3F2764}" dt="2020-06-18T05:55:24.292" v="145" actId="14100"/>
        <pc:sldMkLst>
          <pc:docMk/>
          <pc:sldMk cId="2315839673" sldId="257"/>
        </pc:sldMkLst>
        <pc:spChg chg="mod">
          <ac:chgData name="Qiao Chen" userId="3c72f0a07fda2dcb" providerId="LiveId" clId="{31ECC7F7-E1A6-4A2E-94FB-BF553D3F2764}" dt="2020-06-18T05:49:29.289" v="88" actId="20577"/>
          <ac:spMkLst>
            <pc:docMk/>
            <pc:sldMk cId="2315839673" sldId="257"/>
            <ac:spMk id="2" creationId="{509EEB9A-3A50-4CFB-A118-DE3882602619}"/>
          </ac:spMkLst>
        </pc:spChg>
        <pc:spChg chg="del">
          <ac:chgData name="Qiao Chen" userId="3c72f0a07fda2dcb" providerId="LiveId" clId="{31ECC7F7-E1A6-4A2E-94FB-BF553D3F2764}" dt="2020-06-18T05:49:22.102" v="65" actId="22"/>
          <ac:spMkLst>
            <pc:docMk/>
            <pc:sldMk cId="2315839673" sldId="257"/>
            <ac:spMk id="3" creationId="{ABC14C17-4B40-4FC2-AA50-872496044D35}"/>
          </ac:spMkLst>
        </pc:spChg>
        <pc:spChg chg="add del mod">
          <ac:chgData name="Qiao Chen" userId="3c72f0a07fda2dcb" providerId="LiveId" clId="{31ECC7F7-E1A6-4A2E-94FB-BF553D3F2764}" dt="2020-06-18T05:53:12.266" v="101" actId="22"/>
          <ac:spMkLst>
            <pc:docMk/>
            <pc:sldMk cId="2315839673" sldId="257"/>
            <ac:spMk id="9" creationId="{B19F11F6-3B55-489C-9D60-4DBD110035FB}"/>
          </ac:spMkLst>
        </pc:spChg>
        <pc:spChg chg="add mod">
          <ac:chgData name="Qiao Chen" userId="3c72f0a07fda2dcb" providerId="LiveId" clId="{31ECC7F7-E1A6-4A2E-94FB-BF553D3F2764}" dt="2020-06-18T05:55:24.292" v="145" actId="14100"/>
          <ac:spMkLst>
            <pc:docMk/>
            <pc:sldMk cId="2315839673" sldId="257"/>
            <ac:spMk id="12" creationId="{F050B8CF-ACFE-4D86-8DE7-87A9BD866762}"/>
          </ac:spMkLst>
        </pc:spChg>
        <pc:picChg chg="add del mod ord">
          <ac:chgData name="Qiao Chen" userId="3c72f0a07fda2dcb" providerId="LiveId" clId="{31ECC7F7-E1A6-4A2E-94FB-BF553D3F2764}" dt="2020-06-18T05:52:37.933" v="100" actId="478"/>
          <ac:picMkLst>
            <pc:docMk/>
            <pc:sldMk cId="2315839673" sldId="257"/>
            <ac:picMk id="5" creationId="{009E2674-E671-4D4B-B328-D7EB33196837}"/>
          </ac:picMkLst>
        </pc:picChg>
        <pc:picChg chg="add mod">
          <ac:chgData name="Qiao Chen" userId="3c72f0a07fda2dcb" providerId="LiveId" clId="{31ECC7F7-E1A6-4A2E-94FB-BF553D3F2764}" dt="2020-06-18T05:55:13.315" v="143" actId="1076"/>
          <ac:picMkLst>
            <pc:docMk/>
            <pc:sldMk cId="2315839673" sldId="257"/>
            <ac:picMk id="7" creationId="{C19C57BE-6268-48A5-8C22-125364B9C8F7}"/>
          </ac:picMkLst>
        </pc:picChg>
        <pc:picChg chg="add mod ord">
          <ac:chgData name="Qiao Chen" userId="3c72f0a07fda2dcb" providerId="LiveId" clId="{31ECC7F7-E1A6-4A2E-94FB-BF553D3F2764}" dt="2020-06-18T05:55:19.283" v="144" actId="1076"/>
          <ac:picMkLst>
            <pc:docMk/>
            <pc:sldMk cId="2315839673" sldId="257"/>
            <ac:picMk id="11" creationId="{6CD5FE0A-BE75-4C88-8EF3-4F1261000B72}"/>
          </ac:picMkLst>
        </pc:picChg>
      </pc:sldChg>
      <pc:sldChg chg="addSp delSp modSp new mod">
        <pc:chgData name="Qiao Chen" userId="3c72f0a07fda2dcb" providerId="LiveId" clId="{31ECC7F7-E1A6-4A2E-94FB-BF553D3F2764}" dt="2020-06-21T13:03:47.525" v="6685"/>
        <pc:sldMkLst>
          <pc:docMk/>
          <pc:sldMk cId="3140195743" sldId="258"/>
        </pc:sldMkLst>
        <pc:spChg chg="mod">
          <ac:chgData name="Qiao Chen" userId="3c72f0a07fda2dcb" providerId="LiveId" clId="{31ECC7F7-E1A6-4A2E-94FB-BF553D3F2764}" dt="2020-06-20T04:48:59.333" v="6100" actId="20577"/>
          <ac:spMkLst>
            <pc:docMk/>
            <pc:sldMk cId="3140195743" sldId="258"/>
            <ac:spMk id="2" creationId="{BE898673-12B6-488D-8AA3-BEA4CC165790}"/>
          </ac:spMkLst>
        </pc:spChg>
        <pc:spChg chg="mod">
          <ac:chgData name="Qiao Chen" userId="3c72f0a07fda2dcb" providerId="LiveId" clId="{31ECC7F7-E1A6-4A2E-94FB-BF553D3F2764}" dt="2020-06-18T05:51:04.343" v="96"/>
          <ac:spMkLst>
            <pc:docMk/>
            <pc:sldMk cId="3140195743" sldId="258"/>
            <ac:spMk id="3" creationId="{60C0779B-CF03-4099-955B-684994E076B9}"/>
          </ac:spMkLst>
        </pc:spChg>
        <pc:inkChg chg="add del">
          <ac:chgData name="Qiao Chen" userId="3c72f0a07fda2dcb" providerId="LiveId" clId="{31ECC7F7-E1A6-4A2E-94FB-BF553D3F2764}" dt="2020-06-21T13:03:47.525" v="6685"/>
          <ac:inkMkLst>
            <pc:docMk/>
            <pc:sldMk cId="3140195743" sldId="258"/>
            <ac:inkMk id="4" creationId="{D12B3F9A-950E-4936-92D7-FB4ADB596895}"/>
          </ac:inkMkLst>
        </pc:inkChg>
      </pc:sldChg>
      <pc:sldChg chg="addSp delSp modSp new mod modAnim">
        <pc:chgData name="Qiao Chen" userId="3c72f0a07fda2dcb" providerId="LiveId" clId="{31ECC7F7-E1A6-4A2E-94FB-BF553D3F2764}" dt="2020-06-19T01:13:47.374" v="405" actId="21"/>
        <pc:sldMkLst>
          <pc:docMk/>
          <pc:sldMk cId="2115294654" sldId="259"/>
        </pc:sldMkLst>
        <pc:spChg chg="mod">
          <ac:chgData name="Qiao Chen" userId="3c72f0a07fda2dcb" providerId="LiveId" clId="{31ECC7F7-E1A6-4A2E-94FB-BF553D3F2764}" dt="2020-06-18T13:48:31.146" v="247" actId="20577"/>
          <ac:spMkLst>
            <pc:docMk/>
            <pc:sldMk cId="2115294654" sldId="259"/>
            <ac:spMk id="2" creationId="{A9D35312-2F10-466C-BCC2-1901C30CBE28}"/>
          </ac:spMkLst>
        </pc:spChg>
        <pc:spChg chg="del">
          <ac:chgData name="Qiao Chen" userId="3c72f0a07fda2dcb" providerId="LiveId" clId="{31ECC7F7-E1A6-4A2E-94FB-BF553D3F2764}" dt="2020-06-18T13:36:42.568" v="177" actId="22"/>
          <ac:spMkLst>
            <pc:docMk/>
            <pc:sldMk cId="2115294654" sldId="259"/>
            <ac:spMk id="3" creationId="{54E6E183-1932-4EC1-8864-D97D9049607C}"/>
          </ac:spMkLst>
        </pc:spChg>
        <pc:spChg chg="add del mod">
          <ac:chgData name="Qiao Chen" userId="3c72f0a07fda2dcb" providerId="LiveId" clId="{31ECC7F7-E1A6-4A2E-94FB-BF553D3F2764}" dt="2020-06-19T01:13:47.374" v="405" actId="21"/>
          <ac:spMkLst>
            <pc:docMk/>
            <pc:sldMk cId="2115294654" sldId="259"/>
            <ac:spMk id="11" creationId="{059CC0F2-CDA1-40BE-86A1-E4C91D70286B}"/>
          </ac:spMkLst>
        </pc:spChg>
        <pc:picChg chg="add mod ord">
          <ac:chgData name="Qiao Chen" userId="3c72f0a07fda2dcb" providerId="LiveId" clId="{31ECC7F7-E1A6-4A2E-94FB-BF553D3F2764}" dt="2020-06-18T13:36:42.568" v="177" actId="22"/>
          <ac:picMkLst>
            <pc:docMk/>
            <pc:sldMk cId="2115294654" sldId="259"/>
            <ac:picMk id="5" creationId="{BE6C79A9-7735-4611-A5F3-F694DB7736EF}"/>
          </ac:picMkLst>
        </pc:picChg>
        <pc:picChg chg="add mod">
          <ac:chgData name="Qiao Chen" userId="3c72f0a07fda2dcb" providerId="LiveId" clId="{31ECC7F7-E1A6-4A2E-94FB-BF553D3F2764}" dt="2020-06-18T14:30:48.609" v="399" actId="1440"/>
          <ac:picMkLst>
            <pc:docMk/>
            <pc:sldMk cId="2115294654" sldId="259"/>
            <ac:picMk id="7" creationId="{754D47E8-0C3B-4272-A104-D30338E7C3DD}"/>
          </ac:picMkLst>
        </pc:picChg>
        <pc:picChg chg="add mod">
          <ac:chgData name="Qiao Chen" userId="3c72f0a07fda2dcb" providerId="LiveId" clId="{31ECC7F7-E1A6-4A2E-94FB-BF553D3F2764}" dt="2020-06-18T14:30:32.627" v="394" actId="1440"/>
          <ac:picMkLst>
            <pc:docMk/>
            <pc:sldMk cId="2115294654" sldId="259"/>
            <ac:picMk id="9" creationId="{DEFF0DFF-36C3-45F9-8127-A214CDB09301}"/>
          </ac:picMkLst>
        </pc:picChg>
      </pc:sldChg>
      <pc:sldChg chg="modSp new mod">
        <pc:chgData name="Qiao Chen" userId="3c72f0a07fda2dcb" providerId="LiveId" clId="{31ECC7F7-E1A6-4A2E-94FB-BF553D3F2764}" dt="2020-06-21T13:22:41.653" v="6689" actId="20577"/>
        <pc:sldMkLst>
          <pc:docMk/>
          <pc:sldMk cId="914953737" sldId="260"/>
        </pc:sldMkLst>
        <pc:spChg chg="mod">
          <ac:chgData name="Qiao Chen" userId="3c72f0a07fda2dcb" providerId="LiveId" clId="{31ECC7F7-E1A6-4A2E-94FB-BF553D3F2764}" dt="2020-06-18T13:39:01.246" v="198" actId="20577"/>
          <ac:spMkLst>
            <pc:docMk/>
            <pc:sldMk cId="914953737" sldId="260"/>
            <ac:spMk id="2" creationId="{5150D856-00B1-44AB-8535-246EAFEF0F63}"/>
          </ac:spMkLst>
        </pc:spChg>
        <pc:spChg chg="mod">
          <ac:chgData name="Qiao Chen" userId="3c72f0a07fda2dcb" providerId="LiveId" clId="{31ECC7F7-E1A6-4A2E-94FB-BF553D3F2764}" dt="2020-06-21T13:22:41.653" v="6689" actId="20577"/>
          <ac:spMkLst>
            <pc:docMk/>
            <pc:sldMk cId="914953737" sldId="260"/>
            <ac:spMk id="3" creationId="{119B98CE-DE27-478C-A782-BFEEA28CCDA9}"/>
          </ac:spMkLst>
        </pc:spChg>
      </pc:sldChg>
      <pc:sldChg chg="addSp delSp modSp new mod">
        <pc:chgData name="Qiao Chen" userId="3c72f0a07fda2dcb" providerId="LiveId" clId="{31ECC7F7-E1A6-4A2E-94FB-BF553D3F2764}" dt="2020-06-19T01:19:55.617" v="705" actId="20577"/>
        <pc:sldMkLst>
          <pc:docMk/>
          <pc:sldMk cId="934442655" sldId="261"/>
        </pc:sldMkLst>
        <pc:spChg chg="mod">
          <ac:chgData name="Qiao Chen" userId="3c72f0a07fda2dcb" providerId="LiveId" clId="{31ECC7F7-E1A6-4A2E-94FB-BF553D3F2764}" dt="2020-06-19T01:19:28.662" v="684" actId="20577"/>
          <ac:spMkLst>
            <pc:docMk/>
            <pc:sldMk cId="934442655" sldId="261"/>
            <ac:spMk id="2" creationId="{E80CAD80-CB2D-4BC3-9F61-E2DC4AA0C1B5}"/>
          </ac:spMkLst>
        </pc:spChg>
        <pc:spChg chg="del">
          <ac:chgData name="Qiao Chen" userId="3c72f0a07fda2dcb" providerId="LiveId" clId="{31ECC7F7-E1A6-4A2E-94FB-BF553D3F2764}" dt="2020-06-19T01:13:50.400" v="406" actId="22"/>
          <ac:spMkLst>
            <pc:docMk/>
            <pc:sldMk cId="934442655" sldId="261"/>
            <ac:spMk id="3" creationId="{18076DAD-C141-41FF-85A0-5D944093CCED}"/>
          </ac:spMkLst>
        </pc:spChg>
        <pc:spChg chg="add mod">
          <ac:chgData name="Qiao Chen" userId="3c72f0a07fda2dcb" providerId="LiveId" clId="{31ECC7F7-E1A6-4A2E-94FB-BF553D3F2764}" dt="2020-06-19T01:19:55.617" v="705" actId="20577"/>
          <ac:spMkLst>
            <pc:docMk/>
            <pc:sldMk cId="934442655" sldId="261"/>
            <ac:spMk id="5" creationId="{4F6732EA-48CE-4364-98C5-E901EFD6328D}"/>
          </ac:spMkLst>
        </pc:spChg>
      </pc:sldChg>
      <pc:sldChg chg="addSp delSp modSp new mod">
        <pc:chgData name="Qiao Chen" userId="3c72f0a07fda2dcb" providerId="LiveId" clId="{31ECC7F7-E1A6-4A2E-94FB-BF553D3F2764}" dt="2020-06-21T13:03:47.553" v="6686"/>
        <pc:sldMkLst>
          <pc:docMk/>
          <pc:sldMk cId="350193515" sldId="262"/>
        </pc:sldMkLst>
        <pc:spChg chg="mod">
          <ac:chgData name="Qiao Chen" userId="3c72f0a07fda2dcb" providerId="LiveId" clId="{31ECC7F7-E1A6-4A2E-94FB-BF553D3F2764}" dt="2020-06-19T14:16:58.507" v="3431" actId="6549"/>
          <ac:spMkLst>
            <pc:docMk/>
            <pc:sldMk cId="350193515" sldId="262"/>
            <ac:spMk id="2" creationId="{0ABCA61D-27D3-47D6-A4AE-CC1F0A6B6BCB}"/>
          </ac:spMkLst>
        </pc:spChg>
        <pc:spChg chg="del">
          <ac:chgData name="Qiao Chen" userId="3c72f0a07fda2dcb" providerId="LiveId" clId="{31ECC7F7-E1A6-4A2E-94FB-BF553D3F2764}" dt="2020-06-19T01:40:38.902" v="765" actId="22"/>
          <ac:spMkLst>
            <pc:docMk/>
            <pc:sldMk cId="350193515" sldId="262"/>
            <ac:spMk id="3" creationId="{B3934558-812E-436B-9E77-BAE20CD9B9D0}"/>
          </ac:spMkLst>
        </pc:spChg>
        <pc:picChg chg="add mod ord">
          <ac:chgData name="Qiao Chen" userId="3c72f0a07fda2dcb" providerId="LiveId" clId="{31ECC7F7-E1A6-4A2E-94FB-BF553D3F2764}" dt="2020-06-19T01:42:07.984" v="777" actId="1076"/>
          <ac:picMkLst>
            <pc:docMk/>
            <pc:sldMk cId="350193515" sldId="262"/>
            <ac:picMk id="5" creationId="{B8B209D2-2541-4A52-A9EA-E86818F5E34C}"/>
          </ac:picMkLst>
        </pc:picChg>
        <pc:picChg chg="add mod">
          <ac:chgData name="Qiao Chen" userId="3c72f0a07fda2dcb" providerId="LiveId" clId="{31ECC7F7-E1A6-4A2E-94FB-BF553D3F2764}" dt="2020-06-19T01:42:10.772" v="779" actId="1076"/>
          <ac:picMkLst>
            <pc:docMk/>
            <pc:sldMk cId="350193515" sldId="262"/>
            <ac:picMk id="7" creationId="{3ACD5A9E-DD53-4C72-91AB-B5FC34B106C3}"/>
          </ac:picMkLst>
        </pc:picChg>
        <pc:picChg chg="add mod">
          <ac:chgData name="Qiao Chen" userId="3c72f0a07fda2dcb" providerId="LiveId" clId="{31ECC7F7-E1A6-4A2E-94FB-BF553D3F2764}" dt="2020-06-19T01:44:12.745" v="782" actId="1076"/>
          <ac:picMkLst>
            <pc:docMk/>
            <pc:sldMk cId="350193515" sldId="262"/>
            <ac:picMk id="9" creationId="{7B65E7F0-8143-4165-BB76-112519550266}"/>
          </ac:picMkLst>
        </pc:picChg>
        <pc:inkChg chg="add del">
          <ac:chgData name="Qiao Chen" userId="3c72f0a07fda2dcb" providerId="LiveId" clId="{31ECC7F7-E1A6-4A2E-94FB-BF553D3F2764}" dt="2020-06-21T13:03:47.553" v="6686"/>
          <ac:inkMkLst>
            <pc:docMk/>
            <pc:sldMk cId="350193515" sldId="262"/>
            <ac:inkMk id="10" creationId="{8D88C9C2-B787-4FCE-AFE9-F411F41F5973}"/>
          </ac:inkMkLst>
        </pc:inkChg>
      </pc:sldChg>
      <pc:sldChg chg="addSp delSp modSp new mod modClrScheme chgLayout modNotesTx">
        <pc:chgData name="Qiao Chen" userId="3c72f0a07fda2dcb" providerId="LiveId" clId="{31ECC7F7-E1A6-4A2E-94FB-BF553D3F2764}" dt="2020-06-21T13:29:40.595" v="6724" actId="20577"/>
        <pc:sldMkLst>
          <pc:docMk/>
          <pc:sldMk cId="1679466757" sldId="263"/>
        </pc:sldMkLst>
        <pc:spChg chg="mod ord">
          <ac:chgData name="Qiao Chen" userId="3c72f0a07fda2dcb" providerId="LiveId" clId="{31ECC7F7-E1A6-4A2E-94FB-BF553D3F2764}" dt="2020-06-19T01:39:41.720" v="764" actId="700"/>
          <ac:spMkLst>
            <pc:docMk/>
            <pc:sldMk cId="1679466757" sldId="263"/>
            <ac:spMk id="2" creationId="{D96C17CA-301C-4D95-B817-103659BBF470}"/>
          </ac:spMkLst>
        </pc:spChg>
        <pc:spChg chg="del mod ord">
          <ac:chgData name="Qiao Chen" userId="3c72f0a07fda2dcb" providerId="LiveId" clId="{31ECC7F7-E1A6-4A2E-94FB-BF553D3F2764}" dt="2020-06-19T01:39:41.720" v="764" actId="700"/>
          <ac:spMkLst>
            <pc:docMk/>
            <pc:sldMk cId="1679466757" sldId="263"/>
            <ac:spMk id="3" creationId="{835DB146-7A22-4C61-8440-6F8BB12F2814}"/>
          </ac:spMkLst>
        </pc:spChg>
        <pc:spChg chg="add mod ord">
          <ac:chgData name="Qiao Chen" userId="3c72f0a07fda2dcb" providerId="LiveId" clId="{31ECC7F7-E1A6-4A2E-94FB-BF553D3F2764}" dt="2020-06-19T01:39:41.720" v="764" actId="700"/>
          <ac:spMkLst>
            <pc:docMk/>
            <pc:sldMk cId="1679466757" sldId="263"/>
            <ac:spMk id="4" creationId="{01825D2D-D9B0-49BA-AD8A-776E178CD028}"/>
          </ac:spMkLst>
        </pc:spChg>
      </pc:sldChg>
      <pc:sldChg chg="addSp delSp modSp new mod">
        <pc:chgData name="Qiao Chen" userId="3c72f0a07fda2dcb" providerId="LiveId" clId="{31ECC7F7-E1A6-4A2E-94FB-BF553D3F2764}" dt="2020-06-21T13:03:47.553" v="6686"/>
        <pc:sldMkLst>
          <pc:docMk/>
          <pc:sldMk cId="2250240976" sldId="264"/>
        </pc:sldMkLst>
        <pc:spChg chg="mod">
          <ac:chgData name="Qiao Chen" userId="3c72f0a07fda2dcb" providerId="LiveId" clId="{31ECC7F7-E1A6-4A2E-94FB-BF553D3F2764}" dt="2020-06-19T01:47:39.093" v="802" actId="20577"/>
          <ac:spMkLst>
            <pc:docMk/>
            <pc:sldMk cId="2250240976" sldId="264"/>
            <ac:spMk id="2" creationId="{6F6076B5-9468-4022-A456-A896804EDFCD}"/>
          </ac:spMkLst>
        </pc:spChg>
        <pc:spChg chg="del">
          <ac:chgData name="Qiao Chen" userId="3c72f0a07fda2dcb" providerId="LiveId" clId="{31ECC7F7-E1A6-4A2E-94FB-BF553D3F2764}" dt="2020-06-19T01:47:18.275" v="786" actId="22"/>
          <ac:spMkLst>
            <pc:docMk/>
            <pc:sldMk cId="2250240976" sldId="264"/>
            <ac:spMk id="3" creationId="{DAEB0154-25B1-4E83-9DC2-375183445CCF}"/>
          </ac:spMkLst>
        </pc:spChg>
        <pc:graphicFrameChg chg="add del modGraphic">
          <ac:chgData name="Qiao Chen" userId="3c72f0a07fda2dcb" providerId="LiveId" clId="{31ECC7F7-E1A6-4A2E-94FB-BF553D3F2764}" dt="2020-06-19T01:47:15.967" v="785" actId="27309"/>
          <ac:graphicFrameMkLst>
            <pc:docMk/>
            <pc:sldMk cId="2250240976" sldId="264"/>
            <ac:graphicFrameMk id="5" creationId="{00FD0A29-F9F2-4F54-87B7-784837F6FCAB}"/>
          </ac:graphicFrameMkLst>
        </pc:graphicFrameChg>
        <pc:picChg chg="add mod ord">
          <ac:chgData name="Qiao Chen" userId="3c72f0a07fda2dcb" providerId="LiveId" clId="{31ECC7F7-E1A6-4A2E-94FB-BF553D3F2764}" dt="2020-06-20T13:46:39.870" v="6213" actId="1076"/>
          <ac:picMkLst>
            <pc:docMk/>
            <pc:sldMk cId="2250240976" sldId="264"/>
            <ac:picMk id="7" creationId="{818DA4C3-1333-40C2-BBE6-25EDD878D829}"/>
          </ac:picMkLst>
        </pc:picChg>
        <pc:inkChg chg="add del">
          <ac:chgData name="Qiao Chen" userId="3c72f0a07fda2dcb" providerId="LiveId" clId="{31ECC7F7-E1A6-4A2E-94FB-BF553D3F2764}" dt="2020-06-21T13:03:47.553" v="6686"/>
          <ac:inkMkLst>
            <pc:docMk/>
            <pc:sldMk cId="2250240976" sldId="264"/>
            <ac:inkMk id="8" creationId="{CCDF548F-CCF7-4081-BD7A-0D81551F5C8B}"/>
          </ac:inkMkLst>
        </pc:inkChg>
      </pc:sldChg>
      <pc:sldChg chg="addSp delSp modSp new mod modAnim modNotesTx">
        <pc:chgData name="Qiao Chen" userId="3c72f0a07fda2dcb" providerId="LiveId" clId="{31ECC7F7-E1A6-4A2E-94FB-BF553D3F2764}" dt="2020-06-21T13:03:47.553" v="6686"/>
        <pc:sldMkLst>
          <pc:docMk/>
          <pc:sldMk cId="3272714937" sldId="265"/>
        </pc:sldMkLst>
        <pc:spChg chg="mod">
          <ac:chgData name="Qiao Chen" userId="3c72f0a07fda2dcb" providerId="LiveId" clId="{31ECC7F7-E1A6-4A2E-94FB-BF553D3F2764}" dt="2020-06-19T06:51:05.729" v="833"/>
          <ac:spMkLst>
            <pc:docMk/>
            <pc:sldMk cId="3272714937" sldId="265"/>
            <ac:spMk id="2" creationId="{25E01D7B-C2C6-42E3-8FF5-9FF1608540D3}"/>
          </ac:spMkLst>
        </pc:spChg>
        <pc:spChg chg="del">
          <ac:chgData name="Qiao Chen" userId="3c72f0a07fda2dcb" providerId="LiveId" clId="{31ECC7F7-E1A6-4A2E-94FB-BF553D3F2764}" dt="2020-06-19T06:51:52.965" v="834" actId="22"/>
          <ac:spMkLst>
            <pc:docMk/>
            <pc:sldMk cId="3272714937" sldId="265"/>
            <ac:spMk id="3" creationId="{2419A62A-A982-4840-857E-1D3AA16067D5}"/>
          </ac:spMkLst>
        </pc:spChg>
        <pc:spChg chg="add mod">
          <ac:chgData name="Qiao Chen" userId="3c72f0a07fda2dcb" providerId="LiveId" clId="{31ECC7F7-E1A6-4A2E-94FB-BF553D3F2764}" dt="2020-06-19T06:58:34.336" v="943" actId="20577"/>
          <ac:spMkLst>
            <pc:docMk/>
            <pc:sldMk cId="3272714937" sldId="265"/>
            <ac:spMk id="8" creationId="{026C8783-A8CB-4C1F-8A1C-9BD83F3B88DA}"/>
          </ac:spMkLst>
        </pc:spChg>
        <pc:picChg chg="add mod ord">
          <ac:chgData name="Qiao Chen" userId="3c72f0a07fda2dcb" providerId="LiveId" clId="{31ECC7F7-E1A6-4A2E-94FB-BF553D3F2764}" dt="2020-06-19T06:52:39.465" v="839" actId="1076"/>
          <ac:picMkLst>
            <pc:docMk/>
            <pc:sldMk cId="3272714937" sldId="265"/>
            <ac:picMk id="5" creationId="{61FB5A53-20A1-46C1-852A-F5018ED26AE5}"/>
          </ac:picMkLst>
        </pc:picChg>
        <pc:picChg chg="add mod">
          <ac:chgData name="Qiao Chen" userId="3c72f0a07fda2dcb" providerId="LiveId" clId="{31ECC7F7-E1A6-4A2E-94FB-BF553D3F2764}" dt="2020-06-19T06:52:51.092" v="841" actId="1440"/>
          <ac:picMkLst>
            <pc:docMk/>
            <pc:sldMk cId="3272714937" sldId="265"/>
            <ac:picMk id="7" creationId="{D33338A1-7C7E-4AFA-9332-44F8AC74DA86}"/>
          </ac:picMkLst>
        </pc:picChg>
        <pc:picChg chg="add del">
          <ac:chgData name="Qiao Chen" userId="3c72f0a07fda2dcb" providerId="LiveId" clId="{31ECC7F7-E1A6-4A2E-94FB-BF553D3F2764}" dt="2020-06-19T06:55:48.903" v="851" actId="22"/>
          <ac:picMkLst>
            <pc:docMk/>
            <pc:sldMk cId="3272714937" sldId="265"/>
            <ac:picMk id="10" creationId="{78D10A7F-F42B-433F-B3C5-7C60781B0037}"/>
          </ac:picMkLst>
        </pc:picChg>
        <pc:inkChg chg="add del">
          <ac:chgData name="Qiao Chen" userId="3c72f0a07fda2dcb" providerId="LiveId" clId="{31ECC7F7-E1A6-4A2E-94FB-BF553D3F2764}" dt="2020-06-21T10:04:45.828" v="6649" actId="478"/>
          <ac:inkMkLst>
            <pc:docMk/>
            <pc:sldMk cId="3272714937" sldId="265"/>
            <ac:inkMk id="11" creationId="{C84B392F-5AD9-4F99-804C-101868111334}"/>
          </ac:inkMkLst>
        </pc:inkChg>
        <pc:inkChg chg="add del">
          <ac:chgData name="Qiao Chen" userId="3c72f0a07fda2dcb" providerId="LiveId" clId="{31ECC7F7-E1A6-4A2E-94FB-BF553D3F2764}" dt="2020-06-21T13:03:47.553" v="6686"/>
          <ac:inkMkLst>
            <pc:docMk/>
            <pc:sldMk cId="3272714937" sldId="265"/>
            <ac:inkMk id="12" creationId="{4E2DAA1F-0D39-4AAF-B632-A66BCD7CF723}"/>
          </ac:inkMkLst>
        </pc:inkChg>
      </pc:sldChg>
      <pc:sldChg chg="addSp delSp modSp new mod modNotesTx">
        <pc:chgData name="Qiao Chen" userId="3c72f0a07fda2dcb" providerId="LiveId" clId="{31ECC7F7-E1A6-4A2E-94FB-BF553D3F2764}" dt="2020-06-21T13:03:47.553" v="6686"/>
        <pc:sldMkLst>
          <pc:docMk/>
          <pc:sldMk cId="2228532782" sldId="266"/>
        </pc:sldMkLst>
        <pc:spChg chg="mod">
          <ac:chgData name="Qiao Chen" userId="3c72f0a07fda2dcb" providerId="LiveId" clId="{31ECC7F7-E1A6-4A2E-94FB-BF553D3F2764}" dt="2020-06-19T14:18:03.258" v="3461" actId="20577"/>
          <ac:spMkLst>
            <pc:docMk/>
            <pc:sldMk cId="2228532782" sldId="266"/>
            <ac:spMk id="2" creationId="{F9E3452C-C9DA-4A3D-AB5A-31134820982C}"/>
          </ac:spMkLst>
        </pc:spChg>
        <pc:spChg chg="mod">
          <ac:chgData name="Qiao Chen" userId="3c72f0a07fda2dcb" providerId="LiveId" clId="{31ECC7F7-E1A6-4A2E-94FB-BF553D3F2764}" dt="2020-06-19T07:09:09.596" v="1101" actId="14100"/>
          <ac:spMkLst>
            <pc:docMk/>
            <pc:sldMk cId="2228532782" sldId="266"/>
            <ac:spMk id="3" creationId="{F16C49CA-D168-4ED9-98AE-18F5E8E29305}"/>
          </ac:spMkLst>
        </pc:spChg>
        <pc:picChg chg="add mod">
          <ac:chgData name="Qiao Chen" userId="3c72f0a07fda2dcb" providerId="LiveId" clId="{31ECC7F7-E1A6-4A2E-94FB-BF553D3F2764}" dt="2020-06-19T07:09:20.952" v="1106" actId="1076"/>
          <ac:picMkLst>
            <pc:docMk/>
            <pc:sldMk cId="2228532782" sldId="266"/>
            <ac:picMk id="5" creationId="{D7799E05-5627-4921-B279-FC1A5A02D8F5}"/>
          </ac:picMkLst>
        </pc:picChg>
        <pc:inkChg chg="add del">
          <ac:chgData name="Qiao Chen" userId="3c72f0a07fda2dcb" providerId="LiveId" clId="{31ECC7F7-E1A6-4A2E-94FB-BF553D3F2764}" dt="2020-06-21T10:04:30.813" v="6648" actId="478"/>
          <ac:inkMkLst>
            <pc:docMk/>
            <pc:sldMk cId="2228532782" sldId="266"/>
            <ac:inkMk id="6" creationId="{1A98FEE9-1056-4C35-868A-857E37E8480B}"/>
          </ac:inkMkLst>
        </pc:inkChg>
        <pc:inkChg chg="add del">
          <ac:chgData name="Qiao Chen" userId="3c72f0a07fda2dcb" providerId="LiveId" clId="{31ECC7F7-E1A6-4A2E-94FB-BF553D3F2764}" dt="2020-06-21T13:03:47.553" v="6686"/>
          <ac:inkMkLst>
            <pc:docMk/>
            <pc:sldMk cId="2228532782" sldId="266"/>
            <ac:inkMk id="7" creationId="{4B5D46B2-9D82-4D86-9A2C-EEB7E05B260E}"/>
          </ac:inkMkLst>
        </pc:inkChg>
      </pc:sldChg>
      <pc:sldChg chg="addSp delSp modSp new mod modNotesTx">
        <pc:chgData name="Qiao Chen" userId="3c72f0a07fda2dcb" providerId="LiveId" clId="{31ECC7F7-E1A6-4A2E-94FB-BF553D3F2764}" dt="2020-06-21T13:33:45.253" v="6725" actId="478"/>
        <pc:sldMkLst>
          <pc:docMk/>
          <pc:sldMk cId="1268908935" sldId="267"/>
        </pc:sldMkLst>
        <pc:spChg chg="mod">
          <ac:chgData name="Qiao Chen" userId="3c72f0a07fda2dcb" providerId="LiveId" clId="{31ECC7F7-E1A6-4A2E-94FB-BF553D3F2764}" dt="2020-06-19T14:17:40.776" v="3457" actId="20577"/>
          <ac:spMkLst>
            <pc:docMk/>
            <pc:sldMk cId="1268908935" sldId="267"/>
            <ac:spMk id="2" creationId="{6DDC4B67-03B6-49A1-8190-6D0553C55D8D}"/>
          </ac:spMkLst>
        </pc:spChg>
        <pc:spChg chg="del">
          <ac:chgData name="Qiao Chen" userId="3c72f0a07fda2dcb" providerId="LiveId" clId="{31ECC7F7-E1A6-4A2E-94FB-BF553D3F2764}" dt="2020-06-19T07:01:10.966" v="959" actId="22"/>
          <ac:spMkLst>
            <pc:docMk/>
            <pc:sldMk cId="1268908935" sldId="267"/>
            <ac:spMk id="3" creationId="{C5D3D03E-6A82-4777-860E-C83FE705EE85}"/>
          </ac:spMkLst>
        </pc:spChg>
        <pc:picChg chg="add mod ord">
          <ac:chgData name="Qiao Chen" userId="3c72f0a07fda2dcb" providerId="LiveId" clId="{31ECC7F7-E1A6-4A2E-94FB-BF553D3F2764}" dt="2020-06-19T07:02:12.224" v="972" actId="1076"/>
          <ac:picMkLst>
            <pc:docMk/>
            <pc:sldMk cId="1268908935" sldId="267"/>
            <ac:picMk id="5" creationId="{CBB1A7D0-71C3-4435-B19E-BD914726ADF0}"/>
          </ac:picMkLst>
        </pc:picChg>
        <pc:picChg chg="add mod">
          <ac:chgData name="Qiao Chen" userId="3c72f0a07fda2dcb" providerId="LiveId" clId="{31ECC7F7-E1A6-4A2E-94FB-BF553D3F2764}" dt="2020-06-19T07:02:05.305" v="970" actId="1076"/>
          <ac:picMkLst>
            <pc:docMk/>
            <pc:sldMk cId="1268908935" sldId="267"/>
            <ac:picMk id="7" creationId="{695848C0-E02A-4B1D-9432-8A3D13C0C61F}"/>
          </ac:picMkLst>
        </pc:picChg>
        <pc:inkChg chg="add del">
          <ac:chgData name="Qiao Chen" userId="3c72f0a07fda2dcb" providerId="LiveId" clId="{31ECC7F7-E1A6-4A2E-94FB-BF553D3F2764}" dt="2020-06-21T13:33:45.253" v="6725" actId="478"/>
          <ac:inkMkLst>
            <pc:docMk/>
            <pc:sldMk cId="1268908935" sldId="267"/>
            <ac:inkMk id="8" creationId="{FCE647C3-FE12-4C86-A17F-D278022F2985}"/>
          </ac:inkMkLst>
        </pc:inkChg>
        <pc:inkChg chg="add del">
          <ac:chgData name="Qiao Chen" userId="3c72f0a07fda2dcb" providerId="LiveId" clId="{31ECC7F7-E1A6-4A2E-94FB-BF553D3F2764}" dt="2020-06-21T13:03:47.553" v="6686"/>
          <ac:inkMkLst>
            <pc:docMk/>
            <pc:sldMk cId="1268908935" sldId="267"/>
            <ac:inkMk id="9" creationId="{01459171-9F3E-46DC-A8B0-EE6357D66B4A}"/>
          </ac:inkMkLst>
        </pc:inkChg>
      </pc:sldChg>
      <pc:sldChg chg="addSp delSp modSp new mod modClrScheme chgLayout">
        <pc:chgData name="Qiao Chen" userId="3c72f0a07fda2dcb" providerId="LiveId" clId="{31ECC7F7-E1A6-4A2E-94FB-BF553D3F2764}" dt="2020-06-19T07:13:15.069" v="1293" actId="20577"/>
        <pc:sldMkLst>
          <pc:docMk/>
          <pc:sldMk cId="1915446586" sldId="268"/>
        </pc:sldMkLst>
        <pc:spChg chg="del mod ord">
          <ac:chgData name="Qiao Chen" userId="3c72f0a07fda2dcb" providerId="LiveId" clId="{31ECC7F7-E1A6-4A2E-94FB-BF553D3F2764}" dt="2020-06-19T07:10:25.419" v="1173" actId="700"/>
          <ac:spMkLst>
            <pc:docMk/>
            <pc:sldMk cId="1915446586" sldId="268"/>
            <ac:spMk id="2" creationId="{3E876F6A-3019-4985-9D41-35204821C56D}"/>
          </ac:spMkLst>
        </pc:spChg>
        <pc:spChg chg="del mod ord">
          <ac:chgData name="Qiao Chen" userId="3c72f0a07fda2dcb" providerId="LiveId" clId="{31ECC7F7-E1A6-4A2E-94FB-BF553D3F2764}" dt="2020-06-19T07:10:25.419" v="1173" actId="700"/>
          <ac:spMkLst>
            <pc:docMk/>
            <pc:sldMk cId="1915446586" sldId="268"/>
            <ac:spMk id="3" creationId="{1EB3BCF1-8B0E-4C8C-9E7F-15C80A2B42CB}"/>
          </ac:spMkLst>
        </pc:spChg>
        <pc:spChg chg="add mod ord">
          <ac:chgData name="Qiao Chen" userId="3c72f0a07fda2dcb" providerId="LiveId" clId="{31ECC7F7-E1A6-4A2E-94FB-BF553D3F2764}" dt="2020-06-19T07:11:32.216" v="1214" actId="20577"/>
          <ac:spMkLst>
            <pc:docMk/>
            <pc:sldMk cId="1915446586" sldId="268"/>
            <ac:spMk id="4" creationId="{CF8101E3-144F-468C-8654-7904DB99D9E6}"/>
          </ac:spMkLst>
        </pc:spChg>
        <pc:spChg chg="add mod ord">
          <ac:chgData name="Qiao Chen" userId="3c72f0a07fda2dcb" providerId="LiveId" clId="{31ECC7F7-E1A6-4A2E-94FB-BF553D3F2764}" dt="2020-06-19T07:13:15.069" v="1293" actId="20577"/>
          <ac:spMkLst>
            <pc:docMk/>
            <pc:sldMk cId="1915446586" sldId="268"/>
            <ac:spMk id="5" creationId="{112286D9-CFDD-4586-9E8D-409A5B35C6A6}"/>
          </ac:spMkLst>
        </pc:spChg>
      </pc:sldChg>
      <pc:sldChg chg="addSp delSp modSp new mod modClrScheme modAnim chgLayout">
        <pc:chgData name="Qiao Chen" userId="3c72f0a07fda2dcb" providerId="LiveId" clId="{31ECC7F7-E1A6-4A2E-94FB-BF553D3F2764}" dt="2020-06-21T06:16:22.368" v="6646" actId="6549"/>
        <pc:sldMkLst>
          <pc:docMk/>
          <pc:sldMk cId="2540261925" sldId="269"/>
        </pc:sldMkLst>
        <pc:spChg chg="del mod ord">
          <ac:chgData name="Qiao Chen" userId="3c72f0a07fda2dcb" providerId="LiveId" clId="{31ECC7F7-E1A6-4A2E-94FB-BF553D3F2764}" dt="2020-06-19T07:13:28.916" v="1295" actId="700"/>
          <ac:spMkLst>
            <pc:docMk/>
            <pc:sldMk cId="2540261925" sldId="269"/>
            <ac:spMk id="2" creationId="{B736C6FD-7069-4E4A-8176-E6376067A2DD}"/>
          </ac:spMkLst>
        </pc:spChg>
        <pc:spChg chg="del mod ord">
          <ac:chgData name="Qiao Chen" userId="3c72f0a07fda2dcb" providerId="LiveId" clId="{31ECC7F7-E1A6-4A2E-94FB-BF553D3F2764}" dt="2020-06-19T07:13:28.916" v="1295" actId="700"/>
          <ac:spMkLst>
            <pc:docMk/>
            <pc:sldMk cId="2540261925" sldId="269"/>
            <ac:spMk id="3" creationId="{F37D199A-A8EA-472D-94B3-D063B805EA6E}"/>
          </ac:spMkLst>
        </pc:spChg>
        <pc:spChg chg="add mod ord">
          <ac:chgData name="Qiao Chen" userId="3c72f0a07fda2dcb" providerId="LiveId" clId="{31ECC7F7-E1A6-4A2E-94FB-BF553D3F2764}" dt="2020-06-19T07:15:01.092" v="1349" actId="20577"/>
          <ac:spMkLst>
            <pc:docMk/>
            <pc:sldMk cId="2540261925" sldId="269"/>
            <ac:spMk id="4" creationId="{44B5DF5D-D36A-430F-856D-35EF5BF8BAB7}"/>
          </ac:spMkLst>
        </pc:spChg>
        <pc:spChg chg="add mod ord">
          <ac:chgData name="Qiao Chen" userId="3c72f0a07fda2dcb" providerId="LiveId" clId="{31ECC7F7-E1A6-4A2E-94FB-BF553D3F2764}" dt="2020-06-19T07:25:51.027" v="1624" actId="20577"/>
          <ac:spMkLst>
            <pc:docMk/>
            <pc:sldMk cId="2540261925" sldId="269"/>
            <ac:spMk id="5" creationId="{D7D8A40B-91F0-40A5-906E-EFC1D6FAD06C}"/>
          </ac:spMkLst>
        </pc:spChg>
        <pc:spChg chg="add mod">
          <ac:chgData name="Qiao Chen" userId="3c72f0a07fda2dcb" providerId="LiveId" clId="{31ECC7F7-E1A6-4A2E-94FB-BF553D3F2764}" dt="2020-06-21T06:16:22.368" v="6646" actId="6549"/>
          <ac:spMkLst>
            <pc:docMk/>
            <pc:sldMk cId="2540261925" sldId="269"/>
            <ac:spMk id="6" creationId="{75A2A462-AF0A-4F44-805E-F4C9903483BF}"/>
          </ac:spMkLst>
        </pc:spChg>
      </pc:sldChg>
      <pc:sldChg chg="modSp new mod">
        <pc:chgData name="Qiao Chen" userId="3c72f0a07fda2dcb" providerId="LiveId" clId="{31ECC7F7-E1A6-4A2E-94FB-BF553D3F2764}" dt="2020-06-19T08:22:36.446" v="1908" actId="20577"/>
        <pc:sldMkLst>
          <pc:docMk/>
          <pc:sldMk cId="826633946" sldId="270"/>
        </pc:sldMkLst>
        <pc:spChg chg="mod">
          <ac:chgData name="Qiao Chen" userId="3c72f0a07fda2dcb" providerId="LiveId" clId="{31ECC7F7-E1A6-4A2E-94FB-BF553D3F2764}" dt="2020-06-19T07:43:30.402" v="1782" actId="20577"/>
          <ac:spMkLst>
            <pc:docMk/>
            <pc:sldMk cId="826633946" sldId="270"/>
            <ac:spMk id="2" creationId="{7BF8EC92-26FC-4BB7-893F-084DDFD1F98C}"/>
          </ac:spMkLst>
        </pc:spChg>
        <pc:spChg chg="mod">
          <ac:chgData name="Qiao Chen" userId="3c72f0a07fda2dcb" providerId="LiveId" clId="{31ECC7F7-E1A6-4A2E-94FB-BF553D3F2764}" dt="2020-06-19T08:22:36.446" v="1908" actId="20577"/>
          <ac:spMkLst>
            <pc:docMk/>
            <pc:sldMk cId="826633946" sldId="270"/>
            <ac:spMk id="3" creationId="{9141E174-92A2-4FFC-B3C2-9FDB01D7A502}"/>
          </ac:spMkLst>
        </pc:spChg>
      </pc:sldChg>
      <pc:sldChg chg="addSp delSp modSp new mod">
        <pc:chgData name="Qiao Chen" userId="3c72f0a07fda2dcb" providerId="LiveId" clId="{31ECC7F7-E1A6-4A2E-94FB-BF553D3F2764}" dt="2020-06-21T02:28:58.088" v="6243" actId="20577"/>
        <pc:sldMkLst>
          <pc:docMk/>
          <pc:sldMk cId="4075958717" sldId="271"/>
        </pc:sldMkLst>
        <pc:spChg chg="mod">
          <ac:chgData name="Qiao Chen" userId="3c72f0a07fda2dcb" providerId="LiveId" clId="{31ECC7F7-E1A6-4A2E-94FB-BF553D3F2764}" dt="2020-06-19T08:34:12.437" v="2116" actId="20577"/>
          <ac:spMkLst>
            <pc:docMk/>
            <pc:sldMk cId="4075958717" sldId="271"/>
            <ac:spMk id="2" creationId="{6E6E4D07-CF28-4EC9-B675-B5EF8ADD14D9}"/>
          </ac:spMkLst>
        </pc:spChg>
        <pc:spChg chg="mod">
          <ac:chgData name="Qiao Chen" userId="3c72f0a07fda2dcb" providerId="LiveId" clId="{31ECC7F7-E1A6-4A2E-94FB-BF553D3F2764}" dt="2020-06-21T02:28:58.088" v="6243" actId="20577"/>
          <ac:spMkLst>
            <pc:docMk/>
            <pc:sldMk cId="4075958717" sldId="271"/>
            <ac:spMk id="3" creationId="{DB3986C7-A48E-4115-A39E-AEBF14B39DDF}"/>
          </ac:spMkLst>
        </pc:spChg>
        <pc:graphicFrameChg chg="add del mod">
          <ac:chgData name="Qiao Chen" userId="3c72f0a07fda2dcb" providerId="LiveId" clId="{31ECC7F7-E1A6-4A2E-94FB-BF553D3F2764}" dt="2020-06-19T08:59:50.648" v="2601" actId="478"/>
          <ac:graphicFrameMkLst>
            <pc:docMk/>
            <pc:sldMk cId="4075958717" sldId="271"/>
            <ac:graphicFrameMk id="7" creationId="{AF05B27E-B416-458E-A897-0FF4C48B41CB}"/>
          </ac:graphicFrameMkLst>
        </pc:graphicFrameChg>
        <pc:picChg chg="add del mod">
          <ac:chgData name="Qiao Chen" userId="3c72f0a07fda2dcb" providerId="LiveId" clId="{31ECC7F7-E1A6-4A2E-94FB-BF553D3F2764}" dt="2020-06-19T08:59:07.967" v="2598" actId="478"/>
          <ac:picMkLst>
            <pc:docMk/>
            <pc:sldMk cId="4075958717" sldId="271"/>
            <ac:picMk id="5" creationId="{04202B10-100A-4E49-A2A8-4040B1DD42F8}"/>
          </ac:picMkLst>
        </pc:picChg>
      </pc:sldChg>
      <pc:sldChg chg="addSp delSp modSp new mod modNotesTx">
        <pc:chgData name="Qiao Chen" userId="3c72f0a07fda2dcb" providerId="LiveId" clId="{31ECC7F7-E1A6-4A2E-94FB-BF553D3F2764}" dt="2020-06-21T13:03:47.525" v="6685"/>
        <pc:sldMkLst>
          <pc:docMk/>
          <pc:sldMk cId="1049732530" sldId="272"/>
        </pc:sldMkLst>
        <pc:spChg chg="mod">
          <ac:chgData name="Qiao Chen" userId="3c72f0a07fda2dcb" providerId="LiveId" clId="{31ECC7F7-E1A6-4A2E-94FB-BF553D3F2764}" dt="2020-06-19T09:10:06.714" v="2947" actId="20577"/>
          <ac:spMkLst>
            <pc:docMk/>
            <pc:sldMk cId="1049732530" sldId="272"/>
            <ac:spMk id="2" creationId="{C466771F-CF23-44B3-8282-D17A73B89FC6}"/>
          </ac:spMkLst>
        </pc:spChg>
        <pc:spChg chg="mod">
          <ac:chgData name="Qiao Chen" userId="3c72f0a07fda2dcb" providerId="LiveId" clId="{31ECC7F7-E1A6-4A2E-94FB-BF553D3F2764}" dt="2020-06-21T04:19:44.723" v="6404" actId="20577"/>
          <ac:spMkLst>
            <pc:docMk/>
            <pc:sldMk cId="1049732530" sldId="272"/>
            <ac:spMk id="3" creationId="{38F6BDD2-9590-456A-B8B7-AEAAE0C22F68}"/>
          </ac:spMkLst>
        </pc:spChg>
        <pc:spChg chg="add mod">
          <ac:chgData name="Qiao Chen" userId="3c72f0a07fda2dcb" providerId="LiveId" clId="{31ECC7F7-E1A6-4A2E-94FB-BF553D3F2764}" dt="2020-06-21T02:42:37.892" v="6270" actId="164"/>
          <ac:spMkLst>
            <pc:docMk/>
            <pc:sldMk cId="1049732530" sldId="272"/>
            <ac:spMk id="10" creationId="{F50D27CC-FB16-4FF8-9BCE-78402599E91E}"/>
          </ac:spMkLst>
        </pc:spChg>
        <pc:grpChg chg="add del mod">
          <ac:chgData name="Qiao Chen" userId="3c72f0a07fda2dcb" providerId="LiveId" clId="{31ECC7F7-E1A6-4A2E-94FB-BF553D3F2764}" dt="2020-06-21T04:16:55.850" v="6321" actId="478"/>
          <ac:grpSpMkLst>
            <pc:docMk/>
            <pc:sldMk cId="1049732530" sldId="272"/>
            <ac:grpSpMk id="11" creationId="{568EC836-2D09-4A18-9FAF-1405D138B3EF}"/>
          </ac:grpSpMkLst>
        </pc:grpChg>
        <pc:graphicFrameChg chg="add mod">
          <ac:chgData name="Qiao Chen" userId="3c72f0a07fda2dcb" providerId="LiveId" clId="{31ECC7F7-E1A6-4A2E-94FB-BF553D3F2764}" dt="2020-06-21T02:42:43.310" v="6289" actId="1038"/>
          <ac:graphicFrameMkLst>
            <pc:docMk/>
            <pc:sldMk cId="1049732530" sldId="272"/>
            <ac:graphicFrameMk id="5" creationId="{CF0CEEFD-603E-4EAD-BE63-9F96FE730FD3}"/>
          </ac:graphicFrameMkLst>
        </pc:graphicFrameChg>
        <pc:graphicFrameChg chg="add del mod">
          <ac:chgData name="Qiao Chen" userId="3c72f0a07fda2dcb" providerId="LiveId" clId="{31ECC7F7-E1A6-4A2E-94FB-BF553D3F2764}" dt="2020-06-21T02:42:03.690" v="6260" actId="478"/>
          <ac:graphicFrameMkLst>
            <pc:docMk/>
            <pc:sldMk cId="1049732530" sldId="272"/>
            <ac:graphicFrameMk id="9" creationId="{5E8EA105-D9E6-455A-86F2-204CB0D29FEB}"/>
          </ac:graphicFrameMkLst>
        </pc:graphicFrameChg>
        <pc:picChg chg="add mod">
          <ac:chgData name="Qiao Chen" userId="3c72f0a07fda2dcb" providerId="LiveId" clId="{31ECC7F7-E1A6-4A2E-94FB-BF553D3F2764}" dt="2020-06-19T09:10:21.857" v="2951" actId="1076"/>
          <ac:picMkLst>
            <pc:docMk/>
            <pc:sldMk cId="1049732530" sldId="272"/>
            <ac:picMk id="7" creationId="{B2475216-E48F-4232-A98C-579AE6B4642B}"/>
          </ac:picMkLst>
        </pc:picChg>
        <pc:inkChg chg="add del">
          <ac:chgData name="Qiao Chen" userId="3c72f0a07fda2dcb" providerId="LiveId" clId="{31ECC7F7-E1A6-4A2E-94FB-BF553D3F2764}" dt="2020-06-21T13:03:47.525" v="6685"/>
          <ac:inkMkLst>
            <pc:docMk/>
            <pc:sldMk cId="1049732530" sldId="272"/>
            <ac:inkMk id="12" creationId="{4DFD28D6-F082-4E52-84E4-4EC9303BADA3}"/>
          </ac:inkMkLst>
        </pc:inkChg>
      </pc:sldChg>
      <pc:sldChg chg="modSp new mod modNotesTx">
        <pc:chgData name="Qiao Chen" userId="3c72f0a07fda2dcb" providerId="LiveId" clId="{31ECC7F7-E1A6-4A2E-94FB-BF553D3F2764}" dt="2020-06-19T09:15:45.509" v="3217"/>
        <pc:sldMkLst>
          <pc:docMk/>
          <pc:sldMk cId="1864255046" sldId="273"/>
        </pc:sldMkLst>
        <pc:spChg chg="mod">
          <ac:chgData name="Qiao Chen" userId="3c72f0a07fda2dcb" providerId="LiveId" clId="{31ECC7F7-E1A6-4A2E-94FB-BF553D3F2764}" dt="2020-06-19T09:13:18.084" v="3045" actId="20577"/>
          <ac:spMkLst>
            <pc:docMk/>
            <pc:sldMk cId="1864255046" sldId="273"/>
            <ac:spMk id="2" creationId="{B0E4662C-DEDA-47D1-9387-8A5BE473C2DF}"/>
          </ac:spMkLst>
        </pc:spChg>
        <pc:spChg chg="mod">
          <ac:chgData name="Qiao Chen" userId="3c72f0a07fda2dcb" providerId="LiveId" clId="{31ECC7F7-E1A6-4A2E-94FB-BF553D3F2764}" dt="2020-06-19T09:15:41.858" v="3216" actId="20577"/>
          <ac:spMkLst>
            <pc:docMk/>
            <pc:sldMk cId="1864255046" sldId="273"/>
            <ac:spMk id="3" creationId="{9AD6355F-12E7-4392-84D1-D81D81579759}"/>
          </ac:spMkLst>
        </pc:spChg>
      </pc:sldChg>
      <pc:sldChg chg="addSp delSp modSp new mod modNotesTx">
        <pc:chgData name="Qiao Chen" userId="3c72f0a07fda2dcb" providerId="LiveId" clId="{31ECC7F7-E1A6-4A2E-94FB-BF553D3F2764}" dt="2020-06-20T03:01:07.177" v="4011" actId="478"/>
        <pc:sldMkLst>
          <pc:docMk/>
          <pc:sldMk cId="2628866090" sldId="274"/>
        </pc:sldMkLst>
        <pc:spChg chg="mod">
          <ac:chgData name="Qiao Chen" userId="3c72f0a07fda2dcb" providerId="LiveId" clId="{31ECC7F7-E1A6-4A2E-94FB-BF553D3F2764}" dt="2020-06-19T09:24:35.587" v="3322" actId="20577"/>
          <ac:spMkLst>
            <pc:docMk/>
            <pc:sldMk cId="2628866090" sldId="274"/>
            <ac:spMk id="2" creationId="{74EB0211-5AE7-4C56-9BDD-384FDE057F83}"/>
          </ac:spMkLst>
        </pc:spChg>
        <pc:spChg chg="del">
          <ac:chgData name="Qiao Chen" userId="3c72f0a07fda2dcb" providerId="LiveId" clId="{31ECC7F7-E1A6-4A2E-94FB-BF553D3F2764}" dt="2020-06-19T09:17:20.487" v="3247"/>
          <ac:spMkLst>
            <pc:docMk/>
            <pc:sldMk cId="2628866090" sldId="274"/>
            <ac:spMk id="3" creationId="{83289E47-50A1-44E4-80CD-54FABD03B281}"/>
          </ac:spMkLst>
        </pc:spChg>
        <pc:spChg chg="add del mod">
          <ac:chgData name="Qiao Chen" userId="3c72f0a07fda2dcb" providerId="LiveId" clId="{31ECC7F7-E1A6-4A2E-94FB-BF553D3F2764}" dt="2020-06-20T02:36:00.570" v="3953" actId="20577"/>
          <ac:spMkLst>
            <pc:docMk/>
            <pc:sldMk cId="2628866090" sldId="274"/>
            <ac:spMk id="6" creationId="{B43F069F-7571-41EC-B0E2-C24947B1C3CA}"/>
          </ac:spMkLst>
        </pc:spChg>
        <pc:spChg chg="add del mod">
          <ac:chgData name="Qiao Chen" userId="3c72f0a07fda2dcb" providerId="LiveId" clId="{31ECC7F7-E1A6-4A2E-94FB-BF553D3F2764}" dt="2020-06-20T02:28:43.600" v="3885" actId="478"/>
          <ac:spMkLst>
            <pc:docMk/>
            <pc:sldMk cId="2628866090" sldId="274"/>
            <ac:spMk id="10" creationId="{FC754EBA-FEF7-4FFA-8751-8BF8599DFCEF}"/>
          </ac:spMkLst>
        </pc:spChg>
        <pc:graphicFrameChg chg="add del mod">
          <ac:chgData name="Qiao Chen" userId="3c72f0a07fda2dcb" providerId="LiveId" clId="{31ECC7F7-E1A6-4A2E-94FB-BF553D3F2764}" dt="2020-06-20T02:29:09.934" v="3911" actId="478"/>
          <ac:graphicFrameMkLst>
            <pc:docMk/>
            <pc:sldMk cId="2628866090" sldId="274"/>
            <ac:graphicFrameMk id="8" creationId="{924BF554-24D1-4C55-9393-FB9AEEDA8D46}"/>
          </ac:graphicFrameMkLst>
        </pc:graphicFrameChg>
        <pc:picChg chg="add del mod">
          <ac:chgData name="Qiao Chen" userId="3c72f0a07fda2dcb" providerId="LiveId" clId="{31ECC7F7-E1A6-4A2E-94FB-BF553D3F2764}" dt="2020-06-19T09:17:46.579" v="3248" actId="478"/>
          <ac:picMkLst>
            <pc:docMk/>
            <pc:sldMk cId="2628866090" sldId="274"/>
            <ac:picMk id="4" creationId="{8DAC1236-E814-4C9E-B696-1C4B5DD28DD0}"/>
          </ac:picMkLst>
        </pc:picChg>
        <pc:picChg chg="add del mod modCrop">
          <ac:chgData name="Qiao Chen" userId="3c72f0a07fda2dcb" providerId="LiveId" clId="{31ECC7F7-E1A6-4A2E-94FB-BF553D3F2764}" dt="2020-06-20T02:38:22.802" v="3955" actId="478"/>
          <ac:picMkLst>
            <pc:docMk/>
            <pc:sldMk cId="2628866090" sldId="274"/>
            <ac:picMk id="12" creationId="{EE53881E-7806-4519-B3F8-50A78C473DF3}"/>
          </ac:picMkLst>
        </pc:picChg>
        <pc:picChg chg="add del mod">
          <ac:chgData name="Qiao Chen" userId="3c72f0a07fda2dcb" providerId="LiveId" clId="{31ECC7F7-E1A6-4A2E-94FB-BF553D3F2764}" dt="2020-06-20T03:01:05.454" v="4010" actId="478"/>
          <ac:picMkLst>
            <pc:docMk/>
            <pc:sldMk cId="2628866090" sldId="274"/>
            <ac:picMk id="14" creationId="{79E489E6-16B9-4834-AA5A-917D224BE62E}"/>
          </ac:picMkLst>
        </pc:picChg>
        <pc:picChg chg="add del mod">
          <ac:chgData name="Qiao Chen" userId="3c72f0a07fda2dcb" providerId="LiveId" clId="{31ECC7F7-E1A6-4A2E-94FB-BF553D3F2764}" dt="2020-06-20T03:01:07.177" v="4011" actId="478"/>
          <ac:picMkLst>
            <pc:docMk/>
            <pc:sldMk cId="2628866090" sldId="274"/>
            <ac:picMk id="16" creationId="{B649FC76-51C8-4D8C-9B09-059703C546A5}"/>
          </ac:picMkLst>
        </pc:picChg>
      </pc:sldChg>
      <pc:sldChg chg="addSp delSp modSp new mod modNotesTx">
        <pc:chgData name="Qiao Chen" userId="3c72f0a07fda2dcb" providerId="LiveId" clId="{31ECC7F7-E1A6-4A2E-94FB-BF553D3F2764}" dt="2020-06-22T01:23:10.249" v="8781" actId="20577"/>
        <pc:sldMkLst>
          <pc:docMk/>
          <pc:sldMk cId="4168900426" sldId="275"/>
        </pc:sldMkLst>
        <pc:spChg chg="mod">
          <ac:chgData name="Qiao Chen" userId="3c72f0a07fda2dcb" providerId="LiveId" clId="{31ECC7F7-E1A6-4A2E-94FB-BF553D3F2764}" dt="2020-06-20T03:24:19.734" v="4348" actId="20577"/>
          <ac:spMkLst>
            <pc:docMk/>
            <pc:sldMk cId="4168900426" sldId="275"/>
            <ac:spMk id="2" creationId="{F3B36916-7B2D-4003-B466-E6CC066B153D}"/>
          </ac:spMkLst>
        </pc:spChg>
        <pc:spChg chg="mod">
          <ac:chgData name="Qiao Chen" userId="3c72f0a07fda2dcb" providerId="LiveId" clId="{31ECC7F7-E1A6-4A2E-94FB-BF553D3F2764}" dt="2020-06-20T03:22:32.797" v="4330" actId="1076"/>
          <ac:spMkLst>
            <pc:docMk/>
            <pc:sldMk cId="4168900426" sldId="275"/>
            <ac:spMk id="3" creationId="{ED1464D1-7A4C-4E51-9AD2-50884FCBDD6B}"/>
          </ac:spMkLst>
        </pc:spChg>
        <pc:spChg chg="add mod">
          <ac:chgData name="Qiao Chen" userId="3c72f0a07fda2dcb" providerId="LiveId" clId="{31ECC7F7-E1A6-4A2E-94FB-BF553D3F2764}" dt="2020-06-20T03:27:12.375" v="4653" actId="1076"/>
          <ac:spMkLst>
            <pc:docMk/>
            <pc:sldMk cId="4168900426" sldId="275"/>
            <ac:spMk id="10" creationId="{BFE6FCBD-289C-435A-84E2-F862AD060549}"/>
          </ac:spMkLst>
        </pc:spChg>
        <pc:picChg chg="add mod">
          <ac:chgData name="Qiao Chen" userId="3c72f0a07fda2dcb" providerId="LiveId" clId="{31ECC7F7-E1A6-4A2E-94FB-BF553D3F2764}" dt="2020-06-20T03:27:22.311" v="4656" actId="14100"/>
          <ac:picMkLst>
            <pc:docMk/>
            <pc:sldMk cId="4168900426" sldId="275"/>
            <ac:picMk id="5" creationId="{36E00120-AC13-44BD-AC72-FA11E1E273FB}"/>
          </ac:picMkLst>
        </pc:picChg>
        <pc:picChg chg="add mod">
          <ac:chgData name="Qiao Chen" userId="3c72f0a07fda2dcb" providerId="LiveId" clId="{31ECC7F7-E1A6-4A2E-94FB-BF553D3F2764}" dt="2020-06-20T03:27:18.626" v="4655" actId="1076"/>
          <ac:picMkLst>
            <pc:docMk/>
            <pc:sldMk cId="4168900426" sldId="275"/>
            <ac:picMk id="7" creationId="{FC174FB7-C918-4A80-AD4B-30EF6A72BF15}"/>
          </ac:picMkLst>
        </pc:picChg>
        <pc:picChg chg="add mod">
          <ac:chgData name="Qiao Chen" userId="3c72f0a07fda2dcb" providerId="LiveId" clId="{31ECC7F7-E1A6-4A2E-94FB-BF553D3F2764}" dt="2020-06-20T03:24:37.506" v="4352" actId="1076"/>
          <ac:picMkLst>
            <pc:docMk/>
            <pc:sldMk cId="4168900426" sldId="275"/>
            <ac:picMk id="9" creationId="{E39B78B7-D476-4A28-9582-FD026617B826}"/>
          </ac:picMkLst>
        </pc:picChg>
        <pc:inkChg chg="add del">
          <ac:chgData name="Qiao Chen" userId="3c72f0a07fda2dcb" providerId="LiveId" clId="{31ECC7F7-E1A6-4A2E-94FB-BF553D3F2764}" dt="2020-06-21T13:03:47.525" v="6685"/>
          <ac:inkMkLst>
            <pc:docMk/>
            <pc:sldMk cId="4168900426" sldId="275"/>
            <ac:inkMk id="11" creationId="{FAB80608-C83A-494F-8CFB-6780152E4746}"/>
          </ac:inkMkLst>
        </pc:inkChg>
      </pc:sldChg>
      <pc:sldChg chg="addSp delSp modSp new mod modClrScheme chgLayout">
        <pc:chgData name="Qiao Chen" userId="3c72f0a07fda2dcb" providerId="LiveId" clId="{31ECC7F7-E1A6-4A2E-94FB-BF553D3F2764}" dt="2020-06-19T09:41:43.929" v="3409" actId="20577"/>
        <pc:sldMkLst>
          <pc:docMk/>
          <pc:sldMk cId="1958182772" sldId="276"/>
        </pc:sldMkLst>
        <pc:spChg chg="del mod ord">
          <ac:chgData name="Qiao Chen" userId="3c72f0a07fda2dcb" providerId="LiveId" clId="{31ECC7F7-E1A6-4A2E-94FB-BF553D3F2764}" dt="2020-06-19T09:41:19.919" v="3340" actId="700"/>
          <ac:spMkLst>
            <pc:docMk/>
            <pc:sldMk cId="1958182772" sldId="276"/>
            <ac:spMk id="2" creationId="{ED18B174-BCD7-4EF5-8A93-9E820ABFB5BE}"/>
          </ac:spMkLst>
        </pc:spChg>
        <pc:spChg chg="del mod ord">
          <ac:chgData name="Qiao Chen" userId="3c72f0a07fda2dcb" providerId="LiveId" clId="{31ECC7F7-E1A6-4A2E-94FB-BF553D3F2764}" dt="2020-06-19T09:41:19.919" v="3340" actId="700"/>
          <ac:spMkLst>
            <pc:docMk/>
            <pc:sldMk cId="1958182772" sldId="276"/>
            <ac:spMk id="3" creationId="{ED41A516-BBCE-4684-9997-D1C111485F3B}"/>
          </ac:spMkLst>
        </pc:spChg>
        <pc:spChg chg="add mod ord">
          <ac:chgData name="Qiao Chen" userId="3c72f0a07fda2dcb" providerId="LiveId" clId="{31ECC7F7-E1A6-4A2E-94FB-BF553D3F2764}" dt="2020-06-19T09:41:28.944" v="3354" actId="20577"/>
          <ac:spMkLst>
            <pc:docMk/>
            <pc:sldMk cId="1958182772" sldId="276"/>
            <ac:spMk id="4" creationId="{0C02A65E-9CFC-4BE1-8A36-E542E26500B8}"/>
          </ac:spMkLst>
        </pc:spChg>
        <pc:spChg chg="add mod ord">
          <ac:chgData name="Qiao Chen" userId="3c72f0a07fda2dcb" providerId="LiveId" clId="{31ECC7F7-E1A6-4A2E-94FB-BF553D3F2764}" dt="2020-06-19T09:41:43.929" v="3409" actId="20577"/>
          <ac:spMkLst>
            <pc:docMk/>
            <pc:sldMk cId="1958182772" sldId="276"/>
            <ac:spMk id="5" creationId="{06FC6532-3FBD-4DA0-91C5-912E7756D0AA}"/>
          </ac:spMkLst>
        </pc:spChg>
      </pc:sldChg>
      <pc:sldChg chg="addSp delSp modSp new mod modAnim">
        <pc:chgData name="Qiao Chen" userId="3c72f0a07fda2dcb" providerId="LiveId" clId="{31ECC7F7-E1A6-4A2E-94FB-BF553D3F2764}" dt="2020-06-21T13:05:49.433" v="6688" actId="1076"/>
        <pc:sldMkLst>
          <pc:docMk/>
          <pc:sldMk cId="3018859884" sldId="277"/>
        </pc:sldMkLst>
        <pc:spChg chg="mod">
          <ac:chgData name="Qiao Chen" userId="3c72f0a07fda2dcb" providerId="LiveId" clId="{31ECC7F7-E1A6-4A2E-94FB-BF553D3F2764}" dt="2020-06-20T03:02:07.385" v="4066" actId="20577"/>
          <ac:spMkLst>
            <pc:docMk/>
            <pc:sldMk cId="3018859884" sldId="277"/>
            <ac:spMk id="2" creationId="{9F11D0DE-D750-48BF-A901-B18EF15F188B}"/>
          </ac:spMkLst>
        </pc:spChg>
        <pc:spChg chg="del">
          <ac:chgData name="Qiao Chen" userId="3c72f0a07fda2dcb" providerId="LiveId" clId="{31ECC7F7-E1A6-4A2E-94FB-BF553D3F2764}" dt="2020-06-20T03:01:27.659" v="4015"/>
          <ac:spMkLst>
            <pc:docMk/>
            <pc:sldMk cId="3018859884" sldId="277"/>
            <ac:spMk id="3" creationId="{F4CAAA32-181A-4F3F-B700-8C4EBEAE61F5}"/>
          </ac:spMkLst>
        </pc:spChg>
        <pc:picChg chg="add mod modCrop">
          <ac:chgData name="Qiao Chen" userId="3c72f0a07fda2dcb" providerId="LiveId" clId="{31ECC7F7-E1A6-4A2E-94FB-BF553D3F2764}" dt="2020-06-21T13:05:49.433" v="6688" actId="1076"/>
          <ac:picMkLst>
            <pc:docMk/>
            <pc:sldMk cId="3018859884" sldId="277"/>
            <ac:picMk id="5" creationId="{2350A32F-8D6D-4B7E-B8B2-6EE9FA146C30}"/>
          </ac:picMkLst>
        </pc:picChg>
        <pc:picChg chg="add mod">
          <ac:chgData name="Qiao Chen" userId="3c72f0a07fda2dcb" providerId="LiveId" clId="{31ECC7F7-E1A6-4A2E-94FB-BF553D3F2764}" dt="2020-06-20T03:03:57.204" v="4106" actId="1440"/>
          <ac:picMkLst>
            <pc:docMk/>
            <pc:sldMk cId="3018859884" sldId="277"/>
            <ac:picMk id="7" creationId="{DCEDF26E-BABA-466D-90F4-790B4C93B87C}"/>
          </ac:picMkLst>
        </pc:picChg>
        <pc:inkChg chg="add del">
          <ac:chgData name="Qiao Chen" userId="3c72f0a07fda2dcb" providerId="LiveId" clId="{31ECC7F7-E1A6-4A2E-94FB-BF553D3F2764}" dt="2020-06-20T03:01:15.257" v="4014"/>
          <ac:inkMkLst>
            <pc:docMk/>
            <pc:sldMk cId="3018859884" sldId="277"/>
            <ac:inkMk id="4" creationId="{750280B2-D9FA-4548-BAD5-9EB6DC658C89}"/>
          </ac:inkMkLst>
        </pc:inkChg>
        <pc:inkChg chg="add del mod">
          <ac:chgData name="Qiao Chen" userId="3c72f0a07fda2dcb" providerId="LiveId" clId="{31ECC7F7-E1A6-4A2E-94FB-BF553D3F2764}" dt="2020-06-21T13:03:47.525" v="6685"/>
          <ac:inkMkLst>
            <pc:docMk/>
            <pc:sldMk cId="3018859884" sldId="277"/>
            <ac:inkMk id="8" creationId="{366CA041-61F5-4D60-BFA3-6BB7FA63750C}"/>
          </ac:inkMkLst>
        </pc:inkChg>
      </pc:sldChg>
      <pc:sldChg chg="addSp delSp modSp new mod modNotesTx">
        <pc:chgData name="Qiao Chen" userId="3c72f0a07fda2dcb" providerId="LiveId" clId="{31ECC7F7-E1A6-4A2E-94FB-BF553D3F2764}" dt="2020-06-22T01:22:15.843" v="8717" actId="20577"/>
        <pc:sldMkLst>
          <pc:docMk/>
          <pc:sldMk cId="4131325120" sldId="278"/>
        </pc:sldMkLst>
        <pc:spChg chg="mod">
          <ac:chgData name="Qiao Chen" userId="3c72f0a07fda2dcb" providerId="LiveId" clId="{31ECC7F7-E1A6-4A2E-94FB-BF553D3F2764}" dt="2020-06-21T05:08:24.539" v="6638" actId="20577"/>
          <ac:spMkLst>
            <pc:docMk/>
            <pc:sldMk cId="4131325120" sldId="278"/>
            <ac:spMk id="2" creationId="{FDA7E996-1EA0-411A-B5F7-1544A1CD3BFD}"/>
          </ac:spMkLst>
        </pc:spChg>
        <pc:spChg chg="del">
          <ac:chgData name="Qiao Chen" userId="3c72f0a07fda2dcb" providerId="LiveId" clId="{31ECC7F7-E1A6-4A2E-94FB-BF553D3F2764}" dt="2020-06-20T03:05:14.007" v="4108" actId="22"/>
          <ac:spMkLst>
            <pc:docMk/>
            <pc:sldMk cId="4131325120" sldId="278"/>
            <ac:spMk id="3" creationId="{74C29A36-B4C6-47BF-BC43-176229BA9E02}"/>
          </ac:spMkLst>
        </pc:spChg>
        <pc:spChg chg="add mod">
          <ac:chgData name="Qiao Chen" userId="3c72f0a07fda2dcb" providerId="LiveId" clId="{31ECC7F7-E1A6-4A2E-94FB-BF553D3F2764}" dt="2020-06-21T05:08:29.890" v="6639" actId="6549"/>
          <ac:spMkLst>
            <pc:docMk/>
            <pc:sldMk cId="4131325120" sldId="278"/>
            <ac:spMk id="6" creationId="{152E3668-EA3C-4FC4-9B02-7E3E76DFCC6E}"/>
          </ac:spMkLst>
        </pc:spChg>
        <pc:picChg chg="add mod ord modCrop">
          <ac:chgData name="Qiao Chen" userId="3c72f0a07fda2dcb" providerId="LiveId" clId="{31ECC7F7-E1A6-4A2E-94FB-BF553D3F2764}" dt="2020-06-21T04:52:19.359" v="6456" actId="732"/>
          <ac:picMkLst>
            <pc:docMk/>
            <pc:sldMk cId="4131325120" sldId="278"/>
            <ac:picMk id="5" creationId="{3971B931-5AEC-4D9A-BE1A-4B3D558886AD}"/>
          </ac:picMkLst>
        </pc:picChg>
        <pc:inkChg chg="add del">
          <ac:chgData name="Qiao Chen" userId="3c72f0a07fda2dcb" providerId="LiveId" clId="{31ECC7F7-E1A6-4A2E-94FB-BF553D3F2764}" dt="2020-06-21T13:03:47.525" v="6685"/>
          <ac:inkMkLst>
            <pc:docMk/>
            <pc:sldMk cId="4131325120" sldId="278"/>
            <ac:inkMk id="7" creationId="{F4D36E41-CCFE-4350-803C-9038656E9693}"/>
          </ac:inkMkLst>
        </pc:inkChg>
      </pc:sldChg>
      <pc:sldChg chg="addSp delSp modSp new mod">
        <pc:chgData name="Qiao Chen" userId="3c72f0a07fda2dcb" providerId="LiveId" clId="{31ECC7F7-E1A6-4A2E-94FB-BF553D3F2764}" dt="2020-06-20T03:07:02.130" v="4143" actId="20577"/>
        <pc:sldMkLst>
          <pc:docMk/>
          <pc:sldMk cId="2041530969" sldId="279"/>
        </pc:sldMkLst>
        <pc:spChg chg="mod">
          <ac:chgData name="Qiao Chen" userId="3c72f0a07fda2dcb" providerId="LiveId" clId="{31ECC7F7-E1A6-4A2E-94FB-BF553D3F2764}" dt="2020-06-20T03:07:02.130" v="4143" actId="20577"/>
          <ac:spMkLst>
            <pc:docMk/>
            <pc:sldMk cId="2041530969" sldId="279"/>
            <ac:spMk id="2" creationId="{15CFD772-1CDC-439B-9BDE-462A97F63372}"/>
          </ac:spMkLst>
        </pc:spChg>
        <pc:spChg chg="del">
          <ac:chgData name="Qiao Chen" userId="3c72f0a07fda2dcb" providerId="LiveId" clId="{31ECC7F7-E1A6-4A2E-94FB-BF553D3F2764}" dt="2020-06-20T03:06:54.719" v="4125" actId="22"/>
          <ac:spMkLst>
            <pc:docMk/>
            <pc:sldMk cId="2041530969" sldId="279"/>
            <ac:spMk id="3" creationId="{D16A14E2-61F7-4BC9-9C3C-4BA5418ACF67}"/>
          </ac:spMkLst>
        </pc:spChg>
        <pc:picChg chg="add mod ord">
          <ac:chgData name="Qiao Chen" userId="3c72f0a07fda2dcb" providerId="LiveId" clId="{31ECC7F7-E1A6-4A2E-94FB-BF553D3F2764}" dt="2020-06-20T03:06:54.719" v="4125" actId="22"/>
          <ac:picMkLst>
            <pc:docMk/>
            <pc:sldMk cId="2041530969" sldId="279"/>
            <ac:picMk id="5" creationId="{0E89291C-39EF-4C7B-99FD-7EBEE614255F}"/>
          </ac:picMkLst>
        </pc:picChg>
      </pc:sldChg>
      <pc:sldChg chg="addSp delSp modSp new mod">
        <pc:chgData name="Qiao Chen" userId="3c72f0a07fda2dcb" providerId="LiveId" clId="{31ECC7F7-E1A6-4A2E-94FB-BF553D3F2764}" dt="2020-06-21T13:03:47.525" v="6685"/>
        <pc:sldMkLst>
          <pc:docMk/>
          <pc:sldMk cId="3943875932" sldId="280"/>
        </pc:sldMkLst>
        <pc:spChg chg="mod">
          <ac:chgData name="Qiao Chen" userId="3c72f0a07fda2dcb" providerId="LiveId" clId="{31ECC7F7-E1A6-4A2E-94FB-BF553D3F2764}" dt="2020-06-20T03:17:02.616" v="4325" actId="20577"/>
          <ac:spMkLst>
            <pc:docMk/>
            <pc:sldMk cId="3943875932" sldId="280"/>
            <ac:spMk id="2" creationId="{1B6664B0-BDBA-4301-9DB4-0569AF079A68}"/>
          </ac:spMkLst>
        </pc:spChg>
        <pc:spChg chg="del">
          <ac:chgData name="Qiao Chen" userId="3c72f0a07fda2dcb" providerId="LiveId" clId="{31ECC7F7-E1A6-4A2E-94FB-BF553D3F2764}" dt="2020-06-20T03:11:20.306" v="4154" actId="22"/>
          <ac:spMkLst>
            <pc:docMk/>
            <pc:sldMk cId="3943875932" sldId="280"/>
            <ac:spMk id="3" creationId="{EC6BE6C6-81BA-467E-90FD-6DF5A77A9485}"/>
          </ac:spMkLst>
        </pc:spChg>
        <pc:picChg chg="add mod">
          <ac:chgData name="Qiao Chen" userId="3c72f0a07fda2dcb" providerId="LiveId" clId="{31ECC7F7-E1A6-4A2E-94FB-BF553D3F2764}" dt="2020-06-20T03:11:20.306" v="4154" actId="22"/>
          <ac:picMkLst>
            <pc:docMk/>
            <pc:sldMk cId="3943875932" sldId="280"/>
            <ac:picMk id="5" creationId="{53869349-5EEA-4293-A9ED-89B2E369233E}"/>
          </ac:picMkLst>
        </pc:picChg>
        <pc:inkChg chg="add del">
          <ac:chgData name="Qiao Chen" userId="3c72f0a07fda2dcb" providerId="LiveId" clId="{31ECC7F7-E1A6-4A2E-94FB-BF553D3F2764}" dt="2020-06-21T13:03:47.525" v="6685"/>
          <ac:inkMkLst>
            <pc:docMk/>
            <pc:sldMk cId="3943875932" sldId="280"/>
            <ac:inkMk id="6" creationId="{341AD66B-53B4-4B14-BE7F-07F09A07C09B}"/>
          </ac:inkMkLst>
        </pc:inkChg>
      </pc:sldChg>
      <pc:sldChg chg="modSp new mod">
        <pc:chgData name="Qiao Chen" userId="3c72f0a07fda2dcb" providerId="LiveId" clId="{31ECC7F7-E1A6-4A2E-94FB-BF553D3F2764}" dt="2020-06-20T03:14:13.882" v="4314" actId="20577"/>
        <pc:sldMkLst>
          <pc:docMk/>
          <pc:sldMk cId="51958477" sldId="281"/>
        </pc:sldMkLst>
        <pc:spChg chg="mod">
          <ac:chgData name="Qiao Chen" userId="3c72f0a07fda2dcb" providerId="LiveId" clId="{31ECC7F7-E1A6-4A2E-94FB-BF553D3F2764}" dt="2020-06-20T03:12:27.997" v="4283" actId="20577"/>
          <ac:spMkLst>
            <pc:docMk/>
            <pc:sldMk cId="51958477" sldId="281"/>
            <ac:spMk id="2" creationId="{F517F5C9-CFCE-4369-AA5B-DC79AB29CA88}"/>
          </ac:spMkLst>
        </pc:spChg>
        <pc:spChg chg="mod">
          <ac:chgData name="Qiao Chen" userId="3c72f0a07fda2dcb" providerId="LiveId" clId="{31ECC7F7-E1A6-4A2E-94FB-BF553D3F2764}" dt="2020-06-20T03:14:13.882" v="4314" actId="20577"/>
          <ac:spMkLst>
            <pc:docMk/>
            <pc:sldMk cId="51958477" sldId="281"/>
            <ac:spMk id="3" creationId="{01A42A41-1F4B-4898-8551-6DD4F0CDD761}"/>
          </ac:spMkLst>
        </pc:spChg>
      </pc:sldChg>
      <pc:sldChg chg="addSp delSp modSp new mod modClrScheme chgLayout modNotesTx">
        <pc:chgData name="Qiao Chen" userId="3c72f0a07fda2dcb" providerId="LiveId" clId="{31ECC7F7-E1A6-4A2E-94FB-BF553D3F2764}" dt="2020-06-21T13:03:47.525" v="6685"/>
        <pc:sldMkLst>
          <pc:docMk/>
          <pc:sldMk cId="756279335" sldId="282"/>
        </pc:sldMkLst>
        <pc:spChg chg="del mod ord">
          <ac:chgData name="Qiao Chen" userId="3c72f0a07fda2dcb" providerId="LiveId" clId="{31ECC7F7-E1A6-4A2E-94FB-BF553D3F2764}" dt="2020-06-20T03:59:10.914" v="4658" actId="700"/>
          <ac:spMkLst>
            <pc:docMk/>
            <pc:sldMk cId="756279335" sldId="282"/>
            <ac:spMk id="2" creationId="{6529FEC5-3217-48D9-95E3-181545D744E7}"/>
          </ac:spMkLst>
        </pc:spChg>
        <pc:spChg chg="del mod ord">
          <ac:chgData name="Qiao Chen" userId="3c72f0a07fda2dcb" providerId="LiveId" clId="{31ECC7F7-E1A6-4A2E-94FB-BF553D3F2764}" dt="2020-06-20T03:59:10.914" v="4658" actId="700"/>
          <ac:spMkLst>
            <pc:docMk/>
            <pc:sldMk cId="756279335" sldId="282"/>
            <ac:spMk id="3" creationId="{2831794C-EC85-4B17-84D0-4F0C967FFD36}"/>
          </ac:spMkLst>
        </pc:spChg>
        <pc:spChg chg="add mod ord">
          <ac:chgData name="Qiao Chen" userId="3c72f0a07fda2dcb" providerId="LiveId" clId="{31ECC7F7-E1A6-4A2E-94FB-BF553D3F2764}" dt="2020-06-20T04:06:14.498" v="4700" actId="700"/>
          <ac:spMkLst>
            <pc:docMk/>
            <pc:sldMk cId="756279335" sldId="282"/>
            <ac:spMk id="4" creationId="{728EEC43-4C13-4381-BAB0-EEDDFDAF105F}"/>
          </ac:spMkLst>
        </pc:spChg>
        <pc:spChg chg="add del mod ord">
          <ac:chgData name="Qiao Chen" userId="3c72f0a07fda2dcb" providerId="LiveId" clId="{31ECC7F7-E1A6-4A2E-94FB-BF553D3F2764}" dt="2020-06-20T04:05:42.518" v="4695" actId="22"/>
          <ac:spMkLst>
            <pc:docMk/>
            <pc:sldMk cId="756279335" sldId="282"/>
            <ac:spMk id="5" creationId="{59AF12E8-166E-45F4-8C5C-0F7D363DE5B2}"/>
          </ac:spMkLst>
        </pc:spChg>
        <pc:spChg chg="add mod ord">
          <ac:chgData name="Qiao Chen" userId="3c72f0a07fda2dcb" providerId="LiveId" clId="{31ECC7F7-E1A6-4A2E-94FB-BF553D3F2764}" dt="2020-06-20T04:21:07.001" v="5146" actId="20577"/>
          <ac:spMkLst>
            <pc:docMk/>
            <pc:sldMk cId="756279335" sldId="282"/>
            <ac:spMk id="8" creationId="{E6498877-F94C-4B2D-90D6-063A4118ABDD}"/>
          </ac:spMkLst>
        </pc:spChg>
        <pc:picChg chg="add mod ord">
          <ac:chgData name="Qiao Chen" userId="3c72f0a07fda2dcb" providerId="LiveId" clId="{31ECC7F7-E1A6-4A2E-94FB-BF553D3F2764}" dt="2020-06-20T04:06:14.498" v="4700" actId="700"/>
          <ac:picMkLst>
            <pc:docMk/>
            <pc:sldMk cId="756279335" sldId="282"/>
            <ac:picMk id="7" creationId="{82C548D8-299E-47B8-8586-AB9E6B981279}"/>
          </ac:picMkLst>
        </pc:picChg>
        <pc:inkChg chg="add del">
          <ac:chgData name="Qiao Chen" userId="3c72f0a07fda2dcb" providerId="LiveId" clId="{31ECC7F7-E1A6-4A2E-94FB-BF553D3F2764}" dt="2020-06-21T13:03:47.525" v="6685"/>
          <ac:inkMkLst>
            <pc:docMk/>
            <pc:sldMk cId="756279335" sldId="282"/>
            <ac:inkMk id="9" creationId="{0702BAB5-0D99-4BCB-83C9-29867C743CA0}"/>
          </ac:inkMkLst>
        </pc:inkChg>
      </pc:sldChg>
      <pc:sldChg chg="addSp delSp modSp add mod">
        <pc:chgData name="Qiao Chen" userId="3c72f0a07fda2dcb" providerId="LiveId" clId="{31ECC7F7-E1A6-4A2E-94FB-BF553D3F2764}" dt="2020-06-21T13:42:53.430" v="6851" actId="20577"/>
        <pc:sldMkLst>
          <pc:docMk/>
          <pc:sldMk cId="3566123034" sldId="283"/>
        </pc:sldMkLst>
        <pc:spChg chg="add mod">
          <ac:chgData name="Qiao Chen" userId="3c72f0a07fda2dcb" providerId="LiveId" clId="{31ECC7F7-E1A6-4A2E-94FB-BF553D3F2764}" dt="2020-06-21T13:42:53.430" v="6851" actId="20577"/>
          <ac:spMkLst>
            <pc:docMk/>
            <pc:sldMk cId="3566123034" sldId="283"/>
            <ac:spMk id="5" creationId="{A30CCF52-8B87-451B-ACAA-9797ECC8F6E1}"/>
          </ac:spMkLst>
        </pc:spChg>
        <pc:spChg chg="del mod">
          <ac:chgData name="Qiao Chen" userId="3c72f0a07fda2dcb" providerId="LiveId" clId="{31ECC7F7-E1A6-4A2E-94FB-BF553D3F2764}" dt="2020-06-20T04:14:40.727" v="4927" actId="22"/>
          <ac:spMkLst>
            <pc:docMk/>
            <pc:sldMk cId="3566123034" sldId="283"/>
            <ac:spMk id="8" creationId="{E6498877-F94C-4B2D-90D6-063A4118ABDD}"/>
          </ac:spMkLst>
        </pc:spChg>
        <pc:picChg chg="add mod ord modCrop">
          <ac:chgData name="Qiao Chen" userId="3c72f0a07fda2dcb" providerId="LiveId" clId="{31ECC7F7-E1A6-4A2E-94FB-BF553D3F2764}" dt="2020-06-20T04:19:16.736" v="5114" actId="1076"/>
          <ac:picMkLst>
            <pc:docMk/>
            <pc:sldMk cId="3566123034" sldId="283"/>
            <ac:picMk id="3" creationId="{21BFE356-6A78-429C-BDC2-BF2A869AF297}"/>
          </ac:picMkLst>
        </pc:picChg>
        <pc:inkChg chg="add del">
          <ac:chgData name="Qiao Chen" userId="3c72f0a07fda2dcb" providerId="LiveId" clId="{31ECC7F7-E1A6-4A2E-94FB-BF553D3F2764}" dt="2020-06-21T13:03:47.525" v="6685"/>
          <ac:inkMkLst>
            <pc:docMk/>
            <pc:sldMk cId="3566123034" sldId="283"/>
            <ac:inkMk id="6" creationId="{39900A46-7B71-45C4-8290-C07C5645F869}"/>
          </ac:inkMkLst>
        </pc:inkChg>
      </pc:sldChg>
      <pc:sldChg chg="addSp delSp modSp add mod">
        <pc:chgData name="Qiao Chen" userId="3c72f0a07fda2dcb" providerId="LiveId" clId="{31ECC7F7-E1A6-4A2E-94FB-BF553D3F2764}" dt="2020-06-21T13:03:47.525" v="6685"/>
        <pc:sldMkLst>
          <pc:docMk/>
          <pc:sldMk cId="2452898936" sldId="284"/>
        </pc:sldMkLst>
        <pc:spChg chg="mod">
          <ac:chgData name="Qiao Chen" userId="3c72f0a07fda2dcb" providerId="LiveId" clId="{31ECC7F7-E1A6-4A2E-94FB-BF553D3F2764}" dt="2020-06-20T04:34:08.166" v="5690" actId="1076"/>
          <ac:spMkLst>
            <pc:docMk/>
            <pc:sldMk cId="2452898936" sldId="284"/>
            <ac:spMk id="5" creationId="{A30CCF52-8B87-451B-ACAA-9797ECC8F6E1}"/>
          </ac:spMkLst>
        </pc:spChg>
        <pc:spChg chg="add mod">
          <ac:chgData name="Qiao Chen" userId="3c72f0a07fda2dcb" providerId="LiveId" clId="{31ECC7F7-E1A6-4A2E-94FB-BF553D3F2764}" dt="2020-06-20T04:33:56.139" v="5689" actId="20577"/>
          <ac:spMkLst>
            <pc:docMk/>
            <pc:sldMk cId="2452898936" sldId="284"/>
            <ac:spMk id="6" creationId="{58504CE6-357A-4D46-A2E3-0F466577166B}"/>
          </ac:spMkLst>
        </pc:spChg>
        <pc:picChg chg="del">
          <ac:chgData name="Qiao Chen" userId="3c72f0a07fda2dcb" providerId="LiveId" clId="{31ECC7F7-E1A6-4A2E-94FB-BF553D3F2764}" dt="2020-06-20T04:20:23.754" v="5128" actId="478"/>
          <ac:picMkLst>
            <pc:docMk/>
            <pc:sldMk cId="2452898936" sldId="284"/>
            <ac:picMk id="3" creationId="{21BFE356-6A78-429C-BDC2-BF2A869AF297}"/>
          </ac:picMkLst>
        </pc:picChg>
        <pc:inkChg chg="add del">
          <ac:chgData name="Qiao Chen" userId="3c72f0a07fda2dcb" providerId="LiveId" clId="{31ECC7F7-E1A6-4A2E-94FB-BF553D3F2764}" dt="2020-06-21T13:03:47.525" v="6685"/>
          <ac:inkMkLst>
            <pc:docMk/>
            <pc:sldMk cId="2452898936" sldId="284"/>
            <ac:inkMk id="8" creationId="{2003670C-8F96-4729-9D34-37200ED37323}"/>
          </ac:inkMkLst>
        </pc:inkChg>
      </pc:sldChg>
      <pc:sldChg chg="addSp delSp modSp new mod chgLayout">
        <pc:chgData name="Qiao Chen" userId="3c72f0a07fda2dcb" providerId="LiveId" clId="{31ECC7F7-E1A6-4A2E-94FB-BF553D3F2764}" dt="2020-06-21T13:43:20.753" v="6856" actId="113"/>
        <pc:sldMkLst>
          <pc:docMk/>
          <pc:sldMk cId="2233071599" sldId="285"/>
        </pc:sldMkLst>
        <pc:spChg chg="mod ord">
          <ac:chgData name="Qiao Chen" userId="3c72f0a07fda2dcb" providerId="LiveId" clId="{31ECC7F7-E1A6-4A2E-94FB-BF553D3F2764}" dt="2020-06-20T04:35:27.964" v="5709" actId="700"/>
          <ac:spMkLst>
            <pc:docMk/>
            <pc:sldMk cId="2233071599" sldId="285"/>
            <ac:spMk id="2" creationId="{0D9EC860-D0C8-4DDC-86DD-C3CB428ACBC2}"/>
          </ac:spMkLst>
        </pc:spChg>
        <pc:spChg chg="mod ord">
          <ac:chgData name="Qiao Chen" userId="3c72f0a07fda2dcb" providerId="LiveId" clId="{31ECC7F7-E1A6-4A2E-94FB-BF553D3F2764}" dt="2020-06-20T04:35:27.964" v="5709" actId="700"/>
          <ac:spMkLst>
            <pc:docMk/>
            <pc:sldMk cId="2233071599" sldId="285"/>
            <ac:spMk id="3" creationId="{DC70B8CE-3971-47CF-B3BB-5EA8CE768286}"/>
          </ac:spMkLst>
        </pc:spChg>
        <pc:spChg chg="del mod">
          <ac:chgData name="Qiao Chen" userId="3c72f0a07fda2dcb" providerId="LiveId" clId="{31ECC7F7-E1A6-4A2E-94FB-BF553D3F2764}" dt="2020-06-20T04:30:03.161" v="5440" actId="478"/>
          <ac:spMkLst>
            <pc:docMk/>
            <pc:sldMk cId="2233071599" sldId="285"/>
            <ac:spMk id="4" creationId="{EFE02900-D4DC-4E37-B280-4B1DEE1EE4F3}"/>
          </ac:spMkLst>
        </pc:spChg>
        <pc:spChg chg="add mod ord">
          <ac:chgData name="Qiao Chen" userId="3c72f0a07fda2dcb" providerId="LiveId" clId="{31ECC7F7-E1A6-4A2E-94FB-BF553D3F2764}" dt="2020-06-21T13:43:20.753" v="6856" actId="113"/>
          <ac:spMkLst>
            <pc:docMk/>
            <pc:sldMk cId="2233071599" sldId="285"/>
            <ac:spMk id="5" creationId="{AA18346A-0CE0-4011-A557-C3E0A4DA91F9}"/>
          </ac:spMkLst>
        </pc:spChg>
        <pc:inkChg chg="add del">
          <ac:chgData name="Qiao Chen" userId="3c72f0a07fda2dcb" providerId="LiveId" clId="{31ECC7F7-E1A6-4A2E-94FB-BF553D3F2764}" dt="2020-06-21T13:03:47.525" v="6685"/>
          <ac:inkMkLst>
            <pc:docMk/>
            <pc:sldMk cId="2233071599" sldId="285"/>
            <ac:inkMk id="6" creationId="{DBC5FF53-26D3-4587-89FE-18C363A5C09F}"/>
          </ac:inkMkLst>
        </pc:inkChg>
      </pc:sldChg>
      <pc:sldChg chg="addSp">
        <pc:chgData name="Qiao Chen" userId="3c72f0a07fda2dcb" providerId="LiveId" clId="{31ECC7F7-E1A6-4A2E-94FB-BF553D3F2764}" dt="2020-06-20T04:46:24.607" v="5977"/>
        <pc:sldMkLst>
          <pc:docMk/>
          <pc:sldMk cId="1198767017" sldId="286"/>
        </pc:sldMkLst>
        <pc:spChg chg="add">
          <ac:chgData name="Qiao Chen" userId="3c72f0a07fda2dcb" providerId="LiveId" clId="{31ECC7F7-E1A6-4A2E-94FB-BF553D3F2764}" dt="2020-06-20T04:46:24.607" v="5977"/>
          <ac:spMkLst>
            <pc:docMk/>
            <pc:sldMk cId="1198767017" sldId="286"/>
            <ac:spMk id="3" creationId="{242B3C77-2D61-45EF-BAED-0FAC22120047}"/>
          </ac:spMkLst>
        </pc:spChg>
      </pc:sldChg>
      <pc:sldChg chg="addSp delSp modSp new add del mod">
        <pc:chgData name="Qiao Chen" userId="3c72f0a07fda2dcb" providerId="LiveId" clId="{31ECC7F7-E1A6-4A2E-94FB-BF553D3F2764}" dt="2020-06-21T13:03:47.525" v="6685"/>
        <pc:sldMkLst>
          <pc:docMk/>
          <pc:sldMk cId="1223579259" sldId="286"/>
        </pc:sldMkLst>
        <pc:spChg chg="mod">
          <ac:chgData name="Qiao Chen" userId="3c72f0a07fda2dcb" providerId="LiveId" clId="{31ECC7F7-E1A6-4A2E-94FB-BF553D3F2764}" dt="2020-06-20T04:42:10.186" v="5969" actId="20577"/>
          <ac:spMkLst>
            <pc:docMk/>
            <pc:sldMk cId="1223579259" sldId="286"/>
            <ac:spMk id="2" creationId="{72CAB0CB-023C-4A8C-BA0F-78FE70D64558}"/>
          </ac:spMkLst>
        </pc:spChg>
        <pc:spChg chg="mod">
          <ac:chgData name="Qiao Chen" userId="3c72f0a07fda2dcb" providerId="LiveId" clId="{31ECC7F7-E1A6-4A2E-94FB-BF553D3F2764}" dt="2020-06-20T04:46:29.287" v="5980" actId="14100"/>
          <ac:spMkLst>
            <pc:docMk/>
            <pc:sldMk cId="1223579259" sldId="286"/>
            <ac:spMk id="3" creationId="{242B3C77-2D61-45EF-BAED-0FAC22120047}"/>
          </ac:spMkLst>
        </pc:spChg>
        <pc:spChg chg="del">
          <ac:chgData name="Qiao Chen" userId="3c72f0a07fda2dcb" providerId="LiveId" clId="{31ECC7F7-E1A6-4A2E-94FB-BF553D3F2764}" dt="2020-06-20T04:43:07.090" v="5970" actId="22"/>
          <ac:spMkLst>
            <pc:docMk/>
            <pc:sldMk cId="1223579259" sldId="286"/>
            <ac:spMk id="3" creationId="{6FD5D41D-CC41-4D05-AB67-E6F650AB9904}"/>
          </ac:spMkLst>
        </pc:spChg>
        <pc:spChg chg="del">
          <ac:chgData name="Qiao Chen" userId="3c72f0a07fda2dcb" providerId="LiveId" clId="{31ECC7F7-E1A6-4A2E-94FB-BF553D3F2764}" dt="2020-06-20T04:46:54.737" v="5987" actId="22"/>
          <ac:spMkLst>
            <pc:docMk/>
            <pc:sldMk cId="1223579259" sldId="286"/>
            <ac:spMk id="4" creationId="{96911938-07E0-4A1B-A73D-B2DF5A3431B3}"/>
          </ac:spMkLst>
        </pc:spChg>
        <pc:spChg chg="add mod">
          <ac:chgData name="Qiao Chen" userId="3c72f0a07fda2dcb" providerId="LiveId" clId="{31ECC7F7-E1A6-4A2E-94FB-BF553D3F2764}" dt="2020-06-20T04:48:37.843" v="6080" actId="1076"/>
          <ac:spMkLst>
            <pc:docMk/>
            <pc:sldMk cId="1223579259" sldId="286"/>
            <ac:spMk id="9" creationId="{316B192C-BB6E-4C1B-BC4D-23D04B38FAD4}"/>
          </ac:spMkLst>
        </pc:spChg>
        <pc:picChg chg="add mod ord">
          <ac:chgData name="Qiao Chen" userId="3c72f0a07fda2dcb" providerId="LiveId" clId="{31ECC7F7-E1A6-4A2E-94FB-BF553D3F2764}" dt="2020-06-20T04:43:07.090" v="5970" actId="22"/>
          <ac:picMkLst>
            <pc:docMk/>
            <pc:sldMk cId="1223579259" sldId="286"/>
            <ac:picMk id="6" creationId="{F9AFD55A-3F1E-4601-9BAC-A13C34CA082B}"/>
          </ac:picMkLst>
        </pc:picChg>
        <pc:picChg chg="add mod ord">
          <ac:chgData name="Qiao Chen" userId="3c72f0a07fda2dcb" providerId="LiveId" clId="{31ECC7F7-E1A6-4A2E-94FB-BF553D3F2764}" dt="2020-06-20T04:46:54.737" v="5987" actId="22"/>
          <ac:picMkLst>
            <pc:docMk/>
            <pc:sldMk cId="1223579259" sldId="286"/>
            <ac:picMk id="8" creationId="{1176C650-87E7-4AC3-BEC4-D2996CBF5A51}"/>
          </ac:picMkLst>
        </pc:picChg>
        <pc:inkChg chg="add del">
          <ac:chgData name="Qiao Chen" userId="3c72f0a07fda2dcb" providerId="LiveId" clId="{31ECC7F7-E1A6-4A2E-94FB-BF553D3F2764}" dt="2020-06-21T13:03:47.525" v="6685"/>
          <ac:inkMkLst>
            <pc:docMk/>
            <pc:sldMk cId="1223579259" sldId="286"/>
            <ac:inkMk id="10" creationId="{3E145E34-4506-4350-9410-7F176CC33847}"/>
          </ac:inkMkLst>
        </pc:inkChg>
      </pc:sldChg>
      <pc:sldChg chg="addSp">
        <pc:chgData name="Qiao Chen" userId="3c72f0a07fda2dcb" providerId="LiveId" clId="{31ECC7F7-E1A6-4A2E-94FB-BF553D3F2764}" dt="2020-06-20T04:46:19.056" v="5974"/>
        <pc:sldMkLst>
          <pc:docMk/>
          <pc:sldMk cId="1439105026" sldId="286"/>
        </pc:sldMkLst>
        <pc:spChg chg="add">
          <ac:chgData name="Qiao Chen" userId="3c72f0a07fda2dcb" providerId="LiveId" clId="{31ECC7F7-E1A6-4A2E-94FB-BF553D3F2764}" dt="2020-06-20T04:46:19.056" v="5974"/>
          <ac:spMkLst>
            <pc:docMk/>
            <pc:sldMk cId="1439105026" sldId="286"/>
            <ac:spMk id="3" creationId="{A19BA17F-E3BF-40D1-9571-4B1A47D959BC}"/>
          </ac:spMkLst>
        </pc:spChg>
      </pc:sldChg>
      <pc:sldChg chg="addSp">
        <pc:chgData name="Qiao Chen" userId="3c72f0a07fda2dcb" providerId="LiveId" clId="{31ECC7F7-E1A6-4A2E-94FB-BF553D3F2764}" dt="2020-06-20T04:46:50.679" v="5982"/>
        <pc:sldMkLst>
          <pc:docMk/>
          <pc:sldMk cId="1462033470" sldId="286"/>
        </pc:sldMkLst>
        <pc:spChg chg="add">
          <ac:chgData name="Qiao Chen" userId="3c72f0a07fda2dcb" providerId="LiveId" clId="{31ECC7F7-E1A6-4A2E-94FB-BF553D3F2764}" dt="2020-06-20T04:46:50.679" v="5982"/>
          <ac:spMkLst>
            <pc:docMk/>
            <pc:sldMk cId="1462033470" sldId="286"/>
            <ac:spMk id="3" creationId="{9F37E08B-5459-4985-8B92-6AABCAC32713}"/>
          </ac:spMkLst>
        </pc:spChg>
      </pc:sldChg>
      <pc:sldChg chg="addSp">
        <pc:chgData name="Qiao Chen" userId="3c72f0a07fda2dcb" providerId="LiveId" clId="{31ECC7F7-E1A6-4A2E-94FB-BF553D3F2764}" dt="2020-06-20T04:44:39.807" v="5971"/>
        <pc:sldMkLst>
          <pc:docMk/>
          <pc:sldMk cId="3469293829" sldId="286"/>
        </pc:sldMkLst>
        <pc:spChg chg="add">
          <ac:chgData name="Qiao Chen" userId="3c72f0a07fda2dcb" providerId="LiveId" clId="{31ECC7F7-E1A6-4A2E-94FB-BF553D3F2764}" dt="2020-06-20T04:44:39.807" v="5971"/>
          <ac:spMkLst>
            <pc:docMk/>
            <pc:sldMk cId="3469293829" sldId="286"/>
            <ac:spMk id="3" creationId="{F67A4F9E-9F39-40A6-9C40-D3BF2DBED102}"/>
          </ac:spMkLst>
        </pc:spChg>
      </pc:sldChg>
      <pc:sldChg chg="modSp new mod">
        <pc:chgData name="Qiao Chen" userId="3c72f0a07fda2dcb" providerId="LiveId" clId="{31ECC7F7-E1A6-4A2E-94FB-BF553D3F2764}" dt="2020-06-20T13:48:03.434" v="6219" actId="20577"/>
        <pc:sldMkLst>
          <pc:docMk/>
          <pc:sldMk cId="1554690635" sldId="287"/>
        </pc:sldMkLst>
        <pc:spChg chg="mod">
          <ac:chgData name="Qiao Chen" userId="3c72f0a07fda2dcb" providerId="LiveId" clId="{31ECC7F7-E1A6-4A2E-94FB-BF553D3F2764}" dt="2020-06-20T13:45:36.507" v="6211" actId="20577"/>
          <ac:spMkLst>
            <pc:docMk/>
            <pc:sldMk cId="1554690635" sldId="287"/>
            <ac:spMk id="2" creationId="{AD312C30-0B00-42C2-88F5-30A35B0AD212}"/>
          </ac:spMkLst>
        </pc:spChg>
        <pc:spChg chg="mod">
          <ac:chgData name="Qiao Chen" userId="3c72f0a07fda2dcb" providerId="LiveId" clId="{31ECC7F7-E1A6-4A2E-94FB-BF553D3F2764}" dt="2020-06-20T13:48:03.434" v="6219" actId="20577"/>
          <ac:spMkLst>
            <pc:docMk/>
            <pc:sldMk cId="1554690635" sldId="287"/>
            <ac:spMk id="3" creationId="{C97E5426-17EC-44E3-92DE-5B7C755F6142}"/>
          </ac:spMkLst>
        </pc:spChg>
      </pc:sldChg>
      <pc:sldChg chg="modSp add mod">
        <pc:chgData name="Qiao Chen" userId="3c72f0a07fda2dcb" providerId="LiveId" clId="{31ECC7F7-E1A6-4A2E-94FB-BF553D3F2764}" dt="2020-06-21T02:29:06.512" v="6251" actId="20577"/>
        <pc:sldMkLst>
          <pc:docMk/>
          <pc:sldMk cId="626261390" sldId="288"/>
        </pc:sldMkLst>
        <pc:spChg chg="mod">
          <ac:chgData name="Qiao Chen" userId="3c72f0a07fda2dcb" providerId="LiveId" clId="{31ECC7F7-E1A6-4A2E-94FB-BF553D3F2764}" dt="2020-06-21T02:29:06.512" v="6251" actId="20577"/>
          <ac:spMkLst>
            <pc:docMk/>
            <pc:sldMk cId="626261390" sldId="288"/>
            <ac:spMk id="3" creationId="{DB3986C7-A48E-4115-A39E-AEBF14B39DDF}"/>
          </ac:spMkLst>
        </pc:spChg>
      </pc:sldChg>
      <pc:sldChg chg="addSp delSp modSp new mod modClrScheme chgLayout modNotesTx">
        <pc:chgData name="Qiao Chen" userId="3c72f0a07fda2dcb" providerId="LiveId" clId="{31ECC7F7-E1A6-4A2E-94FB-BF553D3F2764}" dt="2020-06-21T13:51:41.951" v="7437" actId="20577"/>
        <pc:sldMkLst>
          <pc:docMk/>
          <pc:sldMk cId="1362491473" sldId="289"/>
        </pc:sldMkLst>
        <pc:spChg chg="mod ord">
          <ac:chgData name="Qiao Chen" userId="3c72f0a07fda2dcb" providerId="LiveId" clId="{31ECC7F7-E1A6-4A2E-94FB-BF553D3F2764}" dt="2020-06-21T13:51:41.951" v="7437" actId="20577"/>
          <ac:spMkLst>
            <pc:docMk/>
            <pc:sldMk cId="1362491473" sldId="289"/>
            <ac:spMk id="2" creationId="{EEF105B9-8A57-441C-83E7-D5C56CF75730}"/>
          </ac:spMkLst>
        </pc:spChg>
        <pc:spChg chg="del">
          <ac:chgData name="Qiao Chen" userId="3c72f0a07fda2dcb" providerId="LiveId" clId="{31ECC7F7-E1A6-4A2E-94FB-BF553D3F2764}" dt="2020-06-21T13:40:51.508" v="6773" actId="22"/>
          <ac:spMkLst>
            <pc:docMk/>
            <pc:sldMk cId="1362491473" sldId="289"/>
            <ac:spMk id="3" creationId="{AA994197-26D9-41E0-9E13-4D1D7EB49BC8}"/>
          </ac:spMkLst>
        </pc:spChg>
        <pc:spChg chg="add del mod">
          <ac:chgData name="Qiao Chen" userId="3c72f0a07fda2dcb" providerId="LiveId" clId="{31ECC7F7-E1A6-4A2E-94FB-BF553D3F2764}" dt="2020-06-21T13:44:13.026" v="6858" actId="478"/>
          <ac:spMkLst>
            <pc:docMk/>
            <pc:sldMk cId="1362491473" sldId="289"/>
            <ac:spMk id="9" creationId="{23F46E33-5B95-4558-8589-91B457DCC5F6}"/>
          </ac:spMkLst>
        </pc:spChg>
        <pc:spChg chg="add del mod ord">
          <ac:chgData name="Qiao Chen" userId="3c72f0a07fda2dcb" providerId="LiveId" clId="{31ECC7F7-E1A6-4A2E-94FB-BF553D3F2764}" dt="2020-06-21T13:45:27.624" v="6863" actId="700"/>
          <ac:spMkLst>
            <pc:docMk/>
            <pc:sldMk cId="1362491473" sldId="289"/>
            <ac:spMk id="10" creationId="{DE452D2A-907A-4182-A0E6-DDE1EB184E5A}"/>
          </ac:spMkLst>
        </pc:spChg>
        <pc:spChg chg="add del mod ord">
          <ac:chgData name="Qiao Chen" userId="3c72f0a07fda2dcb" providerId="LiveId" clId="{31ECC7F7-E1A6-4A2E-94FB-BF553D3F2764}" dt="2020-06-21T13:45:27.624" v="6863" actId="700"/>
          <ac:spMkLst>
            <pc:docMk/>
            <pc:sldMk cId="1362491473" sldId="289"/>
            <ac:spMk id="11" creationId="{4E552E1F-5357-4567-ADB4-CD92653ABD6A}"/>
          </ac:spMkLst>
        </pc:spChg>
        <pc:spChg chg="add del mod ord">
          <ac:chgData name="Qiao Chen" userId="3c72f0a07fda2dcb" providerId="LiveId" clId="{31ECC7F7-E1A6-4A2E-94FB-BF553D3F2764}" dt="2020-06-21T13:45:38.991" v="6866" actId="22"/>
          <ac:spMkLst>
            <pc:docMk/>
            <pc:sldMk cId="1362491473" sldId="289"/>
            <ac:spMk id="12" creationId="{4368AF2D-6C46-4531-B91C-E83DB5058D07}"/>
          </ac:spMkLst>
        </pc:spChg>
        <pc:spChg chg="add mod ord">
          <ac:chgData name="Qiao Chen" userId="3c72f0a07fda2dcb" providerId="LiveId" clId="{31ECC7F7-E1A6-4A2E-94FB-BF553D3F2764}" dt="2020-06-21T13:51:02.309" v="7400" actId="20577"/>
          <ac:spMkLst>
            <pc:docMk/>
            <pc:sldMk cId="1362491473" sldId="289"/>
            <ac:spMk id="13" creationId="{B55A5E43-94C7-4917-AF81-18C0D5D80713}"/>
          </ac:spMkLst>
        </pc:spChg>
        <pc:picChg chg="add del mod ord">
          <ac:chgData name="Qiao Chen" userId="3c72f0a07fda2dcb" providerId="LiveId" clId="{31ECC7F7-E1A6-4A2E-94FB-BF553D3F2764}" dt="2020-06-21T13:44:05.011" v="6857" actId="478"/>
          <ac:picMkLst>
            <pc:docMk/>
            <pc:sldMk cId="1362491473" sldId="289"/>
            <ac:picMk id="5" creationId="{7580082C-A587-4C1F-A7A1-93747C75E1E5}"/>
          </ac:picMkLst>
        </pc:picChg>
        <pc:picChg chg="add del mod">
          <ac:chgData name="Qiao Chen" userId="3c72f0a07fda2dcb" providerId="LiveId" clId="{31ECC7F7-E1A6-4A2E-94FB-BF553D3F2764}" dt="2020-06-21T13:45:33.653" v="6865" actId="21"/>
          <ac:picMkLst>
            <pc:docMk/>
            <pc:sldMk cId="1362491473" sldId="289"/>
            <ac:picMk id="7" creationId="{D13B4691-FF6F-4F9B-A4C7-2204D0D971D1}"/>
          </ac:picMkLst>
        </pc:picChg>
        <pc:picChg chg="add mod">
          <ac:chgData name="Qiao Chen" userId="3c72f0a07fda2dcb" providerId="LiveId" clId="{31ECC7F7-E1A6-4A2E-94FB-BF553D3F2764}" dt="2020-06-21T13:45:38.991" v="6866" actId="22"/>
          <ac:picMkLst>
            <pc:docMk/>
            <pc:sldMk cId="1362491473" sldId="289"/>
            <ac:picMk id="15" creationId="{8F151D8B-E619-476C-BF67-2FCC1B440FEE}"/>
          </ac:picMkLst>
        </pc:picChg>
      </pc:sldChg>
      <pc:sldChg chg="addSp delSp modSp new del mod">
        <pc:chgData name="Qiao Chen" userId="3c72f0a07fda2dcb" providerId="LiveId" clId="{31ECC7F7-E1A6-4A2E-94FB-BF553D3F2764}" dt="2020-06-21T14:09:43.317" v="7802" actId="47"/>
        <pc:sldMkLst>
          <pc:docMk/>
          <pc:sldMk cId="370634926" sldId="290"/>
        </pc:sldMkLst>
        <pc:spChg chg="mod">
          <ac:chgData name="Qiao Chen" userId="3c72f0a07fda2dcb" providerId="LiveId" clId="{31ECC7F7-E1A6-4A2E-94FB-BF553D3F2764}" dt="2020-06-21T14:05:25.778" v="7572" actId="20577"/>
          <ac:spMkLst>
            <pc:docMk/>
            <pc:sldMk cId="370634926" sldId="290"/>
            <ac:spMk id="2" creationId="{5E2FF82D-F56C-4633-9FBC-FECF3CB263C9}"/>
          </ac:spMkLst>
        </pc:spChg>
        <pc:spChg chg="add del mod">
          <ac:chgData name="Qiao Chen" userId="3c72f0a07fda2dcb" providerId="LiveId" clId="{31ECC7F7-E1A6-4A2E-94FB-BF553D3F2764}" dt="2020-06-21T14:07:35.994" v="7771" actId="20577"/>
          <ac:spMkLst>
            <pc:docMk/>
            <pc:sldMk cId="370634926" sldId="290"/>
            <ac:spMk id="3" creationId="{2B431274-4235-4B1C-8F82-A752CABC2CE9}"/>
          </ac:spMkLst>
        </pc:spChg>
        <pc:graphicFrameChg chg="add del mod">
          <ac:chgData name="Qiao Chen" userId="3c72f0a07fda2dcb" providerId="LiveId" clId="{31ECC7F7-E1A6-4A2E-94FB-BF553D3F2764}" dt="2020-06-21T13:57:52.938" v="7455" actId="22"/>
          <ac:graphicFrameMkLst>
            <pc:docMk/>
            <pc:sldMk cId="370634926" sldId="290"/>
            <ac:graphicFrameMk id="5" creationId="{AE287D36-EB87-493E-A766-0857558E2CB1}"/>
          </ac:graphicFrameMkLst>
        </pc:graphicFrameChg>
        <pc:graphicFrameChg chg="add mod">
          <ac:chgData name="Qiao Chen" userId="3c72f0a07fda2dcb" providerId="LiveId" clId="{31ECC7F7-E1A6-4A2E-94FB-BF553D3F2764}" dt="2020-06-21T13:58:03.236" v="7481" actId="1076"/>
          <ac:graphicFrameMkLst>
            <pc:docMk/>
            <pc:sldMk cId="370634926" sldId="290"/>
            <ac:graphicFrameMk id="7" creationId="{D2A33DB3-2F88-4CC3-AA08-F9A920EBEF89}"/>
          </ac:graphicFrameMkLst>
        </pc:graphicFrameChg>
      </pc:sldChg>
      <pc:sldChg chg="delSp modSp add del mod modClrScheme chgLayout">
        <pc:chgData name="Qiao Chen" userId="3c72f0a07fda2dcb" providerId="LiveId" clId="{31ECC7F7-E1A6-4A2E-94FB-BF553D3F2764}" dt="2020-06-21T14:10:46.178" v="7816" actId="47"/>
        <pc:sldMkLst>
          <pc:docMk/>
          <pc:sldMk cId="4007556996" sldId="291"/>
        </pc:sldMkLst>
        <pc:spChg chg="mod ord">
          <ac:chgData name="Qiao Chen" userId="3c72f0a07fda2dcb" providerId="LiveId" clId="{31ECC7F7-E1A6-4A2E-94FB-BF553D3F2764}" dt="2020-06-21T14:10:36.218" v="7814" actId="700"/>
          <ac:spMkLst>
            <pc:docMk/>
            <pc:sldMk cId="4007556996" sldId="291"/>
            <ac:spMk id="2" creationId="{5E2FF82D-F56C-4633-9FBC-FECF3CB263C9}"/>
          </ac:spMkLst>
        </pc:spChg>
        <pc:spChg chg="mod ord">
          <ac:chgData name="Qiao Chen" userId="3c72f0a07fda2dcb" providerId="LiveId" clId="{31ECC7F7-E1A6-4A2E-94FB-BF553D3F2764}" dt="2020-06-21T14:10:36.218" v="7814" actId="700"/>
          <ac:spMkLst>
            <pc:docMk/>
            <pc:sldMk cId="4007556996" sldId="291"/>
            <ac:spMk id="3" creationId="{2B431274-4235-4B1C-8F82-A752CABC2CE9}"/>
          </ac:spMkLst>
        </pc:spChg>
        <pc:graphicFrameChg chg="del mod">
          <ac:chgData name="Qiao Chen" userId="3c72f0a07fda2dcb" providerId="LiveId" clId="{31ECC7F7-E1A6-4A2E-94FB-BF553D3F2764}" dt="2020-06-21T14:10:26.080" v="7812" actId="478"/>
          <ac:graphicFrameMkLst>
            <pc:docMk/>
            <pc:sldMk cId="4007556996" sldId="291"/>
            <ac:graphicFrameMk id="7" creationId="{D2A33DB3-2F88-4CC3-AA08-F9A920EBEF89}"/>
          </ac:graphicFrameMkLst>
        </pc:graphicFrameChg>
      </pc:sldChg>
      <pc:sldChg chg="modSp add mod modNotesTx">
        <pc:chgData name="Qiao Chen" userId="3c72f0a07fda2dcb" providerId="LiveId" clId="{31ECC7F7-E1A6-4A2E-94FB-BF553D3F2764}" dt="2020-06-22T02:06:03.696" v="9055"/>
        <pc:sldMkLst>
          <pc:docMk/>
          <pc:sldMk cId="1536080206" sldId="292"/>
        </pc:sldMkLst>
        <pc:spChg chg="mod">
          <ac:chgData name="Qiao Chen" userId="3c72f0a07fda2dcb" providerId="LiveId" clId="{31ECC7F7-E1A6-4A2E-94FB-BF553D3F2764}" dt="2020-06-22T00:59:58.886" v="8319" actId="6549"/>
          <ac:spMkLst>
            <pc:docMk/>
            <pc:sldMk cId="1536080206" sldId="292"/>
            <ac:spMk id="2" creationId="{5E2FF82D-F56C-4633-9FBC-FECF3CB263C9}"/>
          </ac:spMkLst>
        </pc:spChg>
        <pc:spChg chg="mod">
          <ac:chgData name="Qiao Chen" userId="3c72f0a07fda2dcb" providerId="LiveId" clId="{31ECC7F7-E1A6-4A2E-94FB-BF553D3F2764}" dt="2020-06-22T01:14:51.760" v="8404" actId="20577"/>
          <ac:spMkLst>
            <pc:docMk/>
            <pc:sldMk cId="1536080206" sldId="292"/>
            <ac:spMk id="3" creationId="{2B431274-4235-4B1C-8F82-A752CABC2CE9}"/>
          </ac:spMkLst>
        </pc:spChg>
      </pc:sldChg>
      <pc:sldChg chg="addSp modSp new del mod">
        <pc:chgData name="Qiao Chen" userId="3c72f0a07fda2dcb" providerId="LiveId" clId="{31ECC7F7-E1A6-4A2E-94FB-BF553D3F2764}" dt="2020-06-22T00:59:51.629" v="8317" actId="2696"/>
        <pc:sldMkLst>
          <pc:docMk/>
          <pc:sldMk cId="1668710242" sldId="293"/>
        </pc:sldMkLst>
        <pc:spChg chg="mod">
          <ac:chgData name="Qiao Chen" userId="3c72f0a07fda2dcb" providerId="LiveId" clId="{31ECC7F7-E1A6-4A2E-94FB-BF553D3F2764}" dt="2020-06-21T14:18:22.780" v="8265" actId="20577"/>
          <ac:spMkLst>
            <pc:docMk/>
            <pc:sldMk cId="1668710242" sldId="293"/>
            <ac:spMk id="2" creationId="{7695858E-D67B-4FA9-BF1A-E0A8C2853108}"/>
          </ac:spMkLst>
        </pc:spChg>
        <pc:spChg chg="mod">
          <ac:chgData name="Qiao Chen" userId="3c72f0a07fda2dcb" providerId="LiveId" clId="{31ECC7F7-E1A6-4A2E-94FB-BF553D3F2764}" dt="2020-06-21T14:17:26.043" v="8210" actId="20577"/>
          <ac:spMkLst>
            <pc:docMk/>
            <pc:sldMk cId="1668710242" sldId="293"/>
            <ac:spMk id="3" creationId="{686BC529-0925-428F-937C-5EA4F9A46BB0}"/>
          </ac:spMkLst>
        </pc:spChg>
        <pc:picChg chg="add">
          <ac:chgData name="Qiao Chen" userId="3c72f0a07fda2dcb" providerId="LiveId" clId="{31ECC7F7-E1A6-4A2E-94FB-BF553D3F2764}" dt="2020-06-21T14:13:48.231" v="8063" actId="22"/>
          <ac:picMkLst>
            <pc:docMk/>
            <pc:sldMk cId="1668710242" sldId="293"/>
            <ac:picMk id="5" creationId="{CF092686-3284-44FF-BD71-C5BF29B406EB}"/>
          </ac:picMkLst>
        </pc:picChg>
      </pc:sldChg>
      <pc:sldChg chg="addSp">
        <pc:chgData name="Qiao Chen" userId="3c72f0a07fda2dcb" providerId="LiveId" clId="{31ECC7F7-E1A6-4A2E-94FB-BF553D3F2764}" dt="2020-06-22T02:15:14.979" v="9567"/>
        <pc:sldMkLst>
          <pc:docMk/>
          <pc:sldMk cId="2302744864" sldId="294"/>
        </pc:sldMkLst>
        <pc:picChg chg="add">
          <ac:chgData name="Qiao Chen" userId="3c72f0a07fda2dcb" providerId="LiveId" clId="{31ECC7F7-E1A6-4A2E-94FB-BF553D3F2764}" dt="2020-06-22T02:15:14.979" v="9567"/>
          <ac:picMkLst>
            <pc:docMk/>
            <pc:sldMk cId="2302744864" sldId="294"/>
            <ac:picMk id="9217" creationId="{88502F47-0508-4496-88A9-D8D5E5B1BFD4}"/>
          </ac:picMkLst>
        </pc:picChg>
      </pc:sldChg>
      <pc:sldChg chg="modSp new add del mod modNotesTx">
        <pc:chgData name="Qiao Chen" userId="3c72f0a07fda2dcb" providerId="LiveId" clId="{31ECC7F7-E1A6-4A2E-94FB-BF553D3F2764}" dt="2020-06-22T02:19:21.134" v="9732" actId="20577"/>
        <pc:sldMkLst>
          <pc:docMk/>
          <pc:sldMk cId="4083007668" sldId="294"/>
        </pc:sldMkLst>
        <pc:spChg chg="mod">
          <ac:chgData name="Qiao Chen" userId="3c72f0a07fda2dcb" providerId="LiveId" clId="{31ECC7F7-E1A6-4A2E-94FB-BF553D3F2764}" dt="2020-06-22T02:04:02.711" v="8942" actId="20577"/>
          <ac:spMkLst>
            <pc:docMk/>
            <pc:sldMk cId="4083007668" sldId="294"/>
            <ac:spMk id="2" creationId="{A6F87B30-16DF-4847-9D37-2DD8D5B1C71D}"/>
          </ac:spMkLst>
        </pc:spChg>
        <pc:spChg chg="mod">
          <ac:chgData name="Qiao Chen" userId="3c72f0a07fda2dcb" providerId="LiveId" clId="{31ECC7F7-E1A6-4A2E-94FB-BF553D3F2764}" dt="2020-06-22T02:17:52.931" v="9613" actId="20577"/>
          <ac:spMkLst>
            <pc:docMk/>
            <pc:sldMk cId="4083007668" sldId="294"/>
            <ac:spMk id="3" creationId="{3584ED41-0478-4DED-AE83-D271551841B2}"/>
          </ac:spMkLst>
        </pc:spChg>
        <pc:picChg chg="mod">
          <ac:chgData name="Qiao Chen" userId="3c72f0a07fda2dcb" providerId="LiveId" clId="{31ECC7F7-E1A6-4A2E-94FB-BF553D3F2764}" dt="2020-06-22T02:15:23.260" v="9571" actId="1076"/>
          <ac:picMkLst>
            <pc:docMk/>
            <pc:sldMk cId="4083007668" sldId="294"/>
            <ac:picMk id="9217" creationId="{88502F47-0508-4496-88A9-D8D5E5B1BFD4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025E-3838-46FF-9487-B86E2649F85D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956B6-0E98-4412-8A16-7091BDECE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sistdl.onlinelibrary.wiley.com/doi/abs/10.1002/asi.4630260402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0.cs.ucl.ac.uk/staff/J.Gorla/uni-initial-model.pdf" TargetMode="External"/><Relationship Id="rId4" Type="http://schemas.openxmlformats.org/officeDocument/2006/relationships/hyperlink" Target="https://people.csail.mit.edu/jrennie/papers/other/bookstein-indexing-74.pd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倒排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7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were computed using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tf-idf</a:t>
            </a:r>
            <a:r>
              <a:rPr lang="en-US" dirty="0"/>
              <a:t> and BM25 functions defined earlier, note like BM25, we added up </a:t>
            </a:r>
            <a:r>
              <a:rPr lang="en-US" dirty="0" err="1"/>
              <a:t>tf-idf</a:t>
            </a:r>
            <a:r>
              <a:rPr lang="en-US" dirty="0"/>
              <a:t> scores of the query terms to from the documents’ </a:t>
            </a:r>
            <a:r>
              <a:rPr lang="en-US" dirty="0" err="1"/>
              <a:t>tf-idf</a:t>
            </a:r>
            <a:r>
              <a:rPr lang="en-US" dirty="0"/>
              <a:t>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5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In: pivotal word embeddings</a:t>
            </a:r>
          </a:p>
          <a:p>
            <a:r>
              <a:rPr lang="en-US" dirty="0"/>
              <a:t>Out: context word embeddings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to answer an in-class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0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1-order </a:t>
            </a:r>
            <a:r>
              <a:rPr lang="en-US" dirty="0" err="1"/>
              <a:t>markov</a:t>
            </a:r>
            <a:r>
              <a:rPr lang="en-US" dirty="0"/>
              <a:t>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9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1-order </a:t>
            </a:r>
            <a:r>
              <a:rPr lang="en-US" dirty="0" err="1"/>
              <a:t>markov</a:t>
            </a:r>
            <a:r>
              <a:rPr lang="en-US" dirty="0"/>
              <a:t>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9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1-order </a:t>
            </a:r>
            <a:r>
              <a:rPr lang="en-US" dirty="0" err="1"/>
              <a:t>markov</a:t>
            </a:r>
            <a:r>
              <a:rPr lang="en-US" dirty="0"/>
              <a:t>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6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O(x + y)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6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small document frequency to large document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6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4 is more likely to have “to be or not to be”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363638"/>
                </a:solidFill>
                <a:effectLst/>
                <a:latin typeface="CMSS10"/>
              </a:rPr>
              <a:t>Very high-dimensional: tens of millions of dimensions when you apply this to web search engines</a:t>
            </a:r>
            <a:br>
              <a:rPr lang="en-GB" sz="1800" b="0" i="0" dirty="0">
                <a:solidFill>
                  <a:srgbClr val="363638"/>
                </a:solidFill>
                <a:effectLst/>
                <a:latin typeface="CMSS10"/>
              </a:rPr>
            </a:br>
            <a:r>
              <a:rPr lang="en-GB" sz="1800" b="0" i="0" dirty="0">
                <a:solidFill>
                  <a:srgbClr val="363638"/>
                </a:solidFill>
                <a:effectLst/>
                <a:latin typeface="CMSS10"/>
              </a:rPr>
              <a:t>Each vector is very sparse - most entries are zero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LSA/LSI</a:t>
            </a:r>
          </a:p>
          <a:p>
            <a:r>
              <a:rPr lang="en-GB" dirty="0"/>
              <a:t>Could be many variants for TF and DF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1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Euclidean distance is </a:t>
            </a:r>
            <a:r>
              <a:rPr lang="en-US" alt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large </a:t>
            </a:r>
            <a:r>
              <a:rPr lang="en-US" altLang="en-US" dirty="0">
                <a:ea typeface="ＭＳ Ｐゴシック" panose="020B0600070205080204" pitchFamily="34" charset="-128"/>
              </a:rPr>
              <a:t>for vectors of </a:t>
            </a:r>
            <a:r>
              <a:rPr lang="en-US" alt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different lengths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4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is a normalization term for document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6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1C1D1E"/>
                </a:solidFill>
                <a:effectLst/>
                <a:latin typeface="Open Sans"/>
              </a:rPr>
              <a:t>Core reference paper: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1C1D1E"/>
                </a:solidFill>
                <a:effectLst/>
                <a:latin typeface="Open Sans"/>
              </a:rPr>
              <a:t>A probabilistic approach to automatic keyword indexing. Part I. On the Distribution of Specialty Words in a Technical Literature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https://asistdl.onlinelibrary.wiley.com/doi/abs/10.1002/asi.4630260402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Probabilistic Models for Automatic Indexing (Section: A Model for Index Term Distribution)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https://people.csail.mit.edu/jrennie/papers/other/bookstein-indexing-74.pdf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hlinkClick r:id="rId5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A Unified Relevance Retrieval Model by </a:t>
            </a:r>
            <a:r>
              <a:rPr lang="en-GB" b="1" dirty="0" err="1"/>
              <a:t>Eliteness</a:t>
            </a:r>
            <a:r>
              <a:rPr lang="en-GB" b="1" dirty="0"/>
              <a:t> Hypothesis</a:t>
            </a:r>
            <a:endParaRPr lang="en-US" b="1" dirty="0">
              <a:hlinkClick r:id="rId5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http://www0.cs.ucl.ac.uk/staff/J.Gorla/uni-initial-model.pdf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Book: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Probabilistic Relevance Framework: BM25 and Beyond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 dirty="0">
              <a:solidFill>
                <a:srgbClr val="1C1D1E"/>
              </a:solidFill>
              <a:effectLst/>
              <a:latin typeface="Open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terms are used to refer to the similar notion, </a:t>
            </a:r>
            <a:r>
              <a:rPr lang="en-US" dirty="0" err="1"/>
              <a:t>Eliteness</a:t>
            </a:r>
            <a:r>
              <a:rPr lang="en-US" dirty="0"/>
              <a:t>/specialty</a:t>
            </a:r>
            <a:r>
              <a:rPr lang="en-US"/>
              <a:t>/aboutness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956B6-0E98-4412-8A16-7091BDECEC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9D2C-A9A0-4DF0-AE1F-3B4116232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B9A7-BC1C-4507-A9C0-C00C5373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DC80-7B00-49DC-8528-E97D0059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1655-D89B-41CD-9DDD-F4FB6C21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9791-41F5-447E-A1C5-55A8E17E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CFDF-AA7D-4B3E-BAD5-C14DD9E4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4DEFA-535C-479B-824C-CA91138C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043B-34E1-4DB9-9A16-9EA95120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B3DD-3775-4DE5-8F65-E3720A73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70EA-D779-45E1-A996-46B817C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E166D-6E0E-4A9F-A719-747150AFE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32B1-9CA8-4F59-8A8E-11AF26671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8AB9-1BA3-43C4-B243-45953B38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5EA4-57CF-4514-9986-AE927FBC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3A2E-9E1C-47DA-8311-3D608E41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EFAE-184B-4EAC-A99E-EFE40A7B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3833-903E-4ED0-A76E-2F3CBA46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AD3B-F495-49B7-BE54-FF4E32D6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8E59-7E6E-4B6B-9731-A30FBED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0C1EC-4008-4AA0-890D-EDAD408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EFC6-55EE-4559-9360-F7EF3CA5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DE66-52B1-40D6-B249-5FB6BA31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B44EA-AD53-47BD-B114-BDB48E05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CE06-A17C-4A76-AF9B-C581A1D4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2432-E450-48FF-ACAE-75A9DF26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FA7E-AEE4-4F40-ABDE-04F3C37E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AA45-4E64-4C1B-AC34-358873694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A6064-F07F-43AF-92B0-1015301B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C1E5-55E7-4993-9BCD-EEED1072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30A12-E5AE-44A8-8C93-C402B428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F7D0B-D88C-46B8-88E2-8DCA5A09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6057-D641-44BE-821C-F24920DB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7B0B-46AF-42F5-AB1A-2A45A84E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00825-D69F-4C13-899B-22AD84EC2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D2DCA-0D66-42AA-903F-577976B23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51C48-D9FF-4EC3-8C6C-D2504663E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2346D-6CC2-42E6-8C6D-6E3647B5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20E6E-E578-4588-A321-7D02C9C2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D2C76-8E70-449A-A3D3-C4A808DF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2C6A-708A-443A-A30D-0876C8EC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72EE0-541A-42C5-84DE-42CC0F73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51BEE-47A2-40A3-975D-1925AD9C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52B4E-00EA-41F3-A49A-21B4523B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0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03E05-6AFA-4C70-81F9-1098F890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575B-1E48-42A5-846F-18C4C1C3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0E3D-F49E-454D-9186-C79CCA26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37F6-FD96-4737-982C-42D4EA97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2D87-6F08-4606-AD83-5C03DD64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5B8E-2F44-4CC9-885A-9BCA90E7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C0835-B675-4A1B-914F-588B2BE6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4344B-6C5E-4009-A3C9-079D2B19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FD9C-F580-49C1-A56C-25DD10BA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C1DF-144A-47DC-B575-E4F8B8C1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F1140-F1E1-4694-8ABF-BF443083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E3552-8462-4818-8AE8-1D601397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0B48A-2F04-42A8-8693-69AE528D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C476A-B262-49C1-9BF0-0266DBB5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596E-27D8-4B88-A98E-DED6B500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6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E8E4A-DF53-49D4-A129-4A67CBC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BA204-BACC-441A-A167-D67209123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FFE4-906D-406A-955A-39CE4EA9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3612-CF39-454E-9D13-925B4A79392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B13A-83ED-4EE7-8722-2F29FA90C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A769-EAAB-4AFA-A540-FF56DD29F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5E48-326F-46ED-A887-1E466E64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260867/pp1291-Nalisnick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" TargetMode="External"/><Relationship Id="rId2" Type="http://schemas.openxmlformats.org/officeDocument/2006/relationships/hyperlink" Target="https://web.stanford.edu/class/cs27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.cam.ac.uk/teaching/1314/InfoRtrv/material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4E13-5E46-4F51-B684-79E3AE718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Review of Information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D6D95-64F5-4DFB-BFBB-E250EA918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Qiao, 21 June, 2020</a:t>
            </a:r>
          </a:p>
        </p:txBody>
      </p:sp>
    </p:spTree>
    <p:extLst>
      <p:ext uri="{BB962C8B-B14F-4D97-AF65-F5344CB8AC3E}">
        <p14:creationId xmlns:p14="http://schemas.microsoft.com/office/powerpoint/2010/main" val="412361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1D7B-C2C6-42E3-8FF5-9FF16085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 query: Brutus AND Calpurnia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B5A53-20A1-46C1-852A-F5018ED26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4327"/>
            <a:ext cx="4999240" cy="2906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338A1-7C7E-4AFA-9332-44F8AC74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91" y="4454525"/>
            <a:ext cx="96583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6C8783-A8CB-4C1F-8A1C-9BD83F3B88DA}"/>
              </a:ext>
            </a:extLst>
          </p:cNvPr>
          <p:cNvSpPr txBox="1"/>
          <p:nvPr/>
        </p:nvSpPr>
        <p:spPr>
          <a:xfrm>
            <a:off x="6095999" y="2286000"/>
            <a:ext cx="448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Brutus AND NOT Calpurnia ;</a:t>
            </a:r>
          </a:p>
          <a:p>
            <a:r>
              <a:rPr lang="en-US" sz="2400" dirty="0"/>
              <a:t>Brutus OR NOT Calpurnia</a:t>
            </a:r>
          </a:p>
        </p:txBody>
      </p:sp>
    </p:spTree>
    <p:extLst>
      <p:ext uri="{BB962C8B-B14F-4D97-AF65-F5344CB8AC3E}">
        <p14:creationId xmlns:p14="http://schemas.microsoft.com/office/powerpoint/2010/main" val="3272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4B67-03B6-49A1-8190-6D0553C5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computation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1A7D0-71C3-4435-B19E-BD914726A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6425" y="1363439"/>
            <a:ext cx="8639175" cy="24411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848C0-E02A-4B1D-9432-8A3D13C0C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4273985"/>
            <a:ext cx="8420100" cy="23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0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452C-C9DA-4A3D-AB5A-31134820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Multi-word query with positional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49CA-D168-4ED9-98AE-18F5E8E2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77175" cy="17272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&lt;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i="1" dirty="0">
                <a:latin typeface="Calibri" charset="0"/>
                <a:ea typeface="ＭＳ Ｐゴシック" charset="0"/>
              </a:rPr>
              <a:t>, </a:t>
            </a:r>
            <a:r>
              <a:rPr lang="en-US" dirty="0">
                <a:latin typeface="Calibri" charset="0"/>
                <a:ea typeface="ＭＳ Ｐゴシック" charset="0"/>
              </a:rPr>
              <a:t>number of docs containing 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</a:rPr>
              <a:t>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doc1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doc2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etc.&gt;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99E05-5627-4921-B279-FC1A5A02D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578525"/>
            <a:ext cx="5619750" cy="49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101E3-144F-468C-8654-7904DB99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Retrieval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286D9-CFDD-4586-9E8D-409A5B35C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Space Model, Scoring Document, etc.</a:t>
            </a:r>
          </a:p>
        </p:txBody>
      </p:sp>
    </p:spTree>
    <p:extLst>
      <p:ext uri="{BB962C8B-B14F-4D97-AF65-F5344CB8AC3E}">
        <p14:creationId xmlns:p14="http://schemas.microsoft.com/office/powerpoint/2010/main" val="191544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B5DF5D-D36A-430F-856D-35EF5BF8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Boolean Retrieval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D8A40B-91F0-40A5-906E-EFC1D6FA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207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Documents either match or don’t.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Good for professional users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 good for ordinary users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users incapable of writing Boolean queries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natural text queries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Either 0 result (no match), or many result (e.g., 1000)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2A462-AF0A-4F44-805E-F4C9903483BF}"/>
              </a:ext>
            </a:extLst>
          </p:cNvPr>
          <p:cNvSpPr txBox="1"/>
          <p:nvPr/>
        </p:nvSpPr>
        <p:spPr>
          <a:xfrm>
            <a:off x="3076575" y="4762500"/>
            <a:ext cx="6848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Rank them with scoring functions!</a:t>
            </a:r>
          </a:p>
        </p:txBody>
      </p:sp>
    </p:spTree>
    <p:extLst>
      <p:ext uri="{BB962C8B-B14F-4D97-AF65-F5344CB8AC3E}">
        <p14:creationId xmlns:p14="http://schemas.microsoft.com/office/powerpoint/2010/main" val="25402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EC92-26FC-4BB7-893F-084DDFD1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with Vector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E174-92A2-4FFC-B3C2-9FDB01D7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Bag of Words model: no ordering</a:t>
            </a:r>
          </a:p>
          <a:p>
            <a:r>
              <a:rPr lang="en-US" dirty="0"/>
              <a:t>Vectorized representations for both query and document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3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4D07-CF28-4EC9-B675-B5EF8ADD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with </a:t>
            </a:r>
            <a:r>
              <a:rPr lang="en-US" dirty="0" err="1"/>
              <a:t>Tf-Idf</a:t>
            </a:r>
            <a:r>
              <a:rPr lang="en-US" dirty="0"/>
              <a:t> weighting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986C7-A48E-4115-A39E-AEBF14B39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Exploit:</a:t>
                </a:r>
              </a:p>
              <a:p>
                <a:pPr marL="0" indent="0">
                  <a:buNone/>
                </a:pPr>
                <a:r>
                  <a:rPr lang="en-US" dirty="0"/>
                  <a:t>1. word count information within the document:</a:t>
                </a:r>
              </a:p>
              <a:p>
                <a:pPr lvl="1"/>
                <a:r>
                  <a:rPr lang="en-US" dirty="0"/>
                  <a:t>More frequent words be more important</a:t>
                </a:r>
              </a:p>
              <a:p>
                <a:pPr lvl="1"/>
                <a:r>
                  <a:rPr lang="en-US" dirty="0"/>
                  <a:t>But not endlessly important: appearing 10 times does not mean 10 times more important than appearing 1 time.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𝑤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971550" lvl="1" indent="-51435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986C7-A48E-4115-A39E-AEBF14B39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5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4D07-CF28-4EC9-B675-B5EF8ADD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with </a:t>
            </a:r>
            <a:r>
              <a:rPr lang="en-US" dirty="0" err="1"/>
              <a:t>Tf-Idf</a:t>
            </a:r>
            <a:r>
              <a:rPr lang="en-US" dirty="0"/>
              <a:t> weighting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986C7-A48E-4115-A39E-AEBF14B39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Exploit:</a:t>
                </a:r>
              </a:p>
              <a:p>
                <a:pPr marL="0" indent="0">
                  <a:buNone/>
                </a:pPr>
                <a:r>
                  <a:rPr lang="en-US" dirty="0"/>
                  <a:t>1. word count information within the document:</a:t>
                </a:r>
              </a:p>
              <a:p>
                <a:pPr lvl="1"/>
                <a:r>
                  <a:rPr lang="en-US" dirty="0"/>
                  <a:t>More frequent words be more important</a:t>
                </a:r>
              </a:p>
              <a:p>
                <a:pPr lvl="1"/>
                <a:r>
                  <a:rPr lang="en-US" dirty="0"/>
                  <a:t>But not endlessly important: appearing 10 times does not mean 10 times more important than appearing 1 time.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𝑤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Word popularity over documents:</a:t>
                </a:r>
              </a:p>
              <a:p>
                <a:pPr lvl="1"/>
                <a:r>
                  <a:rPr lang="en-US" dirty="0"/>
                  <a:t>Words appearing in a small set of documents are more informative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Idf</a:t>
                </a:r>
                <a:r>
                  <a:rPr lang="en-US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971550" lvl="1" indent="-51435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986C7-A48E-4115-A39E-AEBF14B39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26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771F-CF23-44B3-8282-D17A73B8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VSM with </a:t>
            </a:r>
            <a:r>
              <a:rPr lang="en-US" dirty="0" err="1"/>
              <a:t>Tf-Idf</a:t>
            </a:r>
            <a:r>
              <a:rPr lang="en-US" dirty="0"/>
              <a:t> weighting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6BDD2-9590-456A-B8B7-AEAAE0C22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48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Put them all together:</a:t>
                </a:r>
              </a:p>
              <a:p>
                <a:pPr marL="457200" lvl="1" indent="0">
                  <a:buNone/>
                </a:pPr>
                <a:r>
                  <a:rPr lang="en-US" b="0" dirty="0" err="1"/>
                  <a:t>Tf-Idf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document (column) can </a:t>
                </a:r>
              </a:p>
              <a:p>
                <a:pPr marL="0" indent="0">
                  <a:buNone/>
                </a:pPr>
                <a:r>
                  <a:rPr lang="en-US" dirty="0"/>
                  <a:t>   be represented as a vector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6BDD2-9590-456A-B8B7-AEAAE0C22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4831"/>
              </a:xfrm>
              <a:blipFill>
                <a:blip r:embed="rId3"/>
                <a:stretch>
                  <a:fillRect l="-1043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2475216-E48F-4232-A98C-579AE6B46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790" y="3641462"/>
            <a:ext cx="5713550" cy="3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662C-DEDA-47D1-9387-8A5BE473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based on VSM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355F-12E7-4392-84D1-D81D8157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query as a vector</a:t>
            </a:r>
          </a:p>
          <a:p>
            <a:r>
              <a:rPr lang="en-US" dirty="0"/>
              <a:t>Represent document as a vector</a:t>
            </a:r>
          </a:p>
          <a:p>
            <a:r>
              <a:rPr lang="en-US" dirty="0"/>
              <a:t>Computer vector distances/proximity: Cosine distance</a:t>
            </a:r>
          </a:p>
          <a:p>
            <a:r>
              <a:rPr lang="en-US" dirty="0"/>
              <a:t>Rank documents</a:t>
            </a:r>
          </a:p>
        </p:txBody>
      </p:sp>
    </p:spTree>
    <p:extLst>
      <p:ext uri="{BB962C8B-B14F-4D97-AF65-F5344CB8AC3E}">
        <p14:creationId xmlns:p14="http://schemas.microsoft.com/office/powerpoint/2010/main" val="18642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EB9A-3A50-4CFB-A118-DE388260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C57BE-6268-48A5-8C22-125364B9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76" y="3048032"/>
            <a:ext cx="3522570" cy="357784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D5FE0A-BE75-4C88-8EF3-4F1261000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0877" y="3004571"/>
            <a:ext cx="4286667" cy="366476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50B8CF-ACFE-4D86-8DE7-87A9BD866762}"/>
              </a:ext>
            </a:extLst>
          </p:cNvPr>
          <p:cNvSpPr txBox="1"/>
          <p:nvPr/>
        </p:nvSpPr>
        <p:spPr>
          <a:xfrm>
            <a:off x="929639" y="1742959"/>
            <a:ext cx="892925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Information retrieval (IR) is finding material (usually documents) of an unstructured nature (usually text) that satisfies an information need from within large collections (usually stored on computers). (Manning, 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39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0211-5AE7-4C56-9BDD-384FDE05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scoring functions: BM25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F069F-7571-41EC-B0E2-C24947B1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Lucene – Elasticsearch, </a:t>
            </a:r>
            <a:r>
              <a:rPr lang="en-US" dirty="0" err="1"/>
              <a:t>Solr</a:t>
            </a:r>
            <a:r>
              <a:rPr lang="en-US" dirty="0"/>
              <a:t>, has probabilistic interpretation (approximation to 2-Poisson model)</a:t>
            </a:r>
          </a:p>
          <a:p>
            <a:r>
              <a:rPr lang="en-US" dirty="0"/>
              <a:t>Okapi BM25, one of the most popular yet effective variation</a:t>
            </a:r>
          </a:p>
        </p:txBody>
      </p:sp>
    </p:spTree>
    <p:extLst>
      <p:ext uri="{BB962C8B-B14F-4D97-AF65-F5344CB8AC3E}">
        <p14:creationId xmlns:p14="http://schemas.microsoft.com/office/powerpoint/2010/main" val="262886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F82D-F56C-4633-9FBC-FECF3CB2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1274-4235-4B1C-8F82-A752CABC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Poisson distribution: </a:t>
            </a:r>
          </a:p>
          <a:p>
            <a:r>
              <a:rPr lang="en-US" altLang="zh-CN" dirty="0"/>
              <a:t>Models </a:t>
            </a:r>
            <a:r>
              <a:rPr lang="en-GB" dirty="0"/>
              <a:t>the probability of an event occurring </a:t>
            </a:r>
            <a:r>
              <a:rPr lang="en-GB" i="1" dirty="0"/>
              <a:t>K </a:t>
            </a:r>
            <a:r>
              <a:rPr lang="en-GB" dirty="0"/>
              <a:t>times in a fixed interval of time/space, such as</a:t>
            </a:r>
          </a:p>
          <a:p>
            <a:pPr lvl="1"/>
            <a:r>
              <a:rPr lang="en-GB" dirty="0"/>
              <a:t>Number of cars arriving at a toll booth per minute</a:t>
            </a:r>
          </a:p>
          <a:p>
            <a:pPr lvl="1"/>
            <a:r>
              <a:rPr lang="en-GB" dirty="0"/>
              <a:t>Number of typos on a page</a:t>
            </a:r>
          </a:p>
          <a:p>
            <a:pPr marL="457200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In our context: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Model the probability of a word occurring K times (i.e., </a:t>
            </a:r>
            <a:r>
              <a:rPr lang="en-US" altLang="zh-CN" dirty="0">
                <a:solidFill>
                  <a:srgbClr val="FF0000"/>
                </a:solidFill>
              </a:rPr>
              <a:t>p(</a:t>
            </a:r>
            <a:r>
              <a:rPr lang="en-GB" dirty="0" err="1">
                <a:solidFill>
                  <a:srgbClr val="FF0000"/>
                </a:solidFill>
              </a:rPr>
              <a:t>tf</a:t>
            </a:r>
            <a:r>
              <a:rPr lang="en-GB" dirty="0">
                <a:solidFill>
                  <a:srgbClr val="FF0000"/>
                </a:solidFill>
              </a:rPr>
              <a:t> = k)) in a document</a:t>
            </a:r>
            <a:endParaRPr lang="en-US" dirty="0"/>
          </a:p>
          <a:p>
            <a:pPr marL="457200" lvl="1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D2A33DB3-2F88-4CC3-AA08-F9A920EBE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9175" y="1390383"/>
          <a:ext cx="1796825" cy="87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838200" imgH="406400" progId="Equation.3">
                  <p:embed/>
                </p:oleObj>
              </mc:Choice>
              <mc:Fallback>
                <p:oleObj name="Equation" r:id="rId4" imgW="838200" imgH="40640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D2A33DB3-2F88-4CC3-AA08-F9A920EBE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175" y="1390383"/>
                        <a:ext cx="1796825" cy="870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08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7B30-16DF-4847-9D37-2DD8D5B1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cont. </a:t>
            </a:r>
            <a:r>
              <a:rPr lang="en-US" dirty="0" err="1"/>
              <a:t>Eliteness</a:t>
            </a:r>
            <a:r>
              <a:rPr lang="en-US" dirty="0"/>
              <a:t>/specialty/aboutness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ED41-0478-4DED-AE83-D2715518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word, it may or may not indicate the topic of a document</a:t>
            </a:r>
          </a:p>
          <a:p>
            <a:pPr lvl="1"/>
            <a:r>
              <a:rPr lang="en-US" dirty="0"/>
              <a:t>In the eye of a word, there could be two types of documents: where it is none-specialty (class 1) or it is a specialty word (class2)</a:t>
            </a:r>
          </a:p>
          <a:p>
            <a:r>
              <a:rPr lang="en-US" dirty="0"/>
              <a:t> Single Poisson falls short </a:t>
            </a:r>
            <a:r>
              <a:rPr lang="en-US" dirty="0">
                <a:sym typeface="Wingdings" panose="05000000000000000000" pitchFamily="2" charset="2"/>
              </a:rPr>
              <a:t> using mixture of 2 Poisson model: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2-Poisson distribution:</a:t>
            </a:r>
            <a:endParaRPr lang="en-US" dirty="0"/>
          </a:p>
        </p:txBody>
      </p:sp>
      <p:pic>
        <p:nvPicPr>
          <p:cNvPr id="9217" name="Picture 1" descr="k! ">
            <a:extLst>
              <a:ext uri="{FF2B5EF4-FFF2-40B4-BE49-F238E27FC236}">
                <a16:creationId xmlns:a16="http://schemas.microsoft.com/office/drawing/2014/main" id="{88502F47-0508-4496-88A9-D8D5E5B1B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17" y="4196696"/>
            <a:ext cx="4673710" cy="6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00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D0DE-D750-48BF-A901-B18EF15F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to Okapi BM25 ranking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0A32F-8D6D-4B7E-B8B2-6EE9FA146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86"/>
          <a:stretch/>
        </p:blipFill>
        <p:spPr>
          <a:xfrm>
            <a:off x="531686" y="1373312"/>
            <a:ext cx="9930418" cy="5119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DF26E-BABA-466D-90F4-790B4C93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44" y="5131170"/>
            <a:ext cx="4116829" cy="1427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8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E996-1EA0-411A-B5F7-1544A1CD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BM25 vs. </a:t>
            </a:r>
            <a:r>
              <a:rPr lang="en-US" dirty="0" err="1"/>
              <a:t>Tf-Idf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1B931-5AEC-4D9A-BE1A-4B3D55888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7680"/>
          <a:stretch/>
        </p:blipFill>
        <p:spPr>
          <a:xfrm>
            <a:off x="2509875" y="1825625"/>
            <a:ext cx="7172250" cy="1841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E3668-EA3C-4FC4-9B02-7E3E76DFCC6E}"/>
              </a:ext>
            </a:extLst>
          </p:cNvPr>
          <p:cNvSpPr txBox="1"/>
          <p:nvPr/>
        </p:nvSpPr>
        <p:spPr>
          <a:xfrm>
            <a:off x="3009900" y="3667125"/>
            <a:ext cx="49815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Scores (Assume </a:t>
            </a:r>
            <a:r>
              <a:rPr lang="en-US" sz="2800" dirty="0" err="1"/>
              <a:t>idf</a:t>
            </a:r>
            <a:r>
              <a:rPr lang="en-US" sz="2800" dirty="0"/>
              <a:t>=1, log2):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Tf-Idf</a:t>
            </a:r>
            <a:r>
              <a:rPr lang="en-US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doc1: 11.00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doc2: 7.26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BM25: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doc1: 4.99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doc2: 5.73</a:t>
            </a:r>
          </a:p>
        </p:txBody>
      </p:sp>
    </p:spTree>
    <p:extLst>
      <p:ext uri="{BB962C8B-B14F-4D97-AF65-F5344CB8AC3E}">
        <p14:creationId xmlns:p14="http://schemas.microsoft.com/office/powerpoint/2010/main" val="413132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6916-7B2D-4003-B466-E6CC066B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Word2vec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64D1-7A4C-4E51-9AD2-50884FCB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5761521"/>
            <a:ext cx="10654085" cy="115611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Nalisnick</a:t>
            </a:r>
            <a:r>
              <a:rPr lang="en-US" dirty="0"/>
              <a:t>, Mitra, </a:t>
            </a:r>
            <a:r>
              <a:rPr lang="en-US" dirty="0" err="1"/>
              <a:t>Craswell</a:t>
            </a:r>
            <a:r>
              <a:rPr lang="en-US" dirty="0"/>
              <a:t> &amp; Caruana. 2016. Improving Document Ranking with Dual Word Embeddings. WWW 2016 Companion. </a:t>
            </a:r>
            <a:r>
              <a:rPr lang="en-US" dirty="0">
                <a:hlinkClick r:id="rId3"/>
              </a:rPr>
              <a:t>http://research.microsoft.com/pubs/260867/pp1291-Nalisnick.pdf</a:t>
            </a:r>
            <a:r>
              <a:rPr lang="en-US" dirty="0"/>
              <a:t> </a:t>
            </a:r>
          </a:p>
          <a:p>
            <a:r>
              <a:rPr lang="en-US" dirty="0"/>
              <a:t>Mitra, </a:t>
            </a:r>
            <a:r>
              <a:rPr lang="en-US" dirty="0" err="1"/>
              <a:t>Nalisnick</a:t>
            </a:r>
            <a:r>
              <a:rPr lang="en-US" dirty="0"/>
              <a:t>, </a:t>
            </a:r>
            <a:r>
              <a:rPr lang="en-US" dirty="0" err="1"/>
              <a:t>Craswell</a:t>
            </a:r>
            <a:r>
              <a:rPr lang="en-US" dirty="0"/>
              <a:t> &amp; Caruana. 2016. A Dual Embedding Space Model for Document Ranking. arXiv:1602.01137 [cs.IR]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00120-AC13-44BD-AC72-FA11E1E27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711" y="1821178"/>
            <a:ext cx="1978249" cy="699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74FB7-C918-4A80-AD4B-30EF6A72B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44" y="2755649"/>
            <a:ext cx="3139139" cy="654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9B78B7-D476-4A28-9582-FD026617B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183" y="4414792"/>
            <a:ext cx="5382370" cy="747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E6FCBD-289C-435A-84E2-F862AD060549}"/>
              </a:ext>
            </a:extLst>
          </p:cNvPr>
          <p:cNvSpPr txBox="1"/>
          <p:nvPr/>
        </p:nvSpPr>
        <p:spPr>
          <a:xfrm>
            <a:off x="5865412" y="2755649"/>
            <a:ext cx="6252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versions of embeddings: pivotal vs. context word embeddings;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w2v training, pivotal word is used to predict context word (</a:t>
            </a:r>
            <a:r>
              <a:rPr lang="en-US" dirty="0" err="1"/>
              <a:t>SkipGram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Query: pivotal word embeddings; Document: context word embeddings.</a:t>
            </a:r>
          </a:p>
        </p:txBody>
      </p:sp>
    </p:spTree>
    <p:extLst>
      <p:ext uri="{BB962C8B-B14F-4D97-AF65-F5344CB8AC3E}">
        <p14:creationId xmlns:p14="http://schemas.microsoft.com/office/powerpoint/2010/main" val="4168900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4B0-BDBA-4301-9DB4-0569AF07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69349-5EEA-4293-A9ED-89B2E3692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1511"/>
            <a:ext cx="10515600" cy="33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75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05B9-8A57-441C-83E7-D5C56CF7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interpretation for good performance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55A5E43-94C7-4917-AF81-18C0D5D80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In-In: Pivotal-to-pivotal prediction, high scores for words similar by function/type;</a:t>
            </a:r>
          </a:p>
          <a:p>
            <a:pPr lvl="1"/>
            <a:r>
              <a:rPr lang="en-US" dirty="0"/>
              <a:t>In-Out: Pivotal-to-context prediction, high scores for frequently co-occurring terms;</a:t>
            </a:r>
          </a:p>
          <a:p>
            <a:r>
              <a:rPr lang="en-US" dirty="0"/>
              <a:t>Therefore, if one document contains more co-occurring terms with a query term, it could be scored higher using.</a:t>
            </a:r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F151D8B-E619-476C-BF67-2FCC1B440F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46008"/>
            <a:ext cx="5181600" cy="311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91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D772-1CDC-439B-9BDE-462A97F6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9291C-39EF-4C7B-99FD-7EBEE614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671" y="1825625"/>
            <a:ext cx="9944657" cy="4351338"/>
          </a:xfrm>
        </p:spPr>
      </p:pic>
    </p:spTree>
    <p:extLst>
      <p:ext uri="{BB962C8B-B14F-4D97-AF65-F5344CB8AC3E}">
        <p14:creationId xmlns:p14="http://schemas.microsoft.com/office/powerpoint/2010/main" val="2041530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F5C9-CFCE-4369-AA5B-DC79AB29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2A41-1F4B-4898-8551-6DD4F0CD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pretrained language models: </a:t>
            </a:r>
          </a:p>
          <a:p>
            <a:pPr lvl="1"/>
            <a:r>
              <a:rPr lang="en-US" dirty="0"/>
              <a:t>Bert, </a:t>
            </a:r>
            <a:r>
              <a:rPr lang="en-US" dirty="0" err="1"/>
              <a:t>XLNet</a:t>
            </a:r>
            <a:r>
              <a:rPr lang="en-US" dirty="0"/>
              <a:t>, etc.</a:t>
            </a:r>
          </a:p>
          <a:p>
            <a:r>
              <a:rPr lang="en-US" dirty="0"/>
              <a:t>Learning to rank</a:t>
            </a:r>
          </a:p>
          <a:p>
            <a:pPr lvl="1"/>
            <a:r>
              <a:rPr lang="en-US" dirty="0"/>
              <a:t>Rank Net, </a:t>
            </a:r>
            <a:r>
              <a:rPr lang="en-US" dirty="0" err="1"/>
              <a:t>LambdaRank</a:t>
            </a:r>
            <a:r>
              <a:rPr lang="en-US" dirty="0"/>
              <a:t>, </a:t>
            </a:r>
            <a:r>
              <a:rPr lang="en-US" dirty="0" err="1"/>
              <a:t>LambdaMART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5195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2C30-0B00-42C2-88F5-30A35B0A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5426-17EC-44E3-92DE-5B7C755F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Inverted Index and Boolean Retrieval</a:t>
            </a:r>
          </a:p>
          <a:p>
            <a:pPr marL="514350" indent="-514350">
              <a:buAutoNum type="arabicPeriod"/>
            </a:pPr>
            <a:r>
              <a:rPr lang="en-US" dirty="0"/>
              <a:t>Rank Retrieval</a:t>
            </a:r>
          </a:p>
          <a:p>
            <a:pPr marL="514350" indent="-514350">
              <a:buAutoNum type="arabicPeriod"/>
            </a:pPr>
            <a:r>
              <a:rPr lang="en-US" dirty="0"/>
              <a:t>PageRank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9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2A65E-9CFC-4BE1-8A36-E542E265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6532-3FBD-4DA0-91C5-912E7756D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Ranking documents using linking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958182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8EEC43-4C13-4381-BAB0-EEDDFDAF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over the network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C548D8-299E-47B8-8586-AB9E6B9812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41473"/>
            <a:ext cx="5181600" cy="271964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498877-F94C-4B2D-90D6-063A4118A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from one node v (webpage)</a:t>
            </a:r>
          </a:p>
          <a:p>
            <a:r>
              <a:rPr lang="en-US" dirty="0"/>
              <a:t>Walk to another node following out-link with equal probability</a:t>
            </a:r>
          </a:p>
          <a:p>
            <a:r>
              <a:rPr lang="en-US" dirty="0"/>
              <a:t>After one step of walk, what is the probability of the walker standing at each of the nodes?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9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8EEC43-4C13-4381-BAB0-EEDDFDAF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over the network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C548D8-299E-47B8-8586-AB9E6B9812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41473"/>
            <a:ext cx="5181600" cy="2719641"/>
          </a:xfr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BFE356-6A78-429C-BDC2-BF2A869AF2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57936"/>
          <a:stretch/>
        </p:blipFill>
        <p:spPr>
          <a:xfrm>
            <a:off x="6966787" y="3153970"/>
            <a:ext cx="3951135" cy="292306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CCF52-8B87-451B-ACAA-9797ECC8F6E1}"/>
                  </a:ext>
                </a:extLst>
              </p:cNvPr>
              <p:cNvSpPr txBox="1"/>
              <p:nvPr/>
            </p:nvSpPr>
            <p:spPr>
              <a:xfrm>
                <a:off x="6848965" y="1391267"/>
                <a:ext cx="4689100" cy="194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 the probability of the walker standing at each node, after walking away from the starting node 1: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CCF52-8B87-451B-ACAA-9797ECC8F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965" y="1391267"/>
                <a:ext cx="4689100" cy="1943802"/>
              </a:xfrm>
              <a:prstGeom prst="rect">
                <a:avLst/>
              </a:prstGeom>
              <a:blipFill>
                <a:blip r:embed="rId5"/>
                <a:stretch>
                  <a:fillRect l="-1170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12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8EEC43-4C13-4381-BAB0-EEDDFDAF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over the network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C548D8-299E-47B8-8586-AB9E6B9812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41473"/>
            <a:ext cx="5181600" cy="271964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CCF52-8B87-451B-ACAA-9797ECC8F6E1}"/>
                  </a:ext>
                </a:extLst>
              </p:cNvPr>
              <p:cNvSpPr txBox="1"/>
              <p:nvPr/>
            </p:nvSpPr>
            <p:spPr>
              <a:xfrm>
                <a:off x="6172200" y="1582098"/>
                <a:ext cx="4689100" cy="166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 the probability of the walker standing at each node, after n steps: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CCF52-8B87-451B-ACAA-9797ECC8F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582098"/>
                <a:ext cx="4689100" cy="1666803"/>
              </a:xfrm>
              <a:prstGeom prst="rect">
                <a:avLst/>
              </a:prstGeom>
              <a:blipFill>
                <a:blip r:embed="rId4"/>
                <a:stretch>
                  <a:fillRect l="-1170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504CE6-357A-4D46-A2E3-0F46657716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3428999"/>
                <a:ext cx="5181600" cy="2747963"/>
              </a:xfrm>
            </p:spPr>
            <p:txBody>
              <a:bodyPr/>
              <a:lstStyle/>
              <a:p>
                <a:r>
                  <a:rPr lang="en-US" dirty="0"/>
                  <a:t>Goal of PageRank: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∞ 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R* thus represents the importance of the nodes (i.e., webpages are ranked) 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504CE6-357A-4D46-A2E3-0F4665771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3428999"/>
                <a:ext cx="5181600" cy="2747963"/>
              </a:xfrm>
              <a:blipFill>
                <a:blip r:embed="rId5"/>
                <a:stretch>
                  <a:fillRect l="-2118" t="-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98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C860-D0C8-4DDC-86DD-C3CB428A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Teleportation as a trick to ensure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B8CE-3971-47CF-B3BB-5EA8CE768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Teleportation:</a:t>
            </a:r>
          </a:p>
          <a:p>
            <a:pPr lvl="1"/>
            <a:r>
              <a:rPr lang="en-US" dirty="0"/>
              <a:t>With 1/N probability jumps to any node in the graph (including itself)</a:t>
            </a:r>
          </a:p>
          <a:p>
            <a:r>
              <a:rPr lang="en-US" dirty="0"/>
              <a:t>It makes the graph</a:t>
            </a:r>
          </a:p>
          <a:p>
            <a:pPr lvl="1"/>
            <a:r>
              <a:rPr lang="en-US" dirty="0"/>
              <a:t>Fully-connected</a:t>
            </a:r>
          </a:p>
          <a:p>
            <a:pPr lvl="1"/>
            <a:r>
              <a:rPr lang="en-US" dirty="0"/>
              <a:t>Aperiodic graph</a:t>
            </a:r>
          </a:p>
          <a:p>
            <a:r>
              <a:rPr lang="en-US" dirty="0"/>
              <a:t>Hence ensures convergence to R*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18346A-0CE0-4011-A557-C3E0A4DA91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Definition of PageRank:</a:t>
                </a:r>
              </a:p>
              <a:p>
                <a:pPr lvl="1"/>
                <a:r>
                  <a:rPr lang="en-US" dirty="0"/>
                  <a:t>After convergence: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 lvl="1"/>
                <a:r>
                  <a:rPr lang="en-US" b="0" i="0" dirty="0">
                    <a:latin typeface="Cambria Math" panose="02040503050406030204" pitchFamily="18" charset="0"/>
                  </a:rPr>
                  <a:t>Property: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PageRank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18346A-0CE0-4011-A557-C3E0A4DA9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71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0CB-023C-4A8C-BA0F-78FE70D6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Sentence/Words with PageRank: </a:t>
            </a:r>
            <a:r>
              <a:rPr lang="en-US" dirty="0" err="1"/>
              <a:t>TextRank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AFD55A-3F1E-4601-9BAC-A13C34CA08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92368"/>
            <a:ext cx="5181600" cy="401785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76C650-87E7-4AC3-BEC4-D2996CBF5A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920018"/>
            <a:ext cx="5181600" cy="41625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6B192C-BB6E-4C1B-BC4D-23D04B38FAD4}"/>
              </a:ext>
            </a:extLst>
          </p:cNvPr>
          <p:cNvSpPr txBox="1"/>
          <p:nvPr/>
        </p:nvSpPr>
        <p:spPr>
          <a:xfrm>
            <a:off x="2572247" y="5693134"/>
            <a:ext cx="5554649" cy="1077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How to construct the transition matrix?</a:t>
            </a:r>
          </a:p>
        </p:txBody>
      </p:sp>
    </p:spTree>
    <p:extLst>
      <p:ext uri="{BB962C8B-B14F-4D97-AF65-F5344CB8AC3E}">
        <p14:creationId xmlns:p14="http://schemas.microsoft.com/office/powerpoint/2010/main" val="1223579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8673-12B6-488D-8AA3-BEA4CC1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779B-CF03-4099-955B-684994E0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https://web.stanford.edu/class/cs276/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https://nlp.stanford.edu/IR-book/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https://www.cl.cam.ac.uk/teaching/1314/InfoRtrv/materials.html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9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17CA-301C-4D95-B817-103659BB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Index and Boolean retrieval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25D2D-D9B0-49BA-AD8A-776E178CD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6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D856-00B1-44AB-8535-246EAFEF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98CE-DE27-478C-A782-BFEEA28C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/>
              <a:t>Naïve method: grepping through text, a linear search over all the documents, </a:t>
            </a:r>
          </a:p>
          <a:p>
            <a:pPr lvl="1"/>
            <a:r>
              <a:rPr lang="en-US" dirty="0"/>
              <a:t>drawbacks: </a:t>
            </a:r>
          </a:p>
          <a:p>
            <a:pPr lvl="2"/>
            <a:r>
              <a:rPr lang="en-US" dirty="0"/>
              <a:t>slow, </a:t>
            </a:r>
          </a:p>
          <a:p>
            <a:pPr lvl="2"/>
            <a:r>
              <a:rPr lang="en-US" dirty="0"/>
              <a:t>lacking flexible matching operations 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5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312-2F10-466C-BCC2-1901C30C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Avoid linearly scanning: index the documents in advance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C79A9-7735-4611-A5F3-F694DB773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3708"/>
            <a:ext cx="10515600" cy="39551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D47E8-0C3B-4272-A104-D30338E7C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86" y="6069011"/>
            <a:ext cx="5972175" cy="44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F0DFF-36C3-45F9-8127-A214CDB09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6" y="6049962"/>
            <a:ext cx="5505450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29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AD80-CB2D-4BC3-9F61-E2DC4AA0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representation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6732EA-48CE-4364-98C5-E901EFD632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8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dirty="0"/>
              <a:t>- Characteristics of the term-document incidence matrices: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Sparse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Times New Roman" charset="0"/>
              </a:rPr>
              <a:t>Too large</a:t>
            </a:r>
          </a:p>
          <a:p>
            <a:pPr marL="0" indent="0" eaLnBrk="1" hangingPunct="1">
              <a:buNone/>
            </a:pP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Calibri" charset="0"/>
                <a:ea typeface="ＭＳ Ｐゴシック" charset="0"/>
                <a:cs typeface="Times New Roman" charset="0"/>
              </a:rPr>
              <a:t>- Can we do better? </a:t>
            </a:r>
          </a:p>
          <a:p>
            <a:pPr marL="0" indent="0" eaLnBrk="1" hangingPunct="1">
              <a:buNone/>
            </a:pPr>
            <a:r>
              <a:rPr lang="en-US" dirty="0">
                <a:latin typeface="Calibri" charset="0"/>
                <a:ea typeface="ＭＳ Ｐゴシック" charset="0"/>
                <a:cs typeface="Times New Roman" charset="0"/>
              </a:rPr>
              <a:t>	Only store 1s</a:t>
            </a:r>
          </a:p>
        </p:txBody>
      </p:sp>
    </p:spTree>
    <p:extLst>
      <p:ext uri="{BB962C8B-B14F-4D97-AF65-F5344CB8AC3E}">
        <p14:creationId xmlns:p14="http://schemas.microsoft.com/office/powerpoint/2010/main" val="93444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A61D-27D3-47D6-A4AE-CC1F0A6B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Inverted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209D2-2541-4A52-A9EA-E86818F5E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941" y="1573639"/>
            <a:ext cx="6307626" cy="1654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CD5A9E-DD53-4C72-91AB-B5FC34B1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41" y="3283271"/>
            <a:ext cx="7290264" cy="1444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5E7F0-8143-4165-BB76-112519550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848" y="4472538"/>
            <a:ext cx="5790592" cy="23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76B5-9468-4022-A456-A896804E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8DA4C3-1333-40C2-BBE6-25EDD878D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607" y="67610"/>
            <a:ext cx="6392186" cy="6790390"/>
          </a:xfrm>
        </p:spPr>
      </p:pic>
    </p:spTree>
    <p:extLst>
      <p:ext uri="{BB962C8B-B14F-4D97-AF65-F5344CB8AC3E}">
        <p14:creationId xmlns:p14="http://schemas.microsoft.com/office/powerpoint/2010/main" val="225024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1420</Words>
  <Application>Microsoft Office PowerPoint</Application>
  <PresentationFormat>Widescreen</PresentationFormat>
  <Paragraphs>203</Paragraphs>
  <Slides>36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CMSS10</vt:lpstr>
      <vt:lpstr>Open Sans</vt:lpstr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Short Review of Information Retrieval</vt:lpstr>
      <vt:lpstr>Information Retrieval</vt:lpstr>
      <vt:lpstr>Outline</vt:lpstr>
      <vt:lpstr>Inverted Index and Boolean retrieval model</vt:lpstr>
      <vt:lpstr>Example Query</vt:lpstr>
      <vt:lpstr>Avoid linearly scanning: index the documents in advance</vt:lpstr>
      <vt:lpstr>Better representation</vt:lpstr>
      <vt:lpstr>Construct Inverted Index</vt:lpstr>
      <vt:lpstr>A toy example</vt:lpstr>
      <vt:lpstr>Process a query: Brutus AND Calpurnia</vt:lpstr>
      <vt:lpstr>More efficient computation</vt:lpstr>
      <vt:lpstr>Multi-word query with positional index</vt:lpstr>
      <vt:lpstr>Rank Retrieval</vt:lpstr>
      <vt:lpstr>Characteristics of Boolean Retrieval</vt:lpstr>
      <vt:lpstr>Scoring with Vector Space Model</vt:lpstr>
      <vt:lpstr>Vectorization with Tf-Idf weighting</vt:lpstr>
      <vt:lpstr>Vectorization with Tf-Idf weighting</vt:lpstr>
      <vt:lpstr>VSM with Tf-Idf weighting</vt:lpstr>
      <vt:lpstr>Scoring based on VSM</vt:lpstr>
      <vt:lpstr>Better scoring functions: BM25</vt:lpstr>
      <vt:lpstr>Motivation</vt:lpstr>
      <vt:lpstr>Motivation cont. Eliteness/specialty/aboutness</vt:lpstr>
      <vt:lpstr>Route to Okapi BM25 ranking function</vt:lpstr>
      <vt:lpstr>BM25 vs. Tf-Idf</vt:lpstr>
      <vt:lpstr>Why not Word2vec embeddings?</vt:lpstr>
      <vt:lpstr>Performance</vt:lpstr>
      <vt:lpstr>Possible interpretation for good performance</vt:lpstr>
      <vt:lpstr>Evaluation methods</vt:lpstr>
      <vt:lpstr>Others</vt:lpstr>
      <vt:lpstr>PageRank</vt:lpstr>
      <vt:lpstr>Random walk over the network</vt:lpstr>
      <vt:lpstr>Random walk over the network</vt:lpstr>
      <vt:lpstr>Random walk over the network</vt:lpstr>
      <vt:lpstr>Teleportation as a trick to ensure convergence</vt:lpstr>
      <vt:lpstr>Ranking Sentence/Words with PageRank: TextRank</vt:lpstr>
      <vt:lpstr>Core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Chen</dc:creator>
  <cp:lastModifiedBy>Qiao Chen</cp:lastModifiedBy>
  <cp:revision>7</cp:revision>
  <dcterms:created xsi:type="dcterms:W3CDTF">2020-06-18T05:42:26Z</dcterms:created>
  <dcterms:modified xsi:type="dcterms:W3CDTF">2020-06-22T02:19:23Z</dcterms:modified>
</cp:coreProperties>
</file>