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sldIdLst>
    <p:sldId id="256" r:id="rId2"/>
    <p:sldId id="313" r:id="rId3"/>
    <p:sldId id="314" r:id="rId4"/>
    <p:sldId id="280" r:id="rId5"/>
    <p:sldId id="281" r:id="rId6"/>
    <p:sldId id="284" r:id="rId7"/>
    <p:sldId id="283" r:id="rId8"/>
    <p:sldId id="285" r:id="rId9"/>
    <p:sldId id="286" r:id="rId10"/>
    <p:sldId id="287" r:id="rId11"/>
    <p:sldId id="282" r:id="rId12"/>
    <p:sldId id="299" r:id="rId13"/>
    <p:sldId id="288" r:id="rId14"/>
    <p:sldId id="290" r:id="rId15"/>
    <p:sldId id="291" r:id="rId16"/>
    <p:sldId id="292" r:id="rId17"/>
    <p:sldId id="293" r:id="rId18"/>
    <p:sldId id="309" r:id="rId19"/>
    <p:sldId id="294" r:id="rId20"/>
    <p:sldId id="295" r:id="rId21"/>
    <p:sldId id="300" r:id="rId22"/>
    <p:sldId id="302" r:id="rId23"/>
    <p:sldId id="301" r:id="rId24"/>
    <p:sldId id="296" r:id="rId25"/>
    <p:sldId id="304" r:id="rId26"/>
    <p:sldId id="305" r:id="rId27"/>
    <p:sldId id="306" r:id="rId28"/>
    <p:sldId id="307" r:id="rId29"/>
    <p:sldId id="310" r:id="rId30"/>
    <p:sldId id="308" r:id="rId31"/>
    <p:sldId id="311" r:id="rId32"/>
    <p:sldId id="312" r:id="rId33"/>
    <p:sldId id="29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A0471C-32A0-4624-9467-104FAF22D523}">
          <p14:sldIdLst>
            <p14:sldId id="256"/>
            <p14:sldId id="313"/>
            <p14:sldId id="314"/>
            <p14:sldId id="280"/>
            <p14:sldId id="281"/>
            <p14:sldId id="284"/>
            <p14:sldId id="283"/>
            <p14:sldId id="285"/>
            <p14:sldId id="286"/>
            <p14:sldId id="287"/>
            <p14:sldId id="282"/>
            <p14:sldId id="299"/>
            <p14:sldId id="288"/>
            <p14:sldId id="290"/>
            <p14:sldId id="291"/>
            <p14:sldId id="292"/>
            <p14:sldId id="293"/>
          </p14:sldIdLst>
        </p14:section>
        <p14:section name="Greedy algorithm" id="{F618FEA9-11AE-4AB2-A552-3623343A2B4D}">
          <p14:sldIdLst>
            <p14:sldId id="309"/>
            <p14:sldId id="294"/>
            <p14:sldId id="295"/>
            <p14:sldId id="300"/>
            <p14:sldId id="302"/>
            <p14:sldId id="301"/>
            <p14:sldId id="296"/>
            <p14:sldId id="304"/>
            <p14:sldId id="305"/>
            <p14:sldId id="306"/>
            <p14:sldId id="307"/>
            <p14:sldId id="310"/>
            <p14:sldId id="308"/>
            <p14:sldId id="311"/>
            <p14:sldId id="312"/>
            <p14:sldId id="29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ao Chen" initials="QC" lastIdx="2" clrIdx="0">
    <p:extLst>
      <p:ext uri="{19B8F6BF-5375-455C-9EA6-DF929625EA0E}">
        <p15:presenceInfo xmlns:p15="http://schemas.microsoft.com/office/powerpoint/2012/main" userId="3c72f0a07fda2d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3158" autoAdjust="0"/>
  </p:normalViewPr>
  <p:slideViewPr>
    <p:cSldViewPr snapToGrid="0">
      <p:cViewPr varScale="1">
        <p:scale>
          <a:sx n="83" d="100"/>
          <a:sy n="83" d="100"/>
        </p:scale>
        <p:origin x="4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ao Chen" userId="3c72f0a07fda2dcb" providerId="LiveId" clId="{9D1B7F57-44DF-468F-BC90-84211D79EECC}"/>
    <pc:docChg chg="undo custSel addSld delSld modSld addSection modSection">
      <pc:chgData name="Qiao Chen" userId="3c72f0a07fda2dcb" providerId="LiveId" clId="{9D1B7F57-44DF-468F-BC90-84211D79EECC}" dt="2020-05-31T06:46:44.761" v="7434" actId="313"/>
      <pc:docMkLst>
        <pc:docMk/>
      </pc:docMkLst>
      <pc:sldChg chg="modSp mod">
        <pc:chgData name="Qiao Chen" userId="3c72f0a07fda2dcb" providerId="LiveId" clId="{9D1B7F57-44DF-468F-BC90-84211D79EECC}" dt="2020-05-30T03:21:10.473" v="3" actId="20577"/>
        <pc:sldMkLst>
          <pc:docMk/>
          <pc:sldMk cId="902646963" sldId="256"/>
        </pc:sldMkLst>
        <pc:spChg chg="mod">
          <ac:chgData name="Qiao Chen" userId="3c72f0a07fda2dcb" providerId="LiveId" clId="{9D1B7F57-44DF-468F-BC90-84211D79EECC}" dt="2020-05-30T03:21:10.473" v="3" actId="20577"/>
          <ac:spMkLst>
            <pc:docMk/>
            <pc:sldMk cId="902646963" sldId="256"/>
            <ac:spMk id="4" creationId="{453D558C-EA3B-47B2-A32C-2EB8EF17512B}"/>
          </ac:spMkLst>
        </pc:spChg>
      </pc:sldChg>
      <pc:sldChg chg="del">
        <pc:chgData name="Qiao Chen" userId="3c72f0a07fda2dcb" providerId="LiveId" clId="{9D1B7F57-44DF-468F-BC90-84211D79EECC}" dt="2020-05-30T08:46:02.372" v="6388" actId="47"/>
        <pc:sldMkLst>
          <pc:docMk/>
          <pc:sldMk cId="144348394" sldId="257"/>
        </pc:sldMkLst>
      </pc:sldChg>
      <pc:sldChg chg="del">
        <pc:chgData name="Qiao Chen" userId="3c72f0a07fda2dcb" providerId="LiveId" clId="{9D1B7F57-44DF-468F-BC90-84211D79EECC}" dt="2020-05-30T08:46:02.372" v="6388" actId="47"/>
        <pc:sldMkLst>
          <pc:docMk/>
          <pc:sldMk cId="865590015" sldId="258"/>
        </pc:sldMkLst>
      </pc:sldChg>
      <pc:sldChg chg="del">
        <pc:chgData name="Qiao Chen" userId="3c72f0a07fda2dcb" providerId="LiveId" clId="{9D1B7F57-44DF-468F-BC90-84211D79EECC}" dt="2020-05-30T08:46:02.372" v="6388" actId="47"/>
        <pc:sldMkLst>
          <pc:docMk/>
          <pc:sldMk cId="1597827689" sldId="259"/>
        </pc:sldMkLst>
      </pc:sldChg>
      <pc:sldChg chg="del">
        <pc:chgData name="Qiao Chen" userId="3c72f0a07fda2dcb" providerId="LiveId" clId="{9D1B7F57-44DF-468F-BC90-84211D79EECC}" dt="2020-05-30T08:46:02.372" v="6388" actId="47"/>
        <pc:sldMkLst>
          <pc:docMk/>
          <pc:sldMk cId="3526163452" sldId="260"/>
        </pc:sldMkLst>
      </pc:sldChg>
      <pc:sldChg chg="del">
        <pc:chgData name="Qiao Chen" userId="3c72f0a07fda2dcb" providerId="LiveId" clId="{9D1B7F57-44DF-468F-BC90-84211D79EECC}" dt="2020-05-30T08:46:02.372" v="6388" actId="47"/>
        <pc:sldMkLst>
          <pc:docMk/>
          <pc:sldMk cId="3431336337" sldId="261"/>
        </pc:sldMkLst>
      </pc:sldChg>
      <pc:sldChg chg="del">
        <pc:chgData name="Qiao Chen" userId="3c72f0a07fda2dcb" providerId="LiveId" clId="{9D1B7F57-44DF-468F-BC90-84211D79EECC}" dt="2020-05-30T08:46:02.372" v="6388" actId="47"/>
        <pc:sldMkLst>
          <pc:docMk/>
          <pc:sldMk cId="1515023677" sldId="262"/>
        </pc:sldMkLst>
      </pc:sldChg>
      <pc:sldChg chg="del">
        <pc:chgData name="Qiao Chen" userId="3c72f0a07fda2dcb" providerId="LiveId" clId="{9D1B7F57-44DF-468F-BC90-84211D79EECC}" dt="2020-05-30T08:46:02.372" v="6388" actId="47"/>
        <pc:sldMkLst>
          <pc:docMk/>
          <pc:sldMk cId="3065633578" sldId="263"/>
        </pc:sldMkLst>
      </pc:sldChg>
      <pc:sldChg chg="del">
        <pc:chgData name="Qiao Chen" userId="3c72f0a07fda2dcb" providerId="LiveId" clId="{9D1B7F57-44DF-468F-BC90-84211D79EECC}" dt="2020-05-30T08:46:02.372" v="6388" actId="47"/>
        <pc:sldMkLst>
          <pc:docMk/>
          <pc:sldMk cId="609876604" sldId="264"/>
        </pc:sldMkLst>
      </pc:sldChg>
      <pc:sldChg chg="del">
        <pc:chgData name="Qiao Chen" userId="3c72f0a07fda2dcb" providerId="LiveId" clId="{9D1B7F57-44DF-468F-BC90-84211D79EECC}" dt="2020-05-30T08:46:02.372" v="6388" actId="47"/>
        <pc:sldMkLst>
          <pc:docMk/>
          <pc:sldMk cId="2334583140" sldId="265"/>
        </pc:sldMkLst>
      </pc:sldChg>
      <pc:sldChg chg="del">
        <pc:chgData name="Qiao Chen" userId="3c72f0a07fda2dcb" providerId="LiveId" clId="{9D1B7F57-44DF-468F-BC90-84211D79EECC}" dt="2020-05-30T08:46:02.372" v="6388" actId="47"/>
        <pc:sldMkLst>
          <pc:docMk/>
          <pc:sldMk cId="2583151534" sldId="266"/>
        </pc:sldMkLst>
      </pc:sldChg>
      <pc:sldChg chg="del">
        <pc:chgData name="Qiao Chen" userId="3c72f0a07fda2dcb" providerId="LiveId" clId="{9D1B7F57-44DF-468F-BC90-84211D79EECC}" dt="2020-05-30T08:46:02.372" v="6388" actId="47"/>
        <pc:sldMkLst>
          <pc:docMk/>
          <pc:sldMk cId="1649662577" sldId="267"/>
        </pc:sldMkLst>
      </pc:sldChg>
      <pc:sldChg chg="del">
        <pc:chgData name="Qiao Chen" userId="3c72f0a07fda2dcb" providerId="LiveId" clId="{9D1B7F57-44DF-468F-BC90-84211D79EECC}" dt="2020-05-30T08:46:02.372" v="6388" actId="47"/>
        <pc:sldMkLst>
          <pc:docMk/>
          <pc:sldMk cId="700810174" sldId="268"/>
        </pc:sldMkLst>
      </pc:sldChg>
      <pc:sldChg chg="del">
        <pc:chgData name="Qiao Chen" userId="3c72f0a07fda2dcb" providerId="LiveId" clId="{9D1B7F57-44DF-468F-BC90-84211D79EECC}" dt="2020-05-30T08:46:02.372" v="6388" actId="47"/>
        <pc:sldMkLst>
          <pc:docMk/>
          <pc:sldMk cId="2867471238" sldId="269"/>
        </pc:sldMkLst>
      </pc:sldChg>
      <pc:sldChg chg="del">
        <pc:chgData name="Qiao Chen" userId="3c72f0a07fda2dcb" providerId="LiveId" clId="{9D1B7F57-44DF-468F-BC90-84211D79EECC}" dt="2020-05-30T08:46:02.372" v="6388" actId="47"/>
        <pc:sldMkLst>
          <pc:docMk/>
          <pc:sldMk cId="2488744727" sldId="270"/>
        </pc:sldMkLst>
      </pc:sldChg>
      <pc:sldChg chg="del">
        <pc:chgData name="Qiao Chen" userId="3c72f0a07fda2dcb" providerId="LiveId" clId="{9D1B7F57-44DF-468F-BC90-84211D79EECC}" dt="2020-05-30T08:46:02.372" v="6388" actId="47"/>
        <pc:sldMkLst>
          <pc:docMk/>
          <pc:sldMk cId="3848470652" sldId="271"/>
        </pc:sldMkLst>
      </pc:sldChg>
      <pc:sldChg chg="del">
        <pc:chgData name="Qiao Chen" userId="3c72f0a07fda2dcb" providerId="LiveId" clId="{9D1B7F57-44DF-468F-BC90-84211D79EECC}" dt="2020-05-30T08:46:02.372" v="6388" actId="47"/>
        <pc:sldMkLst>
          <pc:docMk/>
          <pc:sldMk cId="1534521351" sldId="272"/>
        </pc:sldMkLst>
      </pc:sldChg>
      <pc:sldChg chg="del">
        <pc:chgData name="Qiao Chen" userId="3c72f0a07fda2dcb" providerId="LiveId" clId="{9D1B7F57-44DF-468F-BC90-84211D79EECC}" dt="2020-05-30T08:46:02.372" v="6388" actId="47"/>
        <pc:sldMkLst>
          <pc:docMk/>
          <pc:sldMk cId="3279834967" sldId="273"/>
        </pc:sldMkLst>
      </pc:sldChg>
      <pc:sldChg chg="del">
        <pc:chgData name="Qiao Chen" userId="3c72f0a07fda2dcb" providerId="LiveId" clId="{9D1B7F57-44DF-468F-BC90-84211D79EECC}" dt="2020-05-30T08:46:02.372" v="6388" actId="47"/>
        <pc:sldMkLst>
          <pc:docMk/>
          <pc:sldMk cId="1834813708" sldId="274"/>
        </pc:sldMkLst>
      </pc:sldChg>
      <pc:sldChg chg="del">
        <pc:chgData name="Qiao Chen" userId="3c72f0a07fda2dcb" providerId="LiveId" clId="{9D1B7F57-44DF-468F-BC90-84211D79EECC}" dt="2020-05-30T08:46:02.372" v="6388" actId="47"/>
        <pc:sldMkLst>
          <pc:docMk/>
          <pc:sldMk cId="420060798" sldId="275"/>
        </pc:sldMkLst>
      </pc:sldChg>
      <pc:sldChg chg="del">
        <pc:chgData name="Qiao Chen" userId="3c72f0a07fda2dcb" providerId="LiveId" clId="{9D1B7F57-44DF-468F-BC90-84211D79EECC}" dt="2020-05-30T08:46:02.372" v="6388" actId="47"/>
        <pc:sldMkLst>
          <pc:docMk/>
          <pc:sldMk cId="1523954464" sldId="276"/>
        </pc:sldMkLst>
      </pc:sldChg>
      <pc:sldChg chg="del">
        <pc:chgData name="Qiao Chen" userId="3c72f0a07fda2dcb" providerId="LiveId" clId="{9D1B7F57-44DF-468F-BC90-84211D79EECC}" dt="2020-05-30T08:46:02.372" v="6388" actId="47"/>
        <pc:sldMkLst>
          <pc:docMk/>
          <pc:sldMk cId="1321468704" sldId="277"/>
        </pc:sldMkLst>
      </pc:sldChg>
      <pc:sldChg chg="del">
        <pc:chgData name="Qiao Chen" userId="3c72f0a07fda2dcb" providerId="LiveId" clId="{9D1B7F57-44DF-468F-BC90-84211D79EECC}" dt="2020-05-30T08:46:02.372" v="6388" actId="47"/>
        <pc:sldMkLst>
          <pc:docMk/>
          <pc:sldMk cId="755133316" sldId="278"/>
        </pc:sldMkLst>
      </pc:sldChg>
      <pc:sldChg chg="del">
        <pc:chgData name="Qiao Chen" userId="3c72f0a07fda2dcb" providerId="LiveId" clId="{9D1B7F57-44DF-468F-BC90-84211D79EECC}" dt="2020-05-30T08:46:02.372" v="6388" actId="47"/>
        <pc:sldMkLst>
          <pc:docMk/>
          <pc:sldMk cId="3685521319" sldId="279"/>
        </pc:sldMkLst>
      </pc:sldChg>
      <pc:sldChg chg="modSp mod modAnim">
        <pc:chgData name="Qiao Chen" userId="3c72f0a07fda2dcb" providerId="LiveId" clId="{9D1B7F57-44DF-468F-BC90-84211D79EECC}" dt="2020-05-31T02:56:06.448" v="7048"/>
        <pc:sldMkLst>
          <pc:docMk/>
          <pc:sldMk cId="1885124906" sldId="282"/>
        </pc:sldMkLst>
        <pc:spChg chg="mod">
          <ac:chgData name="Qiao Chen" userId="3c72f0a07fda2dcb" providerId="LiveId" clId="{9D1B7F57-44DF-468F-BC90-84211D79EECC}" dt="2020-05-31T02:40:34.300" v="7024"/>
          <ac:spMkLst>
            <pc:docMk/>
            <pc:sldMk cId="1885124906" sldId="282"/>
            <ac:spMk id="7" creationId="{D18F0AEA-E1A7-41E3-9041-73748CF16FAF}"/>
          </ac:spMkLst>
        </pc:spChg>
      </pc:sldChg>
      <pc:sldChg chg="modSp mod modAnim">
        <pc:chgData name="Qiao Chen" userId="3c72f0a07fda2dcb" providerId="LiveId" clId="{9D1B7F57-44DF-468F-BC90-84211D79EECC}" dt="2020-05-31T05:24:31.495" v="7350" actId="20577"/>
        <pc:sldMkLst>
          <pc:docMk/>
          <pc:sldMk cId="680105744" sldId="287"/>
        </pc:sldMkLst>
        <pc:spChg chg="mod">
          <ac:chgData name="Qiao Chen" userId="3c72f0a07fda2dcb" providerId="LiveId" clId="{9D1B7F57-44DF-468F-BC90-84211D79EECC}" dt="2020-05-31T05:24:31.495" v="7350" actId="20577"/>
          <ac:spMkLst>
            <pc:docMk/>
            <pc:sldMk cId="680105744" sldId="287"/>
            <ac:spMk id="7" creationId="{30A34E0A-C3E7-4A7B-BC66-BEE1FC6296E1}"/>
          </ac:spMkLst>
        </pc:spChg>
      </pc:sldChg>
      <pc:sldChg chg="modSp mod modAnim">
        <pc:chgData name="Qiao Chen" userId="3c72f0a07fda2dcb" providerId="LiveId" clId="{9D1B7F57-44DF-468F-BC90-84211D79EECC}" dt="2020-05-31T05:37:29.012" v="7362"/>
        <pc:sldMkLst>
          <pc:docMk/>
          <pc:sldMk cId="3443692807" sldId="288"/>
        </pc:sldMkLst>
        <pc:spChg chg="mod">
          <ac:chgData name="Qiao Chen" userId="3c72f0a07fda2dcb" providerId="LiveId" clId="{9D1B7F57-44DF-468F-BC90-84211D79EECC}" dt="2020-05-31T05:37:29.012" v="7362"/>
          <ac:spMkLst>
            <pc:docMk/>
            <pc:sldMk cId="3443692807" sldId="288"/>
            <ac:spMk id="6" creationId="{43FC5385-1974-47F5-8F7F-72A5156F05FD}"/>
          </ac:spMkLst>
        </pc:spChg>
      </pc:sldChg>
      <pc:sldChg chg="modSp mod modAnim">
        <pc:chgData name="Qiao Chen" userId="3c72f0a07fda2dcb" providerId="LiveId" clId="{9D1B7F57-44DF-468F-BC90-84211D79EECC}" dt="2020-05-31T02:56:28.254" v="7051"/>
        <pc:sldMkLst>
          <pc:docMk/>
          <pc:sldMk cId="1922576257" sldId="290"/>
        </pc:sldMkLst>
        <pc:spChg chg="mod">
          <ac:chgData name="Qiao Chen" userId="3c72f0a07fda2dcb" providerId="LiveId" clId="{9D1B7F57-44DF-468F-BC90-84211D79EECC}" dt="2020-05-31T02:55:10.521" v="7046"/>
          <ac:spMkLst>
            <pc:docMk/>
            <pc:sldMk cId="1922576257" sldId="290"/>
            <ac:spMk id="2" creationId="{18452BB3-1C1F-424A-8475-E1A5A8F13D88}"/>
          </ac:spMkLst>
        </pc:spChg>
        <pc:spChg chg="mod">
          <ac:chgData name="Qiao Chen" userId="3c72f0a07fda2dcb" providerId="LiveId" clId="{9D1B7F57-44DF-468F-BC90-84211D79EECC}" dt="2020-05-30T04:24:05.093" v="370" actId="1076"/>
          <ac:spMkLst>
            <pc:docMk/>
            <pc:sldMk cId="1922576257" sldId="290"/>
            <ac:spMk id="6" creationId="{DC7A8E6A-DAA2-427E-A6F9-65B05906FDCD}"/>
          </ac:spMkLst>
        </pc:spChg>
      </pc:sldChg>
      <pc:sldChg chg="addSp modSp mod modAnim">
        <pc:chgData name="Qiao Chen" userId="3c72f0a07fda2dcb" providerId="LiveId" clId="{9D1B7F57-44DF-468F-BC90-84211D79EECC}" dt="2020-05-31T02:56:33.625" v="7052"/>
        <pc:sldMkLst>
          <pc:docMk/>
          <pc:sldMk cId="2940449788" sldId="291"/>
        </pc:sldMkLst>
        <pc:spChg chg="add mod">
          <ac:chgData name="Qiao Chen" userId="3c72f0a07fda2dcb" providerId="LiveId" clId="{9D1B7F57-44DF-468F-BC90-84211D79EECC}" dt="2020-05-30T04:59:48.084" v="1476" actId="20577"/>
          <ac:spMkLst>
            <pc:docMk/>
            <pc:sldMk cId="2940449788" sldId="291"/>
            <ac:spMk id="6" creationId="{FFAC7794-7A9C-449C-9D9F-953370DF91A6}"/>
          </ac:spMkLst>
        </pc:spChg>
        <pc:picChg chg="mod">
          <ac:chgData name="Qiao Chen" userId="3c72f0a07fda2dcb" providerId="LiveId" clId="{9D1B7F57-44DF-468F-BC90-84211D79EECC}" dt="2020-05-30T04:27:35.606" v="373" actId="1076"/>
          <ac:picMkLst>
            <pc:docMk/>
            <pc:sldMk cId="2940449788" sldId="291"/>
            <ac:picMk id="5" creationId="{0514D5EF-539B-4C3A-A7FC-D81221FF83AE}"/>
          </ac:picMkLst>
        </pc:picChg>
      </pc:sldChg>
      <pc:sldChg chg="addSp modSp mod modAnim">
        <pc:chgData name="Qiao Chen" userId="3c72f0a07fda2dcb" providerId="LiveId" clId="{9D1B7F57-44DF-468F-BC90-84211D79EECC}" dt="2020-05-31T02:56:42.320" v="7053"/>
        <pc:sldMkLst>
          <pc:docMk/>
          <pc:sldMk cId="2171995640" sldId="292"/>
        </pc:sldMkLst>
        <pc:spChg chg="add mod">
          <ac:chgData name="Qiao Chen" userId="3c72f0a07fda2dcb" providerId="LiveId" clId="{9D1B7F57-44DF-468F-BC90-84211D79EECC}" dt="2020-05-30T04:58:50.982" v="1471" actId="20577"/>
          <ac:spMkLst>
            <pc:docMk/>
            <pc:sldMk cId="2171995640" sldId="292"/>
            <ac:spMk id="6" creationId="{7693ECD1-8967-4067-8D1E-6870312E4B73}"/>
          </ac:spMkLst>
        </pc:spChg>
      </pc:sldChg>
      <pc:sldChg chg="addSp modSp mod modAnim">
        <pc:chgData name="Qiao Chen" userId="3c72f0a07fda2dcb" providerId="LiveId" clId="{9D1B7F57-44DF-468F-BC90-84211D79EECC}" dt="2020-05-31T02:56:48.030" v="7054"/>
        <pc:sldMkLst>
          <pc:docMk/>
          <pc:sldMk cId="562414461" sldId="293"/>
        </pc:sldMkLst>
        <pc:spChg chg="add mod">
          <ac:chgData name="Qiao Chen" userId="3c72f0a07fda2dcb" providerId="LiveId" clId="{9D1B7F57-44DF-468F-BC90-84211D79EECC}" dt="2020-05-30T05:12:40.123" v="2083" actId="20577"/>
          <ac:spMkLst>
            <pc:docMk/>
            <pc:sldMk cId="562414461" sldId="293"/>
            <ac:spMk id="6" creationId="{BA22448A-DA45-462F-80E1-79BD68BE2CD2}"/>
          </ac:spMkLst>
        </pc:spChg>
      </pc:sldChg>
      <pc:sldChg chg="modSp">
        <pc:chgData name="Qiao Chen" userId="3c72f0a07fda2dcb" providerId="LiveId" clId="{9D1B7F57-44DF-468F-BC90-84211D79EECC}" dt="2020-05-30T05:17:27.367" v="2119" actId="20577"/>
        <pc:sldMkLst>
          <pc:docMk/>
          <pc:sldMk cId="3054716208" sldId="295"/>
        </pc:sldMkLst>
        <pc:spChg chg="mod">
          <ac:chgData name="Qiao Chen" userId="3c72f0a07fda2dcb" providerId="LiveId" clId="{9D1B7F57-44DF-468F-BC90-84211D79EECC}" dt="2020-05-30T05:16:50.186" v="2115" actId="20577"/>
          <ac:spMkLst>
            <pc:docMk/>
            <pc:sldMk cId="3054716208" sldId="295"/>
            <ac:spMk id="3" creationId="{01C1EFDC-CD7F-4E9D-92E4-789859E21091}"/>
          </ac:spMkLst>
        </pc:spChg>
        <pc:spChg chg="mod">
          <ac:chgData name="Qiao Chen" userId="3c72f0a07fda2dcb" providerId="LiveId" clId="{9D1B7F57-44DF-468F-BC90-84211D79EECC}" dt="2020-05-30T05:17:27.367" v="2119" actId="20577"/>
          <ac:spMkLst>
            <pc:docMk/>
            <pc:sldMk cId="3054716208" sldId="295"/>
            <ac:spMk id="32" creationId="{1AAAAFF6-A1A4-48BE-90B7-DE087C4E8392}"/>
          </ac:spMkLst>
        </pc:spChg>
      </pc:sldChg>
      <pc:sldChg chg="modSp mod">
        <pc:chgData name="Qiao Chen" userId="3c72f0a07fda2dcb" providerId="LiveId" clId="{9D1B7F57-44DF-468F-BC90-84211D79EECC}" dt="2020-05-30T08:47:09.090" v="6397"/>
        <pc:sldMkLst>
          <pc:docMk/>
          <pc:sldMk cId="670085503" sldId="296"/>
        </pc:sldMkLst>
        <pc:spChg chg="mod">
          <ac:chgData name="Qiao Chen" userId="3c72f0a07fda2dcb" providerId="LiveId" clId="{9D1B7F57-44DF-468F-BC90-84211D79EECC}" dt="2020-05-30T08:47:09.090" v="6397"/>
          <ac:spMkLst>
            <pc:docMk/>
            <pc:sldMk cId="670085503" sldId="296"/>
            <ac:spMk id="2" creationId="{4B9DE39E-9653-4E07-AD2E-5A76154BDA9B}"/>
          </ac:spMkLst>
        </pc:spChg>
      </pc:sldChg>
      <pc:sldChg chg="modSp mod">
        <pc:chgData name="Qiao Chen" userId="3c72f0a07fda2dcb" providerId="LiveId" clId="{9D1B7F57-44DF-468F-BC90-84211D79EECC}" dt="2020-05-31T01:54:45.713" v="6953" actId="20577"/>
        <pc:sldMkLst>
          <pc:docMk/>
          <pc:sldMk cId="2622672327" sldId="297"/>
        </pc:sldMkLst>
        <pc:spChg chg="mod">
          <ac:chgData name="Qiao Chen" userId="3c72f0a07fda2dcb" providerId="LiveId" clId="{9D1B7F57-44DF-468F-BC90-84211D79EECC}" dt="2020-05-30T08:46:15.564" v="6396"/>
          <ac:spMkLst>
            <pc:docMk/>
            <pc:sldMk cId="2622672327" sldId="297"/>
            <ac:spMk id="2" creationId="{6B320409-A6C5-479E-B4EC-426CE24E6888}"/>
          </ac:spMkLst>
        </pc:spChg>
        <pc:spChg chg="mod">
          <ac:chgData name="Qiao Chen" userId="3c72f0a07fda2dcb" providerId="LiveId" clId="{9D1B7F57-44DF-468F-BC90-84211D79EECC}" dt="2020-05-31T01:54:45.713" v="6953" actId="20577"/>
          <ac:spMkLst>
            <pc:docMk/>
            <pc:sldMk cId="2622672327" sldId="297"/>
            <ac:spMk id="3" creationId="{3B9D8F9F-9A90-4379-9CFF-27FEE337AD73}"/>
          </ac:spMkLst>
        </pc:spChg>
      </pc:sldChg>
      <pc:sldChg chg="del">
        <pc:chgData name="Qiao Chen" userId="3c72f0a07fda2dcb" providerId="LiveId" clId="{9D1B7F57-44DF-468F-BC90-84211D79EECC}" dt="2020-05-30T08:46:02.372" v="6388" actId="47"/>
        <pc:sldMkLst>
          <pc:docMk/>
          <pc:sldMk cId="2484527542" sldId="298"/>
        </pc:sldMkLst>
      </pc:sldChg>
      <pc:sldChg chg="addSp modSp mod modAnim">
        <pc:chgData name="Qiao Chen" userId="3c72f0a07fda2dcb" providerId="LiveId" clId="{9D1B7F57-44DF-468F-BC90-84211D79EECC}" dt="2020-05-31T02:56:13.664" v="7049"/>
        <pc:sldMkLst>
          <pc:docMk/>
          <pc:sldMk cId="613595651" sldId="299"/>
        </pc:sldMkLst>
        <pc:spChg chg="add mod">
          <ac:chgData name="Qiao Chen" userId="3c72f0a07fda2dcb" providerId="LiveId" clId="{9D1B7F57-44DF-468F-BC90-84211D79EECC}" dt="2020-05-30T04:14:01.515" v="351" actId="5793"/>
          <ac:spMkLst>
            <pc:docMk/>
            <pc:sldMk cId="613595651" sldId="299"/>
            <ac:spMk id="6" creationId="{2B603E38-6F0E-4A7E-BE3B-2605F2F3257E}"/>
          </ac:spMkLst>
        </pc:spChg>
      </pc:sldChg>
      <pc:sldChg chg="modSp">
        <pc:chgData name="Qiao Chen" userId="3c72f0a07fda2dcb" providerId="LiveId" clId="{9D1B7F57-44DF-468F-BC90-84211D79EECC}" dt="2020-05-30T05:19:51.642" v="2123" actId="20577"/>
        <pc:sldMkLst>
          <pc:docMk/>
          <pc:sldMk cId="908672258" sldId="300"/>
        </pc:sldMkLst>
        <pc:spChg chg="mod">
          <ac:chgData name="Qiao Chen" userId="3c72f0a07fda2dcb" providerId="LiveId" clId="{9D1B7F57-44DF-468F-BC90-84211D79EECC}" dt="2020-05-30T05:19:51.642" v="2123" actId="20577"/>
          <ac:spMkLst>
            <pc:docMk/>
            <pc:sldMk cId="908672258" sldId="300"/>
            <ac:spMk id="3" creationId="{01C1EFDC-CD7F-4E9D-92E4-789859E21091}"/>
          </ac:spMkLst>
        </pc:spChg>
      </pc:sldChg>
      <pc:sldChg chg="modSp mod">
        <pc:chgData name="Qiao Chen" userId="3c72f0a07fda2dcb" providerId="LiveId" clId="{9D1B7F57-44DF-468F-BC90-84211D79EECC}" dt="2020-05-30T09:02:24.248" v="6785" actId="20577"/>
        <pc:sldMkLst>
          <pc:docMk/>
          <pc:sldMk cId="2307892633" sldId="301"/>
        </pc:sldMkLst>
        <pc:spChg chg="mod">
          <ac:chgData name="Qiao Chen" userId="3c72f0a07fda2dcb" providerId="LiveId" clId="{9D1B7F57-44DF-468F-BC90-84211D79EECC}" dt="2020-05-30T09:02:24.248" v="6785" actId="20577"/>
          <ac:spMkLst>
            <pc:docMk/>
            <pc:sldMk cId="2307892633" sldId="301"/>
            <ac:spMk id="2" creationId="{BE9476E6-3D93-4230-BB55-7C50598E955F}"/>
          </ac:spMkLst>
        </pc:spChg>
      </pc:sldChg>
      <pc:sldChg chg="modSp mod">
        <pc:chgData name="Qiao Chen" userId="3c72f0a07fda2dcb" providerId="LiveId" clId="{9D1B7F57-44DF-468F-BC90-84211D79EECC}" dt="2020-05-30T08:47:43.513" v="6404"/>
        <pc:sldMkLst>
          <pc:docMk/>
          <pc:sldMk cId="3325946687" sldId="304"/>
        </pc:sldMkLst>
        <pc:spChg chg="mod">
          <ac:chgData name="Qiao Chen" userId="3c72f0a07fda2dcb" providerId="LiveId" clId="{9D1B7F57-44DF-468F-BC90-84211D79EECC}" dt="2020-05-30T08:47:43.513" v="6404"/>
          <ac:spMkLst>
            <pc:docMk/>
            <pc:sldMk cId="3325946687" sldId="304"/>
            <ac:spMk id="2" creationId="{4B9DE39E-9653-4E07-AD2E-5A76154BDA9B}"/>
          </ac:spMkLst>
        </pc:spChg>
        <pc:spChg chg="mod">
          <ac:chgData name="Qiao Chen" userId="3c72f0a07fda2dcb" providerId="LiveId" clId="{9D1B7F57-44DF-468F-BC90-84211D79EECC}" dt="2020-05-30T05:27:45.249" v="2147"/>
          <ac:spMkLst>
            <pc:docMk/>
            <pc:sldMk cId="3325946687" sldId="304"/>
            <ac:spMk id="3" creationId="{8FFBACF3-5150-4CA6-8915-84D23F14F651}"/>
          </ac:spMkLst>
        </pc:spChg>
      </pc:sldChg>
      <pc:sldChg chg="modSp mod">
        <pc:chgData name="Qiao Chen" userId="3c72f0a07fda2dcb" providerId="LiveId" clId="{9D1B7F57-44DF-468F-BC90-84211D79EECC}" dt="2020-05-30T08:47:49.471" v="6405"/>
        <pc:sldMkLst>
          <pc:docMk/>
          <pc:sldMk cId="4284298880" sldId="305"/>
        </pc:sldMkLst>
        <pc:spChg chg="mod">
          <ac:chgData name="Qiao Chen" userId="3c72f0a07fda2dcb" providerId="LiveId" clId="{9D1B7F57-44DF-468F-BC90-84211D79EECC}" dt="2020-05-30T08:47:49.471" v="6405"/>
          <ac:spMkLst>
            <pc:docMk/>
            <pc:sldMk cId="4284298880" sldId="305"/>
            <ac:spMk id="2" creationId="{4B9DE39E-9653-4E07-AD2E-5A76154BDA9B}"/>
          </ac:spMkLst>
        </pc:spChg>
      </pc:sldChg>
      <pc:sldChg chg="addSp modSp mod">
        <pc:chgData name="Qiao Chen" userId="3c72f0a07fda2dcb" providerId="LiveId" clId="{9D1B7F57-44DF-468F-BC90-84211D79EECC}" dt="2020-05-30T09:03:11.849" v="6797"/>
        <pc:sldMkLst>
          <pc:docMk/>
          <pc:sldMk cId="2168919724" sldId="306"/>
        </pc:sldMkLst>
        <pc:spChg chg="mod">
          <ac:chgData name="Qiao Chen" userId="3c72f0a07fda2dcb" providerId="LiveId" clId="{9D1B7F57-44DF-468F-BC90-84211D79EECC}" dt="2020-05-30T05:50:47.816" v="2165" actId="20577"/>
          <ac:spMkLst>
            <pc:docMk/>
            <pc:sldMk cId="2168919724" sldId="306"/>
            <ac:spMk id="4" creationId="{E637A6ED-B65E-4253-BB06-7845B0807FB7}"/>
          </ac:spMkLst>
        </pc:spChg>
        <pc:spChg chg="mod">
          <ac:chgData name="Qiao Chen" userId="3c72f0a07fda2dcb" providerId="LiveId" clId="{9D1B7F57-44DF-468F-BC90-84211D79EECC}" dt="2020-05-30T09:03:11.849" v="6797"/>
          <ac:spMkLst>
            <pc:docMk/>
            <pc:sldMk cId="2168919724" sldId="306"/>
            <ac:spMk id="5" creationId="{1CEC60EC-8C26-418F-958F-97774824D7B5}"/>
          </ac:spMkLst>
        </pc:spChg>
        <pc:spChg chg="mod">
          <ac:chgData name="Qiao Chen" userId="3c72f0a07fda2dcb" providerId="LiveId" clId="{9D1B7F57-44DF-468F-BC90-84211D79EECC}" dt="2020-05-30T05:50:55.643" v="2174" actId="20577"/>
          <ac:spMkLst>
            <pc:docMk/>
            <pc:sldMk cId="2168919724" sldId="306"/>
            <ac:spMk id="6" creationId="{54C28BAB-5B9E-45DC-A161-98FE9C89CD57}"/>
          </ac:spMkLst>
        </pc:spChg>
        <pc:spChg chg="mod">
          <ac:chgData name="Qiao Chen" userId="3c72f0a07fda2dcb" providerId="LiveId" clId="{9D1B7F57-44DF-468F-BC90-84211D79EECC}" dt="2020-05-30T05:55:32.334" v="2178"/>
          <ac:spMkLst>
            <pc:docMk/>
            <pc:sldMk cId="2168919724" sldId="306"/>
            <ac:spMk id="7" creationId="{0197C09D-FD2F-4035-B837-49F15706DBFD}"/>
          </ac:spMkLst>
        </pc:spChg>
        <pc:picChg chg="add mod">
          <ac:chgData name="Qiao Chen" userId="3c72f0a07fda2dcb" providerId="LiveId" clId="{9D1B7F57-44DF-468F-BC90-84211D79EECC}" dt="2020-05-30T05:56:11.212" v="2180" actId="1076"/>
          <ac:picMkLst>
            <pc:docMk/>
            <pc:sldMk cId="2168919724" sldId="306"/>
            <ac:picMk id="8" creationId="{F3B390A0-5B5D-4AFE-8411-DC017B5D3B22}"/>
          </ac:picMkLst>
        </pc:picChg>
      </pc:sldChg>
      <pc:sldChg chg="addSp delSp modSp mod">
        <pc:chgData name="Qiao Chen" userId="3c72f0a07fda2dcb" providerId="LiveId" clId="{9D1B7F57-44DF-468F-BC90-84211D79EECC}" dt="2020-05-31T06:17:09.511" v="7363" actId="6549"/>
        <pc:sldMkLst>
          <pc:docMk/>
          <pc:sldMk cId="3170082220" sldId="307"/>
        </pc:sldMkLst>
        <pc:spChg chg="mod">
          <ac:chgData name="Qiao Chen" userId="3c72f0a07fda2dcb" providerId="LiveId" clId="{9D1B7F57-44DF-468F-BC90-84211D79EECC}" dt="2020-05-30T06:20:37.353" v="2825"/>
          <ac:spMkLst>
            <pc:docMk/>
            <pc:sldMk cId="3170082220" sldId="307"/>
            <ac:spMk id="2" creationId="{40C9E61A-6C40-46B8-86CF-9CDC695AE6A3}"/>
          </ac:spMkLst>
        </pc:spChg>
        <pc:spChg chg="mod">
          <ac:chgData name="Qiao Chen" userId="3c72f0a07fda2dcb" providerId="LiveId" clId="{9D1B7F57-44DF-468F-BC90-84211D79EECC}" dt="2020-05-31T06:17:09.511" v="7363" actId="6549"/>
          <ac:spMkLst>
            <pc:docMk/>
            <pc:sldMk cId="3170082220" sldId="307"/>
            <ac:spMk id="5" creationId="{1CEC60EC-8C26-418F-958F-97774824D7B5}"/>
          </ac:spMkLst>
        </pc:spChg>
        <pc:spChg chg="mod">
          <ac:chgData name="Qiao Chen" userId="3c72f0a07fda2dcb" providerId="LiveId" clId="{9D1B7F57-44DF-468F-BC90-84211D79EECC}" dt="2020-05-30T06:45:07.093" v="3055" actId="20577"/>
          <ac:spMkLst>
            <pc:docMk/>
            <pc:sldMk cId="3170082220" sldId="307"/>
            <ac:spMk id="7" creationId="{0197C09D-FD2F-4035-B837-49F15706DBFD}"/>
          </ac:spMkLst>
        </pc:spChg>
        <pc:picChg chg="del mod">
          <ac:chgData name="Qiao Chen" userId="3c72f0a07fda2dcb" providerId="LiveId" clId="{9D1B7F57-44DF-468F-BC90-84211D79EECC}" dt="2020-05-30T06:45:09.375" v="3056" actId="478"/>
          <ac:picMkLst>
            <pc:docMk/>
            <pc:sldMk cId="3170082220" sldId="307"/>
            <ac:picMk id="8" creationId="{39A16DC5-E928-404D-8F70-4FD1CBF6271A}"/>
          </ac:picMkLst>
        </pc:picChg>
        <pc:picChg chg="add del mod">
          <ac:chgData name="Qiao Chen" userId="3c72f0a07fda2dcb" providerId="LiveId" clId="{9D1B7F57-44DF-468F-BC90-84211D79EECC}" dt="2020-05-30T06:45:13.388" v="3058" actId="478"/>
          <ac:picMkLst>
            <pc:docMk/>
            <pc:sldMk cId="3170082220" sldId="307"/>
            <ac:picMk id="9" creationId="{6176B099-1E31-42D9-A3B7-F0DE797824B6}"/>
          </ac:picMkLst>
        </pc:picChg>
        <pc:picChg chg="add del mod">
          <ac:chgData name="Qiao Chen" userId="3c72f0a07fda2dcb" providerId="LiveId" clId="{9D1B7F57-44DF-468F-BC90-84211D79EECC}" dt="2020-05-30T06:45:11.693" v="3057" actId="478"/>
          <ac:picMkLst>
            <pc:docMk/>
            <pc:sldMk cId="3170082220" sldId="307"/>
            <ac:picMk id="10" creationId="{949C322F-E391-407B-8A12-2D983AAF3C5B}"/>
          </ac:picMkLst>
        </pc:picChg>
      </pc:sldChg>
      <pc:sldChg chg="addSp delSp modSp mod modNotesTx">
        <pc:chgData name="Qiao Chen" userId="3c72f0a07fda2dcb" providerId="LiveId" clId="{9D1B7F57-44DF-468F-BC90-84211D79EECC}" dt="2020-05-31T04:15:47.616" v="7321" actId="20577"/>
        <pc:sldMkLst>
          <pc:docMk/>
          <pc:sldMk cId="759163305" sldId="308"/>
        </pc:sldMkLst>
        <pc:spChg chg="mod">
          <ac:chgData name="Qiao Chen" userId="3c72f0a07fda2dcb" providerId="LiveId" clId="{9D1B7F57-44DF-468F-BC90-84211D79EECC}" dt="2020-05-30T07:04:53.838" v="3684"/>
          <ac:spMkLst>
            <pc:docMk/>
            <pc:sldMk cId="759163305" sldId="308"/>
            <ac:spMk id="2" creationId="{40C9E61A-6C40-46B8-86CF-9CDC695AE6A3}"/>
          </ac:spMkLst>
        </pc:spChg>
        <pc:spChg chg="del mod">
          <ac:chgData name="Qiao Chen" userId="3c72f0a07fda2dcb" providerId="LiveId" clId="{9D1B7F57-44DF-468F-BC90-84211D79EECC}" dt="2020-05-30T08:03:48.550" v="5185" actId="478"/>
          <ac:spMkLst>
            <pc:docMk/>
            <pc:sldMk cId="759163305" sldId="308"/>
            <ac:spMk id="5" creationId="{1CEC60EC-8C26-418F-958F-97774824D7B5}"/>
          </ac:spMkLst>
        </pc:spChg>
        <pc:spChg chg="mod">
          <ac:chgData name="Qiao Chen" userId="3c72f0a07fda2dcb" providerId="LiveId" clId="{9D1B7F57-44DF-468F-BC90-84211D79EECC}" dt="2020-05-31T03:50:45.721" v="7056" actId="27636"/>
          <ac:spMkLst>
            <pc:docMk/>
            <pc:sldMk cId="759163305" sldId="308"/>
            <ac:spMk id="7" creationId="{0197C09D-FD2F-4035-B837-49F15706DBFD}"/>
          </ac:spMkLst>
        </pc:spChg>
        <pc:spChg chg="add mod">
          <ac:chgData name="Qiao Chen" userId="3c72f0a07fda2dcb" providerId="LiveId" clId="{9D1B7F57-44DF-468F-BC90-84211D79EECC}" dt="2020-05-30T08:09:44.335" v="5309" actId="20577"/>
          <ac:spMkLst>
            <pc:docMk/>
            <pc:sldMk cId="759163305" sldId="308"/>
            <ac:spMk id="9" creationId="{5E47846E-BBD8-4A77-ABAC-ACCC78684FDF}"/>
          </ac:spMkLst>
        </pc:spChg>
        <pc:spChg chg="add del mod">
          <ac:chgData name="Qiao Chen" userId="3c72f0a07fda2dcb" providerId="LiveId" clId="{9D1B7F57-44DF-468F-BC90-84211D79EECC}" dt="2020-05-30T08:03:52.104" v="5187" actId="478"/>
          <ac:spMkLst>
            <pc:docMk/>
            <pc:sldMk cId="759163305" sldId="308"/>
            <ac:spMk id="11" creationId="{0F01C41C-2CAC-413D-B895-C8E2F0E1B49D}"/>
          </ac:spMkLst>
        </pc:spChg>
        <pc:spChg chg="add del mod">
          <ac:chgData name="Qiao Chen" userId="3c72f0a07fda2dcb" providerId="LiveId" clId="{9D1B7F57-44DF-468F-BC90-84211D79EECC}" dt="2020-05-30T08:06:09.911" v="5254" actId="478"/>
          <ac:spMkLst>
            <pc:docMk/>
            <pc:sldMk cId="759163305" sldId="308"/>
            <ac:spMk id="12" creationId="{B82E36F3-82A9-4D09-9C6E-FAD266AC96B3}"/>
          </ac:spMkLst>
        </pc:spChg>
        <pc:spChg chg="add del mod ord">
          <ac:chgData name="Qiao Chen" userId="3c72f0a07fda2dcb" providerId="LiveId" clId="{9D1B7F57-44DF-468F-BC90-84211D79EECC}" dt="2020-05-30T08:41:14.273" v="6113" actId="478"/>
          <ac:spMkLst>
            <pc:docMk/>
            <pc:sldMk cId="759163305" sldId="308"/>
            <ac:spMk id="13" creationId="{01F5202C-1FEB-4C03-B096-4A46248A58E8}"/>
          </ac:spMkLst>
        </pc:spChg>
        <pc:spChg chg="add del mod">
          <ac:chgData name="Qiao Chen" userId="3c72f0a07fda2dcb" providerId="LiveId" clId="{9D1B7F57-44DF-468F-BC90-84211D79EECC}" dt="2020-05-30T08:41:29.456" v="6115" actId="478"/>
          <ac:spMkLst>
            <pc:docMk/>
            <pc:sldMk cId="759163305" sldId="308"/>
            <ac:spMk id="15" creationId="{F501E88F-B4FC-414F-85C6-ADFEF58F05A4}"/>
          </ac:spMkLst>
        </pc:spChg>
        <pc:spChg chg="add del mod">
          <ac:chgData name="Qiao Chen" userId="3c72f0a07fda2dcb" providerId="LiveId" clId="{9D1B7F57-44DF-468F-BC90-84211D79EECC}" dt="2020-05-30T08:41:31.891" v="6116" actId="478"/>
          <ac:spMkLst>
            <pc:docMk/>
            <pc:sldMk cId="759163305" sldId="308"/>
            <ac:spMk id="16" creationId="{98E275AF-1AE2-47EC-824D-45BFB819FFAE}"/>
          </ac:spMkLst>
        </pc:spChg>
        <pc:spChg chg="add mod">
          <ac:chgData name="Qiao Chen" userId="3c72f0a07fda2dcb" providerId="LiveId" clId="{9D1B7F57-44DF-468F-BC90-84211D79EECC}" dt="2020-05-31T04:15:47.616" v="7321" actId="20577"/>
          <ac:spMkLst>
            <pc:docMk/>
            <pc:sldMk cId="759163305" sldId="308"/>
            <ac:spMk id="17" creationId="{654F62DD-064A-45D2-8389-0ADE560BEE33}"/>
          </ac:spMkLst>
        </pc:spChg>
        <pc:picChg chg="del">
          <ac:chgData name="Qiao Chen" userId="3c72f0a07fda2dcb" providerId="LiveId" clId="{9D1B7F57-44DF-468F-BC90-84211D79EECC}" dt="2020-05-30T07:13:05.755" v="3812" actId="478"/>
          <ac:picMkLst>
            <pc:docMk/>
            <pc:sldMk cId="759163305" sldId="308"/>
            <ac:picMk id="8" creationId="{D56D0F19-EF55-43ED-B022-41D1738E3013}"/>
          </ac:picMkLst>
        </pc:picChg>
      </pc:sldChg>
      <pc:sldChg chg="addSp delSp modSp new mod modClrScheme chgLayout">
        <pc:chgData name="Qiao Chen" userId="3c72f0a07fda2dcb" providerId="LiveId" clId="{9D1B7F57-44DF-468F-BC90-84211D79EECC}" dt="2020-05-30T05:13:50.717" v="2105"/>
        <pc:sldMkLst>
          <pc:docMk/>
          <pc:sldMk cId="3828082269" sldId="309"/>
        </pc:sldMkLst>
        <pc:spChg chg="del mod ord">
          <ac:chgData name="Qiao Chen" userId="3c72f0a07fda2dcb" providerId="LiveId" clId="{9D1B7F57-44DF-468F-BC90-84211D79EECC}" dt="2020-05-30T05:13:44.943" v="2087" actId="700"/>
          <ac:spMkLst>
            <pc:docMk/>
            <pc:sldMk cId="3828082269" sldId="309"/>
            <ac:spMk id="2" creationId="{0F0EA9B4-B851-4BE7-80A4-B66373285ED7}"/>
          </ac:spMkLst>
        </pc:spChg>
        <pc:spChg chg="del mod ord">
          <ac:chgData name="Qiao Chen" userId="3c72f0a07fda2dcb" providerId="LiveId" clId="{9D1B7F57-44DF-468F-BC90-84211D79EECC}" dt="2020-05-30T05:13:44.943" v="2087" actId="700"/>
          <ac:spMkLst>
            <pc:docMk/>
            <pc:sldMk cId="3828082269" sldId="309"/>
            <ac:spMk id="3" creationId="{3EBB35AA-179C-4850-9087-BDDA1BEB7A98}"/>
          </ac:spMkLst>
        </pc:spChg>
        <pc:spChg chg="add mod ord">
          <ac:chgData name="Qiao Chen" userId="3c72f0a07fda2dcb" providerId="LiveId" clId="{9D1B7F57-44DF-468F-BC90-84211D79EECC}" dt="2020-05-30T05:13:50.717" v="2105"/>
          <ac:spMkLst>
            <pc:docMk/>
            <pc:sldMk cId="3828082269" sldId="309"/>
            <ac:spMk id="4" creationId="{2F5044CC-0FD4-4CDC-A724-397D71B9D869}"/>
          </ac:spMkLst>
        </pc:spChg>
        <pc:spChg chg="add mod ord">
          <ac:chgData name="Qiao Chen" userId="3c72f0a07fda2dcb" providerId="LiveId" clId="{9D1B7F57-44DF-468F-BC90-84211D79EECC}" dt="2020-05-30T05:13:44.943" v="2087" actId="700"/>
          <ac:spMkLst>
            <pc:docMk/>
            <pc:sldMk cId="3828082269" sldId="309"/>
            <ac:spMk id="5" creationId="{5A78732F-0586-485D-AF17-2C06EE7D7BE3}"/>
          </ac:spMkLst>
        </pc:spChg>
      </pc:sldChg>
      <pc:sldChg chg="addSp delSp modSp add mod">
        <pc:chgData name="Qiao Chen" userId="3c72f0a07fda2dcb" providerId="LiveId" clId="{9D1B7F57-44DF-468F-BC90-84211D79EECC}" dt="2020-05-31T06:24:35.070" v="7366" actId="27636"/>
        <pc:sldMkLst>
          <pc:docMk/>
          <pc:sldMk cId="3006583255" sldId="310"/>
        </pc:sldMkLst>
        <pc:spChg chg="del">
          <ac:chgData name="Qiao Chen" userId="3c72f0a07fda2dcb" providerId="LiveId" clId="{9D1B7F57-44DF-468F-BC90-84211D79EECC}" dt="2020-05-30T08:48:10.561" v="6406" actId="478"/>
          <ac:spMkLst>
            <pc:docMk/>
            <pc:sldMk cId="3006583255" sldId="310"/>
            <ac:spMk id="5" creationId="{1CEC60EC-8C26-418F-958F-97774824D7B5}"/>
          </ac:spMkLst>
        </pc:spChg>
        <pc:spChg chg="mod">
          <ac:chgData name="Qiao Chen" userId="3c72f0a07fda2dcb" providerId="LiveId" clId="{9D1B7F57-44DF-468F-BC90-84211D79EECC}" dt="2020-05-31T06:24:35.070" v="7366" actId="27636"/>
          <ac:spMkLst>
            <pc:docMk/>
            <pc:sldMk cId="3006583255" sldId="310"/>
            <ac:spMk id="7" creationId="{0197C09D-FD2F-4035-B837-49F15706DBFD}"/>
          </ac:spMkLst>
        </pc:spChg>
        <pc:spChg chg="add del mod">
          <ac:chgData name="Qiao Chen" userId="3c72f0a07fda2dcb" providerId="LiveId" clId="{9D1B7F57-44DF-468F-BC90-84211D79EECC}" dt="2020-05-30T08:48:14.220" v="6408" actId="478"/>
          <ac:spMkLst>
            <pc:docMk/>
            <pc:sldMk cId="3006583255" sldId="310"/>
            <ac:spMk id="11" creationId="{D800015F-52A8-4C83-8771-94BB7E701B45}"/>
          </ac:spMkLst>
        </pc:spChg>
        <pc:spChg chg="add del mod">
          <ac:chgData name="Qiao Chen" userId="3c72f0a07fda2dcb" providerId="LiveId" clId="{9D1B7F57-44DF-468F-BC90-84211D79EECC}" dt="2020-05-30T08:48:16.976" v="6409" actId="478"/>
          <ac:spMkLst>
            <pc:docMk/>
            <pc:sldMk cId="3006583255" sldId="310"/>
            <ac:spMk id="12" creationId="{DCD748F5-85B6-418E-811C-2B2F5C60E114}"/>
          </ac:spMkLst>
        </pc:spChg>
        <pc:spChg chg="add mod">
          <ac:chgData name="Qiao Chen" userId="3c72f0a07fda2dcb" providerId="LiveId" clId="{9D1B7F57-44DF-468F-BC90-84211D79EECC}" dt="2020-05-31T06:24:35.061" v="7365" actId="27636"/>
          <ac:spMkLst>
            <pc:docMk/>
            <pc:sldMk cId="3006583255" sldId="310"/>
            <ac:spMk id="13" creationId="{1C757587-8B3F-4465-8971-40B924DB6792}"/>
          </ac:spMkLst>
        </pc:spChg>
        <pc:picChg chg="mod">
          <ac:chgData name="Qiao Chen" userId="3c72f0a07fda2dcb" providerId="LiveId" clId="{9D1B7F57-44DF-468F-BC90-84211D79EECC}" dt="2020-05-30T08:48:52.781" v="6427" actId="1076"/>
          <ac:picMkLst>
            <pc:docMk/>
            <pc:sldMk cId="3006583255" sldId="310"/>
            <ac:picMk id="8" creationId="{39A16DC5-E928-404D-8F70-4FD1CBF6271A}"/>
          </ac:picMkLst>
        </pc:picChg>
        <pc:picChg chg="mod">
          <ac:chgData name="Qiao Chen" userId="3c72f0a07fda2dcb" providerId="LiveId" clId="{9D1B7F57-44DF-468F-BC90-84211D79EECC}" dt="2020-05-30T08:49:41.416" v="6429" actId="1076"/>
          <ac:picMkLst>
            <pc:docMk/>
            <pc:sldMk cId="3006583255" sldId="310"/>
            <ac:picMk id="9" creationId="{6176B099-1E31-42D9-A3B7-F0DE797824B6}"/>
          </ac:picMkLst>
        </pc:picChg>
      </pc:sldChg>
      <pc:sldChg chg="addSp delSp modSp add mod modNotesTx">
        <pc:chgData name="Qiao Chen" userId="3c72f0a07fda2dcb" providerId="LiveId" clId="{9D1B7F57-44DF-468F-BC90-84211D79EECC}" dt="2020-05-31T06:46:44.761" v="7434" actId="313"/>
        <pc:sldMkLst>
          <pc:docMk/>
          <pc:sldMk cId="3570394590" sldId="311"/>
        </pc:sldMkLst>
        <pc:spChg chg="del mod">
          <ac:chgData name="Qiao Chen" userId="3c72f0a07fda2dcb" providerId="LiveId" clId="{9D1B7F57-44DF-468F-BC90-84211D79EECC}" dt="2020-05-30T08:12:26.049" v="5334" actId="478"/>
          <ac:spMkLst>
            <pc:docMk/>
            <pc:sldMk cId="3570394590" sldId="311"/>
            <ac:spMk id="5" creationId="{1CEC60EC-8C26-418F-958F-97774824D7B5}"/>
          </ac:spMkLst>
        </pc:spChg>
        <pc:spChg chg="mod">
          <ac:chgData name="Qiao Chen" userId="3c72f0a07fda2dcb" providerId="LiveId" clId="{9D1B7F57-44DF-468F-BC90-84211D79EECC}" dt="2020-05-31T06:46:44.761" v="7434" actId="313"/>
          <ac:spMkLst>
            <pc:docMk/>
            <pc:sldMk cId="3570394590" sldId="311"/>
            <ac:spMk id="7" creationId="{0197C09D-FD2F-4035-B837-49F15706DBFD}"/>
          </ac:spMkLst>
        </pc:spChg>
        <pc:spChg chg="add mod">
          <ac:chgData name="Qiao Chen" userId="3c72f0a07fda2dcb" providerId="LiveId" clId="{9D1B7F57-44DF-468F-BC90-84211D79EECC}" dt="2020-05-30T07:56:24.545" v="5061" actId="20577"/>
          <ac:spMkLst>
            <pc:docMk/>
            <pc:sldMk cId="3570394590" sldId="311"/>
            <ac:spMk id="9" creationId="{76EAA887-20A8-4B89-B266-B76DE925A47C}"/>
          </ac:spMkLst>
        </pc:spChg>
        <pc:spChg chg="add mod">
          <ac:chgData name="Qiao Chen" userId="3c72f0a07fda2dcb" providerId="LiveId" clId="{9D1B7F57-44DF-468F-BC90-84211D79EECC}" dt="2020-05-31T06:46:29.766" v="7424" actId="20577"/>
          <ac:spMkLst>
            <pc:docMk/>
            <pc:sldMk cId="3570394590" sldId="311"/>
            <ac:spMk id="10" creationId="{9CEE2FF7-E8A5-49A6-AD20-E8BC74D9FAAB}"/>
          </ac:spMkLst>
        </pc:spChg>
        <pc:spChg chg="add del mod">
          <ac:chgData name="Qiao Chen" userId="3c72f0a07fda2dcb" providerId="LiveId" clId="{9D1B7F57-44DF-468F-BC90-84211D79EECC}" dt="2020-05-30T08:12:32.042" v="5337" actId="478"/>
          <ac:spMkLst>
            <pc:docMk/>
            <pc:sldMk cId="3570394590" sldId="311"/>
            <ac:spMk id="13" creationId="{639417CC-9DFD-4EC1-9D69-7946DAE4627F}"/>
          </ac:spMkLst>
        </pc:spChg>
        <pc:spChg chg="add del mod">
          <ac:chgData name="Qiao Chen" userId="3c72f0a07fda2dcb" providerId="LiveId" clId="{9D1B7F57-44DF-468F-BC90-84211D79EECC}" dt="2020-05-30T08:12:28.058" v="5336"/>
          <ac:spMkLst>
            <pc:docMk/>
            <pc:sldMk cId="3570394590" sldId="311"/>
            <ac:spMk id="14" creationId="{62695FF5-C84E-439A-89BC-1586D3E1236F}"/>
          </ac:spMkLst>
        </pc:spChg>
        <pc:spChg chg="add del mod">
          <ac:chgData name="Qiao Chen" userId="3c72f0a07fda2dcb" providerId="LiveId" clId="{9D1B7F57-44DF-468F-BC90-84211D79EECC}" dt="2020-05-31T04:16:49.707" v="7322" actId="478"/>
          <ac:spMkLst>
            <pc:docMk/>
            <pc:sldMk cId="3570394590" sldId="311"/>
            <ac:spMk id="15" creationId="{939423DE-094E-4B83-9E1D-30C3C6397DD7}"/>
          </ac:spMkLst>
        </pc:spChg>
        <pc:spChg chg="add del mod">
          <ac:chgData name="Qiao Chen" userId="3c72f0a07fda2dcb" providerId="LiveId" clId="{9D1B7F57-44DF-468F-BC90-84211D79EECC}" dt="2020-05-31T04:16:52.790" v="7325" actId="478"/>
          <ac:spMkLst>
            <pc:docMk/>
            <pc:sldMk cId="3570394590" sldId="311"/>
            <ac:spMk id="18" creationId="{E12E3E20-08C1-40CA-ACE0-1B1282507133}"/>
          </ac:spMkLst>
        </pc:spChg>
        <pc:spChg chg="add del mod">
          <ac:chgData name="Qiao Chen" userId="3c72f0a07fda2dcb" providerId="LiveId" clId="{9D1B7F57-44DF-468F-BC90-84211D79EECC}" dt="2020-05-31T04:16:51.372" v="7324"/>
          <ac:spMkLst>
            <pc:docMk/>
            <pc:sldMk cId="3570394590" sldId="311"/>
            <ac:spMk id="19" creationId="{09C39F76-9BF8-4396-B4C9-B0D51EB4DDF7}"/>
          </ac:spMkLst>
        </pc:spChg>
        <pc:spChg chg="add mod">
          <ac:chgData name="Qiao Chen" userId="3c72f0a07fda2dcb" providerId="LiveId" clId="{9D1B7F57-44DF-468F-BC90-84211D79EECC}" dt="2020-05-31T06:41:34.206" v="7375" actId="27636"/>
          <ac:spMkLst>
            <pc:docMk/>
            <pc:sldMk cId="3570394590" sldId="311"/>
            <ac:spMk id="20" creationId="{3F5DF69B-B515-4A95-9A35-3AE65FA2A3B7}"/>
          </ac:spMkLst>
        </pc:spChg>
        <pc:picChg chg="del mod">
          <ac:chgData name="Qiao Chen" userId="3c72f0a07fda2dcb" providerId="LiveId" clId="{9D1B7F57-44DF-468F-BC90-84211D79EECC}" dt="2020-05-30T07:47:47.678" v="5025" actId="21"/>
          <ac:picMkLst>
            <pc:docMk/>
            <pc:sldMk cId="3570394590" sldId="311"/>
            <ac:picMk id="8" creationId="{D56D0F19-EF55-43ED-B022-41D1738E3013}"/>
          </ac:picMkLst>
        </pc:picChg>
        <pc:picChg chg="add mod">
          <ac:chgData name="Qiao Chen" userId="3c72f0a07fda2dcb" providerId="LiveId" clId="{9D1B7F57-44DF-468F-BC90-84211D79EECC}" dt="2020-05-30T08:40:53.722" v="6112" actId="1036"/>
          <ac:picMkLst>
            <pc:docMk/>
            <pc:sldMk cId="3570394590" sldId="311"/>
            <ac:picMk id="11" creationId="{4634B802-ABF9-4167-86C6-8E03EBBC4988}"/>
          </ac:picMkLst>
        </pc:picChg>
        <pc:picChg chg="add del mod">
          <ac:chgData name="Qiao Chen" userId="3c72f0a07fda2dcb" providerId="LiveId" clId="{9D1B7F57-44DF-468F-BC90-84211D79EECC}" dt="2020-05-30T07:47:53.937" v="5029"/>
          <ac:picMkLst>
            <pc:docMk/>
            <pc:sldMk cId="3570394590" sldId="311"/>
            <ac:picMk id="12" creationId="{BDEFA0CC-C928-4016-A230-F8A86DB46E7A}"/>
          </ac:picMkLst>
        </pc:picChg>
        <pc:picChg chg="add mod">
          <ac:chgData name="Qiao Chen" userId="3c72f0a07fda2dcb" providerId="LiveId" clId="{9D1B7F57-44DF-468F-BC90-84211D79EECC}" dt="2020-05-30T08:49:52.777" v="6431" actId="1076"/>
          <ac:picMkLst>
            <pc:docMk/>
            <pc:sldMk cId="3570394590" sldId="311"/>
            <ac:picMk id="16" creationId="{74902337-584E-44BB-BC32-DA6A3962AC23}"/>
          </ac:picMkLst>
        </pc:picChg>
      </pc:sldChg>
      <pc:sldChg chg="addSp delSp modSp new mod modClrScheme chgLayout">
        <pc:chgData name="Qiao Chen" userId="3c72f0a07fda2dcb" providerId="LiveId" clId="{9D1B7F57-44DF-468F-BC90-84211D79EECC}" dt="2020-05-30T08:42:02.326" v="6128"/>
        <pc:sldMkLst>
          <pc:docMk/>
          <pc:sldMk cId="707030477" sldId="312"/>
        </pc:sldMkLst>
        <pc:spChg chg="del mod ord">
          <ac:chgData name="Qiao Chen" userId="3c72f0a07fda2dcb" providerId="LiveId" clId="{9D1B7F57-44DF-468F-BC90-84211D79EECC}" dt="2020-05-30T08:41:59.035" v="6119" actId="700"/>
          <ac:spMkLst>
            <pc:docMk/>
            <pc:sldMk cId="707030477" sldId="312"/>
            <ac:spMk id="2" creationId="{97426553-3D65-4E60-8937-BC1F0D8D3CAC}"/>
          </ac:spMkLst>
        </pc:spChg>
        <pc:spChg chg="del mod ord">
          <ac:chgData name="Qiao Chen" userId="3c72f0a07fda2dcb" providerId="LiveId" clId="{9D1B7F57-44DF-468F-BC90-84211D79EECC}" dt="2020-05-30T08:41:59.035" v="6119" actId="700"/>
          <ac:spMkLst>
            <pc:docMk/>
            <pc:sldMk cId="707030477" sldId="312"/>
            <ac:spMk id="3" creationId="{FEC4A40F-335A-4E9B-9645-B97FE065AF58}"/>
          </ac:spMkLst>
        </pc:spChg>
        <pc:spChg chg="del">
          <ac:chgData name="Qiao Chen" userId="3c72f0a07fda2dcb" providerId="LiveId" clId="{9D1B7F57-44DF-468F-BC90-84211D79EECC}" dt="2020-05-30T08:41:59.035" v="6119" actId="700"/>
          <ac:spMkLst>
            <pc:docMk/>
            <pc:sldMk cId="707030477" sldId="312"/>
            <ac:spMk id="4" creationId="{F37E2149-2523-4E96-A749-CDFE208E4632}"/>
          </ac:spMkLst>
        </pc:spChg>
        <pc:spChg chg="del">
          <ac:chgData name="Qiao Chen" userId="3c72f0a07fda2dcb" providerId="LiveId" clId="{9D1B7F57-44DF-468F-BC90-84211D79EECC}" dt="2020-05-30T08:41:59.035" v="6119" actId="700"/>
          <ac:spMkLst>
            <pc:docMk/>
            <pc:sldMk cId="707030477" sldId="312"/>
            <ac:spMk id="5" creationId="{E949B2B7-BBD2-4299-BF87-FD51C559C3A5}"/>
          </ac:spMkLst>
        </pc:spChg>
        <pc:spChg chg="del">
          <ac:chgData name="Qiao Chen" userId="3c72f0a07fda2dcb" providerId="LiveId" clId="{9D1B7F57-44DF-468F-BC90-84211D79EECC}" dt="2020-05-30T08:41:59.035" v="6119" actId="700"/>
          <ac:spMkLst>
            <pc:docMk/>
            <pc:sldMk cId="707030477" sldId="312"/>
            <ac:spMk id="6" creationId="{1DF1C458-2702-48FA-A5A2-E3B85F825ADB}"/>
          </ac:spMkLst>
        </pc:spChg>
        <pc:spChg chg="add mod ord">
          <ac:chgData name="Qiao Chen" userId="3c72f0a07fda2dcb" providerId="LiveId" clId="{9D1B7F57-44DF-468F-BC90-84211D79EECC}" dt="2020-05-30T08:42:02.326" v="6128"/>
          <ac:spMkLst>
            <pc:docMk/>
            <pc:sldMk cId="707030477" sldId="312"/>
            <ac:spMk id="7" creationId="{2D4BAFA6-7099-48DC-A47A-61F850DC23D5}"/>
          </ac:spMkLst>
        </pc:spChg>
        <pc:spChg chg="add mod ord">
          <ac:chgData name="Qiao Chen" userId="3c72f0a07fda2dcb" providerId="LiveId" clId="{9D1B7F57-44DF-468F-BC90-84211D79EECC}" dt="2020-05-30T08:41:59.035" v="6119" actId="700"/>
          <ac:spMkLst>
            <pc:docMk/>
            <pc:sldMk cId="707030477" sldId="312"/>
            <ac:spMk id="8" creationId="{AFA9F396-AC72-40AE-9628-4F470E96F06A}"/>
          </ac:spMkLst>
        </pc:spChg>
      </pc:sldChg>
      <pc:sldChg chg="modSp new mod">
        <pc:chgData name="Qiao Chen" userId="3c72f0a07fda2dcb" providerId="LiveId" clId="{9D1B7F57-44DF-468F-BC90-84211D79EECC}" dt="2020-05-30T08:59:42" v="6773"/>
        <pc:sldMkLst>
          <pc:docMk/>
          <pc:sldMk cId="782659242" sldId="313"/>
        </pc:sldMkLst>
        <pc:spChg chg="mod">
          <ac:chgData name="Qiao Chen" userId="3c72f0a07fda2dcb" providerId="LiveId" clId="{9D1B7F57-44DF-468F-BC90-84211D79EECC}" dt="2020-05-30T08:57:11.442" v="6448"/>
          <ac:spMkLst>
            <pc:docMk/>
            <pc:sldMk cId="782659242" sldId="313"/>
            <ac:spMk id="2" creationId="{91D6CDD2-BBAD-4EC3-9E54-4ADBCC3B552B}"/>
          </ac:spMkLst>
        </pc:spChg>
        <pc:spChg chg="mod">
          <ac:chgData name="Qiao Chen" userId="3c72f0a07fda2dcb" providerId="LiveId" clId="{9D1B7F57-44DF-468F-BC90-84211D79EECC}" dt="2020-05-30T08:59:42" v="6773"/>
          <ac:spMkLst>
            <pc:docMk/>
            <pc:sldMk cId="782659242" sldId="313"/>
            <ac:spMk id="3" creationId="{06D0DDCC-B8C6-41E6-B691-9ED2775580E1}"/>
          </ac:spMkLst>
        </pc:spChg>
      </pc:sldChg>
      <pc:sldChg chg="addSp delSp modSp new mod modClrScheme chgLayout">
        <pc:chgData name="Qiao Chen" userId="3c72f0a07fda2dcb" providerId="LiveId" clId="{9D1B7F57-44DF-468F-BC90-84211D79EECC}" dt="2020-05-31T02:13:45.860" v="6998"/>
        <pc:sldMkLst>
          <pc:docMk/>
          <pc:sldMk cId="1773345484" sldId="314"/>
        </pc:sldMkLst>
        <pc:spChg chg="del mod ord">
          <ac:chgData name="Qiao Chen" userId="3c72f0a07fda2dcb" providerId="LiveId" clId="{9D1B7F57-44DF-468F-BC90-84211D79EECC}" dt="2020-05-31T02:13:36.185" v="6955" actId="700"/>
          <ac:spMkLst>
            <pc:docMk/>
            <pc:sldMk cId="1773345484" sldId="314"/>
            <ac:spMk id="2" creationId="{C8DF6AC4-445D-4BE3-99EA-C18A1E32747F}"/>
          </ac:spMkLst>
        </pc:spChg>
        <pc:spChg chg="del mod ord">
          <ac:chgData name="Qiao Chen" userId="3c72f0a07fda2dcb" providerId="LiveId" clId="{9D1B7F57-44DF-468F-BC90-84211D79EECC}" dt="2020-05-31T02:13:36.185" v="6955" actId="700"/>
          <ac:spMkLst>
            <pc:docMk/>
            <pc:sldMk cId="1773345484" sldId="314"/>
            <ac:spMk id="3" creationId="{652A74A5-80A6-432E-B030-C90626B50678}"/>
          </ac:spMkLst>
        </pc:spChg>
        <pc:spChg chg="add mod ord">
          <ac:chgData name="Qiao Chen" userId="3c72f0a07fda2dcb" providerId="LiveId" clId="{9D1B7F57-44DF-468F-BC90-84211D79EECC}" dt="2020-05-31T02:13:45.860" v="6998"/>
          <ac:spMkLst>
            <pc:docMk/>
            <pc:sldMk cId="1773345484" sldId="314"/>
            <ac:spMk id="4" creationId="{A6FF461E-C82E-4612-8F23-B0888C0859F0}"/>
          </ac:spMkLst>
        </pc:spChg>
        <pc:spChg chg="add mod ord">
          <ac:chgData name="Qiao Chen" userId="3c72f0a07fda2dcb" providerId="LiveId" clId="{9D1B7F57-44DF-468F-BC90-84211D79EECC}" dt="2020-05-31T02:13:36.185" v="6955" actId="700"/>
          <ac:spMkLst>
            <pc:docMk/>
            <pc:sldMk cId="1773345484" sldId="314"/>
            <ac:spMk id="5" creationId="{75ECEA24-849E-4573-9834-201DD1D1DEF8}"/>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6:34.971"/>
    </inkml:context>
    <inkml:brush xml:id="br0">
      <inkml:brushProperty name="width" value="0.05" units="cm"/>
      <inkml:brushProperty name="height" value="0.05" units="cm"/>
    </inkml:brush>
  </inkml:definitions>
  <inkml:trace contextRef="#ctx0" brushRef="#br0">1868 34 184 0 0,'-2'-2'231'0'0,"1"1"0"0"0,-1-1 0 0 0,1 1 0 0 0,0-1 0 0 0,0 0 0 0 0,0 1 0 0 0,0-1 0 0 0,0 0 0 0 0,0 0 0 0 0,0 0 0 0 0,1 0 0 0 0,-1 0 0 0 0,1 0-1 0 0,-1 0 1 0 0,1 0 0 0 0,0-3 0 0 0,-26 21 11 0 0,-31 19-176 0 0,3-1-25 0 0,-62 28 0 0 0,107-57-34 0 0,-1 0 0 0 0,1 1 0 0 0,1 1 0 0 0,-11 8-1 0 0,-28 20 97 0 0,-105 55 245 0 0,-98 90-33 0 0,218-153-290 0 0,2 2-1 0 0,-29 33 0 0 0,10-9 13 0 0,-8 10 13 0 0,-26 25 131 0 0,49-59-106 0 0,21-19-29 0 0,0 1-1 0 0,1 0 0 0 0,0 1 1 0 0,1 1-1 0 0,-12 15 1 0 0,-75 94 14 0 0,71-83-29 0 0,7-10 34 0 0,-31 57-1 0 0,-21 33 335 0 0,33-58-352 0 0,-9 17 19 0 0,-1 23-26 0 0,35-68-30 0 0,1 1 1 0 0,3 1-1 0 0,0 0 1 0 0,-5 42-1 0 0,-16 52-19 0 0,-15 84 134 0 0,24-120-66 0 0,16-69-18 0 0,0-1 0 0 0,1 1 0 0 0,1 0-1 0 0,0 31 1 0 0,2-19-18 0 0,-1-1-1 0 0,-12 56 1 0 0,8-55-17 0 0,-5 35 820 0 0,3 1 1 0 0,2 96-1 0 0,14-84-402 0 0,-4-66-251 0 0,-1 1 0 0 0,-1 0 1 0 0,0-1-1 0 0,-1 1 0 0 0,-4 22 0 0 0,-1-4-206 0 0,1 1-1 0 0,3 55 0 0 0,1-70 4 0 0,-8 130-25 0 0,0-82 63 0 0,6-61-19 0 0,0 0 1 0 0,1 1-1 0 0,0 0 0 0 0,0-1 0 0 0,1 1 0 0 0,0 0 0 0 0,1-1 0 0 0,1 1 0 0 0,3 16 0 0 0,15 43-134 0 0,-16-51 159 0 0,1 1 1 0 0,1-1 0 0 0,0 0-1 0 0,2-1 1 0 0,18 34 0 0 0,-21-45-4 0 0,-1-1 0 0 0,1 1 0 0 0,1-1 0 0 0,-1 0 0 0 0,1 0 0 0 0,0 0 0 0 0,0-1 0 0 0,1 0 0 0 0,0 0 0 0 0,10 5 0 0 0,71 40 18 0 0,-67-40-20 0 0,-1 2 1 0 0,33 25-1 0 0,-36-24 19 0 0,0-1 0 0 0,0-1 0 0 0,1 0 0 0 0,21 8 0 0 0,5-4 100 0 0,1-2 1 0 0,92 15-1 0 0,95-5 141 0 0,-160-21-220 0 0,0-3 1 0 0,93-14-1 0 0,72-2 86 0 0,-122 16-66 0 0,199-28 1 0 0,-76-26 113 0 0,-148 31-104 0 0,112-16 1 0 0,-91 28-122 0 0,221-36 56 0 0,-273 38-13 0 0,1 4-1 0 0,0 2 0 0 0,78 5 0 0 0,-55 0 0 0 0,54 6-18 0 0,-90-2 7 0 0,0-3-1 0 0,69-5 1 0 0,-69 0-10 0 0,57 3 0 0 0,-72 2 5 0 0,0-2 1 0 0,0-2-1 0 0,0 0 1 0 0,49-11-1 0 0,-57 5-8 0 0,-1 0-1 0 0,0-2 1 0 0,-1 0-1 0 0,-1-1 1 0 0,1-2-1 0 0,-2 0 1 0 0,0-1 0 0 0,28-25-1 0 0,-41 31 45 0 0,0 0 1 0 0,-1 0-1 0 0,0-1 0 0 0,0 1 0 0 0,-1-2 1 0 0,0 1-1 0 0,5-13 0 0 0,23-72 446 0 0,-27 72-65 0 0,-1 0 0 0 0,-1-1 0 0 0,0 0 0 0 0,-2 0 0 0 0,-1 0 0 0 0,0 0 0 0 0,-5-34 0 0 0,-1 37-319 0 0,-1 1 0 0 0,-12-29 0 0 0,-6-18-28 0 0,13 33 30 0 0,-20-43 1 0 0,17 43 30 0 0,-14-45 1 0 0,-11-48 63 0 0,-12-50-141 0 0,35 106-20 0 0,5 20-9 0 0,-1-1 0 0 0,-3 2 0 0 0,-21-48 0 0 0,-87-130-12 0 0,13 27 83 0 0,85 155-90 0 0,-3 2 0 0 0,-1 1 1 0 0,-3 1-1 0 0,-44-44 0 0 0,-41-55-12 0 0,55 61 29 0 0,-36-52 6 0 0,-30-50-45 0 0,31 47 46 0 0,61 87-55 0 0,-79-79 0 0 0,35 41 95 0 0,-4 0-16 0 0,-16-18-102 0 0,52 48 38 0 0,-71-62 0 0 0,13 15-10 0 0,-58-50 59 0 0,139 136-20 0 0,0 1 0 0 0,-1 2 1 0 0,-1 0-1 0 0,0 2 0 0 0,-1 0 1 0 0,-38-8-1 0 0,-3-2-24 0 0,61 18 21 0 0,0 0 0 0 0,0 1 0 0 0,-1 1 0 0 0,1-1-1 0 0,0 1 1 0 0,-1 0 0 0 0,1 1 0 0 0,-1 0 0 0 0,1 1 0 0 0,-1 0 0 0 0,1 0 0 0 0,-1 0 0 0 0,1 1 0 0 0,-10 4 0 0 0,-2 0-5 0 0,4-2 0 0 0,1 0-1 0 0,0 1 0 0 0,1 1 1 0 0,-1 1-1 0 0,1 0 1 0 0,-20 13-1 0 0,20-10 14 0 0,1-1-12 0 0,0 0 1 0 0,0 1-1 0 0,1 1 1 0 0,1 0-1 0 0,-20 23 1 0 0,23-24-292 0 0,-6 10 490 0 0,15-12-2671 0 0,8-2-3710 0 0,1-14 1573 0 0,-3-3 2627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14.330"/>
    </inkml:context>
    <inkml:brush xml:id="br0">
      <inkml:brushProperty name="width" value="0.05" units="cm"/>
      <inkml:brushProperty name="height" value="0.05" units="cm"/>
    </inkml:brush>
  </inkml:definitions>
  <inkml:trace contextRef="#ctx0" brushRef="#br0">0 12 76 0 0,'31'-12'5765'0'0,"-17"12"-5529"0"0,0 1 1 0 0,0 0-1 0 0,0 0 0 0 0,0 1 0 0 0,0 1 1 0 0,-1 1-1 0 0,14 4 0 0 0,-23-6-194 0 0,0 0 0 0 0,0 0 0 0 0,0 0 0 0 0,0 0-1 0 0,-1 0 1 0 0,1 1 0 0 0,-1 0 0 0 0,0 0 0 0 0,0 0 0 0 0,0 0 0 0 0,0 0 0 0 0,0 0 0 0 0,0 1 0 0 0,-1 0-1 0 0,0-1 1 0 0,0 1 0 0 0,0 0 0 0 0,0 0 0 0 0,-1 0 0 0 0,1 0 0 0 0,-1 0 0 0 0,0 0 0 0 0,0 1-1 0 0,0-1 1 0 0,-1 0 0 0 0,0 8 0 0 0,0-2 112 0 0,0-1 0 0 0,-1 0 0 0 0,0 1 0 0 0,0-1 0 0 0,-1 0 0 0 0,0 0 0 0 0,-1 0 0 0 0,0 0 1 0 0,-1-1-1 0 0,0 1 0 0 0,0-1 0 0 0,0 0 0 0 0,-1 0 0 0 0,-1 0 0 0 0,1-1 0 0 0,-1 0 0 0 0,0 0 0 0 0,-1 0 0 0 0,0-1 0 0 0,0 1 0 0 0,0-2 0 0 0,-12 8 0 0 0,10-7 1071 0 0,-2-2-6323 0 0,15-20-792 0 0,-1 7 4256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29.184"/>
    </inkml:context>
    <inkml:brush xml:id="br0">
      <inkml:brushProperty name="width" value="0.05" units="cm"/>
      <inkml:brushProperty name="height" value="0.05" units="cm"/>
    </inkml:brush>
  </inkml:definitions>
  <inkml:trace contextRef="#ctx0" brushRef="#br0">356 78 808 0 0,'-36'-9'9558'0'0,"13"1"-5290"0"0,-8 11-3943 0 0,17 3-277 0 0,0 0 0 0 0,0 1-1 0 0,1 0 1 0 0,0 1-1 0 0,0 1 1 0 0,1 0 0 0 0,0 1-1 0 0,0 0 1 0 0,1 1 0 0 0,1 0-1 0 0,0 0 1 0 0,-11 17-1 0 0,8-10 52 0 0,1 0 0 0 0,1 1 0 0 0,0 1 0 0 0,2-1 0 0 0,0 2 0 0 0,1-1 0 0 0,-10 43 0 0 0,16-48-85 0 0,0 0 1 0 0,1 0-1 0 0,1 1 0 0 0,0-1 1 0 0,1 0-1 0 0,1 0 0 0 0,0 0 0 0 0,1 0 1 0 0,0 0-1 0 0,7 14 0 0 0,-9-24-30 0 0,1-1-1 0 0,0 1 1 0 0,0 0-1 0 0,0-1 0 0 0,0 0 1 0 0,1 0-1 0 0,0 1 1 0 0,0-2-1 0 0,0 1 0 0 0,0 0 1 0 0,1-1-1 0 0,-1 1 1 0 0,1-1-1 0 0,0 0 1 0 0,0 0-1 0 0,0 0 0 0 0,0-1 1 0 0,1 0-1 0 0,-1 1 1 0 0,1-2-1 0 0,-1 1 0 0 0,1 0 1 0 0,0-1-1 0 0,0 0 1 0 0,0 0-1 0 0,-1 0 1 0 0,1-1-1 0 0,0 0 0 0 0,0 0 1 0 0,0 0-1 0 0,0 0 1 0 0,0-1-1 0 0,9-2 0 0 0,3-1 3 0 0,0-1-1 0 0,0-1 1 0 0,0-1-1 0 0,-1 0 0 0 0,0-2 1 0 0,-1 1-1 0 0,0-2 1 0 0,0 0-1 0 0,-1-1 0 0 0,0 0 1 0 0,-1-1-1 0 0,0 0 0 0 0,-1-2 1 0 0,0 1-1 0 0,-1-1 1 0 0,-1-1-1 0 0,0 0 0 0 0,-1 0 1 0 0,-1-1-1 0 0,0 0 0 0 0,-1 0 1 0 0,-1-1-1 0 0,-1 0 1 0 0,0 0-1 0 0,-1-1 0 0 0,2-22 1 0 0,-2 16 169 0 0,-2-1 0 0 0,-1-26 0 0 0,-1 42-77 0 0,-1-1 1 0 0,0 1-1 0 0,-1 0 1 0 0,0 0-1 0 0,0 0 1 0 0,-1 0-1 0 0,0 0 1 0 0,-7-13-1 0 0,-1 3 121 0 0,-1 2-1 0 0,-22-26 0 0 0,26 34-187 0 0,7 7 3 0 0,0 1-1 0 0,-1 0 0 0 0,1 0 0 0 0,0 0 1 0 0,-1-1-1 0 0,0 1 0 0 0,1 1 1 0 0,-1-1-1 0 0,0 0 0 0 0,1 0 1 0 0,-1 1-1 0 0,0-1 0 0 0,0 1 1 0 0,1-1-1 0 0,-1 1 0 0 0,0 0 0 0 0,0 0 1 0 0,0-1-1 0 0,0 1 0 0 0,0 1 1 0 0,1-1-1 0 0,-1 0 0 0 0,0 0 1 0 0,0 1-1 0 0,0-1 0 0 0,1 1 0 0 0,-3 0 1 0 0,-54 29 1 0 0,25-11 17 0 0,7-5-114 0 0,-4 2-312 0 0,7-12-7788 0 0,22-4 5403 0 0,1-1 195 0 0,2-3 371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29.969"/>
    </inkml:context>
    <inkml:brush xml:id="br0">
      <inkml:brushProperty name="width" value="0.05" units="cm"/>
      <inkml:brushProperty name="height" value="0.05" units="cm"/>
    </inkml:brush>
  </inkml:definitions>
  <inkml:trace contextRef="#ctx0" brushRef="#br0">282 9 184 0 0,'-1'-1'799'0'0,"-1"0"0"0"0,0 0 0 0 0,0 0 0 0 0,0 0-1 0 0,0 0 1 0 0,0 1 0 0 0,-1-1 0 0 0,1 1 0 0 0,0-1 0 0 0,0 1 0 0 0,0 0 0 0 0,0 0-1 0 0,-1 0 1 0 0,1 0 0 0 0,0 0 0 0 0,0 0 0 0 0,-4 1 0 0 0,-18 6 2551 0 0,4 1-4470 0 0,3 1 1159 0 0,0 1-1 0 0,1 1 1 0 0,0 0-1 0 0,1 1 0 0 0,1 1 1 0 0,-24 26-1 0 0,31-32-30 0 0,1 0-1 0 0,0 1 1 0 0,0 0-1 0 0,1 0 1 0 0,0 0 0 0 0,0 1-1 0 0,1-1 1 0 0,0 1-1 0 0,1 0 1 0 0,0 0-1 0 0,0 1 1 0 0,1-1 0 0 0,0 1-1 0 0,1-1 1 0 0,-1 15-1 0 0,3-18-8 0 0,0-1 0 0 0,1 0-1 0 0,-1 0 1 0 0,1 0 0 0 0,0 0 0 0 0,0-1-1 0 0,1 1 1 0 0,-1 0 0 0 0,1-1 0 0 0,0 0-1 0 0,0 1 1 0 0,1-1 0 0 0,-1-1 0 0 0,1 1-1 0 0,0 0 1 0 0,0-1 0 0 0,0 0 0 0 0,0 0-1 0 0,6 3 1 0 0,13 8-756 0 0,0-2 0 0 0,41 15-1 0 0,-29-12-2001 0 0,-34-14 2679 0 0,4 1-779 0 0,1 1 0 0 0,-1-1 1 0 0,0 0-1 0 0,1 0 0 0 0,-1 0 0 0 0,1-1 0 0 0,-1 0 0 0 0,1 0 0 0 0,0-1 0 0 0,0 1 0 0 0,5-1 0 0 0,1-2-610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30.754"/>
    </inkml:context>
    <inkml:brush xml:id="br0">
      <inkml:brushProperty name="width" value="0.05" units="cm"/>
      <inkml:brushProperty name="height" value="0.05" units="cm"/>
    </inkml:brush>
  </inkml:definitions>
  <inkml:trace contextRef="#ctx0" brushRef="#br0">142 2 796 0 0,'0'-1'153'0'0,"0"1"0"0"0,-1 0-1 0 0,1 0 1 0 0,0 0 0 0 0,0 0 0 0 0,-1 0-1 0 0,1 0 1 0 0,0-1 0 0 0,0 1-1 0 0,-1 0 1 0 0,1 0 0 0 0,0 0 0 0 0,0 0-1 0 0,-1 0 1 0 0,1 0 0 0 0,0 0 0 0 0,0 0-1 0 0,-1 0 1 0 0,1 0 0 0 0,0 0 0 0 0,0 1-1 0 0,-1-1 1 0 0,1 0 0 0 0,0 0 0 0 0,0 0-1 0 0,0 0 1 0 0,-1 0 0 0 0,1 0 0 0 0,0 0-1 0 0,0 1 1 0 0,0-1 0 0 0,-1 0 0 0 0,1 0-1 0 0,0 0 1 0 0,0 0 0 0 0,0 1 0 0 0,0-1-1 0 0,-1 0 1 0 0,1 1 0 0 0,-9 14 2601 0 0,-5 25-1134 0 0,13-34-991 0 0,-43 115 2987 0 0,-17 56-2538 0 0,57-150-1535 0 0,14-46-268 0 0,14-45-151 0 0,-11 29 503 0 0,22-48-1 0 0,-30 73 462 0 0,1 0-1 0 0,0 0 0 0 0,0 1 0 0 0,1 0 0 0 0,0 0 0 0 0,0 1 1 0 0,1 0-1 0 0,0 0 0 0 0,12-8 0 0 0,-19 15-63 0 0,0 0 1 0 0,0 0-1 0 0,0 0 0 0 0,0 1 0 0 0,0-1 1 0 0,0 0-1 0 0,1 1 0 0 0,-1-1 0 0 0,0 1 1 0 0,0-1-1 0 0,1 1 0 0 0,-1 0 0 0 0,0-1 1 0 0,1 1-1 0 0,-1 0 0 0 0,0 0 1 0 0,1 0-1 0 0,-1 0 0 0 0,0 0 0 0 0,1 0 1 0 0,-1 1-1 0 0,0-1 0 0 0,0 0 0 0 0,1 0 1 0 0,-1 1-1 0 0,2 0 0 0 0,-1 1 7 0 0,-1-1 0 0 0,1 1 1 0 0,-1-1-1 0 0,0 1 0 0 0,0 0 0 0 0,1 0 0 0 0,-1 0 0 0 0,0 0 0 0 0,0-1 0 0 0,-1 1 0 0 0,1 0 0 0 0,0 1 1 0 0,-1-1-1 0 0,1 3 0 0 0,1 9 64 0 0,0 0 1 0 0,-2-1 0 0 0,0 25-1 0 0,-11 41 61 0 0,7-61-151 0 0,1-1-1 0 0,1 1 1 0 0,1 0 0 0 0,0 0-1 0 0,1 0 1 0 0,4 31 0 0 0,-3-47-15 0 0,-1-1-1 0 0,0 1 1 0 0,0-1 0 0 0,1 1-1 0 0,-1 0 1 0 0,1-1 0 0 0,-1 1-1 0 0,1-1 1 0 0,-1 0 0 0 0,1 1-1 0 0,0-1 1 0 0,0 0 0 0 0,0 1 0 0 0,0-1-1 0 0,0 0 1 0 0,0 0 0 0 0,0 0-1 0 0,0 0 1 0 0,1 0 0 0 0,-1 0-1 0 0,0 0 1 0 0,3 1 0 0 0,-3-2-170 0 0,1 0 1 0 0,-1 1 0 0 0,1-1 0 0 0,-1-1 0 0 0,1 1-1 0 0,-1 0 1 0 0,1 0 0 0 0,-1 0 0 0 0,1-1-1 0 0,-1 1 1 0 0,1-1 0 0 0,-1 1 0 0 0,1-1-1 0 0,-1 0 1 0 0,0 0 0 0 0,1 1 0 0 0,-1-1-1 0 0,2-2 1 0 0,4-3-1173 0 0,-1 0-1 0 0,1 0 1 0 0,-1-1-1 0 0,0 0 0 0 0,0-1 1 0 0,4-7-1 0 0,0-1-587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31.725"/>
    </inkml:context>
    <inkml:brush xml:id="br0">
      <inkml:brushProperty name="width" value="0.05" units="cm"/>
      <inkml:brushProperty name="height" value="0.05" units="cm"/>
    </inkml:brush>
  </inkml:definitions>
  <inkml:trace contextRef="#ctx0" brushRef="#br0">130 1 336 0 0,'7'0'951'0'0,"0"1"0"0"0,-1 0 0 0 0,1 0 0 0 0,0 1 1 0 0,-1-1-1 0 0,8 5 0 0 0,66 34 1609 0 0,-69-34-1744 0 0,0 0-635 0 0,-1 0 0 0 0,0 0 0 0 0,-1 1 0 0 0,0 1 1 0 0,0-1-1 0 0,0 1 0 0 0,-1 1 0 0 0,0 0 0 0 0,-1 0 1 0 0,0 0-1 0 0,0 1 0 0 0,-1 0 0 0 0,-1 0 0 0 0,1 1 1 0 0,-2-1-1 0 0,1 1 0 0 0,-1 0 0 0 0,-1 1 0 0 0,0-1 1 0 0,-1 1-1 0 0,0-1 0 0 0,-1 1 0 0 0,0 0 0 0 0,-1-1 1 0 0,0 1-1 0 0,0 0 0 0 0,-2-1 0 0 0,1 1 0 0 0,-2 0 1 0 0,1-1-1 0 0,-2 0 0 0 0,1 0 0 0 0,-1 0 0 0 0,-1 0 1 0 0,-7 11-1 0 0,-8 8 335 0 0,-2-1-1 0 0,-1 0 1 0 0,-2-2 0 0 0,0-1-1 0 0,-2-1 1 0 0,-44 31 0 0 0,65-51-683 0 0,-1 0 0 0 0,-1-1 0 0 0,1 1 0 0 0,-1-2 0 0 0,1 1 0 0 0,-1-1 0 0 0,0 0 0 0 0,0-1 0 0 0,-16 3 0 0 0,-10-4-3624 0 0,2-10-3923 0 0,20-2 2905 0 0,9 2 2982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26.368"/>
    </inkml:context>
    <inkml:brush xml:id="br0">
      <inkml:brushProperty name="width" value="0.05" units="cm"/>
      <inkml:brushProperty name="height" value="0.05" units="cm"/>
    </inkml:brush>
  </inkml:definitions>
  <inkml:trace contextRef="#ctx0" brushRef="#br0">0 1 568 0 0,'13'33'6341'0'0,"-13"-33"-6311"0"0,28 32 4219 0 0,12 13-1781 0 0,72 77 299 0 0,-82-93-2592 0 0,75 72 53 0 0,144 178 0 0 0,-234-257-217 0 0,0 2-1 0 0,-2 0 0 0 0,-1 0 1 0 0,0 1-1 0 0,-2 1 1 0 0,-1-1-1 0 0,8 41 1 0 0,-13-57 12 0 0,0 0 0 0 0,1 0 0 0 0,-1-1 0 0 0,2 1 1 0 0,-1-1-1 0 0,1-1 0 0 0,0 1 0 0 0,1-1 1 0 0,0 0-1 0 0,0 0 0 0 0,14 10 0 0 0,25 26 176 0 0,-13-2 38 0 0,-18-22 174 0 0,34 35 0 0 0,-43-50 35 0 0,-3-2-434 0 0,0 0 0 0 0,0 0 0 0 0,0 1-1 0 0,0-1 1 0 0,-1 1 0 0 0,1-1-1 0 0,-1 1 1 0 0,1 0 0 0 0,-1 0-1 0 0,3 5 1 0 0,-35-40-6995 0 0,27 27 5963 0 0,0 0-1 0 0,1-1 0 0 0,0 1 1 0 0,0-1-1 0 0,0 0 0 0 0,0 0 0 0 0,1 0 1 0 0,-1-11-1 0 0,1 7 185 0 0,-4-16-908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27.154"/>
    </inkml:context>
    <inkml:brush xml:id="br0">
      <inkml:brushProperty name="width" value="0.05" units="cm"/>
      <inkml:brushProperty name="height" value="0.05" units="cm"/>
    </inkml:brush>
  </inkml:definitions>
  <inkml:trace contextRef="#ctx0" brushRef="#br0">1101 20 192 0 0,'-1'-1'365'0'0,"1"0"0"0"0,-1-1 0 0 0,1 1 0 0 0,-1 0 0 0 0,0 0 0 0 0,0-1 1 0 0,0 1-1 0 0,0 0 0 0 0,1 0 0 0 0,-2 0 0 0 0,1 0 0 0 0,0 0 0 0 0,0 0 0 0 0,0 0 0 0 0,0 0 0 0 0,-3-1 0 0 0,-16 12 7666 0 0,5 1-8105 0 0,-49 34 1103 0 0,-106 99 1 0 0,144-121-950 0 0,-432 441 855 0 0,359-359-340 0 0,-67 94 689 0 0,129-152-1188 0 0,36-45-45 0 0,-1 1-1 0 0,1-1 1 0 0,-1 0 0 0 0,0 0-1 0 0,0 0 1 0 0,0-1 0 0 0,0 1 0 0 0,0 0-1 0 0,0-1 1 0 0,-4 3 0 0 0,3-10-363 0 0,5-13-1420 0 0,3-44-11130 0 0,-5 57 11183 0 0,0-1-518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35.459"/>
    </inkml:context>
    <inkml:brush xml:id="br0">
      <inkml:brushProperty name="width" value="0.05" units="cm"/>
      <inkml:brushProperty name="height" value="0.05" units="cm"/>
    </inkml:brush>
  </inkml:definitions>
  <inkml:trace contextRef="#ctx0" brushRef="#br0">1 1 364 0 0,'8'0'3321'0'0,"-2"0"-864"0"0,-5 4 2258 0 0,-1-3-4524 0 0,2 28 1598 0 0,-5 225 1894 0 0,-1 0-3459 0 0,4-254-207 0 0,0 0-6 0 0,-3-37-4499 0 0,2-14-4826 0 0,5 34 7560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36.352"/>
    </inkml:context>
    <inkml:brush xml:id="br0">
      <inkml:brushProperty name="width" value="0.05" units="cm"/>
      <inkml:brushProperty name="height" value="0.05" units="cm"/>
    </inkml:brush>
  </inkml:definitions>
  <inkml:trace contextRef="#ctx0" brushRef="#br0">73 59 592 0 0,'15'-56'4174'0'0,"-15"56"-4026"0"0,-2-3 1869 0 0,-6 17-1835 0 0,2 1 1 0 0,0 0 0 0 0,1-1 0 0 0,0 2 0 0 0,2-1-1 0 0,-1 0 1 0 0,0 17 0 0 0,-1 114 354 0 0,6-100-453 0 0,-9 68 0 0 0,5-90 3 0 0,0 1 183 0 0,-1 0-1 0 0,-15 47 1 0 0,18-69-255 0 0,0-1 1 0 0,1 1 0 0 0,0 0 0 0 0,-1-1 0 0 0,1 1 0 0 0,0 0-1 0 0,0 0 1 0 0,0-1 0 0 0,1 1 0 0 0,-1 0 0 0 0,0-1 0 0 0,1 1-1 0 0,0 0 1 0 0,0-1 0 0 0,0 1 0 0 0,0-1 0 0 0,0 1 0 0 0,0-1-1 0 0,1 1 1 0 0,-1-1 0 0 0,1 0 0 0 0,0 0 0 0 0,3 3 0 0 0,-5-4-11 0 0,-3-53-4849 0 0,-7 25 522 0 0,5 23 3113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37.659"/>
    </inkml:context>
    <inkml:brush xml:id="br0">
      <inkml:brushProperty name="width" value="0.05" units="cm"/>
      <inkml:brushProperty name="height" value="0.05" units="cm"/>
    </inkml:brush>
  </inkml:definitions>
  <inkml:trace contextRef="#ctx0" brushRef="#br0">1 32 708 0 0,'7'6'4432'0'0,"9"18"-2484"0"0,-2-3-808 0 0,7 4 674 0 0,29 43 0 0 0,-39-51-1576 0 0,1 1 0 0 0,0-2 0 0 0,2 1 0 0 0,0-2-1 0 0,0 0 1 0 0,25 19 0 0 0,-29-25-149 0 0,-7-7 275 0 0,-3-14-322 0 0,0 11-45 0 0,0-1 1379 0 0,6 1-1376 0 0,0-1 0 0 0,0 0 0 0 0,0 0-1 0 0,-1-1 1 0 0,1 0 0 0 0,-1 0 0 0 0,0 0-1 0 0,10-8 1 0 0,5-2-92 0 0,45-22-325 0 0,228-134-1181 0 0,-289 166 1578 0 0,16-11 458 0 0,-20 14-439 0 0,0 0 0 0 0,0 0 0 0 0,0 0 0 0 0,-1 0 0 0 0,1 0 0 0 0,0 0 0 0 0,0 0 0 0 0,0 0 0 0 0,-1 0 0 0 0,1 0 0 0 0,0 0 0 0 0,0 0 0 0 0,0 0 0 0 0,-1 0 0 0 0,1 0 0 0 0,0 0 0 0 0,0 0 0 0 0,0 0 0 0 0,-1-1 0 0 0,1 1 0 0 0,0 0 0 0 0,0 0 0 0 0,0 0 0 0 0,-1 0 0 0 0,1 0 0 0 0,0 0 0 0 0,0-1 0 0 0,0 1 0 0 0,0 0 1 0 0,0 0-1 0 0,-1 0 0 0 0,1 0 0 0 0,0-1 0 0 0,0 1 0 0 0,0 0 0 0 0,0 0 0 0 0,0 0 0 0 0,0-1 0 0 0,0 1 0 0 0,0 0 0 0 0,0 0 0 0 0,0 0 0 0 0,0-1 0 0 0,0 1 0 0 0,0 0 0 0 0,0 0 0 0 0,0 0 0 0 0,0-1 0 0 0,0 1 0 0 0,0 0 0 0 0,0 0 0 0 0,0 0 0 0 0,0-1 0 0 0,0 1 0 0 0,0 0 0 0 0,0 0 0 0 0,1 0 0 0 0,-1-1 0 0 0,0 1 0 0 0,0 0 0 0 0,-4-1-1069 0 0,1-1 1 0 0,-1 1-1 0 0,1-1 0 0 0,-1 0 1 0 0,1 1-1 0 0,0-2 0 0 0,0 1 1 0 0,0 0-1 0 0,0-1 0 0 0,-3-3 1 0 0,-4-1-495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6:54.529"/>
    </inkml:context>
    <inkml:brush xml:id="br0">
      <inkml:brushProperty name="width" value="0.05" units="cm"/>
      <inkml:brushProperty name="height" value="0.05" units="cm"/>
    </inkml:brush>
  </inkml:definitions>
  <inkml:trace contextRef="#ctx0" brushRef="#br0">1331 70 228 0 0,'1'-5'1128'0'0,"-2"-14"1890"0"0,1 18-2994 0 0,0 1 0 0 0,0 0-1 0 0,0 0 1 0 0,0 0 0 0 0,0-1 0 0 0,0 1 0 0 0,0 0-1 0 0,0 0 1 0 0,0-1 0 0 0,0 1 0 0 0,0 0 0 0 0,0 0-1 0 0,0 0 1 0 0,0-1 0 0 0,0 1 0 0 0,0 0-1 0 0,0 0 1 0 0,-1 0 0 0 0,1-1 0 0 0,0 1 0 0 0,0 0-1 0 0,0 0 1 0 0,0 0 0 0 0,0 0 0 0 0,-1 0 0 0 0,1-1-1 0 0,0 1 1 0 0,0 0 0 0 0,0 0 0 0 0,-1 0 0 0 0,1 0-1 0 0,0 0 1 0 0,0 0 0 0 0,0 0 0 0 0,-1 0 0 0 0,1 0-1 0 0,0 0 1 0 0,0 0 0 0 0,-1 0 0 0 0,1 0 0 0 0,0 0-1 0 0,0 0 1 0 0,0 0 0 0 0,-1 0 0 0 0,1 0-1 0 0,0 0 1 0 0,0 0 0 0 0,-1 0 0 0 0,1 0 0 0 0,0 0-1 0 0,0 0 1 0 0,0 0 0 0 0,0 0 0 0 0,-1 1 0 0 0,1-1-1 0 0,0 0 1 0 0,0 0 0 0 0,0 0 0 0 0,0 0 0 0 0,-1 0-1 0 0,1 1 1 0 0,0-1 0 0 0,0 0 0 0 0,0 0 0 0 0,-1 1 2 0 0,-36-10 147 0 0,31 9-173 0 0,0-1 1 0 0,0 1 0 0 0,0 1-1 0 0,0-1 1 0 0,1 1 0 0 0,-1 0-1 0 0,0 0 1 0 0,-7 3-1 0 0,-33 5 62 0 0,30-8-44 0 0,-1 2-1 0 0,1 0 0 0 0,0 0 1 0 0,0 2-1 0 0,0 0 0 0 0,-21 10 1 0 0,8-2-2 0 0,-129 51 15 0 0,146-59-4 0 0,1 0 1 0 0,0 0-1 0 0,0 1 0 0 0,-16 11 1 0 0,5-3-7 0 0,-5 4-8 0 0,1 2 0 0 0,-31 29 0 0 0,36-30-8 0 0,2-3 12 0 0,0 1 0 0 0,1 0 1 0 0,1 2-1 0 0,1 0 0 0 0,-17 26 0 0 0,-46 78 59 0 0,67-101-55 0 0,1 0-1 0 0,-11 29 0 0 0,-5 12 4 0 0,-46 114 47 0 0,55-135-62 0 0,-40 96 69 0 0,52-119-61 0 0,0 0 1 0 0,2 1-1 0 0,0 0 1 0 0,1 0-1 0 0,0 28 1 0 0,2-33 1 0 0,-1-1 0 0 0,-1 1 1 0 0,0-1-1 0 0,-1 0 0 0 0,0 0 1 0 0,-7 14-1 0 0,-14 52 98 0 0,-13 67 179 0 0,22-87-34 0 0,12-48-208 0 0,0 0 0 0 0,1 1 1 0 0,1-1-1 0 0,-1 0 0 0 0,1 14 0 0 0,0 1 33 0 0,-2-1-1 0 0,0 0 1 0 0,-15 47-1 0 0,17-67-56 0 0,-7 35 47 0 0,2-1 0 0 0,1 2 0 0 0,2-1 0 0 0,2 0 0 0 0,2 1 0 0 0,7 54 1 0 0,-5-80-77 0 0,0 0 1 0 0,2 0 0 0 0,0 0 0 0 0,0-1 0 0 0,2 1 0 0 0,0-1 0 0 0,1 0 0 0 0,0 0-1 0 0,1-1 1 0 0,16 22 0 0 0,12 20 15 0 0,-28-42 48 0 0,0 0 1 0 0,1-1-1 0 0,1 0 0 0 0,0 0 1 0 0,15 13-1 0 0,-18-20-55 0 0,0 0 1 0 0,1-1-1 0 0,0 0 1 0 0,0 0 0 0 0,1-1-1 0 0,-1 0 1 0 0,1-1-1 0 0,0 0 1 0 0,17 4-1 0 0,5-2 64 0 0,51 3 0 0 0,-13-2-35 0 0,209 15 42 0 0,-253-20-76 0 0,-1 1 1 0 0,33 8 0 0 0,-32-5 17 0 0,-1-1 0 0 0,33 1 0 0 0,254-21-291 0 0,-291 15 204 0 0,0-1 0 0 0,26-6 0 0 0,-26 4 62 0 0,0 0 0 0 0,29 0 0 0 0,-7-1 35 0 0,-36 4-35 0 0,1-1-1 0 0,0 1 1 0 0,-1 0 0 0 0,1 1 0 0 0,0 0 0 0 0,-1 0 0 0 0,1 0 0 0 0,0 1 0 0 0,10 2 0 0 0,-13-2 69 0 0,0 0 0 0 0,0 0 0 0 0,0-1 0 0 0,0 1 0 0 0,0-1 0 0 0,0 0 1 0 0,0 0-1 0 0,0-1 0 0 0,0 1 0 0 0,0-1 0 0 0,-1 0 0 0 0,6-1 0 0 0,-3 1-50 0 0,0-1 0 0 0,0 1 0 0 0,0 1-1 0 0,1-1 1 0 0,-1 1 0 0 0,7 1 0 0 0,2 1-95 0 0,44 3 175 0 0,-55-5-106 0 0,-1 0-1 0 0,1-1 1 0 0,0 0-1 0 0,-1 0 1 0 0,1 0-1 0 0,-1 0 1 0 0,1-1-1 0 0,-1 1 1 0 0,1-1-1 0 0,-1 0 1 0 0,0 0-1 0 0,0 0 1 0 0,5-4-1 0 0,9-11-203 0 0,-1 0 1 0 0,-1-1-1 0 0,0 0 0 0 0,-1-1 0 0 0,17-32 1 0 0,-5 4 183 0 0,52-88-151 0 0,-70 124 218 0 0,-2-1-1 0 0,0 1 1 0 0,0-1 0 0 0,-1 0-1 0 0,0-1 1 0 0,-1 1 0 0 0,3-18-1 0 0,-3 2 150 0 0,-1 1 0 0 0,-1-41 1 0 0,-2 27-60 0 0,1 10 795 0 0,-2 1 0 0 0,-7-53 1 0 0,2 45-111 0 0,-2 0-1 0 0,-2 1 1 0 0,-1 0 0 0 0,-31-68 0 0 0,8 40-721 0 0,-56-116 164 0 0,77 150-222 0 0,2 0 0 0 0,1-1 0 0 0,1 0 0 0 0,-4-36 0 0 0,-14-75-14 0 0,-4-34-18 0 0,28 158 26 0 0,-1-1-1 0 0,-1 1 0 0 0,-8-19 0 0 0,-9-39 33 0 0,11 24 509 0 0,-35-101-1 0 0,34 115-448 0 0,-13-73-1 0 0,12 47 114 0 0,10 54-231 0 0,0 0 0 0 0,0 0-1 0 0,-1 0 1 0 0,-1 0-1 0 0,-9-17 1 0 0,10 21-6 0 0,-1 0 0 0 0,1 0 0 0 0,-1 0 0 0 0,-1 1 0 0 0,1-1 0 0 0,-1 1 0 0 0,0 1 0 0 0,0-1 0 0 0,-1 1 0 0 0,0 0 0 0 0,0 1 0 0 0,0 0 0 0 0,0 0 0 0 0,0 0-1 0 0,-1 1 1 0 0,0 0 0 0 0,-11-3 0 0 0,-7 1-12 0 0,-1 1 0 0 0,0 2 0 0 0,0 0 0 0 0,-28 3 0 0 0,27-1 23 0 0,18 0-94 0 0,-11 0 290 0 0,21 0-223 0 0,0 0-1 0 0,0 0 0 0 0,-1 0 0 0 0,1 0 0 0 0,0 0 1 0 0,0-1-1 0 0,0 1 0 0 0,0 0 0 0 0,-1 0 0 0 0,1 0 1 0 0,0 0-1 0 0,0 0 0 0 0,0 0 0 0 0,0-1 1 0 0,-1 1-1 0 0,1 0 0 0 0,0 0 0 0 0,0 0 0 0 0,0-1 1 0 0,0 1-1 0 0,0 0 0 0 0,0 0 0 0 0,0 0 0 0 0,-1-1 1 0 0,1 1-1 0 0,0 0 0 0 0,0 0 0 0 0,0 0 1 0 0,0-1-1 0 0,0 1 0 0 0,0 0 0 0 0,0 0 0 0 0,0 0 1 0 0,0-1-1 0 0,0 1 0 0 0,0 0 0 0 0,0 0 0 0 0,1-1 1 0 0,-1 1-1 0 0,0 0 0 0 0,0 0 0 0 0,0 0 0 0 0,0 0 1 0 0,0-1-1 0 0,0 1 0 0 0,0 0 0 0 0,0 0 1 0 0,1 0-1 0 0,-1-1 0 0 0,0 1 0 0 0,0 0 0 0 0,0 0 1 0 0,0 0-1 0 0,1 0 0 0 0,-1 0 0 0 0,0 0 0 0 0,0 0 1 0 0,0-1-1 0 0,1 1 0 0 0,-1 0 0 0 0,0 0 0 0 0,0 0 1 0 0,0 0-1 0 0,1 0 0 0 0,-1 0 0 0 0,2-2-835 0 0,0 0-1 0 0,0 0 1 0 0,0-1 0 0 0,0 1-1 0 0,-1-1 1 0 0,0 1 0 0 0,1-1-1 0 0,-1 1 1 0 0,0-1-1 0 0,0 0 1 0 0,0 0 0 0 0,0 1-1 0 0,-1-1 1 0 0,1 0-1 0 0,-1 0 1 0 0,0-4 0 0 0,0-5-1270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5:52.892"/>
    </inkml:context>
    <inkml:brush xml:id="br0">
      <inkml:brushProperty name="width" value="0.05" units="cm"/>
      <inkml:brushProperty name="height" value="0.05" units="cm"/>
      <inkml:brushProperty name="color" value="#FFC114"/>
    </inkml:brush>
  </inkml:definitions>
  <inkml:trace contextRef="#ctx0" brushRef="#br0">988 386 316 0 0,'-21'5'2143'0'0,"-10"-3"3973"0"0,31-2-5447 0 0,1 2 6201 0 0,0-1-5068 0 0,-8-8-1471 0 0,7 6-299 0 0,0 1-15 0 0,15-28-122 0 0,-10-6 136 0 0,-5 33-37 0 0,0 1-3 0 0,0 0 6 0 0,0 0 13 0 0,0 0 6 0 0,-15-53 514 0 0,13 45-366 0 0,-1 1 0 0 0,0-1 0 0 0,0 1-1 0 0,0 0 1 0 0,-1 0 0 0 0,0 1 0 0 0,0-1 0 0 0,-8-8 0 0 0,2 0 65 0 0,-27-29 260 0 0,11 19-330 0 0,-33-26-72 0 0,41 38-86 0 0,11 7-2 0 0,-1 1 0 0 0,1 0 0 0 0,-1 0 0 0 0,0 0 1 0 0,0 1-1 0 0,-1 0 0 0 0,1 0 0 0 0,-1 1 0 0 0,0 0 1 0 0,0 1-1 0 0,-15-3 0 0 0,6 5-9 0 0,8 0-24 0 0,-1-1 0 0 0,0 1 0 0 0,0 1 0 0 0,0 0 1 0 0,1 0-1 0 0,-1 1 0 0 0,0 0 0 0 0,1 1 0 0 0,0 1 1 0 0,0-1-1 0 0,-19 11 0 0 0,-70 35 21 0 0,70-36 5 0 0,1 1-1 0 0,-44 29 1 0 0,59-33 7 0 0,2 1 1 0 0,-1 0-1 0 0,-10 13 1 0 0,-17 17-7 0 0,32-34-2 0 0,1 0 0 0 0,0 0 0 0 0,0 1 0 0 0,0 0 0 0 0,1 0 0 0 0,1 1 0 0 0,-8 16 0 0 0,-24 74 47 0 0,-6-10-853 0 0,41-94-1353 0 0,-11-26-13355 0 0,10 25 13768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5:54.204"/>
    </inkml:context>
    <inkml:brush xml:id="br0">
      <inkml:brushProperty name="width" value="0.05" units="cm"/>
      <inkml:brushProperty name="height" value="0.05" units="cm"/>
      <inkml:brushProperty name="color" value="#FFC114"/>
    </inkml:brush>
  </inkml:definitions>
  <inkml:trace contextRef="#ctx0" brushRef="#br0">20 39 272 0 0,'-2'-2'525'0'0,"0"0"0"0"0,0 0 0 0 0,0-1 0 0 0,1 1 0 0 0,-1-1 0 0 0,1 0 0 0 0,-1 1 0 0 0,1-1 0 0 0,0 0 0 0 0,0 0 0 0 0,0 0 0 0 0,-1-4 0 0 0,2 7-80 0 0,0 0 56 0 0,0 0 64 0 0,0 0 65 0 0,0 0 50 0 0,0 0 27 0 0,0 0-2 0 0,0 0-38 0 0,0 0-72 0 0,0 0-96 0 0,0 0-111 0 0,10 34 1015 0 0,36 114 791 0 0,-27-116-1470 0 0,-19-32-619 0 0,30-30 1257 0 0,31-12-1148 0 0,-30 21-96 0 0,33-28 1 0 0,-61 48-83 0 0,0-1-1 0 0,0 1 1 0 0,0 0 0 0 0,0 0-1 0 0,0 0 1 0 0,1 1 0 0 0,-1-1 0 0 0,0 1-1 0 0,1 0 1 0 0,-1 0 0 0 0,0 0 0 0 0,1 0-1 0 0,-1 0 1 0 0,4 2 0 0 0,15-3-826 0 0,-22 1 572 0 0,0-1-1 0 0,0 1 0 0 0,0-1 0 0 0,0 1 1 0 0,0-1-1 0 0,0 1 0 0 0,0-1 0 0 0,0 1 1 0 0,0-1-1 0 0,0 1 0 0 0,0-1 0 0 0,0 1 0 0 0,0-1 1 0 0,0 1-1 0 0,-1-1 0 0 0,1 1 0 0 0,0-1 1 0 0,0 1-1 0 0,-1-1 0 0 0,1 1 0 0 0,0-1 1 0 0,0 1-1 0 0,-1 0 0 0 0,1-1 0 0 0,-1 1 1 0 0,1-1-1 0 0,0 1 0 0 0,-1 0 0 0 0,1 0 1 0 0,-1-1-1 0 0,1 1 0 0 0,-1 0 0 0 0,1 0 1 0 0,-1-1-1 0 0,1 1 0 0 0,-1 0 0 0 0,0 0 15 0 0,1-1-1 0 0,0 1 0 0 0,0 0 0 0 0,0 0 0 0 0,-1-1 0 0 0,1 1 1 0 0,0 0-1 0 0,0 0 0 0 0,0-1 0 0 0,0 1 0 0 0,-1 0 0 0 0,1-1 1 0 0,0 1-1 0 0,0 0 0 0 0,0 0 0 0 0,0-1 0 0 0,0 1 0 0 0,0 0 0 0 0,0-1 1 0 0,0 1-1 0 0,0 0 0 0 0,0-1 0 0 0,0 1 0 0 0,0 0 0 0 0,0-1 1 0 0,0 1-1 0 0,0 0 0 0 0,0-1 0 0 0,0 1 0 0 0,1 0 0 0 0,-1 0 1 0 0,0-1-1 0 0,0 1 0 0 0,0 0 0 0 0,0-1 0 0 0,1 1 0 0 0,-1 0 1 0 0,0 0-1 0 0,1-1 0 0 0,3-3-1872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5:57.361"/>
    </inkml:context>
    <inkml:brush xml:id="br0">
      <inkml:brushProperty name="width" value="0.05" units="cm"/>
      <inkml:brushProperty name="height" value="0.05" units="cm"/>
      <inkml:brushProperty name="color" value="#FFC114"/>
    </inkml:brush>
  </inkml:definitions>
  <inkml:trace contextRef="#ctx0" brushRef="#br0">2395 764 40 0 0,'0'0'353'0'0,"0"0"3"0"0,-11 1 4623 0 0,-11 3-4068 0 0,22-4-751 0 0,0 0 1 0 0,0-1-1 0 0,0 1 0 0 0,0 0 1 0 0,0-1-1 0 0,0 1 1 0 0,-1 0-1 0 0,1 0 1 0 0,0-1-1 0 0,0 1 1 0 0,0 0-1 0 0,-1 0 1 0 0,1-1-1 0 0,0 1 1 0 0,0 0-1 0 0,-1 0 1 0 0,1 0-1 0 0,0-1 0 0 0,0 1 1 0 0,-1 0-1 0 0,1 0 1 0 0,0 0-1 0 0,-1 0 1 0 0,1 0-1 0 0,0 0 1 0 0,0-1-1 0 0,-1 1 1 0 0,1 0-1 0 0,0 0 1 0 0,-1 0-1 0 0,1 0 1 0 0,0 0-1 0 0,-1 0 1 0 0,1 0-1 0 0,0 0 0 0 0,-1 1 1 0 0,1-1-1 0 0,0 0 1 0 0,-1 0-1 0 0,1 0 1 0 0,0 0-1 0 0,0 0 1 0 0,-1 0-1 0 0,1 1 1 0 0,0-1-1 0 0,0 0 1 0 0,-1 0-1 0 0,1 0 1 0 0,0 1-1 0 0,0-1 0 0 0,-1 0 1 0 0,1 0-1 0 0,0 1 1 0 0,0-1-1 0 0,0 0 1 0 0,-1 1-1 0 0,-2-48 672 0 0,1 16-554 0 0,-1 11-181 0 0,-1 0 0 0 0,-1 0 0 0 0,0 0 0 0 0,-2 1 0 0 0,0 0 0 0 0,-2 0 0 0 0,0 1 0 0 0,0 0 0 0 0,-2 0 0 0 0,0 1 0 0 0,-19-21 0 0 0,-25-30 1031 0 0,40 47-813 0 0,0 1 1 0 0,-30-28-1 0 0,10 14 89 0 0,19 18-345 0 0,1 1 0 0 0,-26-17 1 0 0,-2 6 144 0 0,-86-37 0 0 0,118 58-152 0 0,-48-21 57 0 0,-66-19 0 0 0,97 37-75 0 0,0 3 0 0 0,-1 0-1 0 0,1 2 1 0 0,-48 0 0 0 0,-118 17-93 0 0,165-8 62 0 0,1 1 0 0 0,0 2 0 0 0,0 0 0 0 0,-39 20-1 0 0,-3 1 31 0 0,5-1-45 0 0,2 2 0 0 0,-61 41 0 0 0,123-71 12 0 0,-30 20 10 0 0,1 1 0 0 0,1 2 0 0 0,-29 31 0 0 0,3-4-3 0 0,29-26-26 0 0,-140 135-296 0 0,121-112 190 0 0,18-20 112 0 0,-44 59-1 0 0,-29 35-31 0 0,58-73 61 0 0,2-2 453 0 0,38-46-312 0 0,3-5-306 0 0,0-5-3299 0 0,-6 8-7361 0 0,-3-2 6531 0 0,1-9 2206 0 0,7 12 1930 0 0,-3-5-456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5:58.559"/>
    </inkml:context>
    <inkml:brush xml:id="br0">
      <inkml:brushProperty name="width" value="0.05" units="cm"/>
      <inkml:brushProperty name="height" value="0.05" units="cm"/>
      <inkml:brushProperty name="color" value="#FFC114"/>
    </inkml:brush>
  </inkml:definitions>
  <inkml:trace contextRef="#ctx0" brushRef="#br0">59 133 176 0 0,'-15'-26'1434'0'0,"13"23"-1279"0"0,0 1 0 0 0,0-1 0 0 0,0 1 0 0 0,1-1 0 0 0,-1 0 0 0 0,1 1 0 0 0,0-1 0 0 0,0 0 0 0 0,0 0 0 0 0,0 0 0 0 0,-1-5 0 0 0,-10-31 428 0 0,-1 10 4115 0 0,13 29-4049 0 0,0-1 4439 0 0,0 2-4793 0 0,2 5-271 0 0,1 1 0 0 0,-1-1 0 0 0,-1 1-1 0 0,1 0 1 0 0,-1 0 0 0 0,-1-1-1 0 0,1 1 1 0 0,-1 0 0 0 0,-1 8 0 0 0,5 38 314 0 0,2-30 7 0 0,-2 0 1 0 0,1 30 0 0 0,-5-53-294 0 0,10 31 619 0 0,-9-33-595 0 0,-1 0-1 0 0,1 0 1 0 0,-1 0 0 0 0,1 0 0 0 0,0 1-1 0 0,-1-1 1 0 0,1 0 0 0 0,0 0 0 0 0,0 0 0 0 0,1 1-1 0 0,-1-1 1 0 0,0 1 0 0 0,0-1 0 0 0,1 1-1 0 0,-1-1 1 0 0,1 1 0 0 0,-1 0 0 0 0,1 0-1 0 0,0 0 1 0 0,-1 0 0 0 0,1 0 0 0 0,0 0-1 0 0,4-1 1 0 0,62-21-104 0 0,-9 2 74 0 0,-36 8-71 0 0,-17 8 39 0 0,0 1 0 0 0,0 0 0 0 0,1 0 0 0 0,0 1 0 0 0,0 0 0 0 0,0 0 0 0 0,11-3 0 0 0,-17 5 1469 0 0,-9-1-4266 0 0,-12-1-11607 0 0,20 3 12234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6:06.227"/>
    </inkml:context>
    <inkml:brush xml:id="br0">
      <inkml:brushProperty name="width" value="0.05" units="cm"/>
      <inkml:brushProperty name="height" value="0.05" units="cm"/>
      <inkml:brushProperty name="color" value="#F6630D"/>
    </inkml:brush>
  </inkml:definitions>
  <inkml:trace contextRef="#ctx0" brushRef="#br0">1191 631 408 0 0,'-1'1'9834'0'0,"-1"-2"-4539"0"0,-2-2-3019 0 0,-2-14-2701 0 0,6-2 433 0 0,-1 1 0 0 0,-1-1 0 0 0,-1 0-1 0 0,0 1 1 0 0,-1 0 0 0 0,-1-1 0 0 0,-1 2-1 0 0,-1-1 1 0 0,0 1 0 0 0,-1 0 0 0 0,-18-27 0 0 0,-9-22 491 0 0,26 48-231 0 0,0 0-1 0 0,-2 0 0 0 0,0 1 1 0 0,-21-26-1 0 0,18 29 9 0 0,0 0 1 0 0,-1 0 0 0 0,-1 2-1 0 0,0-1 1 0 0,-32-17-1 0 0,23 18-185 0 0,0 0 0 0 0,-1 2 0 0 0,-40-12 0 0 0,19 8-7 0 0,35 10-87 0 0,-1 0 0 0 0,1 0 0 0 0,-1 1 0 0 0,1 1 1 0 0,-1 0-1 0 0,0 1 0 0 0,0 0 0 0 0,-24 2 0 0 0,17 1-13 0 0,1 1-1 0 0,0 0 0 0 0,0 2 0 0 0,0 0 1 0 0,0 1-1 0 0,1 1 0 0 0,0 1 1 0 0,0 0-1 0 0,1 1 0 0 0,0 1 0 0 0,0 1 1 0 0,-21 18-1 0 0,15-8-14 0 0,2 0 1 0 0,0 1-1 0 0,2 1 1 0 0,0 1-1 0 0,2 1 1 0 0,1 0-1 0 0,1 1 1 0 0,1 1-1 0 0,-14 36 1 0 0,3-5 42 0 0,16-38-27 0 0,0 1 0 0 0,-10 37 1 0 0,10-22 34 0 0,4-23-20 0 0,2 0 0 0 0,0 0 0 0 0,-2 27 0 0 0,5-40 19 0 0,0 0 14 0 0,0 0 13 0 0,1-3-396 0 0,-1-1 0 0 0,1 1 0 0 0,-1-1 0 0 0,0 1 1 0 0,1-1-1 0 0,-2 1 0 0 0,1-1 0 0 0,0 1 1 0 0,-2-5-1 0 0,2-3-934 0 0,-8-81-13171 0 0,6 81 13177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6:07.224"/>
    </inkml:context>
    <inkml:brush xml:id="br0">
      <inkml:brushProperty name="width" value="0.05" units="cm"/>
      <inkml:brushProperty name="height" value="0.05" units="cm"/>
      <inkml:brushProperty name="color" value="#F6630D"/>
    </inkml:brush>
  </inkml:definitions>
  <inkml:trace contextRef="#ctx0" brushRef="#br0">18 23 4 0 0,'-6'-12'3344'0'0,"6"12"-3207"0"0,0-1 0 0 0,0 1 1 0 0,0-1-1 0 0,0 1 0 0 0,0-1 0 0 0,-1 1 0 0 0,1-1 0 0 0,0 1 1 0 0,0 0-1 0 0,0-1 0 0 0,0 1 0 0 0,-1-1 0 0 0,1 1 0 0 0,0 0 1 0 0,-1-1-1 0 0,1 1 0 0 0,0 0 0 0 0,0-1 0 0 0,-1 1 0 0 0,1 0 1 0 0,-1-1-1 0 0,1 1 0 0 0,0 0 0 0 0,-1 0 0 0 0,1-1 0 0 0,-1 1 0 0 0,1 0 1 0 0,0 0-1 0 0,-1 0 0 0 0,1 0 0 0 0,-1 0 0 0 0,1 0 0 0 0,-1 0 1 0 0,0-1-1 0 0,1 1 185 0 0,0 0-37 0 0,0 0-47 0 0,0 0-42 0 0,0 0-36 0 0,2 9 4635 0 0,7 30-3293 0 0,2 20-658 0 0,-8-38-725 0 0,0 0 0 0 0,2-1-1 0 0,0 0 1 0 0,12 28 0 0 0,8 12 81 0 0,-25-59-168 0 0,4 9-114 0 0,-4-11 105 0 0,0 1 0 0 0,1 0-1 0 0,-1 0 1 0 0,0 0-1 0 0,0 0 1 0 0,0 0 0 0 0,0 0-1 0 0,0 0 1 0 0,0 0-1 0 0,0 0 1 0 0,0 0 0 0 0,0 0-1 0 0,0 0 1 0 0,0 0-1 0 0,0 0 1 0 0,0 0-1 0 0,0 0 1 0 0,0 0 0 0 0,1 0-1 0 0,-1-1 1 0 0,0 1-1 0 0,0 0 1 0 0,0 0 0 0 0,0 0-1 0 0,0 0 1 0 0,0 0-1 0 0,0 0 1 0 0,0 0 0 0 0,0 0-1 0 0,0 0 1 0 0,0 0-1 0 0,1 1 1 0 0,-1-1 0 0 0,0 0-1 0 0,0 0 1 0 0,0 0-1 0 0,0 0 1 0 0,0 0-1 0 0,0 0 1 0 0,0 0 0 0 0,0-1 213 0 0,45-39 1073 0 0,-33 32-1307 0 0,0 0-1 0 0,1 0 1 0 0,0 2-1 0 0,0-1 1 0 0,1 2-1 0 0,21-7 0 0 0,17-8 92 0 0,-30 17-116 0 0,-13 0-365 0 0,-24-7-1130 0 0,-13-13-3884 0 0,27 22 4980 0 0,0 0 0 0 0,0 0 0 0 0,0 0 1 0 0,0-1-1 0 0,0 1 0 0 0,0 0 1 0 0,1 0-1 0 0,-1 0 0 0 0,0 0 0 0 0,1-1 1 0 0,-1 1-1 0 0,1 0 0 0 0,0-1 1 0 0,-1 1-1 0 0,1 0 0 0 0,0-1 1 0 0,0 1-1 0 0,-1-1 0 0 0,1 1 0 0 0,0 0 1 0 0,1-1-1 0 0,-1 1 0 0 0,0-3 1 0 0,7-3-1389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6:10.461"/>
    </inkml:context>
    <inkml:brush xml:id="br0">
      <inkml:brushProperty name="width" value="0.05" units="cm"/>
      <inkml:brushProperty name="height" value="0.05" units="cm"/>
      <inkml:brushProperty name="color" value="#F6630D"/>
    </inkml:brush>
  </inkml:definitions>
  <inkml:trace contextRef="#ctx0" brushRef="#br0">3151 1207 452 0 0,'-15'48'1550'0'0,"16"-48"-1440"0"0,0 1 1 0 0,0-1 0 0 0,0 0 0 0 0,0 0 0 0 0,0 0 0 0 0,0 0 0 0 0,0 1 0 0 0,0-1 0 0 0,0 1-1 0 0,0-1 1 0 0,0 0 0 0 0,0 1 0 0 0,0 0 0 0 0,-1-1 0 0 0,1 1 0 0 0,0 0 0 0 0,0-1-1 0 0,0 1 1 0 0,0 1 0 0 0,-1-2-138 0 0,1 0 66 0 0,-1 0 20 0 0,0-3 7292 0 0,3-4-3611 0 0,9-37-2841 0 0,-8 21-713 0 0,-1 0 0 0 0,-1 0 0 0 0,-1 0 0 0 0,-3-39 0 0 0,1 9-118 0 0,0 33 11 0 0,-1 0 0 0 0,-1 0 1 0 0,-1 0-1 0 0,0 0 0 0 0,-2 0 1 0 0,-14-33-1 0 0,-1 6 868 0 0,-40-65-1 0 0,24 58-346 0 0,-3 2 0 0 0,-1 1-1 0 0,-52-47 1 0 0,47 55-356 0 0,-3 2 0 0 0,-1 3 0 0 0,-62-38 0 0 0,67 51-232 0 0,-89-38-1 0 0,72 36-89 0 0,16 8 58 0 0,-1 1 0 0 0,-1 3-1 0 0,0 1 1 0 0,-74-9 0 0 0,51 15-13 0 0,0 3 0 0 0,0 4 0 0 0,-139 14 0 0 0,167-6-8 0 0,1 1 0 0 0,0 3 0 0 0,1 1 1 0 0,0 2-1 0 0,1 2 0 0 0,1 2 0 0 0,0 1 0 0 0,1 2 1 0 0,-45 33-1 0 0,-56 51-462 0 0,95-77 463 0 0,-64 31-1 0 0,83-46 35 0 0,-30 18-101 0 0,1 2 0 0 0,2 2 1 0 0,2 3-1 0 0,-47 45 0 0 0,53-42-100 0 0,2 2 0 0 0,-43 56 1 0 0,48-48 196 0 0,2 2 1 0 0,2 1-1 0 0,-26 62 1 0 0,36-68 14 0 0,2 1 1 0 0,-19 63-1 0 0,40-111-4 0 0,-8 30 36 0 0,-25 59-1 0 0,31-85 7 0 0,0 0 0 0 0,0 1 0 0 0,0 0 0 0 0,0-1 0 0 0,1 1-1 0 0,-1 10 1 0 0,2-16-14 0 0,0 0-3 0 0,0 0-10 0 0,0 0-9 0 0,0 0 4 0 0,0 0 0 0 0,0 0-8 0 0,0 0-12 0 0,0 0-17 0 0,0 0-11 0 0,0 0-11 0 0,0 0-14 0 0,-24-18-5855 0 0,11-19-1930 0 0,-14-35 1582 0 0,24 64 5616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6:11.625"/>
    </inkml:context>
    <inkml:brush xml:id="br0">
      <inkml:brushProperty name="width" value="0.05" units="cm"/>
      <inkml:brushProperty name="height" value="0.05" units="cm"/>
      <inkml:brushProperty name="color" value="#F6630D"/>
    </inkml:brush>
  </inkml:definitions>
  <inkml:trace contextRef="#ctx0" brushRef="#br0">0 6 128 0 0,'0'0'75'0'0,"0"0"0"0"0,0-1 1 0 0,0 1-1 0 0,0 0 0 0 0,0 0 0 0 0,0 0 0 0 0,0 0 0 0 0,0-1 1 0 0,0 1-1 0 0,0 0 0 0 0,0 0 0 0 0,0 0 0 0 0,0 0 0 0 0,0-1 1 0 0,0 1-1 0 0,0 0 0 0 0,0 0 0 0 0,0 0 0 0 0,0 0 1 0 0,1 0-1 0 0,-1-1 0 0 0,0 1 0 0 0,0 0 0 0 0,0 0 0 0 0,0 0 1 0 0,0 0-1 0 0,0 0 0 0 0,0-1 0 0 0,1 1 0 0 0,-1 0 1 0 0,0 0-1 0 0,0 0 0 0 0,0 0 0 0 0,0 0 0 0 0,0 0 0 0 0,1 0 1 0 0,-1 0-1 0 0,0 0 0 0 0,0 0 0 0 0,0 0 0 0 0,0 0 0 0 0,1 0 1 0 0,-1 0-1 0 0,0 0 0 0 0,0 0 0 0 0,0 0 0 0 0,0 0 1 0 0,1 0-1 0 0,-1 0 0 0 0,0 0 0 0 0,0 0 0 0 0,0 0 0 0 0,0 0 1 0 0,1 0-1 0 0,-1 0 0 0 0,13 10 1123 0 0,12 18 127 0 0,-24-27-781 0 0,38 51 4611 0 0,14 31-3148 0 0,-10-16-817 0 0,-23-35 54 0 0,-19-30-1238 0 0,-1 0-1 0 0,0 1 1 0 0,1-1-1 0 0,0 0 1 0 0,0 0 0 0 0,-1 0-1 0 0,1 0 1 0 0,0 0 0 0 0,1 0-1 0 0,-1 0 1 0 0,0 0 0 0 0,1 0-1 0 0,-1 0 1 0 0,1 0 0 0 0,-1-1-1 0 0,1 1 1 0 0,0-1-1 0 0,-1 1 1 0 0,5 1 0 0 0,-3 0 16 0 0,-3-1-21 0 0,0 0-4 0 0,0-2 1 0 0,6-10 46 0 0,1 1 0 0 0,0 0 1 0 0,0 0-1 0 0,1 1 1 0 0,14-13-1 0 0,24-27-56 0 0,-2-2 19 0 0,-39 38-7 0 0,-5 12-6 0 0,0 0 0 0 0,0 0 0 0 0,0 0 0 0 0,0 0 1 0 0,0 0-1 0 0,0 0 0 0 0,0 0 0 0 0,0 0 0 0 0,0 0 1 0 0,-1 0-1 0 0,1 0 0 0 0,0 0 0 0 0,0 0 0 0 0,0 0 0 0 0,0 0 1 0 0,0 0-1 0 0,0 0 0 0 0,0 0 0 0 0,0 0 0 0 0,0 0 1 0 0,0 0-1 0 0,0 0 0 0 0,0 0 0 0 0,0 0 0 0 0,0 0 0 0 0,0 0 1 0 0,-1 0-1 0 0,1 0 0 0 0,0 0 0 0 0,0 0-77 0 0,-2-1-3857 0 0,-3-2-6093 0 0,5 3 8123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6:19.401"/>
    </inkml:context>
    <inkml:brush xml:id="br0">
      <inkml:brushProperty name="width" value="0.05" units="cm"/>
      <inkml:brushProperty name="height" value="0.05" units="cm"/>
      <inkml:brushProperty name="color" value="#008C3A"/>
    </inkml:brush>
  </inkml:definitions>
  <inkml:trace contextRef="#ctx0" brushRef="#br0">1399 607 136 0 0,'-3'-9'4211'0'0,"-7"-24"-2565"0"0,10 30-1251 0 0,-2-5 2387 0 0,-6 7 3923 0 0,8 1-6209 0 0,-1-28 3100 0 0,-1 16-3366 0 0,1-1 0 0 0,-2 0 1 0 0,-5-20-1 0 0,-34-91 431 0 0,28 93-474 0 0,-1 1-1 0 0,-1 1 1 0 0,-1 0 0 0 0,-2 2 0 0 0,-28-34 0 0 0,39 51-113 0 0,-1 0 0 0 0,0 0 0 0 0,-1 1 0 0 0,0 0 0 0 0,0 1 1 0 0,-1 1-1 0 0,0-1 0 0 0,0 1 0 0 0,-25-10 0 0 0,17 11-75 0 0,0 0 0 0 0,-1 2 0 0 0,0 0 0 0 0,0 1 0 0 0,-1 0 1 0 0,1 2-1 0 0,0 1 0 0 0,-1 0 0 0 0,1 2 0 0 0,0 0 0 0 0,0 1 0 0 0,-27 8 0 0 0,22-6 85 0 0,1-1-1 0 0,0-1 0 0 0,-28-1 1 0 0,47-1-87 0 0,0 0 1 0 0,0 0-1 0 0,0 0 1 0 0,0 0 0 0 0,0 1-1 0 0,-8 3 1 0 0,-22 6 0 0 0,35-11 10 0 0,-36 18-69 0 0,-122 90-17 0 0,124-84 38 0 0,-50 44 0 0 0,34-28 25 0 0,32-28 2 0 0,2 1 0 0 0,-1 1-1 0 0,-18 22 1 0 0,3-7-15 0 0,27-25 17 0 0,-1 1 0 0 0,1 0 0 0 0,0 0 0 0 0,0 0 0 0 0,0 0 0 0 0,-6 11 0 0 0,0-1-115 0 0,9-13 109 0 0,-1 0 0 0 0,1 1 0 0 0,0 0-1 0 0,0 0 1 0 0,1-1 0 0 0,-1 1 0 0 0,1 0 0 0 0,-1 1 0 0 0,1-1 0 0 0,0 0 0 0 0,0 0 0 0 0,-1 6-1 0 0,-12 9-194 0 0,8-13-48 0 0,8-8-572 0 0,-1 1-360 0 0,0-1-1 0 0,0 0 1 0 0,0 0 0 0 0,0 0 0 0 0,-1 0 0 0 0,1 0 0 0 0,-1 0 0 0 0,0 0 0 0 0,0 0-1 0 0,-1-6 1 0 0,2-16-5085 0 0,4 14 4635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6:20.178"/>
    </inkml:context>
    <inkml:brush xml:id="br0">
      <inkml:brushProperty name="width" value="0.05" units="cm"/>
      <inkml:brushProperty name="height" value="0.05" units="cm"/>
      <inkml:brushProperty name="color" value="#008C3A"/>
    </inkml:brush>
  </inkml:definitions>
  <inkml:trace contextRef="#ctx0" brushRef="#br0">116 2 388 0 0,'0'1'141'0'0,"0"-1"0"0"0,0 0-1 0 0,0 0 1 0 0,0 0 0 0 0,0 0 0 0 0,0 0 0 0 0,-1 0-1 0 0,1 0 1 0 0,0 0 0 0 0,0 0 0 0 0,0 0 0 0 0,0 0 0 0 0,0 0-1 0 0,0 0 1 0 0,0 0 0 0 0,0 0 0 0 0,0 0 0 0 0,-1 0-1 0 0,1 0 1 0 0,0 0 0 0 0,0 0 0 0 0,0 0 0 0 0,0 0-1 0 0,0 0 1 0 0,0 0 0 0 0,0 0 0 0 0,0 0 0 0 0,-1 0-1 0 0,1 0 1 0 0,0 0 0 0 0,0 0 0 0 0,0 0 0 0 0,0 0-1 0 0,0-1 1 0 0,0 1 0 0 0,0 0 0 0 0,0 0 0 0 0,0 0-1 0 0,0 0 1 0 0,0 0 0 0 0,0 0 0 0 0,0 0 0 0 0,0 0 0 0 0,-1 0-1 0 0,1 0 1 0 0,0 0 0 0 0,0-1 0 0 0,0 1 0 0 0,0 0-1 0 0,0 0 1 0 0,0 0 0 0 0,0 0 0 0 0,0 0 0 0 0,0 0-1 0 0,0-1 1 0 0,-8 16 2959 0 0,-8 22-679 0 0,-14 47-40 0 0,10-29-1935 0 0,-15 60-1 0 0,35-115-441 0 0,-1 1 1 0 0,1-1-1 0 0,0 1 0 0 0,0-1 0 0 0,-1 1 1 0 0,1 0-1 0 0,0-1 0 0 0,0 1 0 0 0,-1-1 0 0 0,1 1 1 0 0,0 0-1 0 0,0-1 0 0 0,0 1 0 0 0,0 0 1 0 0,0-1-1 0 0,0 1 0 0 0,0-1 0 0 0,0 1 0 0 0,0 0 1 0 0,0-1-1 0 0,1 1 0 0 0,-1-1 0 0 0,0 1 1 0 0,0 0-1 0 0,1-1 0 0 0,-1 1 0 0 0,0-1 1 0 0,0 1-1 0 0,1-1 0 0 0,-1 1 0 0 0,1-1 0 0 0,-1 1 1 0 0,0-1-1 0 0,1 1 0 0 0,-1-1 0 0 0,1 0 1 0 0,-1 1-1 0 0,1-1 0 0 0,-1 0 0 0 0,1 1 0 0 0,0-1 1 0 0,29-9 72 0 0,-20 5-80 0 0,14-4 2 0 0,1 1 0 0 0,-1 1 0 0 0,1 2 0 0 0,0 0 0 0 0,1 2 0 0 0,-1 0 0 0 0,37 4 0 0 0,-31-2-4 0 0,-2-5-22 0 0,-25 4 14 0 0,-1 0 0 0 0,1 0 0 0 0,0 0-1 0 0,0 1 1 0 0,0-1 0 0 0,0 1 0 0 0,0 0-1 0 0,0 0 1 0 0,-1 0 0 0 0,1 0 0 0 0,0 1-1 0 0,0 0 1 0 0,0-1 0 0 0,4 3 0 0 0,-43-36-14117 0 0,32 28 12164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07.794"/>
    </inkml:context>
    <inkml:brush xml:id="br0">
      <inkml:brushProperty name="width" value="0.05" units="cm"/>
      <inkml:brushProperty name="height" value="0.05" units="cm"/>
    </inkml:brush>
  </inkml:definitions>
  <inkml:trace contextRef="#ctx0" brushRef="#br0">36 93 444 0 0,'17'-20'5504'0'0,"-8"12"-4250"0"0,-10 9 813 0 0,-8 7-1943 0 0,5-5-104 0 0,0 0 0 0 0,0 0 0 0 0,1 0 1 0 0,-1 1-1 0 0,1-1 0 0 0,0 1 1 0 0,-1 0-1 0 0,2 0 0 0 0,-1 0 1 0 0,0 0-1 0 0,1 1 0 0 0,0-1 0 0 0,0 1 1 0 0,0 0-1 0 0,1-1 0 0 0,-1 1 1 0 0,1 0-1 0 0,0 0 0 0 0,0 0 1 0 0,1 6-1 0 0,0-4-31 0 0,0-1 0 0 0,0 1-1 0 0,1-1 1 0 0,0 0 0 0 0,1 1 0 0 0,0-1 0 0 0,-1 0-1 0 0,2 0 1 0 0,-1 0 0 0 0,1 0 0 0 0,0 0 0 0 0,0-1 0 0 0,1 1-1 0 0,-1-1 1 0 0,1 0 0 0 0,9 9 0 0 0,-9-12-31 0 0,1 0-1 0 0,-1-1 1 0 0,0 0-1 0 0,1 0 1 0 0,-1 0 0 0 0,1 0-1 0 0,-1 0 1 0 0,1-1 0 0 0,-1 0-1 0 0,1 0 1 0 0,0 0 0 0 0,-1-1-1 0 0,1 0 1 0 0,-1 0 0 0 0,1 0-1 0 0,-1 0 1 0 0,0 0 0 0 0,1-1-1 0 0,-1 0 1 0 0,0 0 0 0 0,0 0-1 0 0,0-1 1 0 0,0 1 0 0 0,-1-1-1 0 0,1 0 1 0 0,-1 0-1 0 0,1 0 1 0 0,3-5 0 0 0,0 0 40 0 0,-2 1 0 0 0,1-1 0 0 0,-1 0 0 0 0,0 0 0 0 0,0 0 0 0 0,-1-1 0 0 0,-1 1 1 0 0,1-1-1 0 0,-1 0 0 0 0,-1 0 0 0 0,1 0 0 0 0,-2-1 0 0 0,2-13 0 0 0,-4 19 33 0 0,0 0 0 0 0,0 0 0 0 0,-1 1 0 0 0,1-1-1 0 0,-1 1 1 0 0,0-1 0 0 0,0 1 0 0 0,0 0 0 0 0,-1-1 0 0 0,1 1 0 0 0,-1 0-1 0 0,1 1 1 0 0,-1-1 0 0 0,0 0 0 0 0,0 1 0 0 0,0 0 0 0 0,-1-1 0 0 0,-4-1-1 0 0,3 1 70 0 0,1-1-1 0 0,-1 0 1 0 0,1 1-1 0 0,-1-2 1 0 0,1 1-1 0 0,-6-9 1 0 0,9 12-88 0 0,-1 0 0 0 0,1-1 0 0 0,0 1 0 0 0,-1 0 0 0 0,1-1 0 0 0,-1 1 0 0 0,1 0 0 0 0,-1 0 0 0 0,1 0 0 0 0,-1 0 0 0 0,0 1 0 0 0,0-1 0 0 0,1 0 0 0 0,-1 1 0 0 0,0-1 0 0 0,0 1 0 0 0,0-1 0 0 0,0 1 0 0 0,0 0 0 0 0,1 0 0 0 0,-1 0 0 0 0,0 0 0 0 0,0 0 0 0 0,0 0 0 0 0,0 1 0 0 0,0-1 1 0 0,0 1-1 0 0,1-1 0 0 0,-1 1 0 0 0,-2 1 0 0 0,0-1-8 0 0,0 0 0 0 0,0 1 1 0 0,1 0-1 0 0,-1 0 1 0 0,0 0-1 0 0,1 0 0 0 0,-1 0 1 0 0,1 1-1 0 0,0 0 0 0 0,0-1 1 0 0,0 1-1 0 0,0 0 1 0 0,-4 6-1 0 0,5 9-692 0 0,6-14-6794 0 0,1-8 6201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6:24.716"/>
    </inkml:context>
    <inkml:brush xml:id="br0">
      <inkml:brushProperty name="width" value="0.05" units="cm"/>
      <inkml:brushProperty name="height" value="0.05" units="cm"/>
      <inkml:brushProperty name="color" value="#008C3A"/>
    </inkml:brush>
  </inkml:definitions>
  <inkml:trace contextRef="#ctx0" brushRef="#br0">3235 1895 596 0 0,'4'-6'9065'0'0,"0"-11"-4783"0"0,9-46-2476 0 0,-12 57-876 0 0,6-40-595 0 0,-1-49-1 0 0,1-1 1135 0 0,-5 58-856 0 0,-2-1 1 0 0,-7-61-1 0 0,-2 39-111 0 0,-4 0-1 0 0,-37-114 1 0 0,35 131-304 0 0,-2 1 0 0 0,-25-48-1 0 0,32 74-150 0 0,-1-1 0 0 0,0 1 0 0 0,-1 1 0 0 0,-1 0 0 0 0,-1 0 0 0 0,0 2 0 0 0,-22-18 0 0 0,-297-220 658 0 0,191 144-589 0 0,99 79-23 0 0,-58-29 0 0 0,55 33-65 0 0,-93-40 126 0 0,73 37-52 0 0,-162-66-50 0 0,172 75-74 0 0,-103-21 0 0 0,74 25-143 0 0,-1 4 0 0 0,-92-1 0 0 0,-39 1 112 0 0,164 11 85 0 0,34 1-87 0 0,-1 0 0 0 0,1 2 0 0 0,0 0 0 0 0,0 2 0 0 0,0 0 0 0 0,1 1 0 0 0,-31 14 0 0 0,-32 10-107 0 0,66-25 131 0 0,0 1 0 0 0,1 1-1 0 0,0 0 1 0 0,0 1 0 0 0,-22 16 0 0 0,-62 58-490 0 0,32-25 472 0 0,39-36 23 0 0,-44 47 0 0 0,-52 57-12 0 0,105-107 31 0 0,1 1 0 0 0,1 0 0 0 0,-14 23 0 0 0,-15 19-15 0 0,37-51 13 0 0,1 1 0 0 0,1 0 1 0 0,-10 23-1 0 0,-7 12 0 0 0,12-26 6 0 0,2 0 1 0 0,0 1-1 0 0,2 0 0 0 0,-7 28 1 0 0,1-4-17 0 0,6-20 17 0 0,2 1 0 0 0,1 1 1 0 0,-2 31-1 0 0,-4 33 15 0 0,6-26 61 0 0,5-52-61 0 0,-1 0-1 0 0,-1 0 1 0 0,-3 19 0 0 0,-3 49 141 0 0,2-12-70 0 0,3-52-39 0 0,1 0 1 0 0,1 0-1 0 0,1 0 0 0 0,1 0 0 0 0,4 19 1 0 0,2 47 104 0 0,0 73-9 0 0,-10-147 248 0 0,-6-11-7334 0 0,-3-10-1640 0 0,4 1 6058 0 0,0-6-1183 0 0,4 9 2245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6:25.833"/>
    </inkml:context>
    <inkml:brush xml:id="br0">
      <inkml:brushProperty name="width" value="0.05" units="cm"/>
      <inkml:brushProperty name="height" value="0.05" units="cm"/>
      <inkml:brushProperty name="color" value="#008C3A"/>
    </inkml:brush>
  </inkml:definitions>
  <inkml:trace contextRef="#ctx0" brushRef="#br0">1 25 488 0 0,'-1'-4'4191'0'0,"2"4"-4015"0"0,-1 0-1 0 0,0 0 1 0 0,0 0-1 0 0,0 0 1 0 0,0 0-1 0 0,0 0 1 0 0,0 0-1 0 0,0 0 1 0 0,0 0 0 0 0,0 1-1 0 0,0-1 1 0 0,0 0-1 0 0,1 0 1 0 0,-1 0-1 0 0,0 0 1 0 0,0 0-1 0 0,0 0 1 0 0,0 0-1 0 0,0 0 1 0 0,0 0-1 0 0,0 0 1 0 0,0 0-1 0 0,1 0 1 0 0,-1 0-1 0 0,0 0 1 0 0,0 0-1 0 0,0 0 1 0 0,0 0-1 0 0,0 0 1 0 0,0 0 0 0 0,0 0-1 0 0,0 0 1 0 0,1 0-1 0 0,-1 0 1 0 0,0 0-1 0 0,0 0 1 0 0,0 0-1 0 0,0 0 1 0 0,0-1-1 0 0,0 1 1 0 0,0 0-1 0 0,0 0 1 0 0,0 0-1 0 0,1 0 1 0 0,-1 0-1 0 0,0 0 1 0 0,0 0-1 0 0,0 0 1 0 0,0 0-1 0 0,0 0 1 0 0,0-1 0 0 0,0 1-1 0 0,0 0 1 0 0,0 0-1 0 0,0 0 1 0 0,0 0-1 0 0,13 6 278 0 0,14 7-60 0 0,-1 1 1 0 0,0 2-1 0 0,-2 0 1 0 0,38 32-1 0 0,-9-10-363 0 0,-46-31 46 0 0,5 4-182 0 0,-12-10 121 0 0,0-1 0 0 0,0 0 0 0 0,0 0 0 0 0,0 0 0 0 0,0 0 0 0 0,0 0 0 0 0,0 0 0 0 0,0 0 1 0 0,0 1-1 0 0,0-1 0 0 0,1 0 0 0 0,-1 0 0 0 0,0 0 0 0 0,0 0 0 0 0,0 0 0 0 0,0 0 0 0 0,0 0 0 0 0,0 0 0 0 0,0 0 0 0 0,1 0 0 0 0,-1 0 0 0 0,0 0 0 0 0,0 1 0 0 0,0-1 0 0 0,0 0 0 0 0,0 0 0 0 0,1 0 1 0 0,-1 0-1 0 0,0 0 0 0 0,0 0 0 0 0,0 0 0 0 0,0 0 0 0 0,0 0 0 0 0,0-1 0 0 0,1 1 0 0 0,-1 0 0 0 0,0 0 0 0 0,0 0 0 0 0,0 0 0 0 0,0 0 0 0 0,0 0 0 0 0,0 0 0 0 0,1 0 0 0 0,-1 0 0 0 0,0 0 0 0 0,0 0 1 0 0,0 0-1 0 0,0-1 0 0 0,0 1 0 0 0,0 0 0 0 0,0 0 0 0 0,0 0 0 0 0,0 0 0 0 0,0 0 0 0 0,1 0 0 0 0,-1 0 0 0 0,0-1 0 0 0,0 1 0 0 0,0 0 0 0 0,0 0 0 0 0,0 0 0 0 0,0 0 0 0 0,0 0 0 0 0,0-1 0 0 0,0 1 1 0 0,0 0-1 0 0,0 0 0 0 0,0-1 153 0 0,0 1-28 0 0,24-49 2111 0 0,41-46-2105 0 0,-60 86-275 0 0,-5 9-380 0 0,11-2-534 0 0,-7-5-1502 0 0,-13 1-674 0 0,-15-1-1860 0 0,-20 0-571 0 0,19 3 3519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6:51.023"/>
    </inkml:context>
    <inkml:brush xml:id="br0">
      <inkml:brushProperty name="width" value="0.05" units="cm"/>
      <inkml:brushProperty name="height" value="0.05" units="cm"/>
    </inkml:brush>
  </inkml:definitions>
  <inkml:trace contextRef="#ctx0" brushRef="#br0">26 23 168 0 0,'-15'-16'2515'0'0,"6"10"4061"0"0,8 26-4199 0 0,2 6-2369 0 0,2 0-1 0 0,1 0 1 0 0,15 49 0 0 0,-11-44 11 0 0,-1 0 0 0 0,4 35 0 0 0,14 154 691 0 0,-8 122-163 0 0,-30 61-159 0 0,28-153-326 0 0,-7-75-79 0 0,-3-93 2 0 0,-5 84 1 0 0,-5 208 65 0 0,3-49-8 0 0,10 53 1 0 0,3-97-18 0 0,-31 617 1792 0 0,28-576-1176 0 0,2-100-455 0 0,-8-198-364 0 0,3-32-1010 0 0,3-39-2243 0 0,-6-80-5966 0 0,1 104 7886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6:52.103"/>
    </inkml:context>
    <inkml:brush xml:id="br0">
      <inkml:brushProperty name="width" value="0.05" units="cm"/>
      <inkml:brushProperty name="height" value="0.05" units="cm"/>
    </inkml:brush>
  </inkml:definitions>
  <inkml:trace contextRef="#ctx0" brushRef="#br0">9 155 496 0 0,'-7'0'2797'0'0,"7"0"-2648"0"0,0 0-1 0 0,0 0 1 0 0,1 0-1 0 0,-1 1 1 0 0,0-1-1 0 0,0 0 1 0 0,0 0-1 0 0,0 0 1 0 0,0 0-1 0 0,0 0 1 0 0,0 0-1 0 0,0 0 1 0 0,0 0-1 0 0,0 1 1 0 0,0-1-1 0 0,0 0 1 0 0,0 0-1 0 0,0 0 1 0 0,0 0-1 0 0,0 0 1 0 0,0 0-1 0 0,0 1 1 0 0,0-1-1 0 0,0 0 1 0 0,0 0-1 0 0,0 0 1 0 0,0 0-1 0 0,0 0 1 0 0,0 0-1 0 0,0 0 1 0 0,0 0-1 0 0,0 1 1 0 0,0-1-1 0 0,-1 0 1 0 0,1 0-1 0 0,0 0 1 0 0,0 0-1 0 0,0 0 1 0 0,0 0-1 0 0,0 0 1 0 0,0 0-1 0 0,0 0 1 0 0,0 0-1 0 0,0 0 1 0 0,-1 0-1 0 0,1 1 1 0 0,0-1-1 0 0,0 0 1 0 0,0 0-1 0 0,0 0 1 0 0,9 14 947 0 0,13 26 1075 0 0,52 69 0 0 0,-60-92-2149 0 0,0-1-1 0 0,1 0 1 0 0,1-2-1 0 0,1 0 1 0 0,0 0-1 0 0,23 13 1 0 0,-18-9-11 0 0,-19-15 2 0 0,0 0-1 0 0,0-1 1 0 0,0 1 0 0 0,0-1 0 0 0,0 1 0 0 0,1-1 0 0 0,-1 0 0 0 0,1 0 0 0 0,-1-1 0 0 0,1 1-1 0 0,0-1 1 0 0,7 2 0 0 0,-8-4-11 0 0,1 0-1 0 0,-1 0 1 0 0,0-1-1 0 0,1 0 1 0 0,-1 1-1 0 0,0-1 1 0 0,0 0-1 0 0,3-4 1 0 0,20-9-21 0 0,-16 8 19 0 0,0 1 1 0 0,0-1-1 0 0,0-1 1 0 0,-1 0 0 0 0,0 0-1 0 0,-1-1 1 0 0,0 0-1 0 0,0 0 1 0 0,11-18-1 0 0,-8 11 6 0 0,196-268-814 0 0,-196 271 1471 0 0,-11 12-927 0 0,1 1 0 0 0,-1 0 1 0 0,0-1-1 0 0,1 1 0 0 0,-1-1 1 0 0,1 1-1 0 0,-1 0 0 0 0,0-1 0 0 0,0 1 1 0 0,1-1-1 0 0,-1 1 0 0 0,0-1 0 0 0,0 1 1 0 0,1-1-1 0 0,-1 1 0 0 0,0-1 0 0 0,0 1 1 0 0,0-1-1 0 0,0 1 0 0 0,0-1 0 0 0,0 1 1 0 0,0-1-1 0 0,0 1 0 0 0,0-1 0 0 0,0 1 1 0 0,0-2-1 0 0,-1-12-5566 0 0,1 7 4047 0 0,0-2 258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6:59.777"/>
    </inkml:context>
    <inkml:brush xml:id="br0">
      <inkml:brushProperty name="width" value="0.05" units="cm"/>
      <inkml:brushProperty name="height" value="0.05" units="cm"/>
    </inkml:brush>
  </inkml:definitions>
  <inkml:trace contextRef="#ctx0" brushRef="#br0">8 474 632 0 0,'-7'-8'2984'0'0,"7"5"-783"0"0,0 7 5934 0 0,26-11-5919 0 0,16-9-2186 0 0,1 2-1 0 0,59-12 1 0 0,-33 10-42 0 0,196-44 62 0 0,-217 51-48 0 0,0 3-1 0 0,0 2 0 0 0,1 1 0 0 0,49 6 0 0 0,69-5-4 0 0,216-16-11 0 0,236-45 10 0 0,-559 54 8 0 0,110-2 0 0 0,-100 12 41 0 0,0-3 0 0 0,0-3 0 0 0,79-16 0 0 0,-25-1-36 0 0,129-7-1 0 0,-83 12-10 0 0,-14-7 58 0 0,-83 11-46 0 0,140-6 0 0 0,-126 15-9 0 0,99-17 0 0 0,-111 10-26 0 0,1 3 1 0 0,88 3-1 0 0,109 4 86 0 0,-166-3 3 0 0,210 20 1 0 0,-225-8-26 0 0,0-3 1 0 0,99-9-1 0 0,47 1 116 0 0,-23 0-86 0 0,-145-1-81 0 0,0 3 0 0 0,0 3 0 0 0,96 15 1 0 0,-59 0-1 0 0,130 1 1 0 0,27 4 1 0 0,-110-7 1 0 0,186-7 1 0 0,-296-8 8 0 0,281 21 159 0 0,-128-4-170 0 0,-35-6 46 0 0,333 12-50 0 0,-383-21 189 0 0,181 27 1 0 0,-206-20-72 0 0,0-3 1 0 0,121-9-1 0 0,20 0 61 0 0,-21 16 138 0 0,143-1 554 0 0,151-28 466 0 0,-311 13-987 0 0,-86 4-86 0 0,104-14 1 0 0,-183 6-597 0 0,-31-10-3840 0 0,-5-3-149 0 0,-9-20-5962 0 0,15 29 8575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6T02:57:00.713"/>
    </inkml:context>
    <inkml:brush xml:id="br0">
      <inkml:brushProperty name="width" value="0.05" units="cm"/>
      <inkml:brushProperty name="height" value="0.05" units="cm"/>
    </inkml:brush>
  </inkml:definitions>
  <inkml:trace contextRef="#ctx0" brushRef="#br0">34 0 492 0 0,'-1'0'363'0'0,"-1"1"-1"0"0,1-1 1 0 0,0 0-1 0 0,-1 0 1 0 0,1 1-1 0 0,0-1 1 0 0,0 1-1 0 0,-1-1 1 0 0,1 1-1 0 0,0-1 1 0 0,0 1-1 0 0,0 0 1 0 0,0-1-1 0 0,0 1 1 0 0,0 0-1 0 0,0 0 1 0 0,0 0-1 0 0,0 0 1 0 0,0 0-1 0 0,0 0 1 0 0,1 0-1 0 0,-1 0 1 0 0,0 0 0 0 0,1 0-1 0 0,-1 1 1 0 0,1-1-1 0 0,-1 0 1 0 0,0 3-1 0 0,2-3-35 0 0,-1 0 0 0 0,0 0 0 0 0,1 0 0 0 0,-1 0 1 0 0,0 0-1 0 0,1 0 0 0 0,-1 0 0 0 0,1 0 0 0 0,0 0 0 0 0,-1-1 0 0 0,1 1 0 0 0,0 0 0 0 0,-1 0 0 0 0,1-1 0 0 0,0 1 0 0 0,0 0 1 0 0,1 0-1 0 0,15 8-72 0 0,44 11 415 0 0,74 15 0 0 0,24 7 666 0 0,-155-40-1298 0 0,37 14 346 0 0,-39-16-377 0 0,-1 1 0 0 0,1 0 0 0 0,-1 0 0 0 0,1-1 0 0 0,-1 1 0 0 0,0 0 0 0 0,1 0 0 0 0,-1 0 0 0 0,0 1 0 0 0,0-1-1 0 0,0 0 1 0 0,0 0 0 0 0,0 1 0 0 0,0-1 0 0 0,0 1 0 0 0,0-1 0 0 0,0 1 0 0 0,-1-1 0 0 0,1 1 0 0 0,0-1 0 0 0,0 4 0 0 0,6 17 9 0 0,4 13-3 0 0,-10-34-5 0 0,-1-1-1 0 0,0 1 0 0 0,1 0 1 0 0,-1 0-1 0 0,0 0 1 0 0,0-1-1 0 0,0 1 0 0 0,0 0 1 0 0,0 0-1 0 0,0 0 1 0 0,0 0-1 0 0,0 0 1 0 0,0-1-1 0 0,0 1 0 0 0,-1 0 1 0 0,1 0-1 0 0,0 0 1 0 0,0-1-1 0 0,-1 1 0 0 0,1 0 1 0 0,-1 0-1 0 0,1-1 1 0 0,0 1-1 0 0,-1 0 0 0 0,1 0 1 0 0,-1-1-1 0 0,0 1 1 0 0,1-1-1 0 0,-2 1 1 0 0,-447 220 2536 0 0,427-206-2329 0 0,35-25 65 0 0,-11 7-1644 0 0,0 1 0 0 0,0-1 0 0 0,0 0 0 0 0,-1 0 0 0 0,1-1 0 0 0,-1 1 0 0 0,0 0 0 0 0,0 0 0 0 0,0-4 0 0 0,10-23-5809 0 0,-4 17 4936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08.732"/>
    </inkml:context>
    <inkml:brush xml:id="br0">
      <inkml:brushProperty name="width" value="0.05" units="cm"/>
      <inkml:brushProperty name="height" value="0.05" units="cm"/>
    </inkml:brush>
  </inkml:definitions>
  <inkml:trace contextRef="#ctx0" brushRef="#br0">188 15 152 0 0,'-1'-1'239'0'0,"0"0"1"0"0,1 0-1 0 0,-1 0 1 0 0,0 0-1 0 0,0 0 0 0 0,0 0 1 0 0,0 0-1 0 0,0 1 1 0 0,0-1-1 0 0,0 0 0 0 0,0 1 1 0 0,0-1-1 0 0,0 0 1 0 0,0 1-1 0 0,0-1 0 0 0,0 1 1 0 0,0 0-1 0 0,-1-1 1 0 0,1 1-1 0 0,0 0 0 0 0,0 0 1 0 0,0 0-1 0 0,-1 0 1 0 0,1 0-1 0 0,-1 0 0 0 0,-3 1-52 0 0,0-1 0 0 0,0 1-1 0 0,1 1 1 0 0,-1-1-1 0 0,0 1 1 0 0,-7 4-1 0 0,1-1-164 0 0,0 2 1 0 0,0-1-1 0 0,1 2 0 0 0,0-1 0 0 0,-8 10 0 0 0,12-11-8 0 0,1 1-1 0 0,1-1 1 0 0,-1 1 0 0 0,1 1 0 0 0,1-1 0 0 0,-1 0 0 0 0,1 1 0 0 0,0 0 0 0 0,1 0-1 0 0,-3 11 1 0 0,4-14-20 0 0,0 0 0 0 0,1-1 0 0 0,-1 1 0 0 0,1 0-1 0 0,0 0 1 0 0,0 0 0 0 0,0 0 0 0 0,1 0-1 0 0,-1 0 1 0 0,1-1 0 0 0,1 1 0 0 0,-1 0 0 0 0,1 0-1 0 0,-1-1 1 0 0,1 1 0 0 0,1-1 0 0 0,-1 0 0 0 0,5 7-1 0 0,-6-10-14 0 0,-1 0-1 0 0,1 0 0 0 0,0 0 0 0 0,1 0 0 0 0,-1 0 1 0 0,0 0-1 0 0,0 0 0 0 0,0-1 0 0 0,1 1 0 0 0,-1 0 0 0 0,0-1 1 0 0,0 1-1 0 0,1-1 0 0 0,-1 1 0 0 0,1-1 0 0 0,-1 0 1 0 0,0 1-1 0 0,1-1 0 0 0,-1 0 0 0 0,1 0 0 0 0,-1 0 1 0 0,1 0-1 0 0,-1 0 0 0 0,1 0 0 0 0,-1-1 0 0 0,3 0 1 0 0,31-20-3633 0 0,-27 15 1884 0 0,-1-1 669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09.511"/>
    </inkml:context>
    <inkml:brush xml:id="br0">
      <inkml:brushProperty name="width" value="0.05" units="cm"/>
      <inkml:brushProperty name="height" value="0.05" units="cm"/>
    </inkml:brush>
  </inkml:definitions>
  <inkml:trace contextRef="#ctx0" brushRef="#br0">6 8 312 0 0,'0'0'72'0'0,"0"0"-1"0"0,0 0 1 0 0,0 1 0 0 0,1-1-1 0 0,-1 0 1 0 0,0 0-1 0 0,0 0 1 0 0,1 0 0 0 0,-1 0-1 0 0,0 0 1 0 0,0 0 0 0 0,0 0-1 0 0,1 0 1 0 0,-1 0 0 0 0,0 0-1 0 0,0 0 1 0 0,1 0-1 0 0,-1 0 1 0 0,0 0 0 0 0,0 0-1 0 0,1 0 1 0 0,-1 0 0 0 0,0 0-1 0 0,0 0 1 0 0,1 0 0 0 0,-1 0-1 0 0,0 0 1 0 0,0 0-1 0 0,1 0 1 0 0,-1-1 0 0 0,0 1-1 0 0,0 0 1 0 0,0 0 0 0 0,1 0-1 0 0,-1 0 1 0 0,0-1 0 0 0,0 1-1 0 0,0 0 1 0 0,0 0-1 0 0,0 0 1 0 0,1-1 0 0 0,-1 1-1 0 0,0 0 1 0 0,0 0 0 0 0,0-1-1 0 0,0 1 1 0 0,0 0 0 0 0,0 0-1 0 0,0 0 1 0 0,0-1-1 0 0,0 1 1 0 0,0 0 0 0 0,0 0-1 0 0,0-1 1 0 0,0 1 0 0 0,0 0-1 0 0,0 0 1 0 0,0-1-1 0 0,0 1 1 0 0,0 0 0 0 0,0 0-1 0 0,0-1 1 0 0,-1 1 0 0 0,10 23 1600 0 0,-19 87 1767 0 0,3-45-4789 0 0,4-84-696 0 0,2 17 1599 0 0,0-1 0 0 0,1 0-1 0 0,0 0 1 0 0,-1 0 0 0 0,1 0 0 0 0,0 0 0 0 0,0 0 0 0 0,0 0-1 0 0,1-4 1 0 0,4-2-821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10.495"/>
    </inkml:context>
    <inkml:brush xml:id="br0">
      <inkml:brushProperty name="width" value="0.05" units="cm"/>
      <inkml:brushProperty name="height" value="0.05" units="cm"/>
    </inkml:brush>
  </inkml:definitions>
  <inkml:trace contextRef="#ctx0" brushRef="#br0">13 21 360 0 0,'-12'-21'4326'0'0,"12"21"-4249"0"0,0 0-9 0 0,42 18 981 0 0,-15-13-1004 0 0,-18-4-43 0 0,0 1 0 0 0,-1 0 0 0 0,1 0 0 0 0,-1 0 0 0 0,0 1 0 0 0,0 0 0 0 0,0 1 0 0 0,0-1 0 0 0,14 11 0 0 0,-20-12-1 0 0,0-1 1 0 0,0 1-1 0 0,0 0 1 0 0,-1 0-1 0 0,1 0 1 0 0,-1 0 0 0 0,1 1-1 0 0,-1-1 1 0 0,0 0-1 0 0,0 1 1 0 0,0-1-1 0 0,0 0 1 0 0,0 1 0 0 0,-1 0-1 0 0,1-1 1 0 0,-1 1-1 0 0,1-1 1 0 0,-1 1-1 0 0,0-1 1 0 0,0 4 0 0 0,-1-1 1 0 0,0 0 1 0 0,-1 1-1 0 0,1-1 1 0 0,-1 0-1 0 0,0 0 0 0 0,0 0 1 0 0,0-1-1 0 0,-1 1 1 0 0,-4 6-1 0 0,-7 7 143 0 0,-1 0-1 0 0,-1-1 0 0 0,-26 24 0 0 0,37-37-54 0 0,-4 5 58 0 0,6-6-74 0 0,0 1 1 0 0,0-1 0 0 0,-1 0 0 0 0,1 0 0 0 0,-1 0-1 0 0,0 0 1 0 0,0 0 0 0 0,-8 3 0 0 0,12-6-212 0 0,-1-1 0 0 0,0 1 1 0 0,1-1-1 0 0,-1 1 1 0 0,0-1-1 0 0,1 1 0 0 0,-1-1 1 0 0,1 1-1 0 0,-1-1 1 0 0,1 0-1 0 0,0 1 0 0 0,-1-1 1 0 0,1 0-1 0 0,-1 1 1 0 0,1-1-1 0 0,0 0 0 0 0,0 0 1 0 0,-1 1-1 0 0,1-1 1 0 0,0 0-1 0 0,0 0 0 0 0,0 0 1 0 0,0 1-1 0 0,0-1 1 0 0,0 0-1 0 0,0 0 0 0 0,0 1 1 0 0,0-1-1 0 0,1 0 1 0 0,-1 0-1 0 0,0 0 0 0 0,0 1 1 0 0,1-1-1 0 0,-1 0 1 0 0,0 1-1 0 0,1-1 0 0 0,-1 0 1 0 0,2-1-1 0 0,3-6-1082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12.233"/>
    </inkml:context>
    <inkml:brush xml:id="br0">
      <inkml:brushProperty name="width" value="0.05" units="cm"/>
      <inkml:brushProperty name="height" value="0.05" units="cm"/>
    </inkml:brush>
  </inkml:definitions>
  <inkml:trace contextRef="#ctx0" brushRef="#br0">126 19 152 0 0,'0'-1'138'0'0,"1"1"0"0"0,-1-1-1 0 0,0 0 1 0 0,0 1 0 0 0,0-1 0 0 0,0 0-1 0 0,0 0 1 0 0,-1 1 0 0 0,1-1 0 0 0,0 1 0 0 0,0-1-1 0 0,0 0 1 0 0,0 1 0 0 0,-1-1 0 0 0,1 0-1 0 0,0 1 1 0 0,-1-1 0 0 0,1 1 0 0 0,0-1 0 0 0,-1 1-1 0 0,1-1 1 0 0,-1 1 0 0 0,1-1 0 0 0,-1 1-1 0 0,1-1 1 0 0,-1 1 0 0 0,1-1 0 0 0,-1 1 0 0 0,0 0-1 0 0,1-1 1 0 0,-2 1 0 0 0,-21 5 1062 0 0,18-2-1170 0 0,-1 1 1 0 0,1-1 0 0 0,0 1-1 0 0,0 0 1 0 0,-8 9 0 0 0,6-3 52 0 0,0 0 0 0 0,0 1 0 0 0,1 0 1 0 0,1 0-1 0 0,0 1 0 0 0,-6 22 0 0 0,9-27-54 0 0,1-1-1 0 0,0 0 0 0 0,0 1 0 0 0,0-1 1 0 0,1 0-1 0 0,0 1 0 0 0,0-1 1 0 0,1 0-1 0 0,0 1 0 0 0,0-1 1 0 0,0 0-1 0 0,1 0 0 0 0,0 1 0 0 0,0-1 1 0 0,4 7-1 0 0,-5-12-17 0 0,0 1 0 0 0,0-1 0 0 0,1 0 0 0 0,-1 1 0 0 0,0-1 0 0 0,1 0 0 0 0,-1 0 0 0 0,0 0 0 0 0,1 0 0 0 0,-1 0 1 0 0,1 0-1 0 0,-1-1 0 0 0,1 1 0 0 0,0 0 0 0 0,-1-1 0 0 0,1 1 0 0 0,0-1 0 0 0,0 0 0 0 0,-1 0 0 0 0,1 1 0 0 0,0-1 0 0 0,0 0 0 0 0,-1 0 0 0 0,3-1 0 0 0,51-9 402 0 0,-18 3-141 0 0,-33 7-233 0 0,0-1 0 0 0,-1 1 0 0 0,1-1 0 0 0,0 0 0 0 0,-1 0 0 0 0,1 0-1 0 0,-1 0 1 0 0,1 0 0 0 0,-1-1 0 0 0,0 0 0 0 0,1 0 0 0 0,-1 0-1 0 0,0 0 1 0 0,0 0 0 0 0,0 0 0 0 0,-1-1 0 0 0,1 1 0 0 0,-1-1 0 0 0,1 0-1 0 0,-1 0 1 0 0,0 0 0 0 0,0 0 0 0 0,0 0 0 0 0,0-1 0 0 0,-1 1 0 0 0,2-5-1 0 0,1-3 29 0 0,0-1-1 0 0,-1 0 0 0 0,0 0 1 0 0,-1 0-1 0 0,0 0 1 0 0,-1-22-1 0 0,0 32-1 0 0,-1 0 0 0 0,0 0 0 0 0,0 0 0 0 0,0 1 1 0 0,0-1-1 0 0,0 0 0 0 0,0 0 0 0 0,0 0 0 0 0,0 1 0 0 0,-1-1 0 0 0,1 0 1 0 0,-1 0-1 0 0,1 1 0 0 0,-1-1 0 0 0,0 0 0 0 0,0 1 0 0 0,0-1 1 0 0,0 1-1 0 0,0-1 0 0 0,0 1 0 0 0,0-1 0 0 0,0 1 0 0 0,0 0 0 0 0,-1 0 1 0 0,1-1-1 0 0,-1 1 0 0 0,1 0 0 0 0,-4-1 0 0 0,1 1-19 0 0,-1 1 0 0 0,1-1 0 0 0,-1 1 0 0 0,1 1 0 0 0,-1-1 0 0 0,1 0-1 0 0,-1 1 1 0 0,1 0 0 0 0,-6 2 0 0 0,-32 4-830 0 0,41-7 413 0 0,25-7-8006 0 0,-15 9 7150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13.096"/>
    </inkml:context>
    <inkml:brush xml:id="br0">
      <inkml:brushProperty name="width" value="0.05" units="cm"/>
      <inkml:brushProperty name="height" value="0.05" units="cm"/>
    </inkml:brush>
  </inkml:definitions>
  <inkml:trace contextRef="#ctx0" brushRef="#br0">106 64 28 0 0,'17'-63'7249'0'0,"-57"99"-5741"0"0,38-34-1507 0 0,-54 65 75 0 0,53-63-72 0 0,0-1 1 0 0,1 1-1 0 0,-1 1 1 0 0,1-1-1 0 0,0 0 1 0 0,0 0-1 0 0,1 1 0 0 0,-1-1 1 0 0,1 1-1 0 0,0 0 1 0 0,0-1-1 0 0,0 1 1 0 0,1 0-1 0 0,0 0 0 0 0,0 8 1 0 0,1-10-144 0 0,1 0 0 0 0,-1-1 0 0 0,0 1 0 0 0,1 0 0 0 0,-1-1 0 0 0,1 0 0 0 0,0 1 0 0 0,0-1 0 0 0,0 0 0 0 0,0 0 0 0 0,0 0 0 0 0,1 0 0 0 0,-1-1 0 0 0,1 1 0 0 0,-1-1 0 0 0,1 1 0 0 0,-1-1 0 0 0,1 0 0 0 0,0 0 0 0 0,0 0 0 0 0,-1 0 0 0 0,1 0 0 0 0,0-1 1 0 0,0 1-1 0 0,0-1 0 0 0,3 0 0 0 0,15 5-647 0 0,-9-9-2544 0 0,-7 2 2305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5T13:27:13.679"/>
    </inkml:context>
    <inkml:brush xml:id="br0">
      <inkml:brushProperty name="width" value="0.05" units="cm"/>
      <inkml:brushProperty name="height" value="0.05" units="cm"/>
    </inkml:brush>
  </inkml:definitions>
  <inkml:trace contextRef="#ctx0" brushRef="#br0">0 0 544 0 0,'0'8'4093'0'0,"0"29"-3194"0"0,4 80 1243 0 0,-1-68-1697 0 0,-3-38-600 0 0,1-13-336 0 0,-7-50-5433 0 0,7 44 4819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4844E-26AF-4FD8-B9A9-BC9E770D5090}" type="datetimeFigureOut">
              <a:rPr lang="en-US" smtClean="0"/>
              <a:t>5/29/2020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CFDFE-1979-49C0-8692-D95CF2DDDADD}" type="slidenum">
              <a:rPr lang="en-US" smtClean="0"/>
              <a:t>‹#›</a:t>
            </a:fld>
            <a:endParaRPr lang="en-US"/>
          </a:p>
        </p:txBody>
      </p:sp>
    </p:spTree>
    <p:extLst>
      <p:ext uri="{BB962C8B-B14F-4D97-AF65-F5344CB8AC3E}">
        <p14:creationId xmlns:p14="http://schemas.microsoft.com/office/powerpoint/2010/main" val="278493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Recursive </a:t>
            </a:r>
            <a:r>
              <a:rPr lang="zh-CN" altLang="en-US" dirty="0"/>
              <a:t>和 </a:t>
            </a:r>
            <a:r>
              <a:rPr lang="en-US" altLang="zh-CN" dirty="0"/>
              <a:t>Top-down DP </a:t>
            </a:r>
            <a:r>
              <a:rPr lang="zh-CN" altLang="en-US" dirty="0"/>
              <a:t>代码比较</a:t>
            </a:r>
            <a:endParaRPr lang="en-US" dirty="0"/>
          </a:p>
        </p:txBody>
      </p:sp>
      <p:sp>
        <p:nvSpPr>
          <p:cNvPr id="4" name="Slide Number Placeholder 3"/>
          <p:cNvSpPr>
            <a:spLocks noGrp="1"/>
          </p:cNvSpPr>
          <p:nvPr>
            <p:ph type="sldNum" sz="quarter" idx="5"/>
          </p:nvPr>
        </p:nvSpPr>
        <p:spPr/>
        <p:txBody>
          <a:bodyPr/>
          <a:lstStyle/>
          <a:p>
            <a:fld id="{9C9CFDFE-1979-49C0-8692-D95CF2DDDADD}" type="slidenum">
              <a:rPr lang="en-US" smtClean="0"/>
              <a:t>5</a:t>
            </a:fld>
            <a:endParaRPr lang="en-US"/>
          </a:p>
        </p:txBody>
      </p:sp>
    </p:spTree>
    <p:extLst>
      <p:ext uri="{BB962C8B-B14F-4D97-AF65-F5344CB8AC3E}">
        <p14:creationId xmlns:p14="http://schemas.microsoft.com/office/powerpoint/2010/main" val="529345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CFDFE-1979-49C0-8692-D95CF2DDDADD}" type="slidenum">
              <a:rPr lang="en-US" smtClean="0"/>
              <a:t>10</a:t>
            </a:fld>
            <a:endParaRPr lang="en-US"/>
          </a:p>
        </p:txBody>
      </p:sp>
    </p:spTree>
    <p:extLst>
      <p:ext uri="{BB962C8B-B14F-4D97-AF65-F5344CB8AC3E}">
        <p14:creationId xmlns:p14="http://schemas.microsoft.com/office/powerpoint/2010/main" val="3010600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CFDFE-1979-49C0-8692-D95CF2DDDADD}" type="slidenum">
              <a:rPr lang="en-US" smtClean="0"/>
              <a:t>13</a:t>
            </a:fld>
            <a:endParaRPr lang="en-US"/>
          </a:p>
        </p:txBody>
      </p:sp>
    </p:spTree>
    <p:extLst>
      <p:ext uri="{BB962C8B-B14F-4D97-AF65-F5344CB8AC3E}">
        <p14:creationId xmlns:p14="http://schemas.microsoft.com/office/powerpoint/2010/main" val="479287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CFDFE-1979-49C0-8692-D95CF2DDDADD}" type="slidenum">
              <a:rPr lang="en-US" smtClean="0"/>
              <a:t>20</a:t>
            </a:fld>
            <a:endParaRPr lang="en-US"/>
          </a:p>
        </p:txBody>
      </p:sp>
    </p:spTree>
    <p:extLst>
      <p:ext uri="{BB962C8B-B14F-4D97-AF65-F5344CB8AC3E}">
        <p14:creationId xmlns:p14="http://schemas.microsoft.com/office/powerpoint/2010/main" val="160745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t>
            </a:r>
            <a:r>
              <a:rPr lang="zh-CN" altLang="en-US" dirty="0"/>
              <a:t>原问题所有活动的集合</a:t>
            </a:r>
            <a:endParaRPr lang="en-US" altLang="zh-CN" dirty="0"/>
          </a:p>
          <a:p>
            <a:r>
              <a:rPr lang="en-US" altLang="zh-CN" dirty="0"/>
              <a:t>C(</a:t>
            </a:r>
            <a:r>
              <a:rPr lang="en-US" altLang="zh-CN" dirty="0" err="1"/>
              <a:t>a_m</a:t>
            </a:r>
            <a:r>
              <a:rPr lang="en-US" altLang="zh-CN" dirty="0"/>
              <a:t>)</a:t>
            </a:r>
            <a:r>
              <a:rPr lang="zh-CN" altLang="en-US" dirty="0"/>
              <a:t>： 与</a:t>
            </a:r>
            <a:r>
              <a:rPr lang="en-US" altLang="zh-CN" dirty="0" err="1"/>
              <a:t>a_m</a:t>
            </a:r>
            <a:r>
              <a:rPr lang="zh-CN" altLang="en-US" dirty="0"/>
              <a:t>重叠（包括本身）的活动子集</a:t>
            </a:r>
            <a:endParaRPr lang="en-US" altLang="zh-CN" dirty="0"/>
          </a:p>
          <a:p>
            <a:endParaRPr lang="en-US" dirty="0"/>
          </a:p>
          <a:p>
            <a:r>
              <a:rPr lang="zh-CN" altLang="en-US" dirty="0"/>
              <a:t>用*表示最优解</a:t>
            </a:r>
            <a:endParaRPr lang="en-US" dirty="0"/>
          </a:p>
          <a:p>
            <a:r>
              <a:rPr lang="en-US" dirty="0"/>
              <a:t>X = compose( greedy result, X*_</a:t>
            </a:r>
            <a:r>
              <a:rPr lang="en-US" dirty="0" err="1"/>
              <a:t>sub_prob</a:t>
            </a:r>
            <a:r>
              <a:rPr lang="en-US" dirty="0"/>
              <a:t>)</a:t>
            </a:r>
          </a:p>
          <a:p>
            <a:r>
              <a:rPr lang="zh-CN" altLang="en-US" dirty="0"/>
              <a:t>假设 </a:t>
            </a:r>
            <a:r>
              <a:rPr lang="en-US" altLang="zh-CN" dirty="0"/>
              <a:t>X’* better than X,</a:t>
            </a:r>
            <a:endParaRPr lang="en-US" dirty="0"/>
          </a:p>
          <a:p>
            <a:r>
              <a:rPr lang="en-US" dirty="0"/>
              <a:t>X’* = </a:t>
            </a:r>
            <a:r>
              <a:rPr lang="en-US" altLang="zh-CN" dirty="0"/>
              <a:t>decompose to: greed result’, X’*_</a:t>
            </a:r>
            <a:r>
              <a:rPr lang="en-US" altLang="zh-CN" dirty="0" err="1"/>
              <a:t>sub_prob</a:t>
            </a:r>
            <a:endParaRPr lang="en-US" altLang="zh-CN" dirty="0"/>
          </a:p>
          <a:p>
            <a:endParaRPr lang="en-US" dirty="0"/>
          </a:p>
          <a:p>
            <a:r>
              <a:rPr lang="en-US" dirty="0"/>
              <a:t>X’*_</a:t>
            </a:r>
            <a:r>
              <a:rPr lang="en-US" dirty="0" err="1"/>
              <a:t>sub_prob</a:t>
            </a:r>
            <a:r>
              <a:rPr lang="en-US" dirty="0"/>
              <a:t> better than X*_</a:t>
            </a:r>
            <a:r>
              <a:rPr lang="en-US" dirty="0" err="1"/>
              <a:t>sub_prob</a:t>
            </a:r>
            <a:r>
              <a:rPr lang="en-US" dirty="0"/>
              <a:t> </a:t>
            </a:r>
          </a:p>
          <a:p>
            <a:r>
              <a:rPr lang="zh-CN" altLang="en-US" dirty="0"/>
              <a:t>矛盾！</a:t>
            </a:r>
            <a:endParaRPr lang="en-US" dirty="0"/>
          </a:p>
        </p:txBody>
      </p:sp>
      <p:sp>
        <p:nvSpPr>
          <p:cNvPr id="4" name="Slide Number Placeholder 3"/>
          <p:cNvSpPr>
            <a:spLocks noGrp="1"/>
          </p:cNvSpPr>
          <p:nvPr>
            <p:ph type="sldNum" sz="quarter" idx="5"/>
          </p:nvPr>
        </p:nvSpPr>
        <p:spPr/>
        <p:txBody>
          <a:bodyPr/>
          <a:lstStyle/>
          <a:p>
            <a:fld id="{9C9CFDFE-1979-49C0-8692-D95CF2DDDADD}" type="slidenum">
              <a:rPr lang="en-US" smtClean="0"/>
              <a:t>30</a:t>
            </a:fld>
            <a:endParaRPr lang="en-US"/>
          </a:p>
        </p:txBody>
      </p:sp>
    </p:spTree>
    <p:extLst>
      <p:ext uri="{BB962C8B-B14F-4D97-AF65-F5344CB8AC3E}">
        <p14:creationId xmlns:p14="http://schemas.microsoft.com/office/powerpoint/2010/main" val="682671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t>
            </a:r>
            <a:r>
              <a:rPr lang="zh-CN" altLang="en-US" dirty="0"/>
              <a:t>原问题所有活动的集合</a:t>
            </a:r>
            <a:endParaRPr lang="en-US" altLang="zh-CN" dirty="0"/>
          </a:p>
          <a:p>
            <a:r>
              <a:rPr lang="en-US" altLang="zh-CN" dirty="0"/>
              <a:t>C(</a:t>
            </a:r>
            <a:r>
              <a:rPr lang="en-US" altLang="zh-CN" dirty="0" err="1"/>
              <a:t>a_m</a:t>
            </a:r>
            <a:r>
              <a:rPr lang="en-US" altLang="zh-CN" dirty="0"/>
              <a:t>)</a:t>
            </a:r>
            <a:r>
              <a:rPr lang="zh-CN" altLang="en-US" dirty="0"/>
              <a:t>： 与</a:t>
            </a:r>
            <a:r>
              <a:rPr lang="en-US" altLang="zh-CN" dirty="0" err="1"/>
              <a:t>a_m</a:t>
            </a:r>
            <a:r>
              <a:rPr lang="zh-CN" altLang="en-US" dirty="0"/>
              <a:t>重叠（包括本身）的活动子集</a:t>
            </a:r>
            <a:endParaRPr lang="en-US" altLang="zh-CN" dirty="0"/>
          </a:p>
          <a:p>
            <a:endParaRPr lang="en-US" dirty="0"/>
          </a:p>
        </p:txBody>
      </p:sp>
      <p:sp>
        <p:nvSpPr>
          <p:cNvPr id="4" name="Slide Number Placeholder 3"/>
          <p:cNvSpPr>
            <a:spLocks noGrp="1"/>
          </p:cNvSpPr>
          <p:nvPr>
            <p:ph type="sldNum" sz="quarter" idx="5"/>
          </p:nvPr>
        </p:nvSpPr>
        <p:spPr/>
        <p:txBody>
          <a:bodyPr/>
          <a:lstStyle/>
          <a:p>
            <a:fld id="{9C9CFDFE-1979-49C0-8692-D95CF2DDDADD}" type="slidenum">
              <a:rPr lang="en-US" smtClean="0"/>
              <a:t>31</a:t>
            </a:fld>
            <a:endParaRPr lang="en-US"/>
          </a:p>
        </p:txBody>
      </p:sp>
    </p:spTree>
    <p:extLst>
      <p:ext uri="{BB962C8B-B14F-4D97-AF65-F5344CB8AC3E}">
        <p14:creationId xmlns:p14="http://schemas.microsoft.com/office/powerpoint/2010/main" val="682671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673AA6-DF60-478B-99AE-FB4A81458173}" type="datetimeFigureOut">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A43896-94AD-4D63-A056-EE1601B7417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04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73AA6-DF60-478B-99AE-FB4A81458173}" type="datetimeFigureOut">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A43896-94AD-4D63-A056-EE1601B74172}" type="slidenum">
              <a:rPr lang="zh-CN" altLang="en-US" smtClean="0"/>
              <a:t>‹#›</a:t>
            </a:fld>
            <a:endParaRPr lang="zh-CN" altLang="en-US"/>
          </a:p>
        </p:txBody>
      </p:sp>
    </p:spTree>
    <p:extLst>
      <p:ext uri="{BB962C8B-B14F-4D97-AF65-F5344CB8AC3E}">
        <p14:creationId xmlns:p14="http://schemas.microsoft.com/office/powerpoint/2010/main" val="1219347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73AA6-DF60-478B-99AE-FB4A81458173}" type="datetimeFigureOut">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A43896-94AD-4D63-A056-EE1601B74172}" type="slidenum">
              <a:rPr lang="zh-CN" altLang="en-US" smtClean="0"/>
              <a:t>‹#›</a:t>
            </a:fld>
            <a:endParaRPr lang="zh-CN" altLang="en-US"/>
          </a:p>
        </p:txBody>
      </p:sp>
    </p:spTree>
    <p:extLst>
      <p:ext uri="{BB962C8B-B14F-4D97-AF65-F5344CB8AC3E}">
        <p14:creationId xmlns:p14="http://schemas.microsoft.com/office/powerpoint/2010/main" val="421916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73AA6-DF60-478B-99AE-FB4A81458173}" type="datetimeFigureOut">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A43896-94AD-4D63-A056-EE1601B74172}" type="slidenum">
              <a:rPr lang="zh-CN" altLang="en-US" smtClean="0"/>
              <a:t>‹#›</a:t>
            </a:fld>
            <a:endParaRPr lang="zh-CN" altLang="en-US"/>
          </a:p>
        </p:txBody>
      </p:sp>
    </p:spTree>
    <p:extLst>
      <p:ext uri="{BB962C8B-B14F-4D97-AF65-F5344CB8AC3E}">
        <p14:creationId xmlns:p14="http://schemas.microsoft.com/office/powerpoint/2010/main" val="393153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673AA6-DF60-478B-99AE-FB4A81458173}" type="datetimeFigureOut">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A43896-94AD-4D63-A056-EE1601B7417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171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673AA6-DF60-478B-99AE-FB4A81458173}" type="datetimeFigureOut">
              <a:rPr lang="zh-CN" altLang="en-US" smtClean="0"/>
              <a:t>2020/5/29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A43896-94AD-4D63-A056-EE1601B74172}" type="slidenum">
              <a:rPr lang="zh-CN" altLang="en-US" smtClean="0"/>
              <a:t>‹#›</a:t>
            </a:fld>
            <a:endParaRPr lang="zh-CN" altLang="en-US"/>
          </a:p>
        </p:txBody>
      </p:sp>
    </p:spTree>
    <p:extLst>
      <p:ext uri="{BB962C8B-B14F-4D97-AF65-F5344CB8AC3E}">
        <p14:creationId xmlns:p14="http://schemas.microsoft.com/office/powerpoint/2010/main" val="405044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673AA6-DF60-478B-99AE-FB4A81458173}" type="datetimeFigureOut">
              <a:rPr lang="zh-CN" altLang="en-US" smtClean="0"/>
              <a:t>2020/5/29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5A43896-94AD-4D63-A056-EE1601B74172}" type="slidenum">
              <a:rPr lang="zh-CN" altLang="en-US" smtClean="0"/>
              <a:t>‹#›</a:t>
            </a:fld>
            <a:endParaRPr lang="zh-CN" altLang="en-US"/>
          </a:p>
        </p:txBody>
      </p:sp>
    </p:spTree>
    <p:extLst>
      <p:ext uri="{BB962C8B-B14F-4D97-AF65-F5344CB8AC3E}">
        <p14:creationId xmlns:p14="http://schemas.microsoft.com/office/powerpoint/2010/main" val="1869973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673AA6-DF60-478B-99AE-FB4A81458173}" type="datetimeFigureOut">
              <a:rPr lang="zh-CN" altLang="en-US" smtClean="0"/>
              <a:t>2020/5/29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5A43896-94AD-4D63-A056-EE1601B74172}" type="slidenum">
              <a:rPr lang="zh-CN" altLang="en-US" smtClean="0"/>
              <a:t>‹#›</a:t>
            </a:fld>
            <a:endParaRPr lang="zh-CN" altLang="en-US"/>
          </a:p>
        </p:txBody>
      </p:sp>
    </p:spTree>
    <p:extLst>
      <p:ext uri="{BB962C8B-B14F-4D97-AF65-F5344CB8AC3E}">
        <p14:creationId xmlns:p14="http://schemas.microsoft.com/office/powerpoint/2010/main" val="80579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673AA6-DF60-478B-99AE-FB4A81458173}" type="datetimeFigureOut">
              <a:rPr lang="zh-CN" altLang="en-US" smtClean="0"/>
              <a:t>2020/5/29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55A43896-94AD-4D63-A056-EE1601B74172}" type="slidenum">
              <a:rPr lang="zh-CN" altLang="en-US" smtClean="0"/>
              <a:t>‹#›</a:t>
            </a:fld>
            <a:endParaRPr lang="zh-CN" altLang="en-US"/>
          </a:p>
        </p:txBody>
      </p:sp>
    </p:spTree>
    <p:extLst>
      <p:ext uri="{BB962C8B-B14F-4D97-AF65-F5344CB8AC3E}">
        <p14:creationId xmlns:p14="http://schemas.microsoft.com/office/powerpoint/2010/main" val="35862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673AA6-DF60-478B-99AE-FB4A81458173}" type="datetimeFigureOut">
              <a:rPr lang="zh-CN" altLang="en-US" smtClean="0"/>
              <a:t>2020/5/29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5A43896-94AD-4D63-A056-EE1601B74172}" type="slidenum">
              <a:rPr lang="zh-CN" altLang="en-US" smtClean="0"/>
              <a:t>‹#›</a:t>
            </a:fld>
            <a:endParaRPr lang="zh-CN" altLang="en-US"/>
          </a:p>
        </p:txBody>
      </p:sp>
    </p:spTree>
    <p:extLst>
      <p:ext uri="{BB962C8B-B14F-4D97-AF65-F5344CB8AC3E}">
        <p14:creationId xmlns:p14="http://schemas.microsoft.com/office/powerpoint/2010/main" val="338497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673AA6-DF60-478B-99AE-FB4A81458173}" type="datetimeFigureOut">
              <a:rPr lang="zh-CN" altLang="en-US" smtClean="0"/>
              <a:t>2020/5/29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A43896-94AD-4D63-A056-EE1601B74172}" type="slidenum">
              <a:rPr lang="zh-CN" altLang="en-US" smtClean="0"/>
              <a:t>‹#›</a:t>
            </a:fld>
            <a:endParaRPr lang="zh-CN" altLang="en-US"/>
          </a:p>
        </p:txBody>
      </p:sp>
    </p:spTree>
    <p:extLst>
      <p:ext uri="{BB962C8B-B14F-4D97-AF65-F5344CB8AC3E}">
        <p14:creationId xmlns:p14="http://schemas.microsoft.com/office/powerpoint/2010/main" val="176223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673AA6-DF60-478B-99AE-FB4A81458173}" type="datetimeFigureOut">
              <a:rPr lang="zh-CN" altLang="en-US" smtClean="0"/>
              <a:t>2020/5/29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5A43896-94AD-4D63-A056-EE1601B74172}"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28160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etcode-cn.com/problems/coin-lcc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eetcode-cn.com/problems/climbing-stai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etcode-cn.com/problems/word-break/" TargetMode="External"/><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leetcode-cn.com/problems/unique-path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leetcode-cn.com/problems/minimum-path-su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leetcode-cn.com/problems/edit-dista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leetcode-cn.com/problems/longest-common-subsequence/solu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leetcode-cn.com/problems/wildcard-match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1.png"/><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5.png"/><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6.xml"/><Relationship Id="rId42" Type="http://schemas.openxmlformats.org/officeDocument/2006/relationships/image" Target="../media/image22.png"/><Relationship Id="rId7" Type="http://schemas.openxmlformats.org/officeDocument/2006/relationships/image" Target="../media/image4.png"/><Relationship Id="rId2" Type="http://schemas.openxmlformats.org/officeDocument/2006/relationships/notesSlide" Target="../notesSlides/notesSlide1.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5.png"/><Relationship Id="rId41"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6.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9.png"/><Relationship Id="rId40" Type="http://schemas.openxmlformats.org/officeDocument/2006/relationships/customXml" Target="../ink/ink19.xml"/><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4.png"/><Relationship Id="rId30" Type="http://schemas.openxmlformats.org/officeDocument/2006/relationships/customXml" Target="../ink/ink14.xml"/><Relationship Id="rId35" Type="http://schemas.openxmlformats.org/officeDocument/2006/relationships/image" Target="../media/image18.png"/><Relationship Id="rId43" Type="http://schemas.openxmlformats.org/officeDocument/2006/relationships/image" Target="../media/image23.png"/><Relationship Id="rId8" Type="http://schemas.openxmlformats.org/officeDocument/2006/relationships/customXml" Target="../ink/ink3.xml"/><Relationship Id="rId3" Type="http://schemas.openxmlformats.org/officeDocument/2006/relationships/image" Target="../media/image2.png"/><Relationship Id="rId12" Type="http://schemas.openxmlformats.org/officeDocument/2006/relationships/customXml" Target="../ink/ink5.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customXml" Target="../ink/ink24.xml"/><Relationship Id="rId18" Type="http://schemas.openxmlformats.org/officeDocument/2006/relationships/image" Target="../media/image32.png"/><Relationship Id="rId26" Type="http://schemas.openxmlformats.org/officeDocument/2006/relationships/image" Target="../media/image36.png"/><Relationship Id="rId3" Type="http://schemas.openxmlformats.org/officeDocument/2006/relationships/image" Target="../media/image25.png"/><Relationship Id="rId21" Type="http://schemas.openxmlformats.org/officeDocument/2006/relationships/customXml" Target="../ink/ink28.xml"/><Relationship Id="rId34" Type="http://schemas.openxmlformats.org/officeDocument/2006/relationships/image" Target="../media/image40.png"/><Relationship Id="rId7" Type="http://schemas.openxmlformats.org/officeDocument/2006/relationships/customXml" Target="../ink/ink21.xml"/><Relationship Id="rId12" Type="http://schemas.openxmlformats.org/officeDocument/2006/relationships/image" Target="../media/image29.png"/><Relationship Id="rId17" Type="http://schemas.openxmlformats.org/officeDocument/2006/relationships/customXml" Target="../ink/ink26.xml"/><Relationship Id="rId25" Type="http://schemas.openxmlformats.org/officeDocument/2006/relationships/customXml" Target="../ink/ink30.xml"/><Relationship Id="rId33" Type="http://schemas.openxmlformats.org/officeDocument/2006/relationships/customXml" Target="../ink/ink34.xml"/><Relationship Id="rId2" Type="http://schemas.openxmlformats.org/officeDocument/2006/relationships/image" Target="../media/image24.png"/><Relationship Id="rId16" Type="http://schemas.openxmlformats.org/officeDocument/2006/relationships/image" Target="../media/image31.png"/><Relationship Id="rId20" Type="http://schemas.openxmlformats.org/officeDocument/2006/relationships/image" Target="../media/image33.png"/><Relationship Id="rId29"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customXml" Target="../ink/ink23.xml"/><Relationship Id="rId24" Type="http://schemas.openxmlformats.org/officeDocument/2006/relationships/image" Target="../media/image35.png"/><Relationship Id="rId32" Type="http://schemas.openxmlformats.org/officeDocument/2006/relationships/image" Target="../media/image39.png"/><Relationship Id="rId5" Type="http://schemas.openxmlformats.org/officeDocument/2006/relationships/customXml" Target="../ink/ink20.xml"/><Relationship Id="rId15" Type="http://schemas.openxmlformats.org/officeDocument/2006/relationships/customXml" Target="../ink/ink25.xml"/><Relationship Id="rId23" Type="http://schemas.openxmlformats.org/officeDocument/2006/relationships/customXml" Target="../ink/ink29.xml"/><Relationship Id="rId28" Type="http://schemas.openxmlformats.org/officeDocument/2006/relationships/image" Target="../media/image37.png"/><Relationship Id="rId36" Type="http://schemas.openxmlformats.org/officeDocument/2006/relationships/image" Target="../media/image41.png"/><Relationship Id="rId10" Type="http://schemas.openxmlformats.org/officeDocument/2006/relationships/image" Target="../media/image28.png"/><Relationship Id="rId19" Type="http://schemas.openxmlformats.org/officeDocument/2006/relationships/customXml" Target="../ink/ink27.xml"/><Relationship Id="rId31" Type="http://schemas.openxmlformats.org/officeDocument/2006/relationships/customXml" Target="../ink/ink33.xml"/><Relationship Id="rId4" Type="http://schemas.openxmlformats.org/officeDocument/2006/relationships/image" Target="../media/image22.png"/><Relationship Id="rId9" Type="http://schemas.openxmlformats.org/officeDocument/2006/relationships/customXml" Target="../ink/ink22.xml"/><Relationship Id="rId14" Type="http://schemas.openxmlformats.org/officeDocument/2006/relationships/image" Target="../media/image30.png"/><Relationship Id="rId22" Type="http://schemas.openxmlformats.org/officeDocument/2006/relationships/image" Target="../media/image34.png"/><Relationship Id="rId27" Type="http://schemas.openxmlformats.org/officeDocument/2006/relationships/customXml" Target="../ink/ink31.xml"/><Relationship Id="rId30" Type="http://schemas.openxmlformats.org/officeDocument/2006/relationships/image" Target="../media/image38.png"/><Relationship Id="rId35" Type="http://schemas.openxmlformats.org/officeDocument/2006/relationships/customXml" Target="../ink/ink35.xml"/><Relationship Id="rId8"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53D558C-EA3B-47B2-A32C-2EB8EF17512B}"/>
              </a:ext>
            </a:extLst>
          </p:cNvPr>
          <p:cNvSpPr txBox="1"/>
          <p:nvPr/>
        </p:nvSpPr>
        <p:spPr>
          <a:xfrm>
            <a:off x="2936240" y="2174240"/>
            <a:ext cx="6319520" cy="2677656"/>
          </a:xfrm>
          <a:prstGeom prst="rect">
            <a:avLst/>
          </a:prstGeom>
          <a:noFill/>
        </p:spPr>
        <p:txBody>
          <a:bodyPr wrap="square" rtlCol="0">
            <a:spAutoFit/>
          </a:bodyPr>
          <a:lstStyle/>
          <a:p>
            <a:pPr algn="ctr"/>
            <a:r>
              <a:rPr lang="zh-CN" altLang="en-US" sz="4800" dirty="0"/>
              <a:t>动态规划与贪心算法 </a:t>
            </a:r>
            <a:r>
              <a:rPr lang="en-US" altLang="zh-CN" sz="4800" dirty="0"/>
              <a:t>Review</a:t>
            </a:r>
          </a:p>
          <a:p>
            <a:pPr algn="ctr"/>
            <a:endParaRPr lang="en-US" altLang="zh-CN" sz="4800" dirty="0"/>
          </a:p>
          <a:p>
            <a:pPr algn="r"/>
            <a:r>
              <a:rPr lang="en-US" altLang="zh-CN" sz="2400" dirty="0"/>
              <a:t>Qiao 2020/05/31</a:t>
            </a:r>
            <a:endParaRPr lang="zh-CN" altLang="en-US" sz="2400" dirty="0"/>
          </a:p>
        </p:txBody>
      </p:sp>
    </p:spTree>
    <p:extLst>
      <p:ext uri="{BB962C8B-B14F-4D97-AF65-F5344CB8AC3E}">
        <p14:creationId xmlns:p14="http://schemas.microsoft.com/office/powerpoint/2010/main" val="902646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28C194-427A-4A16-B62A-D37082989971}"/>
              </a:ext>
            </a:extLst>
          </p:cNvPr>
          <p:cNvSpPr>
            <a:spLocks noGrp="1"/>
          </p:cNvSpPr>
          <p:nvPr>
            <p:ph type="title"/>
          </p:nvPr>
        </p:nvSpPr>
        <p:spPr/>
        <p:txBody>
          <a:bodyPr/>
          <a:lstStyle/>
          <a:p>
            <a:r>
              <a:rPr lang="zh-CN" altLang="en-US" dirty="0"/>
              <a:t>单序列：换零钱</a:t>
            </a:r>
            <a:endParaRPr lang="en-US" dirty="0"/>
          </a:p>
        </p:txBody>
      </p:sp>
      <p:sp>
        <p:nvSpPr>
          <p:cNvPr id="6" name="Content Placeholder 5">
            <a:extLst>
              <a:ext uri="{FF2B5EF4-FFF2-40B4-BE49-F238E27FC236}">
                <a16:creationId xmlns:a16="http://schemas.microsoft.com/office/drawing/2014/main" id="{B2CE4A7A-62AD-4A7B-9B2B-33DC4332BFFA}"/>
              </a:ext>
            </a:extLst>
          </p:cNvPr>
          <p:cNvSpPr>
            <a:spLocks noGrp="1"/>
          </p:cNvSpPr>
          <p:nvPr>
            <p:ph idx="1"/>
          </p:nvPr>
        </p:nvSpPr>
        <p:spPr/>
        <p:txBody>
          <a:bodyPr/>
          <a:lstStyle/>
          <a:p>
            <a:r>
              <a:rPr lang="en-US" dirty="0">
                <a:hlinkClick r:id="rId3"/>
              </a:rPr>
              <a:t>https://leetcode-cn.com/problems/coin-lcci/</a:t>
            </a:r>
            <a:endParaRPr lang="en-US" dirty="0"/>
          </a:p>
          <a:p>
            <a:r>
              <a:rPr lang="zh-CN" altLang="en-US" b="0" i="0" dirty="0">
                <a:solidFill>
                  <a:srgbClr val="333333"/>
                </a:solidFill>
                <a:effectLst/>
                <a:latin typeface="Helvetica Neue"/>
              </a:rPr>
              <a:t>硬币。给定数量不限的硬币，币值为</a:t>
            </a:r>
            <a:r>
              <a:rPr lang="en-US" altLang="zh-CN" b="0" i="0" dirty="0">
                <a:solidFill>
                  <a:srgbClr val="333333"/>
                </a:solidFill>
                <a:effectLst/>
                <a:latin typeface="Helvetica Neue"/>
              </a:rPr>
              <a:t>25</a:t>
            </a:r>
            <a:r>
              <a:rPr lang="zh-CN" altLang="en-US" b="0" i="0" dirty="0">
                <a:solidFill>
                  <a:srgbClr val="333333"/>
                </a:solidFill>
                <a:effectLst/>
                <a:latin typeface="Helvetica Neue"/>
              </a:rPr>
              <a:t>分、</a:t>
            </a:r>
            <a:r>
              <a:rPr lang="en-US" altLang="zh-CN" b="0" i="0" dirty="0">
                <a:solidFill>
                  <a:srgbClr val="333333"/>
                </a:solidFill>
                <a:effectLst/>
                <a:latin typeface="Helvetica Neue"/>
              </a:rPr>
              <a:t>10</a:t>
            </a:r>
            <a:r>
              <a:rPr lang="zh-CN" altLang="en-US" b="0" i="0" dirty="0">
                <a:solidFill>
                  <a:srgbClr val="333333"/>
                </a:solidFill>
                <a:effectLst/>
                <a:latin typeface="Helvetica Neue"/>
              </a:rPr>
              <a:t>分、</a:t>
            </a:r>
            <a:r>
              <a:rPr lang="en-US" altLang="zh-CN" b="0" i="0" dirty="0">
                <a:solidFill>
                  <a:srgbClr val="333333"/>
                </a:solidFill>
                <a:effectLst/>
                <a:latin typeface="Helvetica Neue"/>
              </a:rPr>
              <a:t>5</a:t>
            </a:r>
            <a:r>
              <a:rPr lang="zh-CN" altLang="en-US" b="0" i="0" dirty="0">
                <a:solidFill>
                  <a:srgbClr val="333333"/>
                </a:solidFill>
                <a:effectLst/>
                <a:latin typeface="Helvetica Neue"/>
              </a:rPr>
              <a:t>分和</a:t>
            </a:r>
            <a:r>
              <a:rPr lang="en-US" altLang="zh-CN" b="0" i="0" dirty="0">
                <a:solidFill>
                  <a:srgbClr val="333333"/>
                </a:solidFill>
                <a:effectLst/>
                <a:latin typeface="Helvetica Neue"/>
              </a:rPr>
              <a:t>1</a:t>
            </a:r>
            <a:r>
              <a:rPr lang="zh-CN" altLang="en-US" b="0" i="0" dirty="0">
                <a:solidFill>
                  <a:srgbClr val="333333"/>
                </a:solidFill>
                <a:effectLst/>
                <a:latin typeface="Helvetica Neue"/>
              </a:rPr>
              <a:t>分，编写代码计算</a:t>
            </a:r>
            <a:r>
              <a:rPr lang="en-US" altLang="zh-CN" b="0" i="0" dirty="0">
                <a:solidFill>
                  <a:srgbClr val="333333"/>
                </a:solidFill>
                <a:effectLst/>
                <a:latin typeface="Helvetica Neue"/>
              </a:rPr>
              <a:t>n</a:t>
            </a:r>
            <a:r>
              <a:rPr lang="zh-CN" altLang="en-US" b="0" i="0" dirty="0">
                <a:solidFill>
                  <a:srgbClr val="333333"/>
                </a:solidFill>
                <a:effectLst/>
                <a:latin typeface="Helvetica Neue"/>
              </a:rPr>
              <a:t>分有几种表示法。</a:t>
            </a:r>
            <a:endParaRPr lang="en-US" dirty="0"/>
          </a:p>
        </p:txBody>
      </p:sp>
      <p:sp>
        <p:nvSpPr>
          <p:cNvPr id="7" name="TextBox 6">
            <a:extLst>
              <a:ext uri="{FF2B5EF4-FFF2-40B4-BE49-F238E27FC236}">
                <a16:creationId xmlns:a16="http://schemas.microsoft.com/office/drawing/2014/main" id="{30A34E0A-C3E7-4A7B-BC66-BEE1FC6296E1}"/>
              </a:ext>
            </a:extLst>
          </p:cNvPr>
          <p:cNvSpPr txBox="1"/>
          <p:nvPr/>
        </p:nvSpPr>
        <p:spPr>
          <a:xfrm>
            <a:off x="1036320" y="3407750"/>
            <a:ext cx="6094324" cy="1200329"/>
          </a:xfrm>
          <a:prstGeom prst="rect">
            <a:avLst/>
          </a:prstGeom>
          <a:noFill/>
        </p:spPr>
        <p:txBody>
          <a:bodyPr wrap="square">
            <a:spAutoFit/>
          </a:bodyPr>
          <a:lstStyle/>
          <a:p>
            <a:r>
              <a:rPr lang="en-US" altLang="zh-CN" dirty="0"/>
              <a:t>1. f(n): </a:t>
            </a:r>
            <a:r>
              <a:rPr lang="zh-CN" altLang="en-US" dirty="0"/>
              <a:t>拼凑成</a:t>
            </a:r>
            <a:r>
              <a:rPr lang="en-US" altLang="zh-CN" dirty="0"/>
              <a:t>n</a:t>
            </a:r>
            <a:r>
              <a:rPr lang="zh-CN" altLang="en-US" dirty="0"/>
              <a:t>分的表示方法数目；</a:t>
            </a:r>
            <a:endParaRPr lang="en-US" altLang="zh-CN" dirty="0"/>
          </a:p>
          <a:p>
            <a:r>
              <a:rPr lang="en-US" altLang="zh-CN" dirty="0"/>
              <a:t>2. f(n) = f(n-25) + f(n-10) + f(n-5) + f(n-1) | </a:t>
            </a:r>
            <a:r>
              <a:rPr lang="zh-CN" altLang="en-US" dirty="0"/>
              <a:t>边界条件满足</a:t>
            </a:r>
            <a:endParaRPr lang="en-US" altLang="zh-CN" dirty="0"/>
          </a:p>
          <a:p>
            <a:r>
              <a:rPr lang="en-US" altLang="zh-CN" dirty="0"/>
              <a:t>3. f(0) = 1,</a:t>
            </a:r>
            <a:r>
              <a:rPr lang="zh-CN" altLang="en-US" dirty="0"/>
              <a:t> </a:t>
            </a:r>
            <a:r>
              <a:rPr lang="en-US" altLang="zh-CN" dirty="0"/>
              <a:t>f(1),…,f(</a:t>
            </a:r>
            <a:r>
              <a:rPr lang="en-US" altLang="zh-CN" dirty="0" err="1"/>
              <a:t>i</a:t>
            </a:r>
            <a:r>
              <a:rPr lang="en-US" altLang="zh-CN" dirty="0"/>
              <a:t>) = None</a:t>
            </a:r>
          </a:p>
          <a:p>
            <a:r>
              <a:rPr lang="en-US" altLang="zh-CN" dirty="0"/>
              <a:t>4. f(1) = f(1-1), f(2) = f(2-1), … , f(16) = f(6) + f(11) + f(15),</a:t>
            </a:r>
            <a:endParaRPr lang="en-US" dirty="0"/>
          </a:p>
        </p:txBody>
      </p:sp>
    </p:spTree>
    <p:extLst>
      <p:ext uri="{BB962C8B-B14F-4D97-AF65-F5344CB8AC3E}">
        <p14:creationId xmlns:p14="http://schemas.microsoft.com/office/powerpoint/2010/main" val="68010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28C194-427A-4A16-B62A-D37082989971}"/>
              </a:ext>
            </a:extLst>
          </p:cNvPr>
          <p:cNvSpPr>
            <a:spLocks noGrp="1"/>
          </p:cNvSpPr>
          <p:nvPr>
            <p:ph type="title"/>
          </p:nvPr>
        </p:nvSpPr>
        <p:spPr/>
        <p:txBody>
          <a:bodyPr/>
          <a:lstStyle/>
          <a:p>
            <a:r>
              <a:rPr lang="zh-CN" altLang="en-US" dirty="0"/>
              <a:t>单序列：爬楼梯</a:t>
            </a:r>
            <a:endParaRPr lang="en-US" dirty="0"/>
          </a:p>
        </p:txBody>
      </p:sp>
      <p:sp>
        <p:nvSpPr>
          <p:cNvPr id="6" name="Content Placeholder 5">
            <a:extLst>
              <a:ext uri="{FF2B5EF4-FFF2-40B4-BE49-F238E27FC236}">
                <a16:creationId xmlns:a16="http://schemas.microsoft.com/office/drawing/2014/main" id="{B2CE4A7A-62AD-4A7B-9B2B-33DC4332BFFA}"/>
              </a:ext>
            </a:extLst>
          </p:cNvPr>
          <p:cNvSpPr>
            <a:spLocks noGrp="1"/>
          </p:cNvSpPr>
          <p:nvPr>
            <p:ph idx="1"/>
          </p:nvPr>
        </p:nvSpPr>
        <p:spPr/>
        <p:txBody>
          <a:bodyPr/>
          <a:lstStyle/>
          <a:p>
            <a:r>
              <a:rPr lang="en-US" dirty="0">
                <a:hlinkClick r:id="rId2"/>
              </a:rPr>
              <a:t>https://leetcode-cn.com/problems/climbing-stairs/</a:t>
            </a:r>
            <a:endParaRPr lang="en-US" dirty="0"/>
          </a:p>
          <a:p>
            <a:pPr algn="l"/>
            <a:r>
              <a:rPr lang="zh-CN" altLang="en-US" b="0" i="0" dirty="0">
                <a:solidFill>
                  <a:srgbClr val="333333"/>
                </a:solidFill>
                <a:effectLst/>
                <a:latin typeface="Helvetica Neue"/>
              </a:rPr>
              <a:t>假设你正在爬楼梯。需要 </a:t>
            </a:r>
            <a:r>
              <a:rPr lang="en-US" altLang="zh-CN" b="0" i="1" dirty="0">
                <a:solidFill>
                  <a:srgbClr val="333333"/>
                </a:solidFill>
                <a:effectLst/>
                <a:latin typeface="Helvetica Neue"/>
              </a:rPr>
              <a:t>n</a:t>
            </a:r>
            <a:r>
              <a:rPr lang="zh-CN" altLang="en-US" b="0" i="0" dirty="0">
                <a:solidFill>
                  <a:srgbClr val="333333"/>
                </a:solidFill>
                <a:effectLst/>
                <a:latin typeface="Helvetica Neue"/>
              </a:rPr>
              <a:t> 阶你才能到达楼顶。</a:t>
            </a:r>
          </a:p>
          <a:p>
            <a:pPr algn="l"/>
            <a:r>
              <a:rPr lang="zh-CN" altLang="en-US" b="0" i="0" dirty="0">
                <a:solidFill>
                  <a:srgbClr val="333333"/>
                </a:solidFill>
                <a:effectLst/>
                <a:latin typeface="Helvetica Neue"/>
              </a:rPr>
              <a:t>每次你可以爬 </a:t>
            </a:r>
            <a:r>
              <a:rPr lang="en-US" altLang="zh-CN" b="0" i="0" dirty="0">
                <a:solidFill>
                  <a:srgbClr val="333333"/>
                </a:solidFill>
                <a:effectLst/>
                <a:latin typeface="Helvetica Neue"/>
              </a:rPr>
              <a:t>1 </a:t>
            </a:r>
            <a:r>
              <a:rPr lang="zh-CN" altLang="en-US" b="0" i="0" dirty="0">
                <a:solidFill>
                  <a:srgbClr val="333333"/>
                </a:solidFill>
                <a:effectLst/>
                <a:latin typeface="Helvetica Neue"/>
              </a:rPr>
              <a:t>或 </a:t>
            </a:r>
            <a:r>
              <a:rPr lang="en-US" altLang="zh-CN" b="0" i="0" dirty="0">
                <a:solidFill>
                  <a:srgbClr val="333333"/>
                </a:solidFill>
                <a:effectLst/>
                <a:latin typeface="Helvetica Neue"/>
              </a:rPr>
              <a:t>2 </a:t>
            </a:r>
            <a:r>
              <a:rPr lang="zh-CN" altLang="en-US" b="0" i="0" dirty="0">
                <a:solidFill>
                  <a:srgbClr val="333333"/>
                </a:solidFill>
                <a:effectLst/>
                <a:latin typeface="Helvetica Neue"/>
              </a:rPr>
              <a:t>个台阶。你有多少种不同的方法可以爬到楼顶呢？</a:t>
            </a:r>
          </a:p>
          <a:p>
            <a:pPr algn="l"/>
            <a:r>
              <a:rPr lang="zh-CN" altLang="en-US" b="1" i="0" dirty="0">
                <a:solidFill>
                  <a:srgbClr val="333333"/>
                </a:solidFill>
                <a:effectLst/>
                <a:latin typeface="Helvetica Neue"/>
              </a:rPr>
              <a:t>注意：</a:t>
            </a:r>
            <a:r>
              <a:rPr lang="zh-CN" altLang="en-US" b="0" i="0" dirty="0">
                <a:solidFill>
                  <a:srgbClr val="333333"/>
                </a:solidFill>
                <a:effectLst/>
                <a:latin typeface="Helvetica Neue"/>
              </a:rPr>
              <a:t>给定 </a:t>
            </a:r>
            <a:r>
              <a:rPr lang="en-US" altLang="zh-CN" b="0" i="1" dirty="0">
                <a:solidFill>
                  <a:srgbClr val="333333"/>
                </a:solidFill>
                <a:effectLst/>
                <a:latin typeface="Helvetica Neue"/>
              </a:rPr>
              <a:t>n</a:t>
            </a:r>
            <a:r>
              <a:rPr lang="zh-CN" altLang="en-US" b="0" i="0" dirty="0">
                <a:solidFill>
                  <a:srgbClr val="333333"/>
                </a:solidFill>
                <a:effectLst/>
                <a:latin typeface="Helvetica Neue"/>
              </a:rPr>
              <a:t> 是一个正整数。</a:t>
            </a:r>
          </a:p>
          <a:p>
            <a:endParaRPr lang="en-US" dirty="0"/>
          </a:p>
        </p:txBody>
      </p:sp>
      <p:sp>
        <p:nvSpPr>
          <p:cNvPr id="7" name="TextBox 6">
            <a:extLst>
              <a:ext uri="{FF2B5EF4-FFF2-40B4-BE49-F238E27FC236}">
                <a16:creationId xmlns:a16="http://schemas.microsoft.com/office/drawing/2014/main" id="{D18F0AEA-E1A7-41E3-9041-73748CF16FAF}"/>
              </a:ext>
            </a:extLst>
          </p:cNvPr>
          <p:cNvSpPr txBox="1"/>
          <p:nvPr/>
        </p:nvSpPr>
        <p:spPr>
          <a:xfrm>
            <a:off x="1097280" y="4010651"/>
            <a:ext cx="6094324" cy="1200329"/>
          </a:xfrm>
          <a:prstGeom prst="rect">
            <a:avLst/>
          </a:prstGeom>
          <a:noFill/>
        </p:spPr>
        <p:txBody>
          <a:bodyPr wrap="square">
            <a:spAutoFit/>
          </a:bodyPr>
          <a:lstStyle/>
          <a:p>
            <a:r>
              <a:rPr lang="en-US" altLang="zh-CN" dirty="0"/>
              <a:t>1. f(n): </a:t>
            </a:r>
            <a:r>
              <a:rPr lang="zh-CN" altLang="en-US" dirty="0"/>
              <a:t>到</a:t>
            </a:r>
            <a:r>
              <a:rPr lang="en-US" altLang="zh-CN" dirty="0"/>
              <a:t>n</a:t>
            </a:r>
            <a:r>
              <a:rPr lang="zh-CN" altLang="en-US" dirty="0"/>
              <a:t>阶有几种走法；</a:t>
            </a:r>
            <a:endParaRPr lang="en-US" altLang="zh-CN" dirty="0"/>
          </a:p>
          <a:p>
            <a:r>
              <a:rPr lang="en-US" altLang="zh-CN" dirty="0"/>
              <a:t>2. f(n) = f(n-1) + f(n-2) | </a:t>
            </a:r>
            <a:r>
              <a:rPr lang="zh-CN" altLang="en-US" dirty="0"/>
              <a:t>边界条件满足</a:t>
            </a:r>
            <a:endParaRPr lang="en-US" altLang="zh-CN" dirty="0"/>
          </a:p>
          <a:p>
            <a:r>
              <a:rPr lang="en-US" altLang="zh-CN" dirty="0"/>
              <a:t>3. f(0) = 1</a:t>
            </a:r>
          </a:p>
          <a:p>
            <a:r>
              <a:rPr lang="en-US" altLang="zh-CN" dirty="0"/>
              <a:t>4. f(1) = f(1-1), f(2) = f(2-1) + f(2-2), … , f(16) = f(15) + f(14)</a:t>
            </a:r>
            <a:endParaRPr lang="en-US" dirty="0"/>
          </a:p>
        </p:txBody>
      </p:sp>
    </p:spTree>
    <p:extLst>
      <p:ext uri="{BB962C8B-B14F-4D97-AF65-F5344CB8AC3E}">
        <p14:creationId xmlns:p14="http://schemas.microsoft.com/office/powerpoint/2010/main" val="188512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42FF-967F-4F99-BDF6-BF66DBB8A3BF}"/>
              </a:ext>
            </a:extLst>
          </p:cNvPr>
          <p:cNvSpPr>
            <a:spLocks noGrp="1"/>
          </p:cNvSpPr>
          <p:nvPr>
            <p:ph type="title"/>
          </p:nvPr>
        </p:nvSpPr>
        <p:spPr/>
        <p:txBody>
          <a:bodyPr/>
          <a:lstStyle/>
          <a:p>
            <a:r>
              <a:rPr lang="zh-CN" altLang="en-US" dirty="0"/>
              <a:t>单序列：单词拆分</a:t>
            </a:r>
            <a:endParaRPr lang="en-US" dirty="0"/>
          </a:p>
        </p:txBody>
      </p:sp>
      <p:pic>
        <p:nvPicPr>
          <p:cNvPr id="5" name="Content Placeholder 4">
            <a:extLst>
              <a:ext uri="{FF2B5EF4-FFF2-40B4-BE49-F238E27FC236}">
                <a16:creationId xmlns:a16="http://schemas.microsoft.com/office/drawing/2014/main" id="{E63E65D5-B253-4068-82E7-45546E9D4081}"/>
              </a:ext>
            </a:extLst>
          </p:cNvPr>
          <p:cNvPicPr>
            <a:picLocks noGrp="1" noChangeAspect="1"/>
          </p:cNvPicPr>
          <p:nvPr>
            <p:ph idx="1"/>
          </p:nvPr>
        </p:nvPicPr>
        <p:blipFill>
          <a:blip r:embed="rId2"/>
          <a:stretch>
            <a:fillRect/>
          </a:stretch>
        </p:blipFill>
        <p:spPr>
          <a:xfrm>
            <a:off x="393073" y="2358731"/>
            <a:ext cx="6321425" cy="4022725"/>
          </a:xfrm>
        </p:spPr>
      </p:pic>
      <p:sp>
        <p:nvSpPr>
          <p:cNvPr id="7" name="TextBox 6">
            <a:extLst>
              <a:ext uri="{FF2B5EF4-FFF2-40B4-BE49-F238E27FC236}">
                <a16:creationId xmlns:a16="http://schemas.microsoft.com/office/drawing/2014/main" id="{28C4232C-3190-420B-8AE3-22420F041C20}"/>
              </a:ext>
            </a:extLst>
          </p:cNvPr>
          <p:cNvSpPr txBox="1"/>
          <p:nvPr/>
        </p:nvSpPr>
        <p:spPr>
          <a:xfrm>
            <a:off x="620174" y="1918645"/>
            <a:ext cx="6094324" cy="369332"/>
          </a:xfrm>
          <a:prstGeom prst="rect">
            <a:avLst/>
          </a:prstGeom>
          <a:noFill/>
        </p:spPr>
        <p:txBody>
          <a:bodyPr wrap="square">
            <a:spAutoFit/>
          </a:bodyPr>
          <a:lstStyle/>
          <a:p>
            <a:r>
              <a:rPr lang="en-US" dirty="0">
                <a:hlinkClick r:id="rId3"/>
              </a:rPr>
              <a:t>https://leetcode-cn.com/problems/word-break/</a:t>
            </a:r>
            <a:endParaRPr lang="en-US" dirty="0"/>
          </a:p>
        </p:txBody>
      </p:sp>
      <p:sp>
        <p:nvSpPr>
          <p:cNvPr id="6" name="TextBox 5">
            <a:extLst>
              <a:ext uri="{FF2B5EF4-FFF2-40B4-BE49-F238E27FC236}">
                <a16:creationId xmlns:a16="http://schemas.microsoft.com/office/drawing/2014/main" id="{2B603E38-6F0E-4A7E-BE3B-2605F2F3257E}"/>
              </a:ext>
            </a:extLst>
          </p:cNvPr>
          <p:cNvSpPr txBox="1"/>
          <p:nvPr/>
        </p:nvSpPr>
        <p:spPr>
          <a:xfrm>
            <a:off x="5348088" y="3169764"/>
            <a:ext cx="6708162" cy="1200329"/>
          </a:xfrm>
          <a:prstGeom prst="rect">
            <a:avLst/>
          </a:prstGeom>
          <a:noFill/>
        </p:spPr>
        <p:txBody>
          <a:bodyPr wrap="square">
            <a:spAutoFit/>
          </a:bodyPr>
          <a:lstStyle/>
          <a:p>
            <a:r>
              <a:rPr lang="en-US" altLang="zh-CN" dirty="0"/>
              <a:t>1. f(n): </a:t>
            </a:r>
            <a:r>
              <a:rPr lang="zh-CN" altLang="en-US" dirty="0"/>
              <a:t>前</a:t>
            </a:r>
            <a:r>
              <a:rPr lang="en-US" altLang="zh-CN" dirty="0"/>
              <a:t>n</a:t>
            </a:r>
            <a:r>
              <a:rPr lang="zh-CN" altLang="en-US" dirty="0"/>
              <a:t>个字符能否用词典词拆分；</a:t>
            </a:r>
            <a:endParaRPr lang="en-US" altLang="zh-CN" dirty="0"/>
          </a:p>
          <a:p>
            <a:r>
              <a:rPr lang="en-US" altLang="zh-CN" dirty="0"/>
              <a:t>2. f(n) = False | OR{f(n-k)|if s[</a:t>
            </a:r>
            <a:r>
              <a:rPr lang="en-US" altLang="zh-CN" dirty="0" err="1"/>
              <a:t>n-k:n</a:t>
            </a:r>
            <a:r>
              <a:rPr lang="en-US" altLang="zh-CN" dirty="0"/>
              <a:t>] in </a:t>
            </a:r>
            <a:r>
              <a:rPr lang="en-US" altLang="zh-CN" dirty="0" err="1"/>
              <a:t>wordDict</a:t>
            </a:r>
            <a:r>
              <a:rPr lang="en-US" altLang="zh-CN" dirty="0"/>
              <a:t>, 1 &lt;= k &lt;= </a:t>
            </a:r>
            <a:r>
              <a:rPr lang="en-US" altLang="zh-CN" dirty="0" err="1"/>
              <a:t>max_w_len</a:t>
            </a:r>
            <a:r>
              <a:rPr lang="en-US" altLang="zh-CN" dirty="0"/>
              <a:t> }</a:t>
            </a:r>
          </a:p>
          <a:p>
            <a:r>
              <a:rPr lang="en-US" altLang="zh-CN" dirty="0"/>
              <a:t>3. f(0) = True</a:t>
            </a:r>
          </a:p>
          <a:p>
            <a:r>
              <a:rPr lang="en-US" altLang="zh-CN" dirty="0"/>
              <a:t>4. f(1) = False | OR{f(0)|if s[0] in </a:t>
            </a:r>
            <a:r>
              <a:rPr lang="en-US" altLang="zh-CN" dirty="0" err="1"/>
              <a:t>wordDict</a:t>
            </a:r>
            <a:r>
              <a:rPr lang="en-US" altLang="zh-CN" dirty="0"/>
              <a:t>} …</a:t>
            </a:r>
            <a:endParaRPr lang="en-US" dirty="0"/>
          </a:p>
        </p:txBody>
      </p:sp>
    </p:spTree>
    <p:extLst>
      <p:ext uri="{BB962C8B-B14F-4D97-AF65-F5344CB8AC3E}">
        <p14:creationId xmlns:p14="http://schemas.microsoft.com/office/powerpoint/2010/main" val="61359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DE20-CE29-402D-BEC2-B9C9942E0E1C}"/>
              </a:ext>
            </a:extLst>
          </p:cNvPr>
          <p:cNvSpPr>
            <a:spLocks noGrp="1"/>
          </p:cNvSpPr>
          <p:nvPr>
            <p:ph type="title"/>
          </p:nvPr>
        </p:nvSpPr>
        <p:spPr/>
        <p:txBody>
          <a:bodyPr/>
          <a:lstStyle/>
          <a:p>
            <a:r>
              <a:rPr lang="zh-CN" altLang="en-US" dirty="0"/>
              <a:t>二维坐标型：不同路径总数</a:t>
            </a:r>
            <a:endParaRPr lang="en-US" dirty="0"/>
          </a:p>
        </p:txBody>
      </p:sp>
      <p:sp>
        <p:nvSpPr>
          <p:cNvPr id="3" name="Content Placeholder 2">
            <a:extLst>
              <a:ext uri="{FF2B5EF4-FFF2-40B4-BE49-F238E27FC236}">
                <a16:creationId xmlns:a16="http://schemas.microsoft.com/office/drawing/2014/main" id="{A62B4249-FB92-4CF6-B7CB-AB75B9E3157E}"/>
              </a:ext>
            </a:extLst>
          </p:cNvPr>
          <p:cNvSpPr>
            <a:spLocks noGrp="1"/>
          </p:cNvSpPr>
          <p:nvPr>
            <p:ph idx="1"/>
          </p:nvPr>
        </p:nvSpPr>
        <p:spPr>
          <a:xfrm>
            <a:off x="5966126" y="1906025"/>
            <a:ext cx="5551204" cy="4023360"/>
          </a:xfrm>
        </p:spPr>
        <p:txBody>
          <a:bodyPr/>
          <a:lstStyle/>
          <a:p>
            <a:endParaRPr lang="en-US" dirty="0"/>
          </a:p>
        </p:txBody>
      </p:sp>
      <p:pic>
        <p:nvPicPr>
          <p:cNvPr id="5" name="Picture 4">
            <a:extLst>
              <a:ext uri="{FF2B5EF4-FFF2-40B4-BE49-F238E27FC236}">
                <a16:creationId xmlns:a16="http://schemas.microsoft.com/office/drawing/2014/main" id="{DCEEA526-82EA-4786-90D2-2C9B856C1C86}"/>
              </a:ext>
            </a:extLst>
          </p:cNvPr>
          <p:cNvPicPr>
            <a:picLocks noChangeAspect="1"/>
          </p:cNvPicPr>
          <p:nvPr/>
        </p:nvPicPr>
        <p:blipFill rotWithShape="1">
          <a:blip r:embed="rId3"/>
          <a:srcRect t="10651" b="12883"/>
          <a:stretch/>
        </p:blipFill>
        <p:spPr>
          <a:xfrm>
            <a:off x="150726" y="1906025"/>
            <a:ext cx="5664675" cy="5266342"/>
          </a:xfrm>
          <a:prstGeom prst="rect">
            <a:avLst/>
          </a:prstGeom>
        </p:spPr>
      </p:pic>
      <p:sp>
        <p:nvSpPr>
          <p:cNvPr id="6" name="TextBox 5">
            <a:extLst>
              <a:ext uri="{FF2B5EF4-FFF2-40B4-BE49-F238E27FC236}">
                <a16:creationId xmlns:a16="http://schemas.microsoft.com/office/drawing/2014/main" id="{43FC5385-1974-47F5-8F7F-72A5156F05FD}"/>
              </a:ext>
            </a:extLst>
          </p:cNvPr>
          <p:cNvSpPr txBox="1"/>
          <p:nvPr/>
        </p:nvSpPr>
        <p:spPr>
          <a:xfrm>
            <a:off x="6096000" y="3066106"/>
            <a:ext cx="5945274" cy="1754326"/>
          </a:xfrm>
          <a:prstGeom prst="rect">
            <a:avLst/>
          </a:prstGeom>
          <a:noFill/>
        </p:spPr>
        <p:txBody>
          <a:bodyPr wrap="square">
            <a:spAutoFit/>
          </a:bodyPr>
          <a:lstStyle/>
          <a:p>
            <a:r>
              <a:rPr lang="en-US" altLang="zh-CN" dirty="0"/>
              <a:t>1. f(m,</a:t>
            </a:r>
            <a:r>
              <a:rPr lang="zh-CN" altLang="en-US" dirty="0"/>
              <a:t> </a:t>
            </a:r>
            <a:r>
              <a:rPr lang="en-US" altLang="zh-CN" dirty="0"/>
              <a:t>n): </a:t>
            </a:r>
            <a:r>
              <a:rPr lang="zh-CN" altLang="en-US" dirty="0"/>
              <a:t>到达坐标</a:t>
            </a:r>
            <a:r>
              <a:rPr lang="en-US" altLang="zh-CN" dirty="0"/>
              <a:t>(</a:t>
            </a:r>
            <a:r>
              <a:rPr lang="en-US" altLang="zh-CN" dirty="0" err="1"/>
              <a:t>m,n</a:t>
            </a:r>
            <a:r>
              <a:rPr lang="en-US" altLang="zh-CN" dirty="0"/>
              <a:t>)</a:t>
            </a:r>
            <a:r>
              <a:rPr lang="zh-CN" altLang="en-US" dirty="0"/>
              <a:t>走法数目；</a:t>
            </a:r>
            <a:endParaRPr lang="en-US" altLang="zh-CN" dirty="0"/>
          </a:p>
          <a:p>
            <a:r>
              <a:rPr lang="en-US" altLang="zh-CN" dirty="0"/>
              <a:t>2. f(m, n) = f(m-1, n) + f(m, n-1) | </a:t>
            </a:r>
            <a:r>
              <a:rPr lang="zh-CN" altLang="en-US" dirty="0"/>
              <a:t>边界条件满足</a:t>
            </a:r>
            <a:endParaRPr lang="en-US" altLang="zh-CN" dirty="0"/>
          </a:p>
          <a:p>
            <a:r>
              <a:rPr lang="en-US" altLang="zh-CN" dirty="0"/>
              <a:t>3. f(0, 0) = 1</a:t>
            </a:r>
          </a:p>
          <a:p>
            <a:r>
              <a:rPr lang="en-US" altLang="zh-CN" dirty="0"/>
              <a:t>4. f(</a:t>
            </a:r>
            <a:r>
              <a:rPr lang="en-US" altLang="zh-CN" dirty="0" err="1"/>
              <a:t>i</a:t>
            </a:r>
            <a:r>
              <a:rPr lang="en-US" altLang="zh-CN" dirty="0"/>
              <a:t>, 0) = f(i-1,0)</a:t>
            </a:r>
          </a:p>
          <a:p>
            <a:r>
              <a:rPr lang="en-US" dirty="0"/>
              <a:t>     f(0, j) = f(0, j-1)</a:t>
            </a:r>
          </a:p>
          <a:p>
            <a:r>
              <a:rPr lang="en-US" dirty="0"/>
              <a:t>	…</a:t>
            </a:r>
          </a:p>
        </p:txBody>
      </p:sp>
      <p:sp>
        <p:nvSpPr>
          <p:cNvPr id="8" name="TextBox 7">
            <a:extLst>
              <a:ext uri="{FF2B5EF4-FFF2-40B4-BE49-F238E27FC236}">
                <a16:creationId xmlns:a16="http://schemas.microsoft.com/office/drawing/2014/main" id="{741E6D94-2337-41FD-AF26-88C50FD723A4}"/>
              </a:ext>
            </a:extLst>
          </p:cNvPr>
          <p:cNvSpPr txBox="1"/>
          <p:nvPr/>
        </p:nvSpPr>
        <p:spPr>
          <a:xfrm>
            <a:off x="150726" y="248942"/>
            <a:ext cx="6097712" cy="369332"/>
          </a:xfrm>
          <a:prstGeom prst="rect">
            <a:avLst/>
          </a:prstGeom>
          <a:noFill/>
        </p:spPr>
        <p:txBody>
          <a:bodyPr wrap="square">
            <a:spAutoFit/>
          </a:bodyPr>
          <a:lstStyle/>
          <a:p>
            <a:r>
              <a:rPr lang="en-US" dirty="0">
                <a:hlinkClick r:id="rId4"/>
              </a:rPr>
              <a:t>https://leetcode-cn.com/problems/unique-paths/</a:t>
            </a:r>
            <a:endParaRPr lang="en-US" dirty="0"/>
          </a:p>
        </p:txBody>
      </p:sp>
    </p:spTree>
    <p:extLst>
      <p:ext uri="{BB962C8B-B14F-4D97-AF65-F5344CB8AC3E}">
        <p14:creationId xmlns:p14="http://schemas.microsoft.com/office/powerpoint/2010/main" val="344369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2BB3-1C1F-424A-8475-E1A5A8F13D88}"/>
              </a:ext>
            </a:extLst>
          </p:cNvPr>
          <p:cNvSpPr>
            <a:spLocks noGrp="1"/>
          </p:cNvSpPr>
          <p:nvPr>
            <p:ph type="title"/>
          </p:nvPr>
        </p:nvSpPr>
        <p:spPr/>
        <p:txBody>
          <a:bodyPr/>
          <a:lstStyle/>
          <a:p>
            <a:r>
              <a:rPr lang="zh-CN" altLang="en-US" dirty="0"/>
              <a:t>二维坐标型：最小路径和</a:t>
            </a:r>
            <a:endParaRPr lang="en-US" dirty="0"/>
          </a:p>
        </p:txBody>
      </p:sp>
      <p:sp>
        <p:nvSpPr>
          <p:cNvPr id="3" name="Content Placeholder 2">
            <a:extLst>
              <a:ext uri="{FF2B5EF4-FFF2-40B4-BE49-F238E27FC236}">
                <a16:creationId xmlns:a16="http://schemas.microsoft.com/office/drawing/2014/main" id="{D23A4F95-46A0-4F1E-8E0E-4E9584E46DB9}"/>
              </a:ext>
            </a:extLst>
          </p:cNvPr>
          <p:cNvSpPr>
            <a:spLocks noGrp="1"/>
          </p:cNvSpPr>
          <p:nvPr>
            <p:ph idx="1"/>
          </p:nvPr>
        </p:nvSpPr>
        <p:spPr/>
        <p:txBody>
          <a:bodyPr/>
          <a:lstStyle/>
          <a:p>
            <a:r>
              <a:rPr lang="en-US" dirty="0">
                <a:hlinkClick r:id="rId2"/>
              </a:rPr>
              <a:t>https://leetcode-cn.com/problems/minimum-path-sum/</a:t>
            </a:r>
            <a:endParaRPr lang="en-US" dirty="0"/>
          </a:p>
        </p:txBody>
      </p:sp>
      <p:pic>
        <p:nvPicPr>
          <p:cNvPr id="5" name="Picture 4">
            <a:extLst>
              <a:ext uri="{FF2B5EF4-FFF2-40B4-BE49-F238E27FC236}">
                <a16:creationId xmlns:a16="http://schemas.microsoft.com/office/drawing/2014/main" id="{E288A5E4-5771-475D-8125-17DA410D2EB3}"/>
              </a:ext>
            </a:extLst>
          </p:cNvPr>
          <p:cNvPicPr>
            <a:picLocks noChangeAspect="1"/>
          </p:cNvPicPr>
          <p:nvPr/>
        </p:nvPicPr>
        <p:blipFill>
          <a:blip r:embed="rId3"/>
          <a:stretch>
            <a:fillRect/>
          </a:stretch>
        </p:blipFill>
        <p:spPr>
          <a:xfrm>
            <a:off x="1097280" y="2344844"/>
            <a:ext cx="6105525" cy="3448050"/>
          </a:xfrm>
          <a:prstGeom prst="rect">
            <a:avLst/>
          </a:prstGeom>
        </p:spPr>
      </p:pic>
      <p:sp>
        <p:nvSpPr>
          <p:cNvPr id="6" name="TextBox 5">
            <a:extLst>
              <a:ext uri="{FF2B5EF4-FFF2-40B4-BE49-F238E27FC236}">
                <a16:creationId xmlns:a16="http://schemas.microsoft.com/office/drawing/2014/main" id="{DC7A8E6A-DAA2-427E-A6F9-65B05906FDCD}"/>
              </a:ext>
            </a:extLst>
          </p:cNvPr>
          <p:cNvSpPr txBox="1"/>
          <p:nvPr/>
        </p:nvSpPr>
        <p:spPr>
          <a:xfrm>
            <a:off x="5816814" y="3525965"/>
            <a:ext cx="6254908" cy="1754326"/>
          </a:xfrm>
          <a:prstGeom prst="rect">
            <a:avLst/>
          </a:prstGeom>
          <a:noFill/>
        </p:spPr>
        <p:txBody>
          <a:bodyPr wrap="square">
            <a:spAutoFit/>
          </a:bodyPr>
          <a:lstStyle/>
          <a:p>
            <a:r>
              <a:rPr lang="en-US" altLang="zh-CN" dirty="0"/>
              <a:t>1. f(m,</a:t>
            </a:r>
            <a:r>
              <a:rPr lang="zh-CN" altLang="en-US" dirty="0"/>
              <a:t> </a:t>
            </a:r>
            <a:r>
              <a:rPr lang="en-US" altLang="zh-CN" dirty="0"/>
              <a:t>n): </a:t>
            </a:r>
            <a:r>
              <a:rPr lang="zh-CN" altLang="en-US" dirty="0"/>
              <a:t>到达坐标</a:t>
            </a:r>
            <a:r>
              <a:rPr lang="en-US" altLang="zh-CN" dirty="0"/>
              <a:t>(</a:t>
            </a:r>
            <a:r>
              <a:rPr lang="en-US" altLang="zh-CN" dirty="0" err="1"/>
              <a:t>m,n</a:t>
            </a:r>
            <a:r>
              <a:rPr lang="en-US" altLang="zh-CN" dirty="0"/>
              <a:t>)</a:t>
            </a:r>
            <a:r>
              <a:rPr lang="zh-CN" altLang="en-US" dirty="0"/>
              <a:t>路径上的最小和</a:t>
            </a:r>
            <a:endParaRPr lang="en-US" altLang="zh-CN" dirty="0"/>
          </a:p>
          <a:p>
            <a:r>
              <a:rPr lang="en-US" altLang="zh-CN" dirty="0"/>
              <a:t>2. f(m, n) = min{f(m-1, n), f(m, n-1)} + grid[</a:t>
            </a:r>
            <a:r>
              <a:rPr lang="en-US" altLang="zh-CN" dirty="0" err="1"/>
              <a:t>m,n</a:t>
            </a:r>
            <a:r>
              <a:rPr lang="en-US" altLang="zh-CN" dirty="0"/>
              <a:t>] | </a:t>
            </a:r>
            <a:r>
              <a:rPr lang="zh-CN" altLang="en-US" dirty="0"/>
              <a:t>边界条件满足</a:t>
            </a:r>
            <a:endParaRPr lang="en-US" altLang="zh-CN" dirty="0"/>
          </a:p>
          <a:p>
            <a:r>
              <a:rPr lang="en-US" altLang="zh-CN" dirty="0"/>
              <a:t>3. f(0, 0) = grid[0][0]</a:t>
            </a:r>
          </a:p>
          <a:p>
            <a:r>
              <a:rPr lang="en-US" altLang="zh-CN" dirty="0"/>
              <a:t>4. f(</a:t>
            </a:r>
            <a:r>
              <a:rPr lang="en-US" altLang="zh-CN" dirty="0" err="1"/>
              <a:t>i</a:t>
            </a:r>
            <a:r>
              <a:rPr lang="en-US" altLang="zh-CN" dirty="0"/>
              <a:t>, 0) = f(i-1,0) + grid[</a:t>
            </a:r>
            <a:r>
              <a:rPr lang="en-US" altLang="zh-CN" dirty="0" err="1"/>
              <a:t>i</a:t>
            </a:r>
            <a:r>
              <a:rPr lang="en-US" altLang="zh-CN" dirty="0"/>
              <a:t>][0]</a:t>
            </a:r>
          </a:p>
          <a:p>
            <a:r>
              <a:rPr lang="en-US" dirty="0"/>
              <a:t>     f(0, j) = f(0, j-1) + grid[0][j]</a:t>
            </a:r>
          </a:p>
          <a:p>
            <a:r>
              <a:rPr lang="en-US" dirty="0"/>
              <a:t>     …</a:t>
            </a:r>
          </a:p>
        </p:txBody>
      </p:sp>
    </p:spTree>
    <p:extLst>
      <p:ext uri="{BB962C8B-B14F-4D97-AF65-F5344CB8AC3E}">
        <p14:creationId xmlns:p14="http://schemas.microsoft.com/office/powerpoint/2010/main" val="192257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757F-232C-465B-B47E-140BB6803EEE}"/>
              </a:ext>
            </a:extLst>
          </p:cNvPr>
          <p:cNvSpPr>
            <a:spLocks noGrp="1"/>
          </p:cNvSpPr>
          <p:nvPr>
            <p:ph type="title"/>
          </p:nvPr>
        </p:nvSpPr>
        <p:spPr/>
        <p:txBody>
          <a:bodyPr/>
          <a:lstStyle/>
          <a:p>
            <a:r>
              <a:rPr lang="zh-CN" altLang="en-US" dirty="0"/>
              <a:t>双序列：编辑距离</a:t>
            </a:r>
            <a:endParaRPr lang="en-US" dirty="0"/>
          </a:p>
        </p:txBody>
      </p:sp>
      <p:sp>
        <p:nvSpPr>
          <p:cNvPr id="3" name="Content Placeholder 2">
            <a:extLst>
              <a:ext uri="{FF2B5EF4-FFF2-40B4-BE49-F238E27FC236}">
                <a16:creationId xmlns:a16="http://schemas.microsoft.com/office/drawing/2014/main" id="{F7A0420E-EDC7-4A33-B737-A3757A06C4E7}"/>
              </a:ext>
            </a:extLst>
          </p:cNvPr>
          <p:cNvSpPr>
            <a:spLocks noGrp="1"/>
          </p:cNvSpPr>
          <p:nvPr>
            <p:ph idx="1"/>
          </p:nvPr>
        </p:nvSpPr>
        <p:spPr/>
        <p:txBody>
          <a:bodyPr/>
          <a:lstStyle/>
          <a:p>
            <a:r>
              <a:rPr lang="en-US" dirty="0">
                <a:hlinkClick r:id="rId2"/>
              </a:rPr>
              <a:t>https://leetcode-cn.com/problems/edit-distance/</a:t>
            </a:r>
            <a:endParaRPr lang="en-US" dirty="0"/>
          </a:p>
        </p:txBody>
      </p:sp>
      <p:pic>
        <p:nvPicPr>
          <p:cNvPr id="5" name="Picture 4">
            <a:extLst>
              <a:ext uri="{FF2B5EF4-FFF2-40B4-BE49-F238E27FC236}">
                <a16:creationId xmlns:a16="http://schemas.microsoft.com/office/drawing/2014/main" id="{0514D5EF-539B-4C3A-A7FC-D81221FF83AE}"/>
              </a:ext>
            </a:extLst>
          </p:cNvPr>
          <p:cNvPicPr>
            <a:picLocks noChangeAspect="1"/>
          </p:cNvPicPr>
          <p:nvPr/>
        </p:nvPicPr>
        <p:blipFill>
          <a:blip r:embed="rId3"/>
          <a:stretch>
            <a:fillRect/>
          </a:stretch>
        </p:blipFill>
        <p:spPr>
          <a:xfrm>
            <a:off x="719191" y="2231141"/>
            <a:ext cx="4409754" cy="4441709"/>
          </a:xfrm>
          <a:prstGeom prst="rect">
            <a:avLst/>
          </a:prstGeom>
        </p:spPr>
      </p:pic>
      <p:sp>
        <p:nvSpPr>
          <p:cNvPr id="6" name="TextBox 5">
            <a:extLst>
              <a:ext uri="{FF2B5EF4-FFF2-40B4-BE49-F238E27FC236}">
                <a16:creationId xmlns:a16="http://schemas.microsoft.com/office/drawing/2014/main" id="{FFAC7794-7A9C-449C-9D9F-953370DF91A6}"/>
              </a:ext>
            </a:extLst>
          </p:cNvPr>
          <p:cNvSpPr txBox="1"/>
          <p:nvPr/>
        </p:nvSpPr>
        <p:spPr>
          <a:xfrm>
            <a:off x="4764101" y="2841143"/>
            <a:ext cx="7246078" cy="2031325"/>
          </a:xfrm>
          <a:prstGeom prst="rect">
            <a:avLst/>
          </a:prstGeom>
          <a:noFill/>
        </p:spPr>
        <p:txBody>
          <a:bodyPr wrap="square">
            <a:spAutoFit/>
          </a:bodyPr>
          <a:lstStyle/>
          <a:p>
            <a:r>
              <a:rPr lang="en-US" altLang="zh-CN" dirty="0"/>
              <a:t>1. f[n][m]: </a:t>
            </a:r>
            <a:r>
              <a:rPr lang="zh-CN" altLang="en-US" dirty="0"/>
              <a:t>将</a:t>
            </a:r>
            <a:r>
              <a:rPr lang="en-US" altLang="zh-CN" dirty="0"/>
              <a:t>word1</a:t>
            </a:r>
            <a:r>
              <a:rPr lang="zh-CN" altLang="en-US" dirty="0"/>
              <a:t>的前</a:t>
            </a:r>
            <a:r>
              <a:rPr lang="en-US" altLang="zh-CN" dirty="0"/>
              <a:t>n</a:t>
            </a:r>
            <a:r>
              <a:rPr lang="zh-CN" altLang="en-US" dirty="0"/>
              <a:t>个字符转换成</a:t>
            </a:r>
            <a:r>
              <a:rPr lang="en-US" altLang="zh-CN" dirty="0"/>
              <a:t>word2</a:t>
            </a:r>
            <a:r>
              <a:rPr lang="zh-CN" altLang="en-US" dirty="0"/>
              <a:t>前</a:t>
            </a:r>
            <a:r>
              <a:rPr lang="en-US" altLang="zh-CN" dirty="0"/>
              <a:t>m</a:t>
            </a:r>
            <a:r>
              <a:rPr lang="zh-CN" altLang="en-US" dirty="0"/>
              <a:t>个字符的最小操作数；</a:t>
            </a:r>
            <a:endParaRPr lang="en-US" altLang="zh-CN" dirty="0"/>
          </a:p>
          <a:p>
            <a:r>
              <a:rPr lang="en-US" altLang="zh-CN" dirty="0"/>
              <a:t>2.                             f[n-1][m-1]         if word1[n-1] == word2[m-1]</a:t>
            </a:r>
          </a:p>
          <a:p>
            <a:r>
              <a:rPr lang="en-US" altLang="zh-CN" dirty="0"/>
              <a:t>     f[n][m] = min {  f[n-1][m-1] + 1  if </a:t>
            </a:r>
            <a:r>
              <a:rPr lang="zh-CN" altLang="en-US" dirty="0"/>
              <a:t>替换操作</a:t>
            </a:r>
            <a:endParaRPr lang="en-US" altLang="zh-CN" dirty="0"/>
          </a:p>
          <a:p>
            <a:r>
              <a:rPr lang="en-US" altLang="zh-CN" dirty="0"/>
              <a:t>                                 f[n-1][m]  + 1    if  </a:t>
            </a:r>
            <a:r>
              <a:rPr lang="zh-CN" altLang="en-US" dirty="0"/>
              <a:t>删除操作</a:t>
            </a:r>
            <a:endParaRPr lang="en-US" altLang="zh-CN" dirty="0"/>
          </a:p>
          <a:p>
            <a:r>
              <a:rPr lang="en-US" altLang="zh-CN" dirty="0"/>
              <a:t>                                 f[n][m-1]  + 1    if  </a:t>
            </a:r>
            <a:r>
              <a:rPr lang="zh-CN" altLang="en-US" dirty="0"/>
              <a:t>插入操作</a:t>
            </a:r>
            <a:endParaRPr lang="en-US" altLang="zh-CN" dirty="0"/>
          </a:p>
          <a:p>
            <a:r>
              <a:rPr lang="en-US" altLang="zh-CN" dirty="0"/>
              <a:t>3. f[0][j] = j, f[</a:t>
            </a:r>
            <a:r>
              <a:rPr lang="en-US" altLang="zh-CN" dirty="0" err="1"/>
              <a:t>i</a:t>
            </a:r>
            <a:r>
              <a:rPr lang="en-US" altLang="zh-CN" dirty="0"/>
              <a:t>][0] = </a:t>
            </a:r>
            <a:r>
              <a:rPr lang="en-US" altLang="zh-CN" dirty="0" err="1"/>
              <a:t>i</a:t>
            </a:r>
            <a:r>
              <a:rPr lang="en-US" altLang="zh-CN" dirty="0"/>
              <a:t> </a:t>
            </a:r>
          </a:p>
          <a:p>
            <a:r>
              <a:rPr lang="en-US" altLang="zh-CN" dirty="0"/>
              <a:t>4. f[1][1], f[1][2] … f[2][1], f[2][2], … f[N][M]</a:t>
            </a:r>
            <a:endParaRPr lang="en-US" dirty="0"/>
          </a:p>
        </p:txBody>
      </p:sp>
    </p:spTree>
    <p:extLst>
      <p:ext uri="{BB962C8B-B14F-4D97-AF65-F5344CB8AC3E}">
        <p14:creationId xmlns:p14="http://schemas.microsoft.com/office/powerpoint/2010/main" val="294044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675C-87A2-4E15-BCFC-43C10662267F}"/>
              </a:ext>
            </a:extLst>
          </p:cNvPr>
          <p:cNvSpPr>
            <a:spLocks noGrp="1"/>
          </p:cNvSpPr>
          <p:nvPr>
            <p:ph type="title"/>
          </p:nvPr>
        </p:nvSpPr>
        <p:spPr/>
        <p:txBody>
          <a:bodyPr/>
          <a:lstStyle/>
          <a:p>
            <a:r>
              <a:rPr lang="zh-CN" altLang="en-US" dirty="0"/>
              <a:t>双序列：</a:t>
            </a:r>
            <a:r>
              <a:rPr lang="en-US" altLang="zh-CN" dirty="0"/>
              <a:t>LCS</a:t>
            </a:r>
            <a:endParaRPr lang="en-US" dirty="0"/>
          </a:p>
        </p:txBody>
      </p:sp>
      <p:sp>
        <p:nvSpPr>
          <p:cNvPr id="3" name="Content Placeholder 2">
            <a:extLst>
              <a:ext uri="{FF2B5EF4-FFF2-40B4-BE49-F238E27FC236}">
                <a16:creationId xmlns:a16="http://schemas.microsoft.com/office/drawing/2014/main" id="{54CA995E-BFF8-49B1-887D-4E04FD9B2DE3}"/>
              </a:ext>
            </a:extLst>
          </p:cNvPr>
          <p:cNvSpPr>
            <a:spLocks noGrp="1"/>
          </p:cNvSpPr>
          <p:nvPr>
            <p:ph idx="1"/>
          </p:nvPr>
        </p:nvSpPr>
        <p:spPr/>
        <p:txBody>
          <a:bodyPr/>
          <a:lstStyle/>
          <a:p>
            <a:r>
              <a:rPr lang="en-US" dirty="0">
                <a:hlinkClick r:id="rId2"/>
              </a:rPr>
              <a:t>https://leetcode-cn.com/problems/longest-common-subsequence/solution/</a:t>
            </a:r>
            <a:endParaRPr lang="en-US" dirty="0"/>
          </a:p>
        </p:txBody>
      </p:sp>
      <p:pic>
        <p:nvPicPr>
          <p:cNvPr id="5" name="Picture 4">
            <a:extLst>
              <a:ext uri="{FF2B5EF4-FFF2-40B4-BE49-F238E27FC236}">
                <a16:creationId xmlns:a16="http://schemas.microsoft.com/office/drawing/2014/main" id="{20C24B57-9575-44AE-B716-08D8B8803CF2}"/>
              </a:ext>
            </a:extLst>
          </p:cNvPr>
          <p:cNvPicPr>
            <a:picLocks noChangeAspect="1"/>
          </p:cNvPicPr>
          <p:nvPr/>
        </p:nvPicPr>
        <p:blipFill>
          <a:blip r:embed="rId3"/>
          <a:stretch>
            <a:fillRect/>
          </a:stretch>
        </p:blipFill>
        <p:spPr>
          <a:xfrm>
            <a:off x="539501" y="2329130"/>
            <a:ext cx="8667750" cy="3905250"/>
          </a:xfrm>
          <a:prstGeom prst="rect">
            <a:avLst/>
          </a:prstGeom>
        </p:spPr>
      </p:pic>
      <p:sp>
        <p:nvSpPr>
          <p:cNvPr id="6" name="TextBox 5">
            <a:extLst>
              <a:ext uri="{FF2B5EF4-FFF2-40B4-BE49-F238E27FC236}">
                <a16:creationId xmlns:a16="http://schemas.microsoft.com/office/drawing/2014/main" id="{7693ECD1-8967-4067-8D1E-6870312E4B73}"/>
              </a:ext>
            </a:extLst>
          </p:cNvPr>
          <p:cNvSpPr txBox="1"/>
          <p:nvPr/>
        </p:nvSpPr>
        <p:spPr>
          <a:xfrm>
            <a:off x="4287691" y="3429000"/>
            <a:ext cx="7246078" cy="2031325"/>
          </a:xfrm>
          <a:prstGeom prst="rect">
            <a:avLst/>
          </a:prstGeom>
          <a:noFill/>
        </p:spPr>
        <p:txBody>
          <a:bodyPr wrap="square">
            <a:spAutoFit/>
          </a:bodyPr>
          <a:lstStyle/>
          <a:p>
            <a:r>
              <a:rPr lang="en-US" altLang="zh-CN" dirty="0"/>
              <a:t>1. f[n][m]: text1</a:t>
            </a:r>
            <a:r>
              <a:rPr lang="zh-CN" altLang="en-US" dirty="0"/>
              <a:t>前</a:t>
            </a:r>
            <a:r>
              <a:rPr lang="en-US" altLang="zh-CN" dirty="0"/>
              <a:t>n</a:t>
            </a:r>
            <a:r>
              <a:rPr lang="zh-CN" altLang="en-US" dirty="0"/>
              <a:t>个字符和</a:t>
            </a:r>
            <a:r>
              <a:rPr lang="en-US" altLang="zh-CN" dirty="0"/>
              <a:t>text2</a:t>
            </a:r>
            <a:r>
              <a:rPr lang="zh-CN" altLang="en-US" dirty="0"/>
              <a:t>前</a:t>
            </a:r>
            <a:r>
              <a:rPr lang="en-US" altLang="zh-CN" dirty="0"/>
              <a:t>m</a:t>
            </a:r>
            <a:r>
              <a:rPr lang="zh-CN" altLang="en-US" dirty="0"/>
              <a:t>个字符的最长公共子序列长度</a:t>
            </a:r>
            <a:endParaRPr lang="en-US" altLang="zh-CN" dirty="0"/>
          </a:p>
          <a:p>
            <a:r>
              <a:rPr lang="en-US" altLang="zh-CN" dirty="0"/>
              <a:t>2.                             f[n-1][m-1]  + 1        if text1[n-1] == text1[m-1]</a:t>
            </a:r>
          </a:p>
          <a:p>
            <a:r>
              <a:rPr lang="en-US" altLang="zh-CN" dirty="0"/>
              <a:t>    f[n][m] = max {  f[n-1][m]                  </a:t>
            </a:r>
          </a:p>
          <a:p>
            <a:r>
              <a:rPr lang="en-US" altLang="zh-CN" dirty="0"/>
              <a:t>                                 f[n][m-1]</a:t>
            </a:r>
          </a:p>
          <a:p>
            <a:r>
              <a:rPr lang="en-US" altLang="zh-CN" dirty="0"/>
              <a:t>		                                                                                       </a:t>
            </a:r>
          </a:p>
          <a:p>
            <a:r>
              <a:rPr lang="en-US" altLang="zh-CN" dirty="0"/>
              <a:t>3. f[0][0] = 0</a:t>
            </a:r>
          </a:p>
          <a:p>
            <a:r>
              <a:rPr lang="en-US" altLang="zh-CN" dirty="0"/>
              <a:t>4. f[0][1], … f[0][M], … f[1][0], ..f[1][M].. f[N][M]</a:t>
            </a:r>
            <a:endParaRPr lang="en-US" dirty="0"/>
          </a:p>
        </p:txBody>
      </p:sp>
    </p:spTree>
    <p:extLst>
      <p:ext uri="{BB962C8B-B14F-4D97-AF65-F5344CB8AC3E}">
        <p14:creationId xmlns:p14="http://schemas.microsoft.com/office/powerpoint/2010/main" val="217199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1841-633C-4713-929C-EBD6C61AC263}"/>
              </a:ext>
            </a:extLst>
          </p:cNvPr>
          <p:cNvSpPr>
            <a:spLocks noGrp="1"/>
          </p:cNvSpPr>
          <p:nvPr>
            <p:ph type="title"/>
          </p:nvPr>
        </p:nvSpPr>
        <p:spPr/>
        <p:txBody>
          <a:bodyPr/>
          <a:lstStyle/>
          <a:p>
            <a:r>
              <a:rPr lang="zh-CN" altLang="en-US" dirty="0"/>
              <a:t>双序列：通配符匹配</a:t>
            </a:r>
            <a:endParaRPr lang="en-US" dirty="0"/>
          </a:p>
        </p:txBody>
      </p:sp>
      <p:sp>
        <p:nvSpPr>
          <p:cNvPr id="3" name="Content Placeholder 2">
            <a:extLst>
              <a:ext uri="{FF2B5EF4-FFF2-40B4-BE49-F238E27FC236}">
                <a16:creationId xmlns:a16="http://schemas.microsoft.com/office/drawing/2014/main" id="{9BEAE287-4A2D-4FED-A45F-73C96DD480A2}"/>
              </a:ext>
            </a:extLst>
          </p:cNvPr>
          <p:cNvSpPr>
            <a:spLocks noGrp="1"/>
          </p:cNvSpPr>
          <p:nvPr>
            <p:ph idx="1"/>
          </p:nvPr>
        </p:nvSpPr>
        <p:spPr/>
        <p:txBody>
          <a:bodyPr/>
          <a:lstStyle/>
          <a:p>
            <a:r>
              <a:rPr lang="en-US" dirty="0">
                <a:hlinkClick r:id="rId2"/>
              </a:rPr>
              <a:t>https://leetcode-cn.com/problems/wildcard-matching/</a:t>
            </a:r>
            <a:endParaRPr lang="en-US" dirty="0"/>
          </a:p>
        </p:txBody>
      </p:sp>
      <p:pic>
        <p:nvPicPr>
          <p:cNvPr id="5" name="Picture 4">
            <a:extLst>
              <a:ext uri="{FF2B5EF4-FFF2-40B4-BE49-F238E27FC236}">
                <a16:creationId xmlns:a16="http://schemas.microsoft.com/office/drawing/2014/main" id="{ADA6EEF1-89F0-4825-9B05-1ECBA495C5D7}"/>
              </a:ext>
            </a:extLst>
          </p:cNvPr>
          <p:cNvPicPr>
            <a:picLocks noChangeAspect="1"/>
          </p:cNvPicPr>
          <p:nvPr/>
        </p:nvPicPr>
        <p:blipFill>
          <a:blip r:embed="rId3"/>
          <a:stretch>
            <a:fillRect/>
          </a:stretch>
        </p:blipFill>
        <p:spPr>
          <a:xfrm>
            <a:off x="6984661" y="200025"/>
            <a:ext cx="4962525" cy="6457950"/>
          </a:xfrm>
          <a:prstGeom prst="rect">
            <a:avLst/>
          </a:prstGeom>
        </p:spPr>
      </p:pic>
      <p:sp>
        <p:nvSpPr>
          <p:cNvPr id="6" name="TextBox 5">
            <a:extLst>
              <a:ext uri="{FF2B5EF4-FFF2-40B4-BE49-F238E27FC236}">
                <a16:creationId xmlns:a16="http://schemas.microsoft.com/office/drawing/2014/main" id="{BA22448A-DA45-462F-80E1-79BD68BE2CD2}"/>
              </a:ext>
            </a:extLst>
          </p:cNvPr>
          <p:cNvSpPr txBox="1"/>
          <p:nvPr/>
        </p:nvSpPr>
        <p:spPr>
          <a:xfrm>
            <a:off x="130629" y="3089316"/>
            <a:ext cx="7246078" cy="2308324"/>
          </a:xfrm>
          <a:prstGeom prst="rect">
            <a:avLst/>
          </a:prstGeom>
          <a:noFill/>
        </p:spPr>
        <p:txBody>
          <a:bodyPr wrap="square">
            <a:spAutoFit/>
          </a:bodyPr>
          <a:lstStyle/>
          <a:p>
            <a:r>
              <a:rPr lang="en-US" altLang="zh-CN" dirty="0"/>
              <a:t>1. f[n][m]: s</a:t>
            </a:r>
            <a:r>
              <a:rPr lang="zh-CN" altLang="en-US" dirty="0"/>
              <a:t>的前</a:t>
            </a:r>
            <a:r>
              <a:rPr lang="en-US" altLang="zh-CN" dirty="0"/>
              <a:t>n</a:t>
            </a:r>
            <a:r>
              <a:rPr lang="zh-CN" altLang="en-US" dirty="0"/>
              <a:t>个字符能否被</a:t>
            </a:r>
            <a:r>
              <a:rPr lang="en-US" altLang="zh-CN" dirty="0"/>
              <a:t>p</a:t>
            </a:r>
            <a:r>
              <a:rPr lang="zh-CN" altLang="en-US" dirty="0"/>
              <a:t>的前</a:t>
            </a:r>
            <a:r>
              <a:rPr lang="en-US" altLang="zh-CN" dirty="0"/>
              <a:t>m</a:t>
            </a:r>
            <a:r>
              <a:rPr lang="zh-CN" altLang="en-US" dirty="0"/>
              <a:t>个字符匹配；</a:t>
            </a:r>
            <a:endParaRPr lang="en-US" altLang="zh-CN" dirty="0"/>
          </a:p>
          <a:p>
            <a:r>
              <a:rPr lang="en-US" altLang="zh-CN" dirty="0"/>
              <a:t>2.                                f[n-1][m-1]         if s[n-1] == p[m-1] or p[m-1] == ?</a:t>
            </a:r>
          </a:p>
          <a:p>
            <a:r>
              <a:rPr lang="en-US" altLang="zh-CN" dirty="0"/>
              <a:t>f[n][m] = False OR { f[n-1][m-1]         if p[m-1] == *, </a:t>
            </a:r>
            <a:r>
              <a:rPr lang="zh-CN" altLang="en-US" dirty="0"/>
              <a:t>且仅用于匹配</a:t>
            </a:r>
            <a:r>
              <a:rPr lang="en-US" altLang="zh-CN" dirty="0"/>
              <a:t>s[n-1]</a:t>
            </a:r>
          </a:p>
          <a:p>
            <a:r>
              <a:rPr lang="en-US" altLang="zh-CN" dirty="0"/>
              <a:t>                                   f[n-1][m]             if p[m-1] == *, </a:t>
            </a:r>
            <a:r>
              <a:rPr lang="zh-CN" altLang="en-US" dirty="0"/>
              <a:t>匹配多个字符</a:t>
            </a:r>
            <a:endParaRPr lang="en-US" altLang="zh-CN" dirty="0"/>
          </a:p>
          <a:p>
            <a:r>
              <a:rPr lang="en-US" altLang="zh-CN" dirty="0"/>
              <a:t>                                   f[n][m-1]             if p[m-1]== *,  </a:t>
            </a:r>
            <a:r>
              <a:rPr lang="zh-CN" altLang="en-US" dirty="0"/>
              <a:t>且仅用于匹配空字符</a:t>
            </a:r>
            <a:endParaRPr lang="en-US" altLang="zh-CN" dirty="0"/>
          </a:p>
          <a:p>
            <a:endParaRPr lang="en-US" altLang="zh-CN" dirty="0"/>
          </a:p>
          <a:p>
            <a:r>
              <a:rPr lang="en-US" altLang="zh-CN" dirty="0"/>
              <a:t>3. f[0][0] = True,  f[</a:t>
            </a:r>
            <a:r>
              <a:rPr lang="en-US" altLang="zh-CN" dirty="0" err="1"/>
              <a:t>i</a:t>
            </a:r>
            <a:r>
              <a:rPr lang="en-US" altLang="zh-CN" dirty="0"/>
              <a:t>][0] = False, f[0][j] = True if p </a:t>
            </a:r>
            <a:r>
              <a:rPr lang="zh-CN" altLang="en-US" dirty="0"/>
              <a:t>全为</a:t>
            </a:r>
            <a:r>
              <a:rPr lang="en-US" altLang="zh-CN" dirty="0"/>
              <a:t>*</a:t>
            </a:r>
            <a:r>
              <a:rPr lang="zh-CN" altLang="en-US" dirty="0"/>
              <a:t> 否则为 </a:t>
            </a:r>
            <a:r>
              <a:rPr lang="en-US" altLang="zh-CN" dirty="0"/>
              <a:t>False</a:t>
            </a:r>
          </a:p>
          <a:p>
            <a:r>
              <a:rPr lang="en-US" altLang="zh-CN" dirty="0"/>
              <a:t>4. f[1][1], f[1][2] … f[2][1], f[2][2], … f[N][M]</a:t>
            </a:r>
            <a:endParaRPr lang="en-US" dirty="0"/>
          </a:p>
        </p:txBody>
      </p:sp>
    </p:spTree>
    <p:extLst>
      <p:ext uri="{BB962C8B-B14F-4D97-AF65-F5344CB8AC3E}">
        <p14:creationId xmlns:p14="http://schemas.microsoft.com/office/powerpoint/2010/main" val="56241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5044CC-0FD4-4CDC-A724-397D71B9D869}"/>
              </a:ext>
            </a:extLst>
          </p:cNvPr>
          <p:cNvSpPr>
            <a:spLocks noGrp="1"/>
          </p:cNvSpPr>
          <p:nvPr>
            <p:ph type="title"/>
          </p:nvPr>
        </p:nvSpPr>
        <p:spPr/>
        <p:txBody>
          <a:bodyPr/>
          <a:lstStyle/>
          <a:p>
            <a:r>
              <a:rPr lang="zh-CN" altLang="en-US" dirty="0"/>
              <a:t>贪心算法</a:t>
            </a:r>
            <a:endParaRPr lang="en-US" dirty="0"/>
          </a:p>
        </p:txBody>
      </p:sp>
      <p:sp>
        <p:nvSpPr>
          <p:cNvPr id="5" name="Text Placeholder 4">
            <a:extLst>
              <a:ext uri="{FF2B5EF4-FFF2-40B4-BE49-F238E27FC236}">
                <a16:creationId xmlns:a16="http://schemas.microsoft.com/office/drawing/2014/main" id="{5A78732F-0586-485D-AF17-2C06EE7D7B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8082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CA9B-09AD-446E-91B9-CFD8375C28FA}"/>
              </a:ext>
            </a:extLst>
          </p:cNvPr>
          <p:cNvSpPr>
            <a:spLocks noGrp="1"/>
          </p:cNvSpPr>
          <p:nvPr>
            <p:ph type="title"/>
          </p:nvPr>
        </p:nvSpPr>
        <p:spPr/>
        <p:txBody>
          <a:bodyPr>
            <a:normAutofit/>
          </a:bodyPr>
          <a:lstStyle/>
          <a:p>
            <a:r>
              <a:rPr lang="zh-CN" altLang="en-US" dirty="0"/>
              <a:t>贪心算法：</a:t>
            </a:r>
            <a:endParaRPr lang="en-US" dirty="0"/>
          </a:p>
        </p:txBody>
      </p:sp>
      <p:sp>
        <p:nvSpPr>
          <p:cNvPr id="3" name="Content Placeholder 2">
            <a:extLst>
              <a:ext uri="{FF2B5EF4-FFF2-40B4-BE49-F238E27FC236}">
                <a16:creationId xmlns:a16="http://schemas.microsoft.com/office/drawing/2014/main" id="{0CB52AA2-0195-4AD0-854B-72CBE21C342D}"/>
              </a:ext>
            </a:extLst>
          </p:cNvPr>
          <p:cNvSpPr>
            <a:spLocks noGrp="1"/>
          </p:cNvSpPr>
          <p:nvPr>
            <p:ph idx="1"/>
          </p:nvPr>
        </p:nvSpPr>
        <p:spPr/>
        <p:txBody>
          <a:bodyPr/>
          <a:lstStyle/>
          <a:p>
            <a:r>
              <a:rPr lang="zh-CN" altLang="en-US" dirty="0"/>
              <a:t>特点：</a:t>
            </a:r>
            <a:endParaRPr lang="en-US" altLang="zh-CN" dirty="0"/>
          </a:p>
          <a:p>
            <a:r>
              <a:rPr lang="zh-CN" altLang="en-US" dirty="0"/>
              <a:t>逐步从局部最优逼近全局最优</a:t>
            </a:r>
            <a:endParaRPr lang="en-US" altLang="zh-CN" dirty="0"/>
          </a:p>
          <a:p>
            <a:endParaRPr lang="en-US" altLang="zh-CN" dirty="0"/>
          </a:p>
          <a:p>
            <a:r>
              <a:rPr lang="zh-CN" altLang="en-US" dirty="0"/>
              <a:t>要素：</a:t>
            </a:r>
            <a:endParaRPr lang="en-US" altLang="zh-CN" dirty="0"/>
          </a:p>
          <a:p>
            <a:r>
              <a:rPr lang="zh-CN" altLang="en-US" dirty="0"/>
              <a:t>贪心属性</a:t>
            </a:r>
            <a:r>
              <a:rPr lang="en-US" altLang="zh-CN" dirty="0"/>
              <a:t>(Greedy</a:t>
            </a:r>
            <a:r>
              <a:rPr lang="zh-CN" altLang="en-US" dirty="0"/>
              <a:t> </a:t>
            </a:r>
            <a:r>
              <a:rPr lang="en-US" altLang="zh-CN" dirty="0"/>
              <a:t>property)</a:t>
            </a:r>
          </a:p>
          <a:p>
            <a:r>
              <a:rPr lang="zh-CN" altLang="en-US" dirty="0"/>
              <a:t>最优子问题</a:t>
            </a:r>
            <a:r>
              <a:rPr lang="en-US" altLang="zh-CN" dirty="0"/>
              <a:t>(Optimal substructure)</a:t>
            </a:r>
          </a:p>
          <a:p>
            <a:endParaRPr lang="en-US" dirty="0"/>
          </a:p>
          <a:p>
            <a:r>
              <a:rPr lang="zh-CN" altLang="en-US" dirty="0"/>
              <a:t>证明正确性！</a:t>
            </a:r>
            <a:endParaRPr lang="en-US" altLang="zh-CN" dirty="0"/>
          </a:p>
          <a:p>
            <a:endParaRPr lang="en-US" dirty="0"/>
          </a:p>
        </p:txBody>
      </p:sp>
    </p:spTree>
    <p:extLst>
      <p:ext uri="{BB962C8B-B14F-4D97-AF65-F5344CB8AC3E}">
        <p14:creationId xmlns:p14="http://schemas.microsoft.com/office/powerpoint/2010/main" val="100092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CDD2-BBAD-4EC3-9E54-4ADBCC3B552B}"/>
              </a:ext>
            </a:extLst>
          </p:cNvPr>
          <p:cNvSpPr>
            <a:spLocks noGrp="1"/>
          </p:cNvSpPr>
          <p:nvPr>
            <p:ph type="title"/>
          </p:nvPr>
        </p:nvSpPr>
        <p:spPr/>
        <p:txBody>
          <a:bodyPr/>
          <a:lstStyle/>
          <a:p>
            <a:r>
              <a:rPr lang="zh-CN" altLang="en-US" dirty="0"/>
              <a:t>内容提要</a:t>
            </a:r>
            <a:endParaRPr lang="en-US" dirty="0"/>
          </a:p>
        </p:txBody>
      </p:sp>
      <p:sp>
        <p:nvSpPr>
          <p:cNvPr id="3" name="Content Placeholder 2">
            <a:extLst>
              <a:ext uri="{FF2B5EF4-FFF2-40B4-BE49-F238E27FC236}">
                <a16:creationId xmlns:a16="http://schemas.microsoft.com/office/drawing/2014/main" id="{06D0DDCC-B8C6-41E6-B691-9ED2775580E1}"/>
              </a:ext>
            </a:extLst>
          </p:cNvPr>
          <p:cNvSpPr>
            <a:spLocks noGrp="1"/>
          </p:cNvSpPr>
          <p:nvPr>
            <p:ph idx="1"/>
          </p:nvPr>
        </p:nvSpPr>
        <p:spPr/>
        <p:txBody>
          <a:bodyPr/>
          <a:lstStyle/>
          <a:p>
            <a:r>
              <a:rPr lang="en-US" altLang="zh-CN" dirty="0"/>
              <a:t>1. </a:t>
            </a:r>
            <a:r>
              <a:rPr lang="zh-CN" altLang="en-US" dirty="0"/>
              <a:t>动态规划算法要点</a:t>
            </a:r>
            <a:endParaRPr lang="en-US" altLang="zh-CN" dirty="0"/>
          </a:p>
          <a:p>
            <a:r>
              <a:rPr lang="en-US" altLang="zh-CN" dirty="0"/>
              <a:t>2. </a:t>
            </a:r>
            <a:r>
              <a:rPr lang="zh-CN" altLang="en-US" dirty="0"/>
              <a:t>动态规划算法的求解框架和实例</a:t>
            </a:r>
            <a:endParaRPr lang="en-US" altLang="zh-CN" dirty="0"/>
          </a:p>
          <a:p>
            <a:r>
              <a:rPr lang="en-US" altLang="zh-CN" dirty="0"/>
              <a:t>3. </a:t>
            </a:r>
            <a:r>
              <a:rPr lang="zh-CN" altLang="en-US" dirty="0"/>
              <a:t>贪心算法要点</a:t>
            </a:r>
            <a:endParaRPr lang="en-US" altLang="zh-CN" dirty="0"/>
          </a:p>
          <a:p>
            <a:r>
              <a:rPr lang="en-US" altLang="zh-CN" dirty="0"/>
              <a:t>4. </a:t>
            </a:r>
            <a:r>
              <a:rPr lang="zh-CN" altLang="en-US" dirty="0"/>
              <a:t>以活动选择问题和霍夫曼编码为例介绍贪心算法的工作及正确性的证明</a:t>
            </a:r>
            <a:endParaRPr lang="en-US" altLang="zh-CN" dirty="0"/>
          </a:p>
          <a:p>
            <a:r>
              <a:rPr lang="en-US" altLang="zh-CN" dirty="0"/>
              <a:t>5. </a:t>
            </a:r>
            <a:r>
              <a:rPr lang="zh-CN" altLang="en-US" dirty="0"/>
              <a:t>小结</a:t>
            </a:r>
            <a:endParaRPr lang="en-US" dirty="0"/>
          </a:p>
        </p:txBody>
      </p:sp>
    </p:spTree>
    <p:extLst>
      <p:ext uri="{BB962C8B-B14F-4D97-AF65-F5344CB8AC3E}">
        <p14:creationId xmlns:p14="http://schemas.microsoft.com/office/powerpoint/2010/main" val="782659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FCF7-3744-4F10-A255-45A19FFD414A}"/>
              </a:ext>
            </a:extLst>
          </p:cNvPr>
          <p:cNvSpPr>
            <a:spLocks noGrp="1"/>
          </p:cNvSpPr>
          <p:nvPr>
            <p:ph type="title"/>
          </p:nvPr>
        </p:nvSpPr>
        <p:spPr/>
        <p:txBody>
          <a:bodyPr/>
          <a:lstStyle/>
          <a:p>
            <a:r>
              <a:rPr lang="zh-CN" altLang="en-US" dirty="0"/>
              <a:t>例</a:t>
            </a:r>
            <a:r>
              <a:rPr lang="en-US" altLang="zh-CN" dirty="0"/>
              <a:t>1</a:t>
            </a:r>
            <a:r>
              <a:rPr lang="zh-CN" altLang="en-US" dirty="0"/>
              <a:t>：活动选择问题</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1C1EFDC-CD7F-4E9D-92E4-789859E21091}"/>
                  </a:ext>
                </a:extLst>
              </p:cNvPr>
              <p:cNvSpPr>
                <a:spLocks noGrp="1"/>
              </p:cNvSpPr>
              <p:nvPr>
                <p:ph idx="1"/>
              </p:nvPr>
            </p:nvSpPr>
            <p:spPr/>
            <p:txBody>
              <a:bodyPr/>
              <a:lstStyle/>
              <a:p>
                <a:r>
                  <a:rPr lang="zh-CN" altLang="en-US" dirty="0"/>
                  <a:t>活动集合：</a:t>
                </a:r>
                <a:endParaRPr lang="en-US" altLang="zh-CN" dirty="0"/>
              </a:p>
              <a:p>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𝑎</m:t>
                        </m:r>
                      </m:e>
                      <m:sub>
                        <m:r>
                          <a:rPr lang="zh-CN" altLang="en-US" i="1" dirty="0" smtClean="0">
                            <a:latin typeface="Cambria Math" panose="02040503050406030204" pitchFamily="18" charset="0"/>
                          </a:rPr>
                          <m:t>𝑖</m:t>
                        </m:r>
                      </m:sub>
                    </m:sSub>
                  </m:oMath>
                </a14:m>
                <a:r>
                  <a:rPr lang="zh-CN" altLang="en-US" dirty="0"/>
                  <a:t>的起止时间： </a:t>
                </a:r>
                <a14:m>
                  <m:oMath xmlns:m="http://schemas.openxmlformats.org/officeDocument/2006/math">
                    <m:d>
                      <m:dPr>
                        <m:begChr m:val="["/>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𝑖</m:t>
                            </m:r>
                          </m:sub>
                        </m:sSub>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&lt;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𝑖</m:t>
                        </m:r>
                      </m:sub>
                    </m:sSub>
                  </m:oMath>
                </a14:m>
                <a:endParaRPr lang="en-US" altLang="zh-CN" dirty="0"/>
              </a:p>
              <a:p>
                <a:r>
                  <a:rPr lang="zh-CN" altLang="en-US" dirty="0"/>
                  <a:t>目标：找到</a:t>
                </a:r>
                <a:r>
                  <a:rPr lang="en-US" altLang="zh-CN" dirty="0"/>
                  <a:t>S</a:t>
                </a:r>
                <a:r>
                  <a:rPr lang="zh-CN" altLang="en-US" dirty="0"/>
                  <a:t>的最大子集，它包含最多互不重叠的活动。</a:t>
                </a:r>
                <a:endParaRPr lang="en-US" altLang="zh-CN" dirty="0"/>
              </a:p>
              <a:p>
                <a:endParaRPr lang="en-US" dirty="0"/>
              </a:p>
            </p:txBody>
          </p:sp>
        </mc:Choice>
        <mc:Fallback>
          <p:sp>
            <p:nvSpPr>
              <p:cNvPr id="3" name="Content Placeholder 2">
                <a:extLst>
                  <a:ext uri="{FF2B5EF4-FFF2-40B4-BE49-F238E27FC236}">
                    <a16:creationId xmlns:a16="http://schemas.microsoft.com/office/drawing/2014/main" id="{01C1EFDC-CD7F-4E9D-92E4-789859E21091}"/>
                  </a:ext>
                </a:extLst>
              </p:cNvPr>
              <p:cNvSpPr>
                <a:spLocks noGrp="1" noRot="1" noChangeAspect="1" noMove="1" noResize="1" noEditPoints="1" noAdjustHandles="1" noChangeArrowheads="1" noChangeShapeType="1" noTextEdit="1"/>
              </p:cNvSpPr>
              <p:nvPr>
                <p:ph idx="1"/>
              </p:nvPr>
            </p:nvSpPr>
            <p:spPr>
              <a:blipFill>
                <a:blip r:embed="rId3"/>
                <a:stretch>
                  <a:fillRect l="-242" t="-21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1AAAAFF6-A1A4-48BE-90B7-DE087C4E8392}"/>
                  </a:ext>
                </a:extLst>
              </p:cNvPr>
              <p:cNvSpPr txBox="1"/>
              <p:nvPr/>
            </p:nvSpPr>
            <p:spPr>
              <a:xfrm>
                <a:off x="2622620" y="1845734"/>
                <a:ext cx="1715021" cy="3113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S</m:t>
                      </m:r>
                      <m:r>
                        <a:rPr lang="en-US" i="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e>
                      </m:d>
                    </m:oMath>
                  </m:oMathPara>
                </a14:m>
                <a:endParaRPr lang="en-US" dirty="0"/>
              </a:p>
            </p:txBody>
          </p:sp>
        </mc:Choice>
        <mc:Fallback>
          <p:sp>
            <p:nvSpPr>
              <p:cNvPr id="32" name="TextBox 31">
                <a:extLst>
                  <a:ext uri="{FF2B5EF4-FFF2-40B4-BE49-F238E27FC236}">
                    <a16:creationId xmlns:a16="http://schemas.microsoft.com/office/drawing/2014/main" id="{1AAAAFF6-A1A4-48BE-90B7-DE087C4E8392}"/>
                  </a:ext>
                </a:extLst>
              </p:cNvPr>
              <p:cNvSpPr txBox="1">
                <a:spLocks noRot="1" noChangeAspect="1" noMove="1" noResize="1" noEditPoints="1" noAdjustHandles="1" noChangeArrowheads="1" noChangeShapeType="1" noTextEdit="1"/>
              </p:cNvSpPr>
              <p:nvPr/>
            </p:nvSpPr>
            <p:spPr>
              <a:xfrm>
                <a:off x="2622620" y="1845734"/>
                <a:ext cx="1715021" cy="311304"/>
              </a:xfrm>
              <a:prstGeom prst="rect">
                <a:avLst/>
              </a:prstGeom>
              <a:blipFill>
                <a:blip r:embed="rId4"/>
                <a:stretch>
                  <a:fillRect l="-2482" b="-9804"/>
                </a:stretch>
              </a:blipFill>
            </p:spPr>
            <p:txBody>
              <a:bodyPr/>
              <a:lstStyle/>
              <a:p>
                <a:r>
                  <a:rPr lang="en-US">
                    <a:noFill/>
                  </a:rPr>
                  <a:t> </a:t>
                </a:r>
              </a:p>
            </p:txBody>
          </p:sp>
        </mc:Fallback>
      </mc:AlternateContent>
    </p:spTree>
    <p:extLst>
      <p:ext uri="{BB962C8B-B14F-4D97-AF65-F5344CB8AC3E}">
        <p14:creationId xmlns:p14="http://schemas.microsoft.com/office/powerpoint/2010/main" val="305471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FCF7-3744-4F10-A255-45A19FFD414A}"/>
              </a:ext>
            </a:extLst>
          </p:cNvPr>
          <p:cNvSpPr>
            <a:spLocks noGrp="1"/>
          </p:cNvSpPr>
          <p:nvPr>
            <p:ph type="title"/>
          </p:nvPr>
        </p:nvSpPr>
        <p:spPr/>
        <p:txBody>
          <a:bodyPr/>
          <a:lstStyle/>
          <a:p>
            <a:r>
              <a:rPr lang="zh-CN" altLang="en-US" dirty="0"/>
              <a:t>例</a:t>
            </a:r>
            <a:r>
              <a:rPr lang="en-US" altLang="zh-CN" dirty="0"/>
              <a:t>1</a:t>
            </a:r>
            <a:r>
              <a:rPr lang="zh-CN" altLang="en-US" dirty="0"/>
              <a:t>：活动选择问题</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1C1EFDC-CD7F-4E9D-92E4-789859E21091}"/>
                  </a:ext>
                </a:extLst>
              </p:cNvPr>
              <p:cNvSpPr>
                <a:spLocks noGrp="1"/>
              </p:cNvSpPr>
              <p:nvPr>
                <p:ph idx="1"/>
              </p:nvPr>
            </p:nvSpPr>
            <p:spPr/>
            <p:txBody>
              <a:bodyPr>
                <a:normAutofit fontScale="92500" lnSpcReduction="20000"/>
              </a:bodyPr>
              <a:lstStyle/>
              <a:p>
                <a:r>
                  <a:rPr lang="zh-CN" altLang="en-US" dirty="0"/>
                  <a:t>活动集合：</a:t>
                </a:r>
                <a:endParaRPr lang="en-US" altLang="zh-CN" dirty="0"/>
              </a:p>
              <a:p>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𝑎</m:t>
                        </m:r>
                      </m:e>
                      <m:sub>
                        <m:r>
                          <a:rPr lang="zh-CN" altLang="en-US" i="1" dirty="0" smtClean="0">
                            <a:latin typeface="Cambria Math" panose="02040503050406030204" pitchFamily="18" charset="0"/>
                          </a:rPr>
                          <m:t>𝑖</m:t>
                        </m:r>
                      </m:sub>
                    </m:sSub>
                  </m:oMath>
                </a14:m>
                <a:r>
                  <a:rPr lang="zh-CN" altLang="en-US" dirty="0"/>
                  <a:t>的起止时间： </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𝑖</m:t>
                            </m:r>
                          </m:sub>
                        </m:sSub>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en-US" altLang="zh-CN" b="0" i="1" smtClean="0">
                        <a:latin typeface="Cambria Math" panose="02040503050406030204" pitchFamily="18" charset="0"/>
                      </a:rPr>
                      <m:t>&lt;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𝑖</m:t>
                        </m:r>
                      </m:sub>
                    </m:sSub>
                  </m:oMath>
                </a14:m>
                <a:endParaRPr lang="en-US" altLang="zh-CN" dirty="0"/>
              </a:p>
              <a:p>
                <a:r>
                  <a:rPr lang="zh-CN" altLang="en-US" dirty="0"/>
                  <a:t>目标：找到</a:t>
                </a:r>
                <a:r>
                  <a:rPr lang="en-US" altLang="zh-CN" dirty="0"/>
                  <a:t>S</a:t>
                </a:r>
                <a:r>
                  <a:rPr lang="zh-CN" altLang="en-US" dirty="0"/>
                  <a:t>的最大子集，它包含最多互不重叠的活动。</a:t>
                </a:r>
                <a:endParaRPr lang="en-US" altLang="zh-CN" dirty="0"/>
              </a:p>
              <a:p>
                <a:endParaRPr lang="en-US" altLang="zh-CN" dirty="0"/>
              </a:p>
              <a:p>
                <a:r>
                  <a:rPr lang="zh-CN" altLang="en-US" dirty="0"/>
                  <a:t>假设已将事件按照结束时间排序：</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𝑓</m:t>
                        </m:r>
                      </m:e>
                      <m:sub>
                        <m:r>
                          <a:rPr lang="en-US" altLang="zh-CN" i="0" dirty="0">
                            <a:latin typeface="Cambria Math" panose="02040503050406030204" pitchFamily="18" charset="0"/>
                          </a:rPr>
                          <m:t>1</m:t>
                        </m:r>
                      </m:sub>
                    </m:sSub>
                    <m:r>
                      <a:rPr lang="en-US" altLang="zh-CN" i="0"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0" dirty="0">
                            <a:latin typeface="Cambria Math" panose="02040503050406030204" pitchFamily="18" charset="0"/>
                          </a:rPr>
                          <m:t>2</m:t>
                        </m:r>
                      </m:sub>
                    </m:sSub>
                    <m:r>
                      <a:rPr lang="en-US" altLang="zh-CN" i="0"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0" dirty="0">
                            <a:latin typeface="Cambria Math" panose="02040503050406030204" pitchFamily="18" charset="0"/>
                          </a:rPr>
                          <m:t>3</m:t>
                        </m:r>
                      </m:sub>
                    </m:sSub>
                    <m:r>
                      <a:rPr lang="en-US" altLang="zh-CN" i="0"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𝑛</m:t>
                        </m:r>
                      </m:sub>
                    </m:sSub>
                  </m:oMath>
                </a14:m>
                <a:endParaRPr lang="en-US" altLang="zh-CN" dirty="0"/>
              </a:p>
              <a:p>
                <a:endParaRPr lang="en-US" altLang="zh-CN" dirty="0"/>
              </a:p>
              <a:p>
                <a:r>
                  <a:rPr lang="zh-CN" altLang="en-US" dirty="0"/>
                  <a:t>贪心算法：</a:t>
                </a:r>
                <a:endParaRPr lang="en-US" altLang="zh-CN" dirty="0"/>
              </a:p>
              <a:p>
                <a:r>
                  <a:rPr lang="en-US" altLang="zh-CN" dirty="0"/>
                  <a:t>- </a:t>
                </a:r>
                <a:r>
                  <a:rPr lang="zh-CN" altLang="en-US" dirty="0"/>
                  <a:t>每一次选择</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𝑚</m:t>
                        </m:r>
                      </m:sub>
                    </m:sSub>
                    <m:r>
                      <a:rPr lang="en-US" altLang="zh-CN" i="0"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i="0" dirty="0">
                            <a:latin typeface="Cambria Math" panose="02040503050406030204" pitchFamily="18" charset="0"/>
                          </a:rPr>
                          <m:t>arg</m:t>
                        </m:r>
                      </m:fName>
                      <m:e>
                        <m:limLow>
                          <m:limLowPr>
                            <m:ctrlPr>
                              <a:rPr lang="en-US" altLang="zh-CN" i="1" dirty="0">
                                <a:latin typeface="Cambria Math" panose="02040503050406030204" pitchFamily="18" charset="0"/>
                              </a:rPr>
                            </m:ctrlPr>
                          </m:limLowPr>
                          <m:e>
                            <m:r>
                              <m:rPr>
                                <m:sty m:val="p"/>
                              </m:rPr>
                              <a:rPr lang="en-US" altLang="zh-CN" i="0" dirty="0">
                                <a:latin typeface="Cambria Math" panose="02040503050406030204" pitchFamily="18" charset="0"/>
                              </a:rPr>
                              <m:t>min</m:t>
                            </m:r>
                          </m:e>
                          <m:li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m:t>
                                </m:r>
                              </m:sub>
                            </m:sSub>
                          </m:lim>
                        </m:limLow>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𝑖</m:t>
                                </m:r>
                              </m:sub>
                            </m:sSub>
                          </m:e>
                        </m:d>
                      </m:e>
                    </m:func>
                  </m:oMath>
                </a14:m>
                <a:r>
                  <a:rPr lang="zh-CN" altLang="en-US" dirty="0"/>
                  <a:t>，</a:t>
                </a:r>
                <a:endParaRPr lang="en-US" altLang="zh-CN" dirty="0"/>
              </a:p>
              <a:p>
                <a:r>
                  <a:rPr lang="en-US" altLang="zh-CN" dirty="0"/>
                  <a:t>- </a:t>
                </a:r>
                <a:r>
                  <a:rPr lang="zh-CN" altLang="en-US" dirty="0"/>
                  <a:t>新的子问题活动集合为： </a:t>
                </a:r>
                <a14:m>
                  <m:oMath xmlns:m="http://schemas.openxmlformats.org/officeDocument/2006/math">
                    <m:sSup>
                      <m:sSupPr>
                        <m:ctrlPr>
                          <a:rPr lang="zh-CN" altLang="en-US" i="1" smtClean="0">
                            <a:latin typeface="Cambria Math" panose="02040503050406030204" pitchFamily="18" charset="0"/>
                          </a:rPr>
                        </m:ctrlPr>
                      </m:sSupPr>
                      <m:e>
                        <m:r>
                          <a:rPr lang="en-US" altLang="zh-CN" b="0" i="1" smtClean="0">
                            <a:latin typeface="Cambria Math" panose="02040503050406030204" pitchFamily="18" charset="0"/>
                          </a:rPr>
                          <m:t>𝑆</m:t>
                        </m:r>
                      </m:e>
                      <m:sup>
                        <m:r>
                          <a:rPr lang="zh-CN" altLang="en-US" i="1" smtClean="0">
                            <a:latin typeface="Cambria Math" panose="02040503050406030204" pitchFamily="18" charset="0"/>
                          </a:rPr>
                          <m:t>′</m:t>
                        </m:r>
                      </m:sup>
                    </m:sSup>
                  </m:oMath>
                </a14:m>
                <a:r>
                  <a:rPr lang="zh-CN" altLang="en-US" dirty="0"/>
                  <a:t> （除去</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𝑎</m:t>
                        </m:r>
                      </m:e>
                      <m:sub>
                        <m:r>
                          <a:rPr lang="zh-CN" altLang="en-US" i="1" dirty="0">
                            <a:latin typeface="Cambria Math" panose="02040503050406030204" pitchFamily="18" charset="0"/>
                          </a:rPr>
                          <m:t>𝑚</m:t>
                        </m:r>
                      </m:sub>
                    </m:sSub>
                  </m:oMath>
                </a14:m>
                <a:r>
                  <a:rPr lang="zh-CN" altLang="en-US" dirty="0"/>
                  <a:t>及与其有重叠的活动）</a:t>
                </a:r>
                <a:endParaRPr lang="en-US" altLang="zh-CN" dirty="0"/>
              </a:p>
              <a:p>
                <a:r>
                  <a:rPr lang="en-US" altLang="zh-CN" dirty="0"/>
                  <a:t>- </a:t>
                </a:r>
                <a:r>
                  <a:rPr lang="zh-CN" altLang="en-US" dirty="0"/>
                  <a:t>直到余下的集合为空集</a:t>
                </a:r>
                <a:endParaRPr lang="en-US" altLang="zh-CN" dirty="0"/>
              </a:p>
              <a:p>
                <a:endParaRPr lang="en-US" dirty="0"/>
              </a:p>
            </p:txBody>
          </p:sp>
        </mc:Choice>
        <mc:Fallback>
          <p:sp>
            <p:nvSpPr>
              <p:cNvPr id="3" name="Content Placeholder 2">
                <a:extLst>
                  <a:ext uri="{FF2B5EF4-FFF2-40B4-BE49-F238E27FC236}">
                    <a16:creationId xmlns:a16="http://schemas.microsoft.com/office/drawing/2014/main" id="{01C1EFDC-CD7F-4E9D-92E4-789859E21091}"/>
                  </a:ext>
                </a:extLst>
              </p:cNvPr>
              <p:cNvSpPr>
                <a:spLocks noGrp="1" noRot="1" noChangeAspect="1" noMove="1" noResize="1" noEditPoints="1" noAdjustHandles="1" noChangeArrowheads="1" noChangeShapeType="1" noTextEdit="1"/>
              </p:cNvSpPr>
              <p:nvPr>
                <p:ph idx="1"/>
              </p:nvPr>
            </p:nvSpPr>
            <p:spPr>
              <a:blipFill>
                <a:blip r:embed="rId2"/>
                <a:stretch>
                  <a:fillRect l="-545" t="-3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AAAAFF6-A1A4-48BE-90B7-DE087C4E8392}"/>
                  </a:ext>
                </a:extLst>
              </p:cNvPr>
              <p:cNvSpPr txBox="1"/>
              <p:nvPr/>
            </p:nvSpPr>
            <p:spPr>
              <a:xfrm>
                <a:off x="2622620" y="1845734"/>
                <a:ext cx="1727524" cy="3113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e>
                      </m:d>
                    </m:oMath>
                  </m:oMathPara>
                </a14:m>
                <a:endParaRPr lang="en-US" dirty="0"/>
              </a:p>
            </p:txBody>
          </p:sp>
        </mc:Choice>
        <mc:Fallback xmlns="">
          <p:sp>
            <p:nvSpPr>
              <p:cNvPr id="32" name="TextBox 31">
                <a:extLst>
                  <a:ext uri="{FF2B5EF4-FFF2-40B4-BE49-F238E27FC236}">
                    <a16:creationId xmlns:a16="http://schemas.microsoft.com/office/drawing/2014/main" id="{1AAAAFF6-A1A4-48BE-90B7-DE087C4E8392}"/>
                  </a:ext>
                </a:extLst>
              </p:cNvPr>
              <p:cNvSpPr txBox="1">
                <a:spLocks noRot="1" noChangeAspect="1" noMove="1" noResize="1" noEditPoints="1" noAdjustHandles="1" noChangeArrowheads="1" noChangeShapeType="1" noTextEdit="1"/>
              </p:cNvSpPr>
              <p:nvPr/>
            </p:nvSpPr>
            <p:spPr>
              <a:xfrm>
                <a:off x="2622620" y="1845734"/>
                <a:ext cx="1727524" cy="311304"/>
              </a:xfrm>
              <a:prstGeom prst="rect">
                <a:avLst/>
              </a:prstGeom>
              <a:blipFill>
                <a:blip r:embed="rId3"/>
                <a:stretch>
                  <a:fillRect l="-2465" b="-980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C2BE4B4-5C96-44DC-BA1B-3BA6F16FE33E}"/>
              </a:ext>
            </a:extLst>
          </p:cNvPr>
          <p:cNvPicPr>
            <a:picLocks noChangeAspect="1"/>
          </p:cNvPicPr>
          <p:nvPr/>
        </p:nvPicPr>
        <p:blipFill>
          <a:blip r:embed="rId4"/>
          <a:stretch>
            <a:fillRect/>
          </a:stretch>
        </p:blipFill>
        <p:spPr>
          <a:xfrm>
            <a:off x="7589488" y="3100387"/>
            <a:ext cx="3705225" cy="657225"/>
          </a:xfrm>
          <a:prstGeom prst="rect">
            <a:avLst/>
          </a:prstGeom>
        </p:spPr>
      </p:pic>
    </p:spTree>
    <p:extLst>
      <p:ext uri="{BB962C8B-B14F-4D97-AF65-F5344CB8AC3E}">
        <p14:creationId xmlns:p14="http://schemas.microsoft.com/office/powerpoint/2010/main" val="908672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FCF7-3744-4F10-A255-45A19FFD414A}"/>
              </a:ext>
            </a:extLst>
          </p:cNvPr>
          <p:cNvSpPr>
            <a:spLocks noGrp="1"/>
          </p:cNvSpPr>
          <p:nvPr>
            <p:ph type="title"/>
          </p:nvPr>
        </p:nvSpPr>
        <p:spPr/>
        <p:txBody>
          <a:bodyPr/>
          <a:lstStyle/>
          <a:p>
            <a:r>
              <a:rPr lang="zh-CN" altLang="en-US" dirty="0"/>
              <a:t>例</a:t>
            </a:r>
            <a:r>
              <a:rPr lang="en-US" altLang="zh-CN" dirty="0"/>
              <a:t>1</a:t>
            </a:r>
            <a:r>
              <a:rPr lang="zh-CN" altLang="en-US" dirty="0"/>
              <a:t>：活动选择问题</a:t>
            </a:r>
            <a:endParaRPr lang="en-US" dirty="0"/>
          </a:p>
        </p:txBody>
      </p:sp>
      <p:pic>
        <p:nvPicPr>
          <p:cNvPr id="5" name="Content Placeholder 4">
            <a:extLst>
              <a:ext uri="{FF2B5EF4-FFF2-40B4-BE49-F238E27FC236}">
                <a16:creationId xmlns:a16="http://schemas.microsoft.com/office/drawing/2014/main" id="{25CF4FD2-4E64-49A5-B8AA-608908436820}"/>
              </a:ext>
            </a:extLst>
          </p:cNvPr>
          <p:cNvPicPr>
            <a:picLocks noGrp="1" noChangeAspect="1"/>
          </p:cNvPicPr>
          <p:nvPr>
            <p:ph idx="1"/>
          </p:nvPr>
        </p:nvPicPr>
        <p:blipFill>
          <a:blip r:embed="rId2"/>
          <a:stretch>
            <a:fillRect/>
          </a:stretch>
        </p:blipFill>
        <p:spPr>
          <a:xfrm>
            <a:off x="1097280" y="1739872"/>
            <a:ext cx="4411226" cy="4475344"/>
          </a:xfrm>
        </p:spPr>
      </p:pic>
    </p:spTree>
    <p:extLst>
      <p:ext uri="{BB962C8B-B14F-4D97-AF65-F5344CB8AC3E}">
        <p14:creationId xmlns:p14="http://schemas.microsoft.com/office/powerpoint/2010/main" val="3302878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76E6-3D93-4230-BB55-7C50598E955F}"/>
              </a:ext>
            </a:extLst>
          </p:cNvPr>
          <p:cNvSpPr>
            <a:spLocks noGrp="1"/>
          </p:cNvSpPr>
          <p:nvPr>
            <p:ph type="title"/>
          </p:nvPr>
        </p:nvSpPr>
        <p:spPr/>
        <p:txBody>
          <a:bodyPr/>
          <a:lstStyle/>
          <a:p>
            <a:r>
              <a:rPr lang="zh-CN" altLang="en-US" dirty="0"/>
              <a:t>例</a:t>
            </a:r>
            <a:r>
              <a:rPr lang="en-US" altLang="zh-CN" dirty="0"/>
              <a:t>2</a:t>
            </a:r>
            <a:r>
              <a:rPr lang="zh-CN" altLang="en-US" dirty="0"/>
              <a:t>：霍夫曼编码，背景：定长编码与变长编码</a:t>
            </a:r>
            <a:endParaRPr lang="en-US" dirty="0"/>
          </a:p>
        </p:txBody>
      </p:sp>
      <p:pic>
        <p:nvPicPr>
          <p:cNvPr id="5" name="Content Placeholder 4">
            <a:extLst>
              <a:ext uri="{FF2B5EF4-FFF2-40B4-BE49-F238E27FC236}">
                <a16:creationId xmlns:a16="http://schemas.microsoft.com/office/drawing/2014/main" id="{6187D914-C673-4D13-981F-14345F9CB267}"/>
              </a:ext>
            </a:extLst>
          </p:cNvPr>
          <p:cNvPicPr>
            <a:picLocks noGrp="1" noChangeAspect="1"/>
          </p:cNvPicPr>
          <p:nvPr>
            <p:ph idx="1"/>
          </p:nvPr>
        </p:nvPicPr>
        <p:blipFill>
          <a:blip r:embed="rId2"/>
          <a:stretch>
            <a:fillRect/>
          </a:stretch>
        </p:blipFill>
        <p:spPr>
          <a:xfrm>
            <a:off x="1425051" y="1910129"/>
            <a:ext cx="5724525" cy="2628900"/>
          </a:xfrm>
        </p:spPr>
      </p:pic>
      <p:pic>
        <p:nvPicPr>
          <p:cNvPr id="7" name="Picture 6">
            <a:extLst>
              <a:ext uri="{FF2B5EF4-FFF2-40B4-BE49-F238E27FC236}">
                <a16:creationId xmlns:a16="http://schemas.microsoft.com/office/drawing/2014/main" id="{2756C1D6-5A2F-4014-B19D-8C29C8F7B7B6}"/>
              </a:ext>
            </a:extLst>
          </p:cNvPr>
          <p:cNvPicPr>
            <a:picLocks noChangeAspect="1"/>
          </p:cNvPicPr>
          <p:nvPr/>
        </p:nvPicPr>
        <p:blipFill>
          <a:blip r:embed="rId3"/>
          <a:stretch>
            <a:fillRect/>
          </a:stretch>
        </p:blipFill>
        <p:spPr>
          <a:xfrm>
            <a:off x="1731159" y="4557146"/>
            <a:ext cx="4248150" cy="847725"/>
          </a:xfrm>
          <a:prstGeom prst="rect">
            <a:avLst/>
          </a:prstGeom>
        </p:spPr>
      </p:pic>
      <p:pic>
        <p:nvPicPr>
          <p:cNvPr id="11" name="Picture 10">
            <a:extLst>
              <a:ext uri="{FF2B5EF4-FFF2-40B4-BE49-F238E27FC236}">
                <a16:creationId xmlns:a16="http://schemas.microsoft.com/office/drawing/2014/main" id="{59AA6D3F-D8C6-448A-8065-C3A1B8FCEBE2}"/>
              </a:ext>
            </a:extLst>
          </p:cNvPr>
          <p:cNvPicPr>
            <a:picLocks noChangeAspect="1"/>
          </p:cNvPicPr>
          <p:nvPr/>
        </p:nvPicPr>
        <p:blipFill>
          <a:blip r:embed="rId4"/>
          <a:stretch>
            <a:fillRect/>
          </a:stretch>
        </p:blipFill>
        <p:spPr>
          <a:xfrm>
            <a:off x="5979309" y="5039078"/>
            <a:ext cx="6406961" cy="347746"/>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0462C64-E9A3-4595-9246-C661D43EA6B0}"/>
                  </a:ext>
                </a:extLst>
              </p:cNvPr>
              <p:cNvSpPr txBox="1"/>
              <p:nvPr/>
            </p:nvSpPr>
            <p:spPr>
              <a:xfrm>
                <a:off x="6096000" y="4691324"/>
                <a:ext cx="57833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r>
                            <a:rPr lang="en-US">
                              <a:latin typeface="Cambria Math" panose="02040503050406030204" pitchFamily="18" charset="0"/>
                            </a:rPr>
                            <m:t>45</m:t>
                          </m:r>
                          <m:r>
                            <a:rPr lang="en-US" i="0">
                              <a:latin typeface="Cambria Math" panose="02040503050406030204" pitchFamily="18" charset="0"/>
                            </a:rPr>
                            <m:t>+13+12+16+9+5</m:t>
                          </m:r>
                        </m:e>
                      </m:d>
                      <m:r>
                        <a:rPr lang="en-US" i="0">
                          <a:latin typeface="Cambria Math" panose="02040503050406030204" pitchFamily="18" charset="0"/>
                        </a:rPr>
                        <m:t>×3×1000=300,000</m:t>
                      </m:r>
                      <m:r>
                        <a:rPr lang="en-US" b="0" i="0" smtClean="0">
                          <a:latin typeface="Cambria Math" panose="02040503050406030204" pitchFamily="18" charset="0"/>
                        </a:rPr>
                        <m:t> </m:t>
                      </m:r>
                      <m:r>
                        <a:rPr lang="en-US" i="1">
                          <a:latin typeface="Cambria Math" panose="02040503050406030204" pitchFamily="18" charset="0"/>
                        </a:rPr>
                        <m:t>𝑏</m:t>
                      </m:r>
                      <m:r>
                        <a:rPr lang="en-US" i="0">
                          <a:latin typeface="Cambria Math" panose="02040503050406030204" pitchFamily="18" charset="0"/>
                        </a:rPr>
                        <m:t>ⅈ</m:t>
                      </m:r>
                      <m:r>
                        <a:rPr lang="en-US" i="1">
                          <a:latin typeface="Cambria Math" panose="02040503050406030204" pitchFamily="18" charset="0"/>
                        </a:rPr>
                        <m:t>𝑡𝑠</m:t>
                      </m:r>
                    </m:oMath>
                  </m:oMathPara>
                </a14:m>
                <a:endParaRPr lang="en-US" dirty="0"/>
              </a:p>
            </p:txBody>
          </p:sp>
        </mc:Choice>
        <mc:Fallback xmlns="">
          <p:sp>
            <p:nvSpPr>
              <p:cNvPr id="12" name="TextBox 11">
                <a:extLst>
                  <a:ext uri="{FF2B5EF4-FFF2-40B4-BE49-F238E27FC236}">
                    <a16:creationId xmlns:a16="http://schemas.microsoft.com/office/drawing/2014/main" id="{E0462C64-E9A3-4595-9246-C661D43EA6B0}"/>
                  </a:ext>
                </a:extLst>
              </p:cNvPr>
              <p:cNvSpPr txBox="1">
                <a:spLocks noRot="1" noChangeAspect="1" noMove="1" noResize="1" noEditPoints="1" noAdjustHandles="1" noChangeArrowheads="1" noChangeShapeType="1" noTextEdit="1"/>
              </p:cNvSpPr>
              <p:nvPr/>
            </p:nvSpPr>
            <p:spPr>
              <a:xfrm>
                <a:off x="6096000" y="4691324"/>
                <a:ext cx="5783378" cy="369332"/>
              </a:xfrm>
              <a:prstGeom prst="rect">
                <a:avLst/>
              </a:prstGeom>
              <a:blipFill>
                <a:blip r:embed="rId5"/>
                <a:stretch>
                  <a:fillRect/>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361F1A0D-2311-40E3-AF1A-27FE427DAA9D}"/>
              </a:ext>
            </a:extLst>
          </p:cNvPr>
          <p:cNvPicPr>
            <a:picLocks noChangeAspect="1"/>
          </p:cNvPicPr>
          <p:nvPr/>
        </p:nvPicPr>
        <p:blipFill>
          <a:blip r:embed="rId6"/>
          <a:stretch>
            <a:fillRect/>
          </a:stretch>
        </p:blipFill>
        <p:spPr>
          <a:xfrm>
            <a:off x="7554529" y="3977054"/>
            <a:ext cx="2066925" cy="561975"/>
          </a:xfrm>
          <a:prstGeom prst="rect">
            <a:avLst/>
          </a:prstGeom>
        </p:spPr>
      </p:pic>
    </p:spTree>
    <p:extLst>
      <p:ext uri="{BB962C8B-B14F-4D97-AF65-F5344CB8AC3E}">
        <p14:creationId xmlns:p14="http://schemas.microsoft.com/office/powerpoint/2010/main" val="2307892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E39E-9653-4E07-AD2E-5A76154BDA9B}"/>
              </a:ext>
            </a:extLst>
          </p:cNvPr>
          <p:cNvSpPr>
            <a:spLocks noGrp="1"/>
          </p:cNvSpPr>
          <p:nvPr>
            <p:ph type="title"/>
          </p:nvPr>
        </p:nvSpPr>
        <p:spPr/>
        <p:txBody>
          <a:bodyPr/>
          <a:lstStyle/>
          <a:p>
            <a:r>
              <a:rPr lang="zh-CN" altLang="en-US" dirty="0"/>
              <a:t>例</a:t>
            </a:r>
            <a:r>
              <a:rPr lang="en-US" altLang="zh-CN" dirty="0"/>
              <a:t>2</a:t>
            </a:r>
            <a:r>
              <a:rPr lang="zh-CN" altLang="en-US" dirty="0"/>
              <a:t>：霍夫曼编码</a:t>
            </a:r>
            <a:endParaRPr lang="en-US" dirty="0"/>
          </a:p>
        </p:txBody>
      </p:sp>
      <p:sp>
        <p:nvSpPr>
          <p:cNvPr id="3" name="Content Placeholder 2">
            <a:extLst>
              <a:ext uri="{FF2B5EF4-FFF2-40B4-BE49-F238E27FC236}">
                <a16:creationId xmlns:a16="http://schemas.microsoft.com/office/drawing/2014/main" id="{8FFBACF3-5150-4CA6-8915-84D23F14F651}"/>
              </a:ext>
            </a:extLst>
          </p:cNvPr>
          <p:cNvSpPr>
            <a:spLocks noGrp="1"/>
          </p:cNvSpPr>
          <p:nvPr>
            <p:ph idx="1"/>
          </p:nvPr>
        </p:nvSpPr>
        <p:spPr/>
        <p:txBody>
          <a:bodyPr/>
          <a:lstStyle/>
          <a:p>
            <a:r>
              <a:rPr lang="zh-CN" altLang="en-US" dirty="0"/>
              <a:t>最优编码，</a:t>
            </a:r>
            <a:r>
              <a:rPr lang="en-US" altLang="zh-CN" dirty="0"/>
              <a:t>full binary tree (</a:t>
            </a:r>
            <a:r>
              <a:rPr lang="zh-CN" altLang="en-US" dirty="0"/>
              <a:t>非叶子节点都有两个孩子节点</a:t>
            </a:r>
            <a:r>
              <a:rPr lang="en-US" altLang="zh-CN" dirty="0"/>
              <a:t>)</a:t>
            </a:r>
            <a:r>
              <a:rPr lang="zh-CN" altLang="en-US" dirty="0"/>
              <a:t>： 代价最小</a:t>
            </a:r>
            <a:endParaRPr lang="en-US" altLang="zh-CN" dirty="0"/>
          </a:p>
          <a:p>
            <a:endParaRPr lang="en-US" altLang="zh-CN" dirty="0"/>
          </a:p>
          <a:p>
            <a:endParaRPr lang="en-US" altLang="zh-CN" dirty="0"/>
          </a:p>
          <a:p>
            <a:r>
              <a:rPr lang="zh-CN" altLang="en-US" dirty="0"/>
              <a:t>霍夫曼编码是一种可以实现最优编码的贪心算法</a:t>
            </a:r>
            <a:endParaRPr lang="en-US" dirty="0"/>
          </a:p>
        </p:txBody>
      </p:sp>
      <p:pic>
        <p:nvPicPr>
          <p:cNvPr id="4" name="Picture 3">
            <a:extLst>
              <a:ext uri="{FF2B5EF4-FFF2-40B4-BE49-F238E27FC236}">
                <a16:creationId xmlns:a16="http://schemas.microsoft.com/office/drawing/2014/main" id="{88B48A8C-86EA-413A-912B-30C9F3CD386C}"/>
              </a:ext>
            </a:extLst>
          </p:cNvPr>
          <p:cNvPicPr>
            <a:picLocks noChangeAspect="1"/>
          </p:cNvPicPr>
          <p:nvPr/>
        </p:nvPicPr>
        <p:blipFill>
          <a:blip r:embed="rId2"/>
          <a:stretch>
            <a:fillRect/>
          </a:stretch>
        </p:blipFill>
        <p:spPr>
          <a:xfrm>
            <a:off x="1264261" y="2248738"/>
            <a:ext cx="2066925" cy="561975"/>
          </a:xfrm>
          <a:prstGeom prst="rect">
            <a:avLst/>
          </a:prstGeom>
        </p:spPr>
      </p:pic>
    </p:spTree>
    <p:extLst>
      <p:ext uri="{BB962C8B-B14F-4D97-AF65-F5344CB8AC3E}">
        <p14:creationId xmlns:p14="http://schemas.microsoft.com/office/powerpoint/2010/main" val="670085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E39E-9653-4E07-AD2E-5A76154BDA9B}"/>
              </a:ext>
            </a:extLst>
          </p:cNvPr>
          <p:cNvSpPr>
            <a:spLocks noGrp="1"/>
          </p:cNvSpPr>
          <p:nvPr>
            <p:ph type="title"/>
          </p:nvPr>
        </p:nvSpPr>
        <p:spPr/>
        <p:txBody>
          <a:bodyPr/>
          <a:lstStyle/>
          <a:p>
            <a:r>
              <a:rPr lang="zh-CN" altLang="en-US" dirty="0"/>
              <a:t>例</a:t>
            </a:r>
            <a:r>
              <a:rPr lang="en-US" altLang="zh-CN" dirty="0"/>
              <a:t>2</a:t>
            </a:r>
            <a:r>
              <a:rPr lang="zh-CN" altLang="en-US" dirty="0"/>
              <a:t>：霍夫曼编码</a:t>
            </a:r>
            <a:endParaRPr lang="en-US" dirty="0"/>
          </a:p>
        </p:txBody>
      </p:sp>
      <p:sp>
        <p:nvSpPr>
          <p:cNvPr id="3" name="Content Placeholder 2">
            <a:extLst>
              <a:ext uri="{FF2B5EF4-FFF2-40B4-BE49-F238E27FC236}">
                <a16:creationId xmlns:a16="http://schemas.microsoft.com/office/drawing/2014/main" id="{8FFBACF3-5150-4CA6-8915-84D23F14F651}"/>
              </a:ext>
            </a:extLst>
          </p:cNvPr>
          <p:cNvSpPr>
            <a:spLocks noGrp="1"/>
          </p:cNvSpPr>
          <p:nvPr>
            <p:ph idx="1"/>
          </p:nvPr>
        </p:nvSpPr>
        <p:spPr/>
        <p:txBody>
          <a:bodyPr/>
          <a:lstStyle/>
          <a:p>
            <a:r>
              <a:rPr lang="zh-CN" altLang="en-US" dirty="0"/>
              <a:t>贪心算法：</a:t>
            </a:r>
            <a:endParaRPr lang="en-US" altLang="zh-CN" dirty="0"/>
          </a:p>
          <a:p>
            <a:r>
              <a:rPr lang="zh-CN" altLang="en-US" dirty="0"/>
              <a:t>初始化：用每个字符构建一棵单节点树，存储在</a:t>
            </a:r>
            <a:r>
              <a:rPr lang="en-US" altLang="zh-CN" dirty="0"/>
              <a:t>Q</a:t>
            </a:r>
            <a:r>
              <a:rPr lang="zh-CN" altLang="en-US" dirty="0"/>
              <a:t>中</a:t>
            </a:r>
            <a:endParaRPr lang="en-US" altLang="zh-CN" dirty="0"/>
          </a:p>
          <a:p>
            <a:r>
              <a:rPr lang="en-US" altLang="zh-CN" dirty="0"/>
              <a:t>1.</a:t>
            </a:r>
            <a:r>
              <a:rPr lang="zh-CN" altLang="en-US" dirty="0"/>
              <a:t>从</a:t>
            </a:r>
            <a:r>
              <a:rPr lang="en-US" altLang="zh-CN" dirty="0"/>
              <a:t>Q</a:t>
            </a:r>
            <a:r>
              <a:rPr lang="zh-CN" altLang="en-US" dirty="0"/>
              <a:t>中取出</a:t>
            </a:r>
            <a:r>
              <a:rPr lang="en-US" altLang="zh-CN" dirty="0" err="1"/>
              <a:t>freq</a:t>
            </a:r>
            <a:r>
              <a:rPr lang="zh-CN" altLang="en-US" dirty="0"/>
              <a:t>最小的两棵树，创建一个父节点视这两棵树为左右孩子，存入</a:t>
            </a:r>
            <a:r>
              <a:rPr lang="en-US" altLang="zh-CN" dirty="0"/>
              <a:t>Q</a:t>
            </a:r>
            <a:r>
              <a:rPr lang="zh-CN" altLang="en-US" dirty="0"/>
              <a:t>。</a:t>
            </a:r>
            <a:r>
              <a:rPr lang="en-US" altLang="zh-CN" dirty="0"/>
              <a:t>(Q</a:t>
            </a:r>
            <a:r>
              <a:rPr lang="zh-CN" altLang="en-US" dirty="0"/>
              <a:t>中减少一棵树</a:t>
            </a:r>
            <a:r>
              <a:rPr lang="en-US" altLang="zh-CN" dirty="0"/>
              <a:t>)</a:t>
            </a:r>
          </a:p>
          <a:p>
            <a:r>
              <a:rPr lang="en-US" dirty="0"/>
              <a:t>2</a:t>
            </a:r>
            <a:r>
              <a:rPr lang="en-US" altLang="zh-CN" dirty="0"/>
              <a:t>. </a:t>
            </a:r>
            <a:r>
              <a:rPr lang="zh-CN" altLang="en-US" dirty="0"/>
              <a:t>若</a:t>
            </a:r>
            <a:r>
              <a:rPr lang="en-US" altLang="zh-CN" dirty="0"/>
              <a:t>Q</a:t>
            </a:r>
            <a:r>
              <a:rPr lang="zh-CN" altLang="en-US" dirty="0"/>
              <a:t>中只有最后一棵树，返回结果，否则继续</a:t>
            </a:r>
            <a:r>
              <a:rPr lang="en-US" altLang="zh-CN" dirty="0"/>
              <a:t>1 </a:t>
            </a:r>
            <a:endParaRPr lang="en-US" dirty="0"/>
          </a:p>
          <a:p>
            <a:endParaRPr lang="en-US" dirty="0"/>
          </a:p>
        </p:txBody>
      </p:sp>
    </p:spTree>
    <p:extLst>
      <p:ext uri="{BB962C8B-B14F-4D97-AF65-F5344CB8AC3E}">
        <p14:creationId xmlns:p14="http://schemas.microsoft.com/office/powerpoint/2010/main" val="3325946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E39E-9653-4E07-AD2E-5A76154BDA9B}"/>
              </a:ext>
            </a:extLst>
          </p:cNvPr>
          <p:cNvSpPr>
            <a:spLocks noGrp="1"/>
          </p:cNvSpPr>
          <p:nvPr>
            <p:ph type="title"/>
          </p:nvPr>
        </p:nvSpPr>
        <p:spPr/>
        <p:txBody>
          <a:bodyPr/>
          <a:lstStyle/>
          <a:p>
            <a:r>
              <a:rPr lang="zh-CN" altLang="en-US" dirty="0"/>
              <a:t>例</a:t>
            </a:r>
            <a:r>
              <a:rPr lang="en-US" altLang="zh-CN" dirty="0"/>
              <a:t>2</a:t>
            </a:r>
            <a:r>
              <a:rPr lang="zh-CN" altLang="en-US" dirty="0"/>
              <a:t>：霍夫曼编码</a:t>
            </a:r>
            <a:endParaRPr lang="en-US" dirty="0"/>
          </a:p>
        </p:txBody>
      </p:sp>
      <p:pic>
        <p:nvPicPr>
          <p:cNvPr id="5" name="Content Placeholder 4">
            <a:extLst>
              <a:ext uri="{FF2B5EF4-FFF2-40B4-BE49-F238E27FC236}">
                <a16:creationId xmlns:a16="http://schemas.microsoft.com/office/drawing/2014/main" id="{37AE9941-1C22-4D7B-A45F-BCE5B34432E4}"/>
              </a:ext>
            </a:extLst>
          </p:cNvPr>
          <p:cNvPicPr>
            <a:picLocks noGrp="1" noChangeAspect="1"/>
          </p:cNvPicPr>
          <p:nvPr>
            <p:ph idx="1"/>
          </p:nvPr>
        </p:nvPicPr>
        <p:blipFill>
          <a:blip r:embed="rId2"/>
          <a:stretch>
            <a:fillRect/>
          </a:stretch>
        </p:blipFill>
        <p:spPr>
          <a:xfrm>
            <a:off x="1097280" y="1946746"/>
            <a:ext cx="6034087" cy="4022725"/>
          </a:xfrm>
        </p:spPr>
      </p:pic>
    </p:spTree>
    <p:extLst>
      <p:ext uri="{BB962C8B-B14F-4D97-AF65-F5344CB8AC3E}">
        <p14:creationId xmlns:p14="http://schemas.microsoft.com/office/powerpoint/2010/main" val="4284298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E61A-6C40-46B8-86CF-9CDC695AE6A3}"/>
              </a:ext>
            </a:extLst>
          </p:cNvPr>
          <p:cNvSpPr>
            <a:spLocks noGrp="1"/>
          </p:cNvSpPr>
          <p:nvPr>
            <p:ph type="title"/>
          </p:nvPr>
        </p:nvSpPr>
        <p:spPr/>
        <p:txBody>
          <a:bodyPr/>
          <a:lstStyle/>
          <a:p>
            <a:r>
              <a:rPr lang="zh-CN" altLang="en-US" dirty="0"/>
              <a:t>证明？</a:t>
            </a:r>
            <a:endParaRPr lang="en-US" dirty="0"/>
          </a:p>
        </p:txBody>
      </p:sp>
      <p:sp>
        <p:nvSpPr>
          <p:cNvPr id="4" name="Text Placeholder 3">
            <a:extLst>
              <a:ext uri="{FF2B5EF4-FFF2-40B4-BE49-F238E27FC236}">
                <a16:creationId xmlns:a16="http://schemas.microsoft.com/office/drawing/2014/main" id="{E637A6ED-B65E-4253-BB06-7845B0807FB7}"/>
              </a:ext>
            </a:extLst>
          </p:cNvPr>
          <p:cNvSpPr>
            <a:spLocks noGrp="1"/>
          </p:cNvSpPr>
          <p:nvPr>
            <p:ph type="body" idx="1"/>
          </p:nvPr>
        </p:nvSpPr>
        <p:spPr/>
        <p:txBody>
          <a:bodyPr/>
          <a:lstStyle/>
          <a:p>
            <a:r>
              <a:rPr lang="zh-CN" altLang="en-US" dirty="0"/>
              <a:t>例</a:t>
            </a:r>
            <a:r>
              <a:rPr lang="en-US" altLang="zh-CN" dirty="0"/>
              <a:t>1</a:t>
            </a:r>
            <a:r>
              <a:rPr lang="zh-CN" altLang="en-US" dirty="0"/>
              <a:t>：活动选择</a:t>
            </a:r>
            <a:endParaRPr lang="en-US"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1CEC60EC-8C26-418F-958F-97774824D7B5}"/>
                  </a:ext>
                </a:extLst>
              </p:cNvPr>
              <p:cNvSpPr>
                <a:spLocks noGrp="1"/>
              </p:cNvSpPr>
              <p:nvPr>
                <p:ph sz="half" idx="2"/>
              </p:nvPr>
            </p:nvSpPr>
            <p:spPr/>
            <p:txBody>
              <a:bodyPr/>
              <a:lstStyle/>
              <a:p>
                <a:r>
                  <a:rPr lang="en-US" altLang="zh-CN" dirty="0"/>
                  <a:t>1.</a:t>
                </a:r>
                <a:r>
                  <a:rPr lang="zh-CN" altLang="en-US" dirty="0"/>
                  <a:t>贪心属性：</a:t>
                </a:r>
                <a:endParaRPr lang="en-US" altLang="zh-CN" dirty="0"/>
              </a:p>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𝑚</m:t>
                        </m:r>
                      </m:sub>
                    </m:sSub>
                    <m:r>
                      <a:rPr lang="en-US" altLang="zh-CN" i="0"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i="0" dirty="0">
                            <a:latin typeface="Cambria Math" panose="02040503050406030204" pitchFamily="18" charset="0"/>
                          </a:rPr>
                          <m:t>arg</m:t>
                        </m:r>
                      </m:fName>
                      <m:e>
                        <m:limLow>
                          <m:limLowPr>
                            <m:ctrlPr>
                              <a:rPr lang="en-US" altLang="zh-CN" i="1" dirty="0">
                                <a:latin typeface="Cambria Math" panose="02040503050406030204" pitchFamily="18" charset="0"/>
                              </a:rPr>
                            </m:ctrlPr>
                          </m:limLowPr>
                          <m:e>
                            <m:r>
                              <m:rPr>
                                <m:sty m:val="p"/>
                              </m:rPr>
                              <a:rPr lang="en-US" altLang="zh-CN" i="0" dirty="0">
                                <a:latin typeface="Cambria Math" panose="02040503050406030204" pitchFamily="18" charset="0"/>
                              </a:rPr>
                              <m:t>min</m:t>
                            </m:r>
                          </m:e>
                          <m:li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m:t>
                                </m:r>
                              </m:sub>
                            </m:sSub>
                          </m:lim>
                        </m:limLow>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𝑖</m:t>
                                </m:r>
                              </m:sub>
                            </m:sSub>
                          </m:e>
                        </m:d>
                      </m:e>
                    </m:func>
                  </m:oMath>
                </a14:m>
                <a:r>
                  <a:rPr lang="zh-CN" altLang="en-US" dirty="0"/>
                  <a:t>，应当出现在最优解中</a:t>
                </a:r>
                <a:endParaRPr lang="en-US" altLang="zh-CN" dirty="0"/>
              </a:p>
              <a:p>
                <a:r>
                  <a:rPr lang="en-US" altLang="zh-CN" dirty="0"/>
                  <a:t>2.</a:t>
                </a:r>
                <a:r>
                  <a:rPr lang="zh-CN" altLang="en-US" dirty="0"/>
                  <a:t>最优子问题：</a:t>
                </a:r>
                <a:endParaRPr lang="en-US" altLang="zh-CN" dirty="0"/>
              </a:p>
              <a:p>
                <a14:m>
                  <m:oMath xmlns:m="http://schemas.openxmlformats.org/officeDocument/2006/math">
                    <m:d>
                      <m:dPr>
                        <m:begChr m:val="{"/>
                        <m:endChr m:val="}"/>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𝑚</m:t>
                            </m:r>
                          </m:sub>
                        </m:sSub>
                      </m:e>
                    </m:d>
                    <m:r>
                      <a:rPr lang="en-US" altLang="zh-CN" i="0" dirty="0" smtClean="0">
                        <a:latin typeface="Cambria Math" panose="02040503050406030204" pitchFamily="18" charset="0"/>
                      </a:rPr>
                      <m:t>∪</m:t>
                    </m:r>
                    <m:r>
                      <a:rPr lang="en-US" altLang="zh-CN" i="1" dirty="0" smtClean="0">
                        <a:latin typeface="Cambria Math" panose="02040503050406030204" pitchFamily="18" charset="0"/>
                      </a:rPr>
                      <m:t>𝐵</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𝑆</m:t>
                        </m:r>
                        <m:r>
                          <a:rPr lang="en-US" altLang="zh-CN" i="0" dirty="0" smtClean="0">
                            <a:latin typeface="Cambria Math" panose="02040503050406030204" pitchFamily="18" charset="0"/>
                          </a:rPr>
                          <m:t>−</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𝑚</m:t>
                            </m:r>
                          </m:sub>
                        </m:sSub>
                        <m:r>
                          <a:rPr lang="en-US" altLang="zh-CN" i="1" dirty="0" smtClean="0">
                            <a:latin typeface="Cambria Math" panose="02040503050406030204" pitchFamily="18" charset="0"/>
                          </a:rPr>
                          <m:t>}</m:t>
                        </m:r>
                      </m:e>
                    </m:d>
                    <m:r>
                      <a:rPr lang="en-US" altLang="zh-CN" i="0" dirty="0" smtClean="0">
                        <a:latin typeface="Cambria Math" panose="02040503050406030204" pitchFamily="18" charset="0"/>
                      </a:rPr>
                      <m:t>→</m:t>
                    </m:r>
                    <m:r>
                      <a:rPr lang="en-US" altLang="zh-CN" i="1" dirty="0" smtClean="0">
                        <a:latin typeface="Cambria Math" panose="02040503050406030204" pitchFamily="18" charset="0"/>
                      </a:rPr>
                      <m:t>𝐵</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𝑆</m:t>
                        </m:r>
                      </m:e>
                    </m:d>
                  </m:oMath>
                </a14:m>
                <a:endParaRPr lang="en-US" altLang="zh-CN" dirty="0"/>
              </a:p>
              <a:p>
                <a:endParaRPr lang="en-US" altLang="zh-CN" dirty="0"/>
              </a:p>
            </p:txBody>
          </p:sp>
        </mc:Choice>
        <mc:Fallback>
          <p:sp>
            <p:nvSpPr>
              <p:cNvPr id="5" name="Content Placeholder 4">
                <a:extLst>
                  <a:ext uri="{FF2B5EF4-FFF2-40B4-BE49-F238E27FC236}">
                    <a16:creationId xmlns:a16="http://schemas.microsoft.com/office/drawing/2014/main" id="{1CEC60EC-8C26-418F-958F-97774824D7B5}"/>
                  </a:ext>
                </a:extLst>
              </p:cNvPr>
              <p:cNvSpPr>
                <a:spLocks noGrp="1" noRot="1" noChangeAspect="1" noMove="1" noResize="1" noEditPoints="1" noAdjustHandles="1" noChangeArrowheads="1" noChangeShapeType="1" noTextEdit="1"/>
              </p:cNvSpPr>
              <p:nvPr>
                <p:ph sz="half" idx="2"/>
              </p:nvPr>
            </p:nvSpPr>
            <p:spPr>
              <a:blipFill>
                <a:blip r:embed="rId2"/>
                <a:stretch>
                  <a:fillRect l="-1235" t="-2597"/>
                </a:stretch>
              </a:blipFill>
            </p:spPr>
            <p:txBody>
              <a:bodyPr/>
              <a:lstStyle/>
              <a:p>
                <a:r>
                  <a:rPr lang="en-US">
                    <a:noFill/>
                  </a:rPr>
                  <a:t> </a:t>
                </a:r>
              </a:p>
            </p:txBody>
          </p:sp>
        </mc:Fallback>
      </mc:AlternateContent>
      <p:sp>
        <p:nvSpPr>
          <p:cNvPr id="6" name="Text Placeholder 5">
            <a:extLst>
              <a:ext uri="{FF2B5EF4-FFF2-40B4-BE49-F238E27FC236}">
                <a16:creationId xmlns:a16="http://schemas.microsoft.com/office/drawing/2014/main" id="{54C28BAB-5B9E-45DC-A161-98FE9C89CD57}"/>
              </a:ext>
            </a:extLst>
          </p:cNvPr>
          <p:cNvSpPr>
            <a:spLocks noGrp="1"/>
          </p:cNvSpPr>
          <p:nvPr>
            <p:ph type="body" sz="quarter" idx="3"/>
          </p:nvPr>
        </p:nvSpPr>
        <p:spPr/>
        <p:txBody>
          <a:bodyPr/>
          <a:lstStyle/>
          <a:p>
            <a:r>
              <a:rPr lang="zh-CN" altLang="en-US" dirty="0"/>
              <a:t>例</a:t>
            </a:r>
            <a:r>
              <a:rPr lang="en-US" altLang="zh-CN" dirty="0"/>
              <a:t>2</a:t>
            </a:r>
            <a:r>
              <a:rPr lang="zh-CN" altLang="en-US" dirty="0"/>
              <a:t>：霍夫曼编码</a:t>
            </a:r>
            <a:endParaRPr lang="en-US" dirty="0"/>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0197C09D-FD2F-4035-B837-49F15706DBFD}"/>
                  </a:ext>
                </a:extLst>
              </p:cNvPr>
              <p:cNvSpPr>
                <a:spLocks noGrp="1"/>
              </p:cNvSpPr>
              <p:nvPr>
                <p:ph sz="quarter" idx="4"/>
              </p:nvPr>
            </p:nvSpPr>
            <p:spPr/>
            <p:txBody>
              <a:bodyPr/>
              <a:lstStyle/>
              <a:p>
                <a:r>
                  <a:rPr lang="en-US" altLang="zh-CN" dirty="0"/>
                  <a:t>1.</a:t>
                </a:r>
                <a:r>
                  <a:rPr lang="zh-CN" altLang="en-US" dirty="0"/>
                  <a:t>贪心属性：</a:t>
                </a:r>
                <a:endParaRPr lang="en-US" altLang="zh-CN" dirty="0"/>
              </a:p>
              <a:p>
                <a:r>
                  <a:rPr lang="zh-CN" altLang="en-US" dirty="0"/>
                  <a:t>合并</a:t>
                </a:r>
                <a:r>
                  <a:rPr lang="en-US" altLang="zh-CN" dirty="0"/>
                  <a:t>Q</a:t>
                </a:r>
                <a:r>
                  <a:rPr lang="zh-CN" altLang="en-US" dirty="0"/>
                  <a:t>中</a:t>
                </a:r>
                <a:r>
                  <a:rPr lang="en-US" altLang="zh-CN" dirty="0" err="1"/>
                  <a:t>freq</a:t>
                </a:r>
                <a:r>
                  <a:rPr lang="zh-CN" altLang="en-US" dirty="0"/>
                  <a:t>最小的两个节点</a:t>
                </a:r>
                <a:r>
                  <a:rPr lang="en-US" altLang="zh-CN" dirty="0"/>
                  <a:t>X, Y</a:t>
                </a:r>
                <a:r>
                  <a:rPr lang="zh-CN" altLang="en-US" dirty="0"/>
                  <a:t>，它们应当出现在最优解中</a:t>
                </a:r>
                <a:endParaRPr lang="en-US" altLang="zh-CN" dirty="0"/>
              </a:p>
              <a:p>
                <a:r>
                  <a:rPr lang="en-US" altLang="zh-CN" dirty="0"/>
                  <a:t>2.</a:t>
                </a:r>
                <a:r>
                  <a:rPr lang="zh-CN" altLang="en-US" dirty="0"/>
                  <a:t>最优子问题：</a:t>
                </a:r>
                <a:endParaRPr lang="en-US" dirty="0"/>
              </a:p>
              <a:p>
                <a14:m>
                  <m:oMath xmlns:m="http://schemas.openxmlformats.org/officeDocument/2006/math">
                    <m:r>
                      <m:rPr>
                        <m:sty m:val="p"/>
                      </m:rPr>
                      <a:rPr lang="en-US" dirty="0">
                        <a:latin typeface="Cambria Math" panose="02040503050406030204" pitchFamily="18" charset="0"/>
                      </a:rPr>
                      <m:t>Δ</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r>
                          <a:rPr lang="en-US" i="1" dirty="0">
                            <a:latin typeface="Cambria Math" panose="02040503050406030204" pitchFamily="18" charset="0"/>
                          </a:rPr>
                          <m:t>𝑡</m:t>
                        </m:r>
                      </m:e>
                    </m:func>
                    <m:r>
                      <a:rPr lang="en-US" dirty="0">
                        <a:latin typeface="Cambria Math" panose="02040503050406030204" pitchFamily="18" charset="0"/>
                      </a:rPr>
                      <m:t>+</m:t>
                    </m:r>
                    <m:r>
                      <a:rPr lang="en-US" i="1" dirty="0" smtClean="0">
                        <a:latin typeface="Cambria Math" panose="02040503050406030204" pitchFamily="18" charset="0"/>
                      </a:rPr>
                      <m:t>𝐵</m:t>
                    </m:r>
                    <m:d>
                      <m:dPr>
                        <m:ctrlPr>
                          <a:rPr lang="en-US" i="1" dirty="0">
                            <a:latin typeface="Cambria Math" panose="02040503050406030204" pitchFamily="18" charset="0"/>
                          </a:rPr>
                        </m:ctrlPr>
                      </m:dPr>
                      <m:e>
                        <m:r>
                          <a:rPr lang="en-US" i="1" dirty="0">
                            <a:latin typeface="Cambria Math" panose="02040503050406030204" pitchFamily="18" charset="0"/>
                          </a:rPr>
                          <m:t>𝐶</m:t>
                        </m:r>
                        <m:r>
                          <a:rPr lang="en-US" i="0" dirty="0">
                            <a:latin typeface="Cambria Math" panose="02040503050406030204" pitchFamily="18" charset="0"/>
                          </a:rPr>
                          <m:t>−</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𝑥</m:t>
                            </m:r>
                            <m:r>
                              <a:rPr lang="en-US" i="0" dirty="0">
                                <a:latin typeface="Cambria Math" panose="02040503050406030204" pitchFamily="18" charset="0"/>
                              </a:rPr>
                              <m:t>,</m:t>
                            </m:r>
                            <m:r>
                              <a:rPr lang="en-US" i="1" dirty="0">
                                <a:latin typeface="Cambria Math" panose="02040503050406030204" pitchFamily="18" charset="0"/>
                              </a:rPr>
                              <m:t>𝑦</m:t>
                            </m:r>
                          </m:e>
                        </m:d>
                        <m:r>
                          <a:rPr lang="en-US" i="0" dirty="0">
                            <a:latin typeface="Cambria Math" panose="02040503050406030204" pitchFamily="18" charset="0"/>
                          </a:rPr>
                          <m:t>∪</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𝑧</m:t>
                            </m:r>
                          </m:e>
                        </m:d>
                      </m:e>
                    </m:d>
                    <m:r>
                      <a:rPr lang="en-US" i="0" dirty="0">
                        <a:latin typeface="Cambria Math" panose="02040503050406030204" pitchFamily="18" charset="0"/>
                      </a:rPr>
                      <m:t>→</m:t>
                    </m:r>
                    <m:r>
                      <a:rPr lang="en-US" i="1" dirty="0">
                        <a:latin typeface="Cambria Math" panose="02040503050406030204" pitchFamily="18" charset="0"/>
                      </a:rPr>
                      <m:t>𝐵</m:t>
                    </m:r>
                    <m:d>
                      <m:dPr>
                        <m:ctrlPr>
                          <a:rPr lang="en-US" i="1" dirty="0">
                            <a:latin typeface="Cambria Math" panose="02040503050406030204" pitchFamily="18" charset="0"/>
                          </a:rPr>
                        </m:ctrlPr>
                      </m:dPr>
                      <m:e>
                        <m:r>
                          <a:rPr lang="en-US" i="1" dirty="0">
                            <a:latin typeface="Cambria Math" panose="02040503050406030204" pitchFamily="18" charset="0"/>
                          </a:rPr>
                          <m:t>𝐶</m:t>
                        </m:r>
                      </m:e>
                    </m:d>
                  </m:oMath>
                </a14:m>
                <a:endParaRPr lang="en-US" dirty="0"/>
              </a:p>
            </p:txBody>
          </p:sp>
        </mc:Choice>
        <mc:Fallback>
          <p:sp>
            <p:nvSpPr>
              <p:cNvPr id="7" name="Content Placeholder 6">
                <a:extLst>
                  <a:ext uri="{FF2B5EF4-FFF2-40B4-BE49-F238E27FC236}">
                    <a16:creationId xmlns:a16="http://schemas.microsoft.com/office/drawing/2014/main" id="{0197C09D-FD2F-4035-B837-49F15706DBFD}"/>
                  </a:ext>
                </a:extLst>
              </p:cNvPr>
              <p:cNvSpPr>
                <a:spLocks noGrp="1" noRot="1" noChangeAspect="1" noMove="1" noResize="1" noEditPoints="1" noAdjustHandles="1" noChangeArrowheads="1" noChangeShapeType="1" noTextEdit="1"/>
              </p:cNvSpPr>
              <p:nvPr>
                <p:ph sz="quarter" idx="4"/>
              </p:nvPr>
            </p:nvSpPr>
            <p:spPr>
              <a:blipFill>
                <a:blip r:embed="rId3"/>
                <a:stretch>
                  <a:fillRect l="-3086" t="-2597" r="-271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F3B390A0-5B5D-4AFE-8411-DC017B5D3B22}"/>
              </a:ext>
            </a:extLst>
          </p:cNvPr>
          <p:cNvPicPr>
            <a:picLocks noChangeAspect="1"/>
          </p:cNvPicPr>
          <p:nvPr/>
        </p:nvPicPr>
        <p:blipFill>
          <a:blip r:embed="rId4"/>
          <a:stretch>
            <a:fillRect/>
          </a:stretch>
        </p:blipFill>
        <p:spPr>
          <a:xfrm>
            <a:off x="9755118" y="5683501"/>
            <a:ext cx="2066925" cy="561975"/>
          </a:xfrm>
          <a:prstGeom prst="rect">
            <a:avLst/>
          </a:prstGeom>
        </p:spPr>
      </p:pic>
    </p:spTree>
    <p:extLst>
      <p:ext uri="{BB962C8B-B14F-4D97-AF65-F5344CB8AC3E}">
        <p14:creationId xmlns:p14="http://schemas.microsoft.com/office/powerpoint/2010/main" val="2168919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E61A-6C40-46B8-86CF-9CDC695AE6A3}"/>
              </a:ext>
            </a:extLst>
          </p:cNvPr>
          <p:cNvSpPr>
            <a:spLocks noGrp="1"/>
          </p:cNvSpPr>
          <p:nvPr>
            <p:ph type="title"/>
          </p:nvPr>
        </p:nvSpPr>
        <p:spPr/>
        <p:txBody>
          <a:bodyPr/>
          <a:lstStyle/>
          <a:p>
            <a:r>
              <a:rPr lang="zh-CN" altLang="en-US" dirty="0"/>
              <a:t>（</a:t>
            </a:r>
            <a:r>
              <a:rPr lang="en-US" altLang="zh-CN" dirty="0"/>
              <a:t>1</a:t>
            </a:r>
            <a:r>
              <a:rPr lang="zh-CN" altLang="en-US" dirty="0"/>
              <a:t>）贪心属性的证明</a:t>
            </a:r>
            <a:r>
              <a:rPr lang="en-US" altLang="zh-CN" dirty="0"/>
              <a:t>:</a:t>
            </a:r>
            <a:r>
              <a:rPr lang="zh-CN" altLang="en-US" dirty="0"/>
              <a:t>贪心决策的结果会出现在最优解中</a:t>
            </a:r>
            <a:endParaRPr lang="en-US" dirty="0"/>
          </a:p>
        </p:txBody>
      </p:sp>
      <p:sp>
        <p:nvSpPr>
          <p:cNvPr id="4" name="Text Placeholder 3">
            <a:extLst>
              <a:ext uri="{FF2B5EF4-FFF2-40B4-BE49-F238E27FC236}">
                <a16:creationId xmlns:a16="http://schemas.microsoft.com/office/drawing/2014/main" id="{E637A6ED-B65E-4253-BB06-7845B0807FB7}"/>
              </a:ext>
            </a:extLst>
          </p:cNvPr>
          <p:cNvSpPr>
            <a:spLocks noGrp="1"/>
          </p:cNvSpPr>
          <p:nvPr>
            <p:ph type="body" idx="1"/>
          </p:nvPr>
        </p:nvSpPr>
        <p:spPr/>
        <p:txBody>
          <a:bodyPr/>
          <a:lstStyle/>
          <a:p>
            <a:r>
              <a:rPr lang="zh-CN" altLang="en-US" dirty="0"/>
              <a:t>活动选择</a:t>
            </a:r>
            <a:endParaRPr lang="en-US" dirty="0"/>
          </a:p>
        </p:txBody>
      </p:sp>
      <p:sp>
        <p:nvSpPr>
          <p:cNvPr id="5" name="Content Placeholder 4">
            <a:extLst>
              <a:ext uri="{FF2B5EF4-FFF2-40B4-BE49-F238E27FC236}">
                <a16:creationId xmlns:a16="http://schemas.microsoft.com/office/drawing/2014/main" id="{1CEC60EC-8C26-418F-958F-97774824D7B5}"/>
              </a:ext>
            </a:extLst>
          </p:cNvPr>
          <p:cNvSpPr>
            <a:spLocks noGrp="1"/>
          </p:cNvSpPr>
          <p:nvPr>
            <p:ph sz="half" idx="2"/>
          </p:nvPr>
        </p:nvSpPr>
        <p:spPr/>
        <p:txBody>
          <a:bodyPr>
            <a:normAutofit/>
          </a:bodyPr>
          <a:lstStyle/>
          <a:p>
            <a:r>
              <a:rPr lang="en-US" altLang="zh-CN" dirty="0"/>
              <a:t>1. </a:t>
            </a:r>
            <a:r>
              <a:rPr lang="zh-CN" altLang="en-US" dirty="0"/>
              <a:t>令贪心选择的活动为</a:t>
            </a:r>
            <a:r>
              <a:rPr lang="en-US" altLang="zh-CN" dirty="0"/>
              <a:t>a</a:t>
            </a:r>
            <a:r>
              <a:rPr lang="en-US" altLang="zh-CN" baseline="-25000" dirty="0"/>
              <a:t>m</a:t>
            </a:r>
            <a:r>
              <a:rPr lang="en-US" altLang="zh-CN" dirty="0"/>
              <a:t> </a:t>
            </a:r>
          </a:p>
          <a:p>
            <a:r>
              <a:rPr lang="en-US" altLang="zh-CN" dirty="0"/>
              <a:t>2. </a:t>
            </a:r>
            <a:r>
              <a:rPr lang="zh-CN" altLang="en-US" dirty="0"/>
              <a:t>假设原问题有一个最优解</a:t>
            </a:r>
            <a:r>
              <a:rPr lang="en-US" altLang="zh-CN" dirty="0"/>
              <a:t>A={a</a:t>
            </a:r>
            <a:r>
              <a:rPr lang="en-US" altLang="zh-CN" baseline="-25000" dirty="0"/>
              <a:t>1</a:t>
            </a:r>
            <a:r>
              <a:rPr lang="en-US" altLang="zh-CN" dirty="0"/>
              <a:t>, a</a:t>
            </a:r>
            <a:r>
              <a:rPr lang="en-US" altLang="zh-CN" baseline="-25000" dirty="0"/>
              <a:t>2</a:t>
            </a:r>
            <a:r>
              <a:rPr lang="en-US" altLang="zh-CN" dirty="0"/>
              <a:t>, …, a</a:t>
            </a:r>
            <a:r>
              <a:rPr lang="en-US" altLang="zh-CN" baseline="-25000" dirty="0"/>
              <a:t>n</a:t>
            </a:r>
            <a:r>
              <a:rPr lang="en-US" altLang="zh-CN" dirty="0"/>
              <a:t>}</a:t>
            </a:r>
          </a:p>
          <a:p>
            <a:r>
              <a:rPr lang="en-US" altLang="zh-CN" dirty="0"/>
              <a:t>3. </a:t>
            </a:r>
            <a:r>
              <a:rPr lang="zh-CN" altLang="en-US" dirty="0"/>
              <a:t>用</a:t>
            </a:r>
            <a:r>
              <a:rPr lang="en-US" altLang="zh-CN" dirty="0"/>
              <a:t>a</a:t>
            </a:r>
            <a:r>
              <a:rPr lang="en-US" altLang="zh-CN" baseline="-25000" dirty="0"/>
              <a:t>m </a:t>
            </a:r>
            <a:r>
              <a:rPr lang="zh-CN" altLang="en-US" dirty="0"/>
              <a:t>替换</a:t>
            </a:r>
            <a:r>
              <a:rPr lang="en-US" altLang="zh-CN" dirty="0"/>
              <a:t>A</a:t>
            </a:r>
            <a:r>
              <a:rPr lang="zh-CN" altLang="en-US" dirty="0"/>
              <a:t>中的</a:t>
            </a:r>
            <a:r>
              <a:rPr lang="en-US" altLang="zh-CN" dirty="0"/>
              <a:t>a</a:t>
            </a:r>
            <a:r>
              <a:rPr lang="en-US" altLang="zh-CN" baseline="-25000" dirty="0"/>
              <a:t>1</a:t>
            </a:r>
            <a:r>
              <a:rPr lang="en-US" altLang="zh-CN" dirty="0"/>
              <a:t>, </a:t>
            </a:r>
            <a:r>
              <a:rPr lang="zh-CN" altLang="en-US" dirty="0"/>
              <a:t>得到</a:t>
            </a:r>
            <a:r>
              <a:rPr lang="en-US" altLang="zh-CN" dirty="0"/>
              <a:t>A’= {a</a:t>
            </a:r>
            <a:r>
              <a:rPr lang="en-US" altLang="zh-CN" baseline="-25000" dirty="0"/>
              <a:t>m</a:t>
            </a:r>
            <a:r>
              <a:rPr lang="en-US" altLang="zh-CN" dirty="0"/>
              <a:t>, a</a:t>
            </a:r>
            <a:r>
              <a:rPr lang="en-US" altLang="zh-CN" baseline="-25000" dirty="0"/>
              <a:t>2</a:t>
            </a:r>
            <a:r>
              <a:rPr lang="en-US" altLang="zh-CN" dirty="0"/>
              <a:t>, …, a</a:t>
            </a:r>
            <a:r>
              <a:rPr lang="en-US" altLang="zh-CN" baseline="-25000" dirty="0"/>
              <a:t>n</a:t>
            </a:r>
            <a:r>
              <a:rPr lang="en-US" altLang="zh-CN" dirty="0"/>
              <a:t>}</a:t>
            </a:r>
          </a:p>
          <a:p>
            <a:r>
              <a:rPr lang="en-US" altLang="zh-CN" dirty="0"/>
              <a:t>4. </a:t>
            </a:r>
            <a:r>
              <a:rPr lang="zh-CN" altLang="en-US" dirty="0"/>
              <a:t>发出灵魂叩问：</a:t>
            </a:r>
            <a:r>
              <a:rPr lang="en-US" altLang="zh-CN" dirty="0"/>
              <a:t>A’ </a:t>
            </a:r>
            <a:r>
              <a:rPr lang="zh-CN" altLang="en-US" dirty="0"/>
              <a:t>是不是最优解？</a:t>
            </a:r>
            <a:endParaRPr lang="en-US" altLang="zh-CN" dirty="0"/>
          </a:p>
          <a:p>
            <a:r>
              <a:rPr lang="zh-CN" altLang="en-US" dirty="0"/>
              <a:t>答案是是，因为</a:t>
            </a:r>
            <a:r>
              <a:rPr lang="en-US" altLang="zh-CN" dirty="0"/>
              <a:t>f</a:t>
            </a:r>
            <a:r>
              <a:rPr lang="en-US" altLang="zh-CN" baseline="-25000" dirty="0"/>
              <a:t>am</a:t>
            </a:r>
            <a:r>
              <a:rPr lang="en-US" altLang="zh-CN" dirty="0"/>
              <a:t> &lt;= f</a:t>
            </a:r>
            <a:r>
              <a:rPr lang="en-US" altLang="zh-CN" baseline="-25000" dirty="0"/>
              <a:t>a1</a:t>
            </a:r>
            <a:r>
              <a:rPr lang="en-US" altLang="zh-CN" dirty="0"/>
              <a:t>, </a:t>
            </a:r>
            <a:r>
              <a:rPr lang="zh-CN" altLang="en-US" dirty="0"/>
              <a:t>所以</a:t>
            </a:r>
            <a:r>
              <a:rPr lang="en-US" altLang="zh-CN" dirty="0"/>
              <a:t>A’</a:t>
            </a:r>
            <a:r>
              <a:rPr lang="zh-CN" altLang="en-US" dirty="0"/>
              <a:t>中各个活动仍然互不重叠。</a:t>
            </a:r>
            <a:endParaRPr lang="en-US" altLang="zh-CN" dirty="0"/>
          </a:p>
          <a:p>
            <a:r>
              <a:rPr lang="en-US" altLang="zh-CN" dirty="0"/>
              <a:t>a</a:t>
            </a:r>
            <a:r>
              <a:rPr lang="en-US" altLang="zh-CN" baseline="-25000" dirty="0"/>
              <a:t>m </a:t>
            </a:r>
            <a:r>
              <a:rPr lang="zh-CN" altLang="en-US" dirty="0"/>
              <a:t>会现在最优解中</a:t>
            </a:r>
            <a:endParaRPr lang="en-US" altLang="zh-CN" dirty="0"/>
          </a:p>
          <a:p>
            <a:pPr marL="0" indent="0">
              <a:buNone/>
            </a:pPr>
            <a:endParaRPr lang="en-US" altLang="zh-CN" dirty="0"/>
          </a:p>
          <a:p>
            <a:endParaRPr lang="en-US" altLang="zh-CN" dirty="0"/>
          </a:p>
        </p:txBody>
      </p:sp>
      <p:sp>
        <p:nvSpPr>
          <p:cNvPr id="6" name="Text Placeholder 5">
            <a:extLst>
              <a:ext uri="{FF2B5EF4-FFF2-40B4-BE49-F238E27FC236}">
                <a16:creationId xmlns:a16="http://schemas.microsoft.com/office/drawing/2014/main" id="{54C28BAB-5B9E-45DC-A161-98FE9C89CD57}"/>
              </a:ext>
            </a:extLst>
          </p:cNvPr>
          <p:cNvSpPr>
            <a:spLocks noGrp="1"/>
          </p:cNvSpPr>
          <p:nvPr>
            <p:ph type="body" sz="quarter" idx="3"/>
          </p:nvPr>
        </p:nvSpPr>
        <p:spPr/>
        <p:txBody>
          <a:bodyPr/>
          <a:lstStyle/>
          <a:p>
            <a:r>
              <a:rPr lang="zh-CN" altLang="en-US" dirty="0"/>
              <a:t>霍夫曼编码</a:t>
            </a:r>
            <a:endParaRPr lang="en-US" dirty="0"/>
          </a:p>
        </p:txBody>
      </p:sp>
      <p:sp>
        <p:nvSpPr>
          <p:cNvPr id="7" name="Content Placeholder 6">
            <a:extLst>
              <a:ext uri="{FF2B5EF4-FFF2-40B4-BE49-F238E27FC236}">
                <a16:creationId xmlns:a16="http://schemas.microsoft.com/office/drawing/2014/main" id="{0197C09D-FD2F-4035-B837-49F15706DBFD}"/>
              </a:ext>
            </a:extLst>
          </p:cNvPr>
          <p:cNvSpPr>
            <a:spLocks noGrp="1"/>
          </p:cNvSpPr>
          <p:nvPr>
            <p:ph sz="quarter" idx="4"/>
          </p:nvPr>
        </p:nvSpPr>
        <p:spPr/>
        <p:txBody>
          <a:bodyPr>
            <a:normAutofit/>
          </a:bodyPr>
          <a:lstStyle/>
          <a:p>
            <a:endParaRPr lang="en-US" altLang="zh-CN" dirty="0"/>
          </a:p>
        </p:txBody>
      </p:sp>
    </p:spTree>
    <p:extLst>
      <p:ext uri="{BB962C8B-B14F-4D97-AF65-F5344CB8AC3E}">
        <p14:creationId xmlns:p14="http://schemas.microsoft.com/office/powerpoint/2010/main" val="3170082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E61A-6C40-46B8-86CF-9CDC695AE6A3}"/>
              </a:ext>
            </a:extLst>
          </p:cNvPr>
          <p:cNvSpPr>
            <a:spLocks noGrp="1"/>
          </p:cNvSpPr>
          <p:nvPr>
            <p:ph type="title"/>
          </p:nvPr>
        </p:nvSpPr>
        <p:spPr/>
        <p:txBody>
          <a:bodyPr/>
          <a:lstStyle/>
          <a:p>
            <a:r>
              <a:rPr lang="zh-CN" altLang="en-US" dirty="0"/>
              <a:t>（</a:t>
            </a:r>
            <a:r>
              <a:rPr lang="en-US" altLang="zh-CN" dirty="0"/>
              <a:t>1</a:t>
            </a:r>
            <a:r>
              <a:rPr lang="zh-CN" altLang="en-US" dirty="0"/>
              <a:t>）贪心属性的证明</a:t>
            </a:r>
            <a:r>
              <a:rPr lang="en-US" altLang="zh-CN" dirty="0"/>
              <a:t>:</a:t>
            </a:r>
            <a:r>
              <a:rPr lang="zh-CN" altLang="en-US" dirty="0"/>
              <a:t>贪心决策的结果会出现在最优解中</a:t>
            </a:r>
            <a:endParaRPr lang="en-US" dirty="0"/>
          </a:p>
        </p:txBody>
      </p:sp>
      <p:sp>
        <p:nvSpPr>
          <p:cNvPr id="4" name="Text Placeholder 3">
            <a:extLst>
              <a:ext uri="{FF2B5EF4-FFF2-40B4-BE49-F238E27FC236}">
                <a16:creationId xmlns:a16="http://schemas.microsoft.com/office/drawing/2014/main" id="{E637A6ED-B65E-4253-BB06-7845B0807FB7}"/>
              </a:ext>
            </a:extLst>
          </p:cNvPr>
          <p:cNvSpPr>
            <a:spLocks noGrp="1"/>
          </p:cNvSpPr>
          <p:nvPr>
            <p:ph type="body" idx="1"/>
          </p:nvPr>
        </p:nvSpPr>
        <p:spPr/>
        <p:txBody>
          <a:bodyPr/>
          <a:lstStyle/>
          <a:p>
            <a:r>
              <a:rPr lang="zh-CN" altLang="en-US" dirty="0"/>
              <a:t>活动选择</a:t>
            </a:r>
            <a:endParaRPr lang="en-US" dirty="0"/>
          </a:p>
        </p:txBody>
      </p:sp>
      <p:sp>
        <p:nvSpPr>
          <p:cNvPr id="6" name="Text Placeholder 5">
            <a:extLst>
              <a:ext uri="{FF2B5EF4-FFF2-40B4-BE49-F238E27FC236}">
                <a16:creationId xmlns:a16="http://schemas.microsoft.com/office/drawing/2014/main" id="{54C28BAB-5B9E-45DC-A161-98FE9C89CD57}"/>
              </a:ext>
            </a:extLst>
          </p:cNvPr>
          <p:cNvSpPr>
            <a:spLocks noGrp="1"/>
          </p:cNvSpPr>
          <p:nvPr>
            <p:ph type="body" sz="quarter" idx="3"/>
          </p:nvPr>
        </p:nvSpPr>
        <p:spPr/>
        <p:txBody>
          <a:bodyPr/>
          <a:lstStyle/>
          <a:p>
            <a:r>
              <a:rPr lang="zh-CN" altLang="en-US" dirty="0"/>
              <a:t>霍夫曼编码</a:t>
            </a:r>
            <a:endParaRPr lang="en-US" dirty="0"/>
          </a:p>
        </p:txBody>
      </p:sp>
      <p:sp>
        <p:nvSpPr>
          <p:cNvPr id="7" name="Content Placeholder 6">
            <a:extLst>
              <a:ext uri="{FF2B5EF4-FFF2-40B4-BE49-F238E27FC236}">
                <a16:creationId xmlns:a16="http://schemas.microsoft.com/office/drawing/2014/main" id="{0197C09D-FD2F-4035-B837-49F15706DBFD}"/>
              </a:ext>
            </a:extLst>
          </p:cNvPr>
          <p:cNvSpPr>
            <a:spLocks noGrp="1"/>
          </p:cNvSpPr>
          <p:nvPr>
            <p:ph sz="quarter" idx="4"/>
          </p:nvPr>
        </p:nvSpPr>
        <p:spPr/>
        <p:txBody>
          <a:bodyPr>
            <a:normAutofit fontScale="85000" lnSpcReduction="20000"/>
          </a:bodyPr>
          <a:lstStyle/>
          <a:p>
            <a:r>
              <a:rPr lang="en-US" altLang="zh-CN" dirty="0"/>
              <a:t>1. </a:t>
            </a:r>
            <a:r>
              <a:rPr lang="zh-CN" altLang="en-US" dirty="0"/>
              <a:t>令贪心选择</a:t>
            </a:r>
            <a:r>
              <a:rPr lang="en-US" altLang="zh-CN" dirty="0" err="1"/>
              <a:t>freq</a:t>
            </a:r>
            <a:r>
              <a:rPr lang="zh-CN" altLang="en-US" dirty="0"/>
              <a:t>最小的两个节点是</a:t>
            </a:r>
            <a:r>
              <a:rPr lang="en-US" altLang="zh-CN" dirty="0"/>
              <a:t>x,</a:t>
            </a:r>
            <a:r>
              <a:rPr lang="zh-CN" altLang="en-US" dirty="0"/>
              <a:t> </a:t>
            </a:r>
            <a:r>
              <a:rPr lang="en-US" altLang="zh-CN" dirty="0"/>
              <a:t>y,</a:t>
            </a:r>
            <a:r>
              <a:rPr lang="zh-CN" altLang="en-US" dirty="0"/>
              <a:t> </a:t>
            </a:r>
            <a:endParaRPr lang="en-US" altLang="zh-CN" dirty="0"/>
          </a:p>
          <a:p>
            <a:r>
              <a:rPr lang="en-US" altLang="zh-CN" dirty="0"/>
              <a:t>2. </a:t>
            </a:r>
            <a:r>
              <a:rPr lang="zh-CN" altLang="en-US" dirty="0"/>
              <a:t>假设原问题有一棵最优的编码树 </a:t>
            </a:r>
            <a:r>
              <a:rPr lang="en-US" altLang="zh-CN" dirty="0"/>
              <a:t>T, </a:t>
            </a:r>
            <a:r>
              <a:rPr lang="zh-CN" altLang="en-US" dirty="0"/>
              <a:t>并且</a:t>
            </a:r>
            <a:r>
              <a:rPr lang="en-US" altLang="zh-CN" dirty="0"/>
              <a:t>a, b</a:t>
            </a:r>
          </a:p>
          <a:p>
            <a:r>
              <a:rPr lang="en-US" altLang="zh-CN" dirty="0"/>
              <a:t> </a:t>
            </a:r>
            <a:r>
              <a:rPr lang="zh-CN" altLang="en-US" dirty="0"/>
              <a:t>是</a:t>
            </a:r>
            <a:r>
              <a:rPr lang="en-US" altLang="zh-CN" dirty="0"/>
              <a:t>T</a:t>
            </a:r>
            <a:r>
              <a:rPr lang="zh-CN" altLang="en-US" dirty="0"/>
              <a:t>中深度最深的两个叶子节点（共享同一个父节点）。</a:t>
            </a:r>
            <a:endParaRPr lang="en-US" altLang="zh-CN" dirty="0"/>
          </a:p>
          <a:p>
            <a:r>
              <a:rPr lang="en-US" altLang="zh-CN" dirty="0"/>
              <a:t>3. </a:t>
            </a:r>
            <a:r>
              <a:rPr lang="zh-CN" altLang="en-US" dirty="0"/>
              <a:t>用</a:t>
            </a:r>
            <a:r>
              <a:rPr lang="en-US" altLang="zh-CN" dirty="0"/>
              <a:t>x </a:t>
            </a:r>
            <a:r>
              <a:rPr lang="zh-CN" altLang="en-US" dirty="0"/>
              <a:t>替换</a:t>
            </a:r>
            <a:r>
              <a:rPr lang="en-US" altLang="zh-CN" dirty="0"/>
              <a:t>a, </a:t>
            </a:r>
            <a:r>
              <a:rPr lang="zh-CN" altLang="en-US" dirty="0"/>
              <a:t>得树</a:t>
            </a:r>
            <a:r>
              <a:rPr lang="en-US" altLang="zh-CN" dirty="0"/>
              <a:t>T’</a:t>
            </a:r>
          </a:p>
          <a:p>
            <a:endParaRPr lang="en-US" altLang="zh-CN" dirty="0"/>
          </a:p>
          <a:p>
            <a:endParaRPr lang="en-US" altLang="zh-CN" dirty="0"/>
          </a:p>
          <a:p>
            <a:r>
              <a:rPr lang="zh-CN" altLang="en-US" dirty="0"/>
              <a:t>     用</a:t>
            </a:r>
            <a:r>
              <a:rPr lang="en-US" altLang="zh-CN" dirty="0"/>
              <a:t>y </a:t>
            </a:r>
            <a:r>
              <a:rPr lang="zh-CN" altLang="en-US" dirty="0"/>
              <a:t>替换</a:t>
            </a:r>
            <a:r>
              <a:rPr lang="en-US" altLang="zh-CN" dirty="0"/>
              <a:t>b, </a:t>
            </a:r>
            <a:r>
              <a:rPr lang="zh-CN" altLang="en-US" dirty="0"/>
              <a:t>得树</a:t>
            </a:r>
            <a:r>
              <a:rPr lang="en-US" altLang="zh-CN" dirty="0"/>
              <a:t>T’’</a:t>
            </a:r>
            <a:r>
              <a:rPr lang="zh-CN" altLang="en-US" dirty="0"/>
              <a:t>，</a:t>
            </a:r>
            <a:r>
              <a:rPr lang="en-US" altLang="zh-CN" dirty="0"/>
              <a:t>B(T’’) &lt;= B(T’) &lt;= B(T)</a:t>
            </a:r>
          </a:p>
          <a:p>
            <a:r>
              <a:rPr lang="en-US" altLang="zh-CN" dirty="0"/>
              <a:t>4. </a:t>
            </a:r>
            <a:r>
              <a:rPr lang="zh-CN" altLang="en-US" dirty="0"/>
              <a:t>因为</a:t>
            </a:r>
            <a:r>
              <a:rPr lang="en-US" altLang="zh-CN" dirty="0"/>
              <a:t>B(T)</a:t>
            </a:r>
            <a:r>
              <a:rPr lang="zh-CN" altLang="en-US" dirty="0"/>
              <a:t>为最优，所以</a:t>
            </a:r>
            <a:r>
              <a:rPr lang="en-US" altLang="zh-CN" dirty="0"/>
              <a:t>B(T’’)</a:t>
            </a:r>
            <a:r>
              <a:rPr lang="zh-CN" altLang="en-US" dirty="0"/>
              <a:t>也只能是最优。 </a:t>
            </a:r>
            <a:r>
              <a:rPr lang="en-US" altLang="zh-CN" dirty="0"/>
              <a:t>x, y </a:t>
            </a:r>
            <a:r>
              <a:rPr lang="zh-CN" altLang="en-US" dirty="0"/>
              <a:t>是会出现在最优解中</a:t>
            </a:r>
            <a:endParaRPr lang="en-US" altLang="zh-CN" dirty="0"/>
          </a:p>
        </p:txBody>
      </p:sp>
      <p:pic>
        <p:nvPicPr>
          <p:cNvPr id="8" name="Picture 7">
            <a:extLst>
              <a:ext uri="{FF2B5EF4-FFF2-40B4-BE49-F238E27FC236}">
                <a16:creationId xmlns:a16="http://schemas.microsoft.com/office/drawing/2014/main" id="{39A16DC5-E928-404D-8F70-4FD1CBF6271A}"/>
              </a:ext>
            </a:extLst>
          </p:cNvPr>
          <p:cNvPicPr>
            <a:picLocks noChangeAspect="1"/>
          </p:cNvPicPr>
          <p:nvPr/>
        </p:nvPicPr>
        <p:blipFill>
          <a:blip r:embed="rId2"/>
          <a:stretch>
            <a:fillRect/>
          </a:stretch>
        </p:blipFill>
        <p:spPr>
          <a:xfrm>
            <a:off x="8424059" y="3598394"/>
            <a:ext cx="3582401" cy="1145886"/>
          </a:xfrm>
          <a:prstGeom prst="rect">
            <a:avLst/>
          </a:prstGeom>
        </p:spPr>
      </p:pic>
      <p:pic>
        <p:nvPicPr>
          <p:cNvPr id="9" name="Picture 8">
            <a:extLst>
              <a:ext uri="{FF2B5EF4-FFF2-40B4-BE49-F238E27FC236}">
                <a16:creationId xmlns:a16="http://schemas.microsoft.com/office/drawing/2014/main" id="{6176B099-1E31-42D9-A3B7-F0DE797824B6}"/>
              </a:ext>
            </a:extLst>
          </p:cNvPr>
          <p:cNvPicPr>
            <a:picLocks noChangeAspect="1"/>
          </p:cNvPicPr>
          <p:nvPr/>
        </p:nvPicPr>
        <p:blipFill>
          <a:blip r:embed="rId3"/>
          <a:stretch>
            <a:fillRect/>
          </a:stretch>
        </p:blipFill>
        <p:spPr>
          <a:xfrm>
            <a:off x="10048234" y="6382748"/>
            <a:ext cx="2066925" cy="561975"/>
          </a:xfrm>
          <a:prstGeom prst="rect">
            <a:avLst/>
          </a:prstGeom>
        </p:spPr>
      </p:pic>
      <p:pic>
        <p:nvPicPr>
          <p:cNvPr id="10" name="Picture 9">
            <a:extLst>
              <a:ext uri="{FF2B5EF4-FFF2-40B4-BE49-F238E27FC236}">
                <a16:creationId xmlns:a16="http://schemas.microsoft.com/office/drawing/2014/main" id="{949C322F-E391-407B-8A12-2D983AAF3C5B}"/>
              </a:ext>
            </a:extLst>
          </p:cNvPr>
          <p:cNvPicPr>
            <a:picLocks noChangeAspect="1"/>
          </p:cNvPicPr>
          <p:nvPr/>
        </p:nvPicPr>
        <p:blipFill>
          <a:blip r:embed="rId4"/>
          <a:stretch>
            <a:fillRect/>
          </a:stretch>
        </p:blipFill>
        <p:spPr>
          <a:xfrm>
            <a:off x="7888829" y="1537608"/>
            <a:ext cx="3710988" cy="854007"/>
          </a:xfrm>
          <a:prstGeom prst="rect">
            <a:avLst/>
          </a:prstGeom>
        </p:spPr>
      </p:pic>
      <p:sp>
        <p:nvSpPr>
          <p:cNvPr id="13" name="Content Placeholder 4">
            <a:extLst>
              <a:ext uri="{FF2B5EF4-FFF2-40B4-BE49-F238E27FC236}">
                <a16:creationId xmlns:a16="http://schemas.microsoft.com/office/drawing/2014/main" id="{1C757587-8B3F-4465-8971-40B924DB6792}"/>
              </a:ext>
            </a:extLst>
          </p:cNvPr>
          <p:cNvSpPr>
            <a:spLocks noGrp="1"/>
          </p:cNvSpPr>
          <p:nvPr>
            <p:ph sz="half" idx="2"/>
          </p:nvPr>
        </p:nvSpPr>
        <p:spPr>
          <a:xfrm>
            <a:off x="1097280" y="2582335"/>
            <a:ext cx="4937760" cy="3286760"/>
          </a:xfrm>
        </p:spPr>
        <p:txBody>
          <a:bodyPr>
            <a:normAutofit fontScale="85000" lnSpcReduction="20000"/>
          </a:bodyPr>
          <a:lstStyle/>
          <a:p>
            <a:r>
              <a:rPr lang="en-US" altLang="zh-CN" dirty="0"/>
              <a:t>1. </a:t>
            </a:r>
            <a:r>
              <a:rPr lang="zh-CN" altLang="en-US" dirty="0"/>
              <a:t>令贪心选择的活动为</a:t>
            </a:r>
            <a:r>
              <a:rPr lang="en-US" altLang="zh-CN" dirty="0"/>
              <a:t>a</a:t>
            </a:r>
            <a:r>
              <a:rPr lang="en-US" altLang="zh-CN" baseline="-25000" dirty="0"/>
              <a:t>m</a:t>
            </a:r>
            <a:r>
              <a:rPr lang="en-US" altLang="zh-CN" dirty="0"/>
              <a:t>, </a:t>
            </a:r>
          </a:p>
          <a:p>
            <a:r>
              <a:rPr lang="en-US" altLang="zh-CN" dirty="0"/>
              <a:t>2. </a:t>
            </a:r>
            <a:r>
              <a:rPr lang="zh-CN" altLang="en-US" dirty="0"/>
              <a:t>假设原问题有一个最优解</a:t>
            </a:r>
            <a:r>
              <a:rPr lang="en-US" altLang="zh-CN" dirty="0"/>
              <a:t>A={a</a:t>
            </a:r>
            <a:r>
              <a:rPr lang="en-US" altLang="zh-CN" baseline="-25000" dirty="0"/>
              <a:t>1</a:t>
            </a:r>
            <a:r>
              <a:rPr lang="en-US" altLang="zh-CN" dirty="0"/>
              <a:t>, a</a:t>
            </a:r>
            <a:r>
              <a:rPr lang="en-US" altLang="zh-CN" baseline="-25000" dirty="0"/>
              <a:t>2</a:t>
            </a:r>
            <a:r>
              <a:rPr lang="en-US" altLang="zh-CN" dirty="0"/>
              <a:t>, …, a</a:t>
            </a:r>
            <a:r>
              <a:rPr lang="en-US" altLang="zh-CN" baseline="-25000" dirty="0"/>
              <a:t>n</a:t>
            </a:r>
            <a:r>
              <a:rPr lang="en-US" altLang="zh-CN" dirty="0"/>
              <a:t>}</a:t>
            </a:r>
          </a:p>
          <a:p>
            <a:r>
              <a:rPr lang="en-US" altLang="zh-CN" dirty="0"/>
              <a:t>3. </a:t>
            </a:r>
            <a:r>
              <a:rPr lang="zh-CN" altLang="en-US" dirty="0"/>
              <a:t>用</a:t>
            </a:r>
            <a:r>
              <a:rPr lang="en-US" altLang="zh-CN" dirty="0"/>
              <a:t>a</a:t>
            </a:r>
            <a:r>
              <a:rPr lang="en-US" altLang="zh-CN" baseline="-25000" dirty="0"/>
              <a:t>m </a:t>
            </a:r>
            <a:r>
              <a:rPr lang="zh-CN" altLang="en-US" dirty="0"/>
              <a:t>替换</a:t>
            </a:r>
            <a:r>
              <a:rPr lang="en-US" altLang="zh-CN" dirty="0"/>
              <a:t>A</a:t>
            </a:r>
            <a:r>
              <a:rPr lang="zh-CN" altLang="en-US" dirty="0"/>
              <a:t>中的</a:t>
            </a:r>
            <a:r>
              <a:rPr lang="en-US" altLang="zh-CN" dirty="0"/>
              <a:t>a</a:t>
            </a:r>
            <a:r>
              <a:rPr lang="en-US" altLang="zh-CN" baseline="-25000" dirty="0"/>
              <a:t>1</a:t>
            </a:r>
            <a:r>
              <a:rPr lang="en-US" altLang="zh-CN" dirty="0"/>
              <a:t>, </a:t>
            </a:r>
            <a:r>
              <a:rPr lang="zh-CN" altLang="en-US" dirty="0"/>
              <a:t>得到</a:t>
            </a:r>
            <a:r>
              <a:rPr lang="en-US" altLang="zh-CN" dirty="0"/>
              <a:t>A’= {a</a:t>
            </a:r>
            <a:r>
              <a:rPr lang="en-US" altLang="zh-CN" baseline="-25000" dirty="0"/>
              <a:t>m</a:t>
            </a:r>
            <a:r>
              <a:rPr lang="en-US" altLang="zh-CN" dirty="0"/>
              <a:t>, a</a:t>
            </a:r>
            <a:r>
              <a:rPr lang="en-US" altLang="zh-CN" baseline="-25000" dirty="0"/>
              <a:t>2</a:t>
            </a:r>
            <a:r>
              <a:rPr lang="en-US" altLang="zh-CN" dirty="0"/>
              <a:t>, …, a</a:t>
            </a:r>
            <a:r>
              <a:rPr lang="en-US" altLang="zh-CN" baseline="-25000" dirty="0"/>
              <a:t>n</a:t>
            </a:r>
            <a:r>
              <a:rPr lang="en-US" altLang="zh-CN" dirty="0"/>
              <a:t>}</a:t>
            </a:r>
          </a:p>
          <a:p>
            <a:r>
              <a:rPr lang="en-US" altLang="zh-CN" dirty="0"/>
              <a:t>4. </a:t>
            </a:r>
            <a:r>
              <a:rPr lang="zh-CN" altLang="en-US" dirty="0"/>
              <a:t>发出灵魂叩问：</a:t>
            </a:r>
            <a:r>
              <a:rPr lang="en-US" altLang="zh-CN" dirty="0"/>
              <a:t>A’ </a:t>
            </a:r>
            <a:r>
              <a:rPr lang="zh-CN" altLang="en-US" dirty="0"/>
              <a:t>是不是最优解？</a:t>
            </a:r>
            <a:endParaRPr lang="en-US" altLang="zh-CN" dirty="0"/>
          </a:p>
          <a:p>
            <a:r>
              <a:rPr lang="zh-CN" altLang="en-US" dirty="0"/>
              <a:t>答案是是，因为</a:t>
            </a:r>
            <a:r>
              <a:rPr lang="en-US" altLang="zh-CN" dirty="0"/>
              <a:t>f</a:t>
            </a:r>
            <a:r>
              <a:rPr lang="en-US" altLang="zh-CN" baseline="-25000" dirty="0"/>
              <a:t>am</a:t>
            </a:r>
            <a:r>
              <a:rPr lang="en-US" altLang="zh-CN" dirty="0"/>
              <a:t> &lt;= f</a:t>
            </a:r>
            <a:r>
              <a:rPr lang="en-US" altLang="zh-CN" baseline="-25000" dirty="0"/>
              <a:t>a1</a:t>
            </a:r>
            <a:r>
              <a:rPr lang="en-US" altLang="zh-CN" dirty="0"/>
              <a:t>, </a:t>
            </a:r>
            <a:r>
              <a:rPr lang="zh-CN" altLang="en-US" dirty="0"/>
              <a:t>所以</a:t>
            </a:r>
            <a:r>
              <a:rPr lang="en-US" altLang="zh-CN" dirty="0"/>
              <a:t>A’</a:t>
            </a:r>
            <a:r>
              <a:rPr lang="zh-CN" altLang="en-US" dirty="0"/>
              <a:t>中各个活动仍然互不重叠。</a:t>
            </a:r>
            <a:endParaRPr lang="en-US" altLang="zh-CN" dirty="0"/>
          </a:p>
          <a:p>
            <a:r>
              <a:rPr lang="en-US" altLang="zh-CN" dirty="0"/>
              <a:t>a</a:t>
            </a:r>
            <a:r>
              <a:rPr lang="en-US" altLang="zh-CN" baseline="-25000" dirty="0"/>
              <a:t>m </a:t>
            </a:r>
            <a:r>
              <a:rPr lang="zh-CN" altLang="en-US" dirty="0"/>
              <a:t>会现在最优解中</a:t>
            </a:r>
            <a:endParaRPr lang="en-US" altLang="zh-CN" dirty="0"/>
          </a:p>
          <a:p>
            <a:pPr marL="0" indent="0">
              <a:buNone/>
            </a:pPr>
            <a:endParaRPr lang="en-US" altLang="zh-CN" dirty="0"/>
          </a:p>
          <a:p>
            <a:endParaRPr lang="en-US" altLang="zh-CN" dirty="0"/>
          </a:p>
        </p:txBody>
      </p:sp>
    </p:spTree>
    <p:extLst>
      <p:ext uri="{BB962C8B-B14F-4D97-AF65-F5344CB8AC3E}">
        <p14:creationId xmlns:p14="http://schemas.microsoft.com/office/powerpoint/2010/main" val="300658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FF461E-C82E-4612-8F23-B0888C0859F0}"/>
              </a:ext>
            </a:extLst>
          </p:cNvPr>
          <p:cNvSpPr>
            <a:spLocks noGrp="1"/>
          </p:cNvSpPr>
          <p:nvPr>
            <p:ph type="title"/>
          </p:nvPr>
        </p:nvSpPr>
        <p:spPr/>
        <p:txBody>
          <a:bodyPr/>
          <a:lstStyle/>
          <a:p>
            <a:r>
              <a:rPr lang="zh-CN" altLang="en-US" dirty="0"/>
              <a:t>动态规划</a:t>
            </a:r>
            <a:endParaRPr lang="en-US" dirty="0"/>
          </a:p>
        </p:txBody>
      </p:sp>
      <p:sp>
        <p:nvSpPr>
          <p:cNvPr id="5" name="Text Placeholder 4">
            <a:extLst>
              <a:ext uri="{FF2B5EF4-FFF2-40B4-BE49-F238E27FC236}">
                <a16:creationId xmlns:a16="http://schemas.microsoft.com/office/drawing/2014/main" id="{75ECEA24-849E-4573-9834-201DD1D1DE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3345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E61A-6C40-46B8-86CF-9CDC695AE6A3}"/>
              </a:ext>
            </a:extLst>
          </p:cNvPr>
          <p:cNvSpPr>
            <a:spLocks noGrp="1"/>
          </p:cNvSpPr>
          <p:nvPr>
            <p:ph type="title"/>
          </p:nvPr>
        </p:nvSpPr>
        <p:spPr/>
        <p:txBody>
          <a:bodyPr>
            <a:normAutofit fontScale="90000"/>
          </a:bodyPr>
          <a:lstStyle/>
          <a:p>
            <a:r>
              <a:rPr lang="en-US" altLang="zh-CN" dirty="0"/>
              <a:t>(2)</a:t>
            </a:r>
            <a:r>
              <a:rPr lang="zh-CN" altLang="en-US" dirty="0"/>
              <a:t>证明最优子问题：通过子问题的最优解与贪心决策的结果可以得到原问题最优解</a:t>
            </a:r>
            <a:endParaRPr lang="en-US" dirty="0"/>
          </a:p>
        </p:txBody>
      </p:sp>
      <p:sp>
        <p:nvSpPr>
          <p:cNvPr id="4" name="Text Placeholder 3">
            <a:extLst>
              <a:ext uri="{FF2B5EF4-FFF2-40B4-BE49-F238E27FC236}">
                <a16:creationId xmlns:a16="http://schemas.microsoft.com/office/drawing/2014/main" id="{E637A6ED-B65E-4253-BB06-7845B0807FB7}"/>
              </a:ext>
            </a:extLst>
          </p:cNvPr>
          <p:cNvSpPr>
            <a:spLocks noGrp="1"/>
          </p:cNvSpPr>
          <p:nvPr>
            <p:ph type="body" idx="1"/>
          </p:nvPr>
        </p:nvSpPr>
        <p:spPr/>
        <p:txBody>
          <a:bodyPr/>
          <a:lstStyle/>
          <a:p>
            <a:r>
              <a:rPr lang="zh-CN" altLang="en-US" dirty="0"/>
              <a:t>活动选择</a:t>
            </a:r>
            <a:endParaRPr lang="en-US" dirty="0"/>
          </a:p>
        </p:txBody>
      </p:sp>
      <p:sp>
        <p:nvSpPr>
          <p:cNvPr id="6" name="Text Placeholder 5">
            <a:extLst>
              <a:ext uri="{FF2B5EF4-FFF2-40B4-BE49-F238E27FC236}">
                <a16:creationId xmlns:a16="http://schemas.microsoft.com/office/drawing/2014/main" id="{54C28BAB-5B9E-45DC-A161-98FE9C89CD57}"/>
              </a:ext>
            </a:extLst>
          </p:cNvPr>
          <p:cNvSpPr>
            <a:spLocks noGrp="1"/>
          </p:cNvSpPr>
          <p:nvPr>
            <p:ph type="body" sz="quarter" idx="3"/>
          </p:nvPr>
        </p:nvSpPr>
        <p:spPr/>
        <p:txBody>
          <a:bodyPr/>
          <a:lstStyle/>
          <a:p>
            <a:r>
              <a:rPr lang="zh-CN" altLang="en-US" dirty="0"/>
              <a:t>霍夫曼编码</a:t>
            </a:r>
            <a:endParaRPr lang="en-US" dirty="0"/>
          </a:p>
        </p:txBody>
      </p:sp>
      <p:sp>
        <p:nvSpPr>
          <p:cNvPr id="7" name="Content Placeholder 6">
            <a:extLst>
              <a:ext uri="{FF2B5EF4-FFF2-40B4-BE49-F238E27FC236}">
                <a16:creationId xmlns:a16="http://schemas.microsoft.com/office/drawing/2014/main" id="{0197C09D-FD2F-4035-B837-49F15706DBFD}"/>
              </a:ext>
            </a:extLst>
          </p:cNvPr>
          <p:cNvSpPr>
            <a:spLocks noGrp="1"/>
          </p:cNvSpPr>
          <p:nvPr>
            <p:ph sz="quarter" idx="4"/>
          </p:nvPr>
        </p:nvSpPr>
        <p:spPr/>
        <p:txBody>
          <a:bodyPr>
            <a:normAutofit fontScale="70000" lnSpcReduction="20000"/>
          </a:bodyPr>
          <a:lstStyle/>
          <a:p>
            <a:endParaRPr lang="en-US" dirty="0"/>
          </a:p>
        </p:txBody>
      </p:sp>
      <p:sp>
        <p:nvSpPr>
          <p:cNvPr id="9" name="TextBox 8">
            <a:extLst>
              <a:ext uri="{FF2B5EF4-FFF2-40B4-BE49-F238E27FC236}">
                <a16:creationId xmlns:a16="http://schemas.microsoft.com/office/drawing/2014/main" id="{5E47846E-BBD8-4A77-ABAC-ACCC78684FDF}"/>
              </a:ext>
            </a:extLst>
          </p:cNvPr>
          <p:cNvSpPr txBox="1"/>
          <p:nvPr/>
        </p:nvSpPr>
        <p:spPr>
          <a:xfrm>
            <a:off x="3878515" y="4414228"/>
            <a:ext cx="2156525" cy="338554"/>
          </a:xfrm>
          <a:prstGeom prst="rect">
            <a:avLst/>
          </a:prstGeom>
          <a:noFill/>
        </p:spPr>
        <p:txBody>
          <a:bodyPr wrap="square">
            <a:spAutoFit/>
          </a:bodyPr>
          <a:lstStyle/>
          <a:p>
            <a:r>
              <a:rPr lang="en-US" altLang="zh-CN" sz="1600" dirty="0"/>
              <a:t>(</a:t>
            </a:r>
            <a:r>
              <a:rPr lang="zh-CN" altLang="en-US" sz="1600" dirty="0"/>
              <a:t>刚证过</a:t>
            </a:r>
            <a:r>
              <a:rPr lang="en-US" altLang="zh-CN" sz="1600" dirty="0"/>
              <a:t>a</a:t>
            </a:r>
            <a:r>
              <a:rPr lang="en-US" altLang="zh-CN" sz="1600" baseline="-25000" dirty="0"/>
              <a:t>m</a:t>
            </a:r>
            <a:r>
              <a:rPr lang="zh-CN" altLang="en-US" sz="1600" dirty="0"/>
              <a:t>在最优解中</a:t>
            </a:r>
            <a:r>
              <a:rPr lang="en-US" altLang="zh-CN" sz="1600" dirty="0"/>
              <a:t>)</a:t>
            </a:r>
            <a:endParaRPr lang="en-US" sz="1600" dirty="0"/>
          </a:p>
        </p:txBody>
      </p:sp>
      <mc:AlternateContent xmlns:mc="http://schemas.openxmlformats.org/markup-compatibility/2006">
        <mc:Choice xmlns:a14="http://schemas.microsoft.com/office/drawing/2010/main" Requires="a14">
          <p:sp>
            <p:nvSpPr>
              <p:cNvPr id="17" name="Content Placeholder 4">
                <a:extLst>
                  <a:ext uri="{FF2B5EF4-FFF2-40B4-BE49-F238E27FC236}">
                    <a16:creationId xmlns:a16="http://schemas.microsoft.com/office/drawing/2014/main" id="{654F62DD-064A-45D2-8389-0ADE560BEE33}"/>
                  </a:ext>
                </a:extLst>
              </p:cNvPr>
              <p:cNvSpPr>
                <a:spLocks noGrp="1"/>
              </p:cNvSpPr>
              <p:nvPr>
                <p:ph sz="half" idx="2"/>
              </p:nvPr>
            </p:nvSpPr>
            <p:spPr>
              <a:xfrm>
                <a:off x="1097280" y="2582335"/>
                <a:ext cx="4937760" cy="3286760"/>
              </a:xfrm>
            </p:spPr>
            <p:txBody>
              <a:bodyPr>
                <a:normAutofit fontScale="70000" lnSpcReduction="20000"/>
              </a:bodyPr>
              <a:lstStyle/>
              <a:p>
                <a:pPr marL="0" indent="0">
                  <a:buNone/>
                </a:pPr>
                <a:r>
                  <a:rPr lang="en-US" altLang="zh-CN" dirty="0"/>
                  <a:t>1.</a:t>
                </a:r>
                <a14:m>
                  <m:oMath xmlns:m="http://schemas.openxmlformats.org/officeDocument/2006/math">
                    <m:r>
                      <a:rPr lang="zh-CN" altLang="en-US" i="1" dirty="0" smtClean="0">
                        <a:latin typeface="Cambria Math" panose="02040503050406030204" pitchFamily="18" charset="0"/>
                      </a:rPr>
                      <m:t>选</m:t>
                    </m:r>
                    <m:r>
                      <m:rPr>
                        <m:sty m:val="p"/>
                      </m:rPr>
                      <a:rPr lang="en-US" altLang="zh-CN" i="1" dirty="0">
                        <a:latin typeface="Cambria Math" panose="02040503050406030204" pitchFamily="18" charset="0"/>
                      </a:rPr>
                      <m:t>a</m:t>
                    </m:r>
                    <m:r>
                      <a:rPr lang="zh-CN" altLang="en-US" i="1" dirty="0" smtClean="0">
                        <a:latin typeface="Cambria Math" panose="02040503050406030204" pitchFamily="18" charset="0"/>
                      </a:rPr>
                      <m:t>作为</m:t>
                    </m:r>
                    <m:r>
                      <a:rPr lang="zh-CN" altLang="en-US" i="1" dirty="0">
                        <a:latin typeface="Cambria Math" panose="02040503050406030204" pitchFamily="18" charset="0"/>
                      </a:rPr>
                      <m:t>解集</m:t>
                    </m:r>
                    <m:r>
                      <a:rPr lang="zh-CN" altLang="en-US" i="1" dirty="0" smtClean="0">
                        <a:latin typeface="Cambria Math" panose="02040503050406030204" pitchFamily="18" charset="0"/>
                      </a:rPr>
                      <m:t>中</m:t>
                    </m:r>
                    <m:r>
                      <a:rPr lang="zh-CN" altLang="en-US" i="1" dirty="0">
                        <a:latin typeface="Cambria Math" panose="02040503050406030204" pitchFamily="18" charset="0"/>
                      </a:rPr>
                      <m:t>一个</m:t>
                    </m:r>
                    <m:r>
                      <a:rPr lang="zh-CN" altLang="en-US" i="1" dirty="0" smtClean="0">
                        <a:latin typeface="Cambria Math" panose="02040503050406030204" pitchFamily="18" charset="0"/>
                      </a:rPr>
                      <m:t>元素</m:t>
                    </m:r>
                    <m:r>
                      <a:rPr lang="zh-CN" altLang="en-US" i="1" dirty="0">
                        <a:latin typeface="Cambria Math" panose="02040503050406030204" pitchFamily="18" charset="0"/>
                      </a:rPr>
                      <m:t>、</m:t>
                    </m:r>
                    <m:r>
                      <a:rPr lang="zh-CN" altLang="en-US" i="1" dirty="0" smtClean="0">
                        <a:latin typeface="Cambria Math" panose="02040503050406030204" pitchFamily="18" charset="0"/>
                      </a:rPr>
                      <m:t>子问题</m:t>
                    </m:r>
                    <m:r>
                      <a:rPr lang="zh-CN" altLang="en-US" i="1" dirty="0">
                        <a:latin typeface="Cambria Math" panose="02040503050406030204" pitchFamily="18" charset="0"/>
                      </a:rPr>
                      <m:t>解</m:t>
                    </m:r>
                    <m:r>
                      <a:rPr lang="zh-CN" altLang="en-US" i="1" dirty="0" smtClean="0">
                        <a:latin typeface="Cambria Math" panose="02040503050406030204" pitchFamily="18" charset="0"/>
                      </a:rPr>
                      <m:t>，</m:t>
                    </m:r>
                    <m:r>
                      <a:rPr lang="zh-CN" altLang="en-US" i="1" dirty="0">
                        <a:latin typeface="Cambria Math" panose="02040503050406030204" pitchFamily="18" charset="0"/>
                      </a:rPr>
                      <m:t>和原问题</m:t>
                    </m:r>
                    <m:r>
                      <a:rPr lang="zh-CN" altLang="en-US" i="1" dirty="0" smtClean="0">
                        <a:latin typeface="Cambria Math" panose="02040503050406030204" pitchFamily="18" charset="0"/>
                      </a:rPr>
                      <m:t>解</m:t>
                    </m:r>
                    <m:r>
                      <a:rPr lang="zh-CN" altLang="en-US" i="1" dirty="0">
                        <a:latin typeface="Cambria Math" panose="02040503050406030204" pitchFamily="18" charset="0"/>
                      </a:rPr>
                      <m:t>的</m:t>
                    </m:r>
                    <m:r>
                      <a:rPr lang="zh-CN" altLang="en-US" i="1" dirty="0">
                        <a:latin typeface="Cambria Math" panose="02040503050406030204" pitchFamily="18" charset="0"/>
                      </a:rPr>
                      <m:t>关系</m:t>
                    </m:r>
                    <m:r>
                      <a:rPr lang="zh-CN" altLang="en-US" i="1" dirty="0">
                        <a:latin typeface="Cambria Math" panose="02040503050406030204" pitchFamily="18" charset="0"/>
                      </a:rPr>
                      <m:t>：</m:t>
                    </m:r>
                    <m:r>
                      <a:rPr lang="en-US" altLang="zh-CN" i="1" dirty="0">
                        <a:latin typeface="Cambria Math" panose="02040503050406030204" pitchFamily="18" charset="0"/>
                      </a:rPr>
                      <m:t> </m:t>
                    </m:r>
                  </m:oMath>
                </a14:m>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0" dirty="0" smtClean="0">
                          <a:latin typeface="Cambria Math" panose="02040503050406030204" pitchFamily="18" charset="0"/>
                        </a:rPr>
                        <m:t>1+</m:t>
                      </m:r>
                      <m:d>
                        <m:dPr>
                          <m:begChr m:val="|"/>
                          <m:endChr m:val="|"/>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𝐵</m:t>
                          </m:r>
                          <m:d>
                            <m:dPr>
                              <m:ctrlPr>
                                <a:rPr lang="en-US" altLang="zh-CN" i="1" dirty="0" smtClean="0">
                                  <a:latin typeface="Cambria Math" panose="02040503050406030204" pitchFamily="18" charset="0"/>
                                </a:rPr>
                              </m:ctrlPr>
                            </m:dPr>
                            <m:e>
                              <m:r>
                                <m:rPr>
                                  <m:sty m:val="p"/>
                                </m:rPr>
                                <a:rPr lang="en-US" altLang="zh-CN" b="0" i="0" dirty="0" smtClean="0">
                                  <a:latin typeface="Cambria Math" panose="02040503050406030204" pitchFamily="18" charset="0"/>
                                </a:rPr>
                                <m:t>S</m:t>
                              </m:r>
                              <m:r>
                                <a:rPr lang="en-US" altLang="zh-CN" i="0" dirty="0" smtClean="0">
                                  <a:latin typeface="Cambria Math" panose="02040503050406030204" pitchFamily="18" charset="0"/>
                                </a:rPr>
                                <m:t>−</m:t>
                              </m:r>
                              <m:r>
                                <m:rPr>
                                  <m:nor/>
                                </m:rPr>
                                <a:rPr lang="en-US" altLang="zh-CN" b="0" i="0" dirty="0" smtClean="0">
                                  <a:latin typeface="Cambria Math" panose="02040503050406030204" pitchFamily="18" charset="0"/>
                                </a:rPr>
                                <m:t>c</m:t>
                              </m:r>
                              <m:r>
                                <m:rPr>
                                  <m:nor/>
                                </m:rPr>
                                <a:rPr lang="en-US" altLang="zh-CN" b="0" i="0" dirty="0" smtClean="0">
                                  <a:latin typeface="Cambria Math" panose="02040503050406030204" pitchFamily="18" charset="0"/>
                                </a:rPr>
                                <m:t>(</m:t>
                              </m:r>
                              <m:r>
                                <m:rPr>
                                  <m:nor/>
                                </m:rPr>
                                <a:rPr lang="en-US" altLang="zh-CN" dirty="0"/>
                                <m:t>a</m:t>
                              </m:r>
                              <m:r>
                                <a:rPr lang="en-US" altLang="zh-CN" b="0" i="1" dirty="0" smtClean="0">
                                  <a:latin typeface="Cambria Math" panose="02040503050406030204" pitchFamily="18" charset="0"/>
                                </a:rPr>
                                <m:t>)</m:t>
                              </m:r>
                            </m:e>
                          </m:d>
                        </m:e>
                      </m:d>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𝐵</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𝑆</m:t>
                              </m:r>
                            </m:e>
                          </m:d>
                        </m:e>
                      </m:d>
                      <m:r>
                        <a:rPr lang="zh-CN" altLang="en-US" i="1" dirty="0">
                          <a:latin typeface="Cambria Math" panose="02040503050406030204" pitchFamily="18" charset="0"/>
                        </a:rPr>
                        <m:t>，</m:t>
                      </m:r>
                      <m:r>
                        <m:rPr>
                          <m:sty m:val="p"/>
                        </m:rPr>
                        <a:rPr lang="en-US" altLang="zh-CN" b="0" i="0" dirty="0" smtClean="0">
                          <a:latin typeface="Cambria Math" panose="02040503050406030204" pitchFamily="18" charset="0"/>
                        </a:rPr>
                        <m:t>c</m:t>
                      </m:r>
                      <m:d>
                        <m:dPr>
                          <m:ctrlPr>
                            <a:rPr lang="en-US" altLang="zh-CN" b="0" i="0" dirty="0" smtClean="0">
                              <a:latin typeface="Cambria Math" panose="02040503050406030204" pitchFamily="18" charset="0"/>
                            </a:rPr>
                          </m:ctrlPr>
                        </m:dPr>
                        <m:e>
                          <m:r>
                            <m:rPr>
                              <m:sty m:val="p"/>
                            </m:rPr>
                            <a:rPr lang="en-US" altLang="zh-CN" b="0" i="0" dirty="0" smtClean="0">
                              <a:latin typeface="Cambria Math" panose="02040503050406030204" pitchFamily="18" charset="0"/>
                            </a:rPr>
                            <m:t>a</m:t>
                          </m:r>
                        </m:e>
                      </m:d>
                      <m:r>
                        <a:rPr lang="zh-CN" altLang="en-US" i="1" dirty="0">
                          <a:latin typeface="Cambria Math" panose="02040503050406030204" pitchFamily="18" charset="0"/>
                        </a:rPr>
                        <m:t>表示</m:t>
                      </m:r>
                      <m:r>
                        <a:rPr lang="zh-CN" altLang="en-US" i="1" dirty="0" smtClean="0">
                          <a:latin typeface="Cambria Math" panose="02040503050406030204" pitchFamily="18" charset="0"/>
                        </a:rPr>
                        <m:t>和</m:t>
                      </m:r>
                      <m:r>
                        <m:rPr>
                          <m:sty m:val="p"/>
                        </m:rPr>
                        <a:rPr lang="en-US" altLang="zh-CN" i="1" dirty="0">
                          <a:latin typeface="Cambria Math" panose="02040503050406030204" pitchFamily="18" charset="0"/>
                        </a:rPr>
                        <m:t>a</m:t>
                      </m:r>
                      <m:r>
                        <a:rPr lang="zh-CN" altLang="en-US" i="1" dirty="0" smtClean="0">
                          <a:latin typeface="Cambria Math" panose="02040503050406030204" pitchFamily="18" charset="0"/>
                        </a:rPr>
                        <m:t>重叠</m:t>
                      </m:r>
                      <m:r>
                        <a:rPr lang="zh-CN" altLang="en-US" i="1" dirty="0">
                          <a:latin typeface="Cambria Math" panose="02040503050406030204" pitchFamily="18" charset="0"/>
                        </a:rPr>
                        <m:t>的</m:t>
                      </m:r>
                      <m:r>
                        <a:rPr lang="zh-CN" altLang="en-US" i="1" dirty="0" smtClean="0">
                          <a:latin typeface="Cambria Math" panose="02040503050406030204" pitchFamily="18" charset="0"/>
                        </a:rPr>
                        <m:t>活动</m:t>
                      </m:r>
                      <m:r>
                        <a:rPr lang="zh-CN" altLang="en-US" i="1" dirty="0">
                          <a:latin typeface="Cambria Math" panose="02040503050406030204" pitchFamily="18" charset="0"/>
                        </a:rPr>
                        <m:t>集合</m:t>
                      </m:r>
                    </m:oMath>
                  </m:oMathPara>
                </a14:m>
                <a:endParaRPr lang="en-US" altLang="zh-CN" dirty="0"/>
              </a:p>
              <a:p>
                <a:pPr marL="0" indent="0">
                  <a:buNone/>
                </a:pPr>
                <a:r>
                  <a:rPr lang="en-US" altLang="zh-CN" dirty="0"/>
                  <a:t>2. </a:t>
                </a:r>
                <a:r>
                  <a:rPr lang="zh-CN" altLang="en-US" dirty="0"/>
                  <a:t>令贪心后子问题的最优解是</a:t>
                </a:r>
                <a:r>
                  <a:rPr lang="en-US" altLang="zh-CN" dirty="0"/>
                  <a:t>B(S-c(a</a:t>
                </a:r>
                <a:r>
                  <a:rPr lang="en-US" altLang="zh-CN" baseline="-25000" dirty="0"/>
                  <a:t>m</a:t>
                </a:r>
                <a:r>
                  <a:rPr lang="en-US" altLang="zh-CN" dirty="0"/>
                  <a:t>))</a:t>
                </a:r>
                <a:r>
                  <a:rPr lang="zh-CN" altLang="en-US" dirty="0"/>
                  <a:t>*</a:t>
                </a:r>
                <a:r>
                  <a:rPr lang="en-US" altLang="zh-CN" dirty="0"/>
                  <a:t>, </a:t>
                </a:r>
                <a:r>
                  <a:rPr lang="zh-CN" altLang="en-US" dirty="0"/>
                  <a:t>想证明</a:t>
                </a:r>
                <a:r>
                  <a:rPr lang="en-US" altLang="zh-CN" dirty="0"/>
                  <a:t>:</a:t>
                </a:r>
              </a:p>
              <a:p>
                <a:pPr marL="0" indent="0">
                  <a:buNone/>
                </a:pPr>
                <a:r>
                  <a:rPr lang="en-US" altLang="zh-CN" dirty="0"/>
                  <a:t>	|B(S)| = 1 + |B(S-c(a</a:t>
                </a:r>
                <a:r>
                  <a:rPr lang="en-US" altLang="zh-CN" baseline="-25000" dirty="0"/>
                  <a:t>m</a:t>
                </a:r>
                <a:r>
                  <a:rPr lang="en-US" altLang="zh-CN" dirty="0"/>
                  <a:t>))*| </a:t>
                </a:r>
                <a:r>
                  <a:rPr lang="zh-CN" altLang="en-US" dirty="0"/>
                  <a:t>也为最优，</a:t>
                </a:r>
                <a:endParaRPr lang="en-US" altLang="zh-CN" dirty="0"/>
              </a:p>
              <a:p>
                <a:pPr marL="0" indent="0">
                  <a:buNone/>
                </a:pPr>
                <a:r>
                  <a:rPr lang="en-US" altLang="zh-CN" dirty="0"/>
                  <a:t>3. </a:t>
                </a:r>
                <a:r>
                  <a:rPr lang="zh-CN" altLang="en-US" dirty="0"/>
                  <a:t>反证法，假设</a:t>
                </a:r>
                <a:r>
                  <a:rPr lang="en-US" altLang="zh-CN" dirty="0"/>
                  <a:t>B(S)</a:t>
                </a:r>
                <a:r>
                  <a:rPr lang="zh-CN" altLang="en-US" dirty="0"/>
                  <a:t>不是最优解，则存在</a:t>
                </a:r>
                <a:r>
                  <a:rPr lang="en-US" altLang="zh-CN" dirty="0"/>
                  <a:t>B(S)’ </a:t>
                </a:r>
                <a:r>
                  <a:rPr lang="zh-CN" altLang="en-US" dirty="0"/>
                  <a:t>使得</a:t>
                </a:r>
                <a:endParaRPr lang="en-US" altLang="zh-CN" dirty="0"/>
              </a:p>
              <a:p>
                <a:r>
                  <a:rPr lang="en-US" altLang="zh-CN" dirty="0"/>
                  <a:t>|B(S)’| &gt; |B(S)|</a:t>
                </a:r>
                <a:r>
                  <a:rPr lang="zh-CN" altLang="en-US" dirty="0"/>
                  <a:t>，所以</a:t>
                </a:r>
                <a:endParaRPr lang="en-US" altLang="zh-CN" dirty="0"/>
              </a:p>
              <a:p>
                <a:r>
                  <a:rPr lang="en-US" altLang="zh-CN" dirty="0"/>
                  <a:t>|B(S)’|= 1+|B(S- c(a</a:t>
                </a:r>
                <a:r>
                  <a:rPr lang="en-US" altLang="zh-CN" baseline="-25000" dirty="0"/>
                  <a:t>m</a:t>
                </a:r>
                <a:r>
                  <a:rPr lang="en-US" altLang="zh-CN" dirty="0"/>
                  <a:t>))’|  </a:t>
                </a:r>
              </a:p>
              <a:p>
                <a:r>
                  <a:rPr lang="en-US" altLang="zh-CN" dirty="0"/>
                  <a:t>             &gt; |B(s)| = 1+|B(S- c(a</a:t>
                </a:r>
                <a:r>
                  <a:rPr lang="en-US" altLang="zh-CN" baseline="-25000" dirty="0"/>
                  <a:t>m</a:t>
                </a:r>
                <a:r>
                  <a:rPr lang="en-US" altLang="zh-CN" dirty="0"/>
                  <a:t>))</a:t>
                </a:r>
                <a:r>
                  <a:rPr lang="zh-CN" altLang="en-US" dirty="0"/>
                  <a:t>*</a:t>
                </a:r>
                <a:r>
                  <a:rPr lang="en-US" altLang="zh-CN" dirty="0"/>
                  <a:t>| </a:t>
                </a:r>
              </a:p>
              <a:p>
                <a:r>
                  <a:rPr lang="zh-CN" altLang="en-US" dirty="0"/>
                  <a:t>得到</a:t>
                </a:r>
                <a:r>
                  <a:rPr lang="en-US" altLang="zh-CN" dirty="0"/>
                  <a:t>|B(S-c(a</a:t>
                </a:r>
                <a:r>
                  <a:rPr lang="en-US" altLang="zh-CN" baseline="-25000" dirty="0"/>
                  <a:t>m</a:t>
                </a:r>
                <a:r>
                  <a:rPr lang="en-US" altLang="zh-CN" dirty="0"/>
                  <a:t>))</a:t>
                </a:r>
                <a:r>
                  <a:rPr lang="zh-CN" altLang="en-US" dirty="0"/>
                  <a:t>*</a:t>
                </a:r>
                <a:r>
                  <a:rPr lang="en-US" altLang="zh-CN" dirty="0"/>
                  <a:t>| &lt; |B(S-c(a</a:t>
                </a:r>
                <a:r>
                  <a:rPr lang="en-US" altLang="zh-CN" baseline="-25000" dirty="0"/>
                  <a:t>m</a:t>
                </a:r>
                <a:r>
                  <a:rPr lang="en-US" altLang="zh-CN" dirty="0"/>
                  <a:t>))’|, </a:t>
                </a:r>
                <a:r>
                  <a:rPr lang="zh-CN" altLang="en-US" dirty="0"/>
                  <a:t>与前提</a:t>
                </a:r>
                <a:endParaRPr lang="en-US" altLang="zh-CN" dirty="0"/>
              </a:p>
              <a:p>
                <a:r>
                  <a:rPr lang="en-US" altLang="zh-CN" dirty="0"/>
                  <a:t>B(S-c(a</a:t>
                </a:r>
                <a:r>
                  <a:rPr lang="en-US" altLang="zh-CN" baseline="-25000" dirty="0"/>
                  <a:t>m</a:t>
                </a:r>
                <a:r>
                  <a:rPr lang="en-US" altLang="zh-CN" dirty="0"/>
                  <a:t>))</a:t>
                </a:r>
                <a:r>
                  <a:rPr lang="zh-CN" altLang="en-US" dirty="0"/>
                  <a:t>*是子问题最优解矛盾，所以</a:t>
                </a:r>
                <a:r>
                  <a:rPr lang="en-US" altLang="zh-CN" dirty="0"/>
                  <a:t>B(S)</a:t>
                </a:r>
                <a:r>
                  <a:rPr lang="zh-CN" altLang="en-US" dirty="0"/>
                  <a:t>是最优解</a:t>
                </a:r>
                <a:endParaRPr lang="en-US" altLang="zh-CN" dirty="0"/>
              </a:p>
            </p:txBody>
          </p:sp>
        </mc:Choice>
        <mc:Fallback>
          <p:sp>
            <p:nvSpPr>
              <p:cNvPr id="17" name="Content Placeholder 4">
                <a:extLst>
                  <a:ext uri="{FF2B5EF4-FFF2-40B4-BE49-F238E27FC236}">
                    <a16:creationId xmlns:a16="http://schemas.microsoft.com/office/drawing/2014/main" id="{654F62DD-064A-45D2-8389-0ADE560BEE33}"/>
                  </a:ext>
                </a:extLst>
              </p:cNvPr>
              <p:cNvSpPr>
                <a:spLocks noGrp="1" noRot="1" noChangeAspect="1" noMove="1" noResize="1" noEditPoints="1" noAdjustHandles="1" noChangeArrowheads="1" noChangeShapeType="1" noTextEdit="1"/>
              </p:cNvSpPr>
              <p:nvPr>
                <p:ph sz="half" idx="2"/>
              </p:nvPr>
            </p:nvSpPr>
            <p:spPr>
              <a:xfrm>
                <a:off x="1097280" y="2582335"/>
                <a:ext cx="4937760" cy="3286760"/>
              </a:xfrm>
              <a:blipFill>
                <a:blip r:embed="rId3"/>
                <a:stretch>
                  <a:fillRect l="-2222" t="-2041"/>
                </a:stretch>
              </a:blipFill>
            </p:spPr>
            <p:txBody>
              <a:bodyPr/>
              <a:lstStyle/>
              <a:p>
                <a:r>
                  <a:rPr lang="en-US">
                    <a:noFill/>
                  </a:rPr>
                  <a:t> </a:t>
                </a:r>
              </a:p>
            </p:txBody>
          </p:sp>
        </mc:Fallback>
      </mc:AlternateContent>
    </p:spTree>
    <p:extLst>
      <p:ext uri="{BB962C8B-B14F-4D97-AF65-F5344CB8AC3E}">
        <p14:creationId xmlns:p14="http://schemas.microsoft.com/office/powerpoint/2010/main" val="759163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E61A-6C40-46B8-86CF-9CDC695AE6A3}"/>
              </a:ext>
            </a:extLst>
          </p:cNvPr>
          <p:cNvSpPr>
            <a:spLocks noGrp="1"/>
          </p:cNvSpPr>
          <p:nvPr>
            <p:ph type="title"/>
          </p:nvPr>
        </p:nvSpPr>
        <p:spPr/>
        <p:txBody>
          <a:bodyPr>
            <a:normAutofit fontScale="90000"/>
          </a:bodyPr>
          <a:lstStyle/>
          <a:p>
            <a:r>
              <a:rPr lang="en-US" altLang="zh-CN" dirty="0"/>
              <a:t>(2)</a:t>
            </a:r>
            <a:r>
              <a:rPr lang="zh-CN" altLang="en-US" dirty="0"/>
              <a:t>证明最优子问题：通过子问题的最优解与贪心决策的结果可以得到原问题最优解</a:t>
            </a:r>
            <a:endParaRPr lang="en-US" dirty="0"/>
          </a:p>
        </p:txBody>
      </p:sp>
      <p:sp>
        <p:nvSpPr>
          <p:cNvPr id="4" name="Text Placeholder 3">
            <a:extLst>
              <a:ext uri="{FF2B5EF4-FFF2-40B4-BE49-F238E27FC236}">
                <a16:creationId xmlns:a16="http://schemas.microsoft.com/office/drawing/2014/main" id="{E637A6ED-B65E-4253-BB06-7845B0807FB7}"/>
              </a:ext>
            </a:extLst>
          </p:cNvPr>
          <p:cNvSpPr>
            <a:spLocks noGrp="1"/>
          </p:cNvSpPr>
          <p:nvPr>
            <p:ph type="body" idx="1"/>
          </p:nvPr>
        </p:nvSpPr>
        <p:spPr/>
        <p:txBody>
          <a:bodyPr/>
          <a:lstStyle/>
          <a:p>
            <a:r>
              <a:rPr lang="zh-CN" altLang="en-US" dirty="0"/>
              <a:t>活动选择</a:t>
            </a:r>
            <a:endParaRPr lang="en-US" dirty="0"/>
          </a:p>
        </p:txBody>
      </p:sp>
      <p:sp>
        <p:nvSpPr>
          <p:cNvPr id="6" name="Text Placeholder 5">
            <a:extLst>
              <a:ext uri="{FF2B5EF4-FFF2-40B4-BE49-F238E27FC236}">
                <a16:creationId xmlns:a16="http://schemas.microsoft.com/office/drawing/2014/main" id="{54C28BAB-5B9E-45DC-A161-98FE9C89CD57}"/>
              </a:ext>
            </a:extLst>
          </p:cNvPr>
          <p:cNvSpPr>
            <a:spLocks noGrp="1"/>
          </p:cNvSpPr>
          <p:nvPr>
            <p:ph type="body" sz="quarter" idx="3"/>
          </p:nvPr>
        </p:nvSpPr>
        <p:spPr/>
        <p:txBody>
          <a:bodyPr/>
          <a:lstStyle/>
          <a:p>
            <a:r>
              <a:rPr lang="zh-CN" altLang="en-US" dirty="0"/>
              <a:t>霍夫曼编码</a:t>
            </a:r>
            <a:endParaRPr lang="en-US" dirty="0"/>
          </a:p>
        </p:txBody>
      </p:sp>
      <p:sp>
        <p:nvSpPr>
          <p:cNvPr id="7" name="Content Placeholder 6">
            <a:extLst>
              <a:ext uri="{FF2B5EF4-FFF2-40B4-BE49-F238E27FC236}">
                <a16:creationId xmlns:a16="http://schemas.microsoft.com/office/drawing/2014/main" id="{0197C09D-FD2F-4035-B837-49F15706DBFD}"/>
              </a:ext>
            </a:extLst>
          </p:cNvPr>
          <p:cNvSpPr>
            <a:spLocks noGrp="1"/>
          </p:cNvSpPr>
          <p:nvPr>
            <p:ph sz="quarter" idx="4"/>
          </p:nvPr>
        </p:nvSpPr>
        <p:spPr/>
        <p:txBody>
          <a:bodyPr>
            <a:normAutofit fontScale="62500" lnSpcReduction="20000"/>
          </a:bodyPr>
          <a:lstStyle/>
          <a:p>
            <a:pPr marL="0" indent="0">
              <a:buNone/>
            </a:pPr>
            <a:r>
              <a:rPr lang="en-US" altLang="zh-CN" dirty="0"/>
              <a:t>1.</a:t>
            </a:r>
            <a:r>
              <a:rPr lang="zh-CN" altLang="en-US" dirty="0"/>
              <a:t> 合并</a:t>
            </a:r>
            <a:r>
              <a:rPr lang="en-US" altLang="zh-CN" dirty="0" err="1"/>
              <a:t>freq</a:t>
            </a:r>
            <a:r>
              <a:rPr lang="zh-CN" altLang="en-US" dirty="0"/>
              <a:t>最小节点</a:t>
            </a:r>
            <a:r>
              <a:rPr lang="en-US" altLang="zh-CN" dirty="0" err="1"/>
              <a:t>x,y</a:t>
            </a:r>
            <a:r>
              <a:rPr lang="zh-CN" altLang="en-US" dirty="0"/>
              <a:t>生成</a:t>
            </a:r>
            <a:r>
              <a:rPr lang="en-US" altLang="zh-CN" dirty="0"/>
              <a:t>z</a:t>
            </a:r>
            <a:r>
              <a:rPr lang="zh-CN" altLang="en-US" dirty="0"/>
              <a:t>得到</a:t>
            </a:r>
            <a:r>
              <a:rPr lang="en-US" altLang="zh-CN" dirty="0"/>
              <a:t>cost</a:t>
            </a:r>
            <a:r>
              <a:rPr lang="zh-CN" altLang="en-US" dirty="0"/>
              <a:t>变化关系：</a:t>
            </a:r>
            <a:endParaRPr lang="en-US" altLang="zh-CN" dirty="0"/>
          </a:p>
          <a:p>
            <a:pPr marL="0" indent="0">
              <a:buNone/>
            </a:pPr>
            <a:r>
              <a:rPr lang="en-US" dirty="0"/>
              <a:t>	</a:t>
            </a:r>
            <a:r>
              <a:rPr lang="en-US" altLang="zh-CN" dirty="0"/>
              <a:t>B(T</a:t>
            </a:r>
            <a:r>
              <a:rPr lang="en-US" altLang="zh-CN" baseline="-25000" dirty="0"/>
              <a:t>Q-1</a:t>
            </a:r>
            <a:r>
              <a:rPr lang="en-US" altLang="zh-CN" dirty="0"/>
              <a:t>) + </a:t>
            </a:r>
            <a:r>
              <a:rPr lang="en-US" altLang="zh-CN" dirty="0" err="1"/>
              <a:t>x.freq</a:t>
            </a:r>
            <a:r>
              <a:rPr lang="en-US" altLang="zh-CN" dirty="0"/>
              <a:t> + </a:t>
            </a:r>
            <a:r>
              <a:rPr lang="en-US" altLang="zh-CN" dirty="0" err="1"/>
              <a:t>y.freq</a:t>
            </a:r>
            <a:r>
              <a:rPr lang="en-US" altLang="zh-CN" dirty="0"/>
              <a:t> = </a:t>
            </a:r>
            <a:r>
              <a:rPr lang="en-US" dirty="0"/>
              <a:t>B(T</a:t>
            </a:r>
            <a:r>
              <a:rPr lang="en-US" baseline="-25000" dirty="0"/>
              <a:t>Q</a:t>
            </a:r>
            <a:r>
              <a:rPr lang="en-US" dirty="0"/>
              <a:t>) </a:t>
            </a:r>
          </a:p>
          <a:p>
            <a:pPr marL="0" indent="0">
              <a:buNone/>
            </a:pPr>
            <a:r>
              <a:rPr lang="en-US" dirty="0"/>
              <a:t>2. </a:t>
            </a:r>
            <a:r>
              <a:rPr lang="zh-CN" altLang="en-US" dirty="0"/>
              <a:t>对于</a:t>
            </a:r>
            <a:r>
              <a:rPr lang="en-US" altLang="zh-CN" dirty="0"/>
              <a:t>T</a:t>
            </a:r>
            <a:r>
              <a:rPr lang="en-US" altLang="zh-CN" baseline="-25000" dirty="0"/>
              <a:t>Q</a:t>
            </a:r>
            <a:r>
              <a:rPr lang="en-US" altLang="zh-CN" dirty="0"/>
              <a:t>,</a:t>
            </a:r>
            <a:r>
              <a:rPr lang="zh-CN" altLang="en-US" dirty="0"/>
              <a:t> 约定贪心后子问题</a:t>
            </a:r>
            <a:r>
              <a:rPr lang="en-US" altLang="zh-CN" dirty="0"/>
              <a:t>(Q</a:t>
            </a:r>
            <a:r>
              <a:rPr lang="zh-CN" altLang="en-US" dirty="0"/>
              <a:t>中去除</a:t>
            </a:r>
            <a:r>
              <a:rPr lang="en-US" altLang="zh-CN" dirty="0" err="1"/>
              <a:t>x,y</a:t>
            </a:r>
            <a:r>
              <a:rPr lang="zh-CN" altLang="en-US" dirty="0"/>
              <a:t>加入</a:t>
            </a:r>
            <a:r>
              <a:rPr lang="en-US" altLang="zh-CN" dirty="0"/>
              <a:t>z)</a:t>
            </a:r>
            <a:r>
              <a:rPr lang="zh-CN" altLang="en-US" dirty="0"/>
              <a:t>的最优解为</a:t>
            </a:r>
            <a:r>
              <a:rPr lang="en-US" altLang="zh-CN" dirty="0"/>
              <a:t>B(T</a:t>
            </a:r>
            <a:r>
              <a:rPr lang="en-US" altLang="zh-CN" baseline="-25000" dirty="0"/>
              <a:t>Q-1</a:t>
            </a:r>
            <a:r>
              <a:rPr lang="en-US" altLang="zh-CN" dirty="0"/>
              <a:t>)</a:t>
            </a:r>
            <a:r>
              <a:rPr lang="zh-CN" altLang="en-US" dirty="0"/>
              <a:t>*</a:t>
            </a:r>
            <a:endParaRPr lang="en-US" altLang="zh-CN" dirty="0"/>
          </a:p>
          <a:p>
            <a:pPr marL="0" indent="0">
              <a:buNone/>
            </a:pPr>
            <a:r>
              <a:rPr lang="zh-CN" altLang="en-US" dirty="0"/>
              <a:t>想证明：</a:t>
            </a:r>
            <a:r>
              <a:rPr lang="en-US" dirty="0"/>
              <a:t> B(T</a:t>
            </a:r>
            <a:r>
              <a:rPr lang="en-US" baseline="-25000" dirty="0"/>
              <a:t>Q</a:t>
            </a:r>
            <a:r>
              <a:rPr lang="en-US" dirty="0"/>
              <a:t>) = </a:t>
            </a:r>
            <a:r>
              <a:rPr lang="en-US" altLang="zh-CN" dirty="0"/>
              <a:t>B(T</a:t>
            </a:r>
            <a:r>
              <a:rPr lang="en-US" altLang="zh-CN" baseline="-25000" dirty="0"/>
              <a:t>Q-1</a:t>
            </a:r>
            <a:r>
              <a:rPr lang="en-US" altLang="zh-CN" dirty="0"/>
              <a:t>)</a:t>
            </a:r>
            <a:r>
              <a:rPr lang="zh-CN" altLang="en-US" dirty="0"/>
              <a:t>*</a:t>
            </a:r>
            <a:r>
              <a:rPr lang="en-US" altLang="zh-CN" dirty="0"/>
              <a:t> + </a:t>
            </a:r>
            <a:r>
              <a:rPr lang="en-US" altLang="zh-CN" dirty="0" err="1"/>
              <a:t>x.freq</a:t>
            </a:r>
            <a:r>
              <a:rPr lang="en-US" altLang="zh-CN" dirty="0"/>
              <a:t> + </a:t>
            </a:r>
            <a:r>
              <a:rPr lang="en-US" altLang="zh-CN" dirty="0" err="1"/>
              <a:t>y.freq</a:t>
            </a:r>
            <a:r>
              <a:rPr lang="en-US" altLang="zh-CN" dirty="0"/>
              <a:t> </a:t>
            </a:r>
            <a:r>
              <a:rPr lang="zh-CN" altLang="en-US" dirty="0"/>
              <a:t>也为最优，</a:t>
            </a:r>
            <a:endParaRPr lang="en-US" altLang="zh-CN" dirty="0"/>
          </a:p>
          <a:p>
            <a:pPr marL="0" indent="0">
              <a:buNone/>
            </a:pPr>
            <a:r>
              <a:rPr lang="en-US" dirty="0"/>
              <a:t>3. </a:t>
            </a:r>
            <a:r>
              <a:rPr lang="zh-CN" altLang="en-US" dirty="0"/>
              <a:t>反证法，假设</a:t>
            </a:r>
            <a:r>
              <a:rPr lang="en-US" dirty="0"/>
              <a:t>B(T</a:t>
            </a:r>
            <a:r>
              <a:rPr lang="en-US" baseline="-25000" dirty="0"/>
              <a:t>Q</a:t>
            </a:r>
            <a:r>
              <a:rPr lang="en-US" dirty="0"/>
              <a:t>)</a:t>
            </a:r>
            <a:r>
              <a:rPr lang="zh-CN" altLang="en-US" dirty="0"/>
              <a:t>不是最优，则存在</a:t>
            </a:r>
            <a:r>
              <a:rPr lang="en-US" dirty="0"/>
              <a:t>T’</a:t>
            </a:r>
            <a:r>
              <a:rPr lang="en-US" altLang="zh-CN" baseline="-25000" dirty="0"/>
              <a:t>Q</a:t>
            </a:r>
            <a:r>
              <a:rPr lang="en-US" baseline="-25000" dirty="0"/>
              <a:t> </a:t>
            </a:r>
            <a:r>
              <a:rPr lang="zh-CN" altLang="en-US" dirty="0"/>
              <a:t>使得</a:t>
            </a:r>
            <a:endParaRPr lang="en-US" altLang="zh-CN" dirty="0"/>
          </a:p>
          <a:p>
            <a:pPr marL="0" indent="0">
              <a:buNone/>
            </a:pPr>
            <a:r>
              <a:rPr lang="en-US" altLang="zh-CN" dirty="0"/>
              <a:t>	</a:t>
            </a:r>
            <a:r>
              <a:rPr lang="en-US" dirty="0"/>
              <a:t>B(T’</a:t>
            </a:r>
            <a:r>
              <a:rPr lang="en-US" baseline="-25000" dirty="0"/>
              <a:t>Q</a:t>
            </a:r>
            <a:r>
              <a:rPr lang="en-US" dirty="0"/>
              <a:t>) &lt; B(T</a:t>
            </a:r>
            <a:r>
              <a:rPr lang="en-US" baseline="-25000" dirty="0"/>
              <a:t>Q</a:t>
            </a:r>
            <a:r>
              <a:rPr lang="en-US" dirty="0"/>
              <a:t>),</a:t>
            </a:r>
          </a:p>
          <a:p>
            <a:pPr marL="0" indent="0">
              <a:buNone/>
            </a:pPr>
            <a:r>
              <a:rPr lang="en-US" dirty="0"/>
              <a:t>	B(T’</a:t>
            </a:r>
            <a:r>
              <a:rPr lang="en-US" baseline="-25000" dirty="0"/>
              <a:t>Q</a:t>
            </a:r>
            <a:r>
              <a:rPr lang="en-US" altLang="zh-CN" baseline="-25000" dirty="0"/>
              <a:t>-1</a:t>
            </a:r>
            <a:r>
              <a:rPr lang="en-US" dirty="0"/>
              <a:t>) = B(T’</a:t>
            </a:r>
            <a:r>
              <a:rPr lang="en-US" baseline="-25000" dirty="0"/>
              <a:t>Q</a:t>
            </a:r>
            <a:r>
              <a:rPr lang="en-US" dirty="0"/>
              <a:t>) </a:t>
            </a:r>
            <a:r>
              <a:rPr lang="en-US" altLang="zh-CN" dirty="0"/>
              <a:t>– </a:t>
            </a:r>
            <a:r>
              <a:rPr lang="en-US" altLang="zh-CN" dirty="0" err="1"/>
              <a:t>x.freq</a:t>
            </a:r>
            <a:r>
              <a:rPr lang="en-US" altLang="zh-CN" dirty="0"/>
              <a:t> – </a:t>
            </a:r>
            <a:r>
              <a:rPr lang="en-US" altLang="zh-CN" dirty="0" err="1"/>
              <a:t>y.freq</a:t>
            </a:r>
            <a:endParaRPr lang="en-US" altLang="zh-CN" dirty="0"/>
          </a:p>
          <a:p>
            <a:pPr marL="0" indent="0">
              <a:buNone/>
            </a:pPr>
            <a:r>
              <a:rPr lang="en-US" altLang="zh-CN" dirty="0"/>
              <a:t>	              &lt; </a:t>
            </a:r>
            <a:r>
              <a:rPr lang="en-US" dirty="0"/>
              <a:t>B(T’</a:t>
            </a:r>
            <a:r>
              <a:rPr lang="en-US" baseline="-25000" dirty="0"/>
              <a:t>Q</a:t>
            </a:r>
            <a:r>
              <a:rPr lang="en-US" dirty="0"/>
              <a:t>) – </a:t>
            </a:r>
            <a:r>
              <a:rPr lang="en-US" dirty="0" err="1"/>
              <a:t>x.freq</a:t>
            </a:r>
            <a:r>
              <a:rPr lang="en-US" dirty="0"/>
              <a:t> – </a:t>
            </a:r>
            <a:r>
              <a:rPr lang="en-US" dirty="0" err="1"/>
              <a:t>y.freq</a:t>
            </a:r>
            <a:endParaRPr lang="en-US" dirty="0"/>
          </a:p>
          <a:p>
            <a:pPr marL="0" indent="0">
              <a:buNone/>
            </a:pPr>
            <a:r>
              <a:rPr lang="en-US" dirty="0"/>
              <a:t>                                     = B(T</a:t>
            </a:r>
            <a:r>
              <a:rPr lang="en-US" baseline="-25000" dirty="0"/>
              <a:t>Q-1</a:t>
            </a:r>
            <a:r>
              <a:rPr lang="en-US" dirty="0"/>
              <a:t>)*, </a:t>
            </a:r>
            <a:r>
              <a:rPr lang="zh-CN" altLang="en-US" dirty="0"/>
              <a:t>与前提</a:t>
            </a:r>
            <a:r>
              <a:rPr lang="en-US" dirty="0"/>
              <a:t>B(T</a:t>
            </a:r>
            <a:r>
              <a:rPr lang="en-US" baseline="-25000" dirty="0"/>
              <a:t>Q</a:t>
            </a:r>
            <a:r>
              <a:rPr lang="en-US" altLang="zh-CN" baseline="-25000" dirty="0"/>
              <a:t>-1</a:t>
            </a:r>
            <a:r>
              <a:rPr lang="en-US" dirty="0"/>
              <a:t>)</a:t>
            </a:r>
            <a:r>
              <a:rPr lang="zh-CN" altLang="en-US" dirty="0"/>
              <a:t>*是子问题最优解矛盾，</a:t>
            </a:r>
            <a:endParaRPr lang="en-US" altLang="zh-CN" dirty="0"/>
          </a:p>
          <a:p>
            <a:pPr marL="0" indent="0">
              <a:buNone/>
            </a:pPr>
            <a:r>
              <a:rPr lang="zh-CN" altLang="en-US" dirty="0"/>
              <a:t>所以</a:t>
            </a:r>
            <a:r>
              <a:rPr lang="en-US" dirty="0"/>
              <a:t>B(T</a:t>
            </a:r>
            <a:r>
              <a:rPr lang="en-US" baseline="-25000" dirty="0"/>
              <a:t>Q</a:t>
            </a:r>
            <a:r>
              <a:rPr lang="en-US" dirty="0"/>
              <a:t>)</a:t>
            </a:r>
            <a:r>
              <a:rPr lang="zh-CN" altLang="en-US" dirty="0"/>
              <a:t>是最优解</a:t>
            </a:r>
            <a:endParaRPr lang="en-US" dirty="0"/>
          </a:p>
        </p:txBody>
      </p:sp>
      <p:sp>
        <p:nvSpPr>
          <p:cNvPr id="9" name="TextBox 8">
            <a:extLst>
              <a:ext uri="{FF2B5EF4-FFF2-40B4-BE49-F238E27FC236}">
                <a16:creationId xmlns:a16="http://schemas.microsoft.com/office/drawing/2014/main" id="{76EAA887-20A8-4B89-B266-B76DE925A47C}"/>
              </a:ext>
            </a:extLst>
          </p:cNvPr>
          <p:cNvSpPr txBox="1"/>
          <p:nvPr/>
        </p:nvSpPr>
        <p:spPr>
          <a:xfrm>
            <a:off x="3878515" y="4414228"/>
            <a:ext cx="2156525" cy="338554"/>
          </a:xfrm>
          <a:prstGeom prst="rect">
            <a:avLst/>
          </a:prstGeom>
          <a:noFill/>
        </p:spPr>
        <p:txBody>
          <a:bodyPr wrap="square">
            <a:spAutoFit/>
          </a:bodyPr>
          <a:lstStyle/>
          <a:p>
            <a:r>
              <a:rPr lang="en-US" altLang="zh-CN" sz="1600" dirty="0"/>
              <a:t>(</a:t>
            </a:r>
            <a:r>
              <a:rPr lang="zh-CN" altLang="en-US" sz="1600" dirty="0"/>
              <a:t>刚证过</a:t>
            </a:r>
            <a:r>
              <a:rPr lang="en-US" altLang="zh-CN" sz="1600" dirty="0"/>
              <a:t>a</a:t>
            </a:r>
            <a:r>
              <a:rPr lang="en-US" altLang="zh-CN" sz="1600" baseline="-25000" dirty="0"/>
              <a:t>m</a:t>
            </a:r>
            <a:r>
              <a:rPr lang="zh-CN" altLang="en-US" sz="1600" dirty="0"/>
              <a:t>在最优解中</a:t>
            </a:r>
            <a:r>
              <a:rPr lang="en-US" altLang="zh-CN" sz="1600" dirty="0"/>
              <a:t>)</a:t>
            </a:r>
            <a:endParaRPr lang="en-US" sz="1600" dirty="0"/>
          </a:p>
        </p:txBody>
      </p:sp>
      <p:sp>
        <p:nvSpPr>
          <p:cNvPr id="10" name="TextBox 9">
            <a:extLst>
              <a:ext uri="{FF2B5EF4-FFF2-40B4-BE49-F238E27FC236}">
                <a16:creationId xmlns:a16="http://schemas.microsoft.com/office/drawing/2014/main" id="{9CEE2FF7-E8A5-49A6-AD20-E8BC74D9FAAB}"/>
              </a:ext>
            </a:extLst>
          </p:cNvPr>
          <p:cNvSpPr txBox="1"/>
          <p:nvPr/>
        </p:nvSpPr>
        <p:spPr>
          <a:xfrm>
            <a:off x="9661518" y="4152618"/>
            <a:ext cx="2156525" cy="861774"/>
          </a:xfrm>
          <a:prstGeom prst="rect">
            <a:avLst/>
          </a:prstGeom>
          <a:noFill/>
        </p:spPr>
        <p:txBody>
          <a:bodyPr wrap="square">
            <a:spAutoFit/>
          </a:bodyPr>
          <a:lstStyle/>
          <a:p>
            <a:r>
              <a:rPr lang="en-US" altLang="zh-CN" sz="1600" dirty="0"/>
              <a:t>(</a:t>
            </a:r>
            <a:r>
              <a:rPr lang="zh-CN" altLang="en-US" sz="1600" dirty="0"/>
              <a:t>刚证过</a:t>
            </a:r>
            <a:r>
              <a:rPr lang="en-US" altLang="zh-CN" sz="1600" dirty="0"/>
              <a:t>x, y</a:t>
            </a:r>
            <a:r>
              <a:rPr lang="zh-CN" altLang="en-US" sz="1600" dirty="0"/>
              <a:t>可在最优解</a:t>
            </a:r>
            <a:r>
              <a:rPr lang="en-US" sz="1800" dirty="0"/>
              <a:t>B(T’</a:t>
            </a:r>
            <a:r>
              <a:rPr lang="en-US" sz="1800" baseline="-25000" dirty="0"/>
              <a:t>Q</a:t>
            </a:r>
            <a:r>
              <a:rPr lang="en-US" sz="1800" dirty="0"/>
              <a:t>)</a:t>
            </a:r>
            <a:r>
              <a:rPr lang="zh-CN" altLang="en-US" sz="1600" dirty="0"/>
              <a:t>中</a:t>
            </a:r>
            <a:r>
              <a:rPr lang="en-US" altLang="zh-CN" sz="1600" dirty="0"/>
              <a:t>, </a:t>
            </a:r>
            <a:r>
              <a:rPr lang="zh-CN" altLang="en-US" sz="1600" dirty="0"/>
              <a:t>那么当合并两者得到</a:t>
            </a:r>
            <a:r>
              <a:rPr lang="en-US" altLang="zh-CN" sz="1600" dirty="0"/>
              <a:t>z</a:t>
            </a:r>
            <a:r>
              <a:rPr lang="zh-CN" altLang="en-US" sz="1600" dirty="0"/>
              <a:t>时，有左式</a:t>
            </a:r>
            <a:r>
              <a:rPr lang="en-US" altLang="zh-CN" sz="1600" dirty="0"/>
              <a:t>) </a:t>
            </a:r>
            <a:endParaRPr lang="en-US" sz="1600" dirty="0"/>
          </a:p>
        </p:txBody>
      </p:sp>
      <p:pic>
        <p:nvPicPr>
          <p:cNvPr id="11" name="Picture 10">
            <a:extLst>
              <a:ext uri="{FF2B5EF4-FFF2-40B4-BE49-F238E27FC236}">
                <a16:creationId xmlns:a16="http://schemas.microsoft.com/office/drawing/2014/main" id="{4634B802-ABF9-4167-86C6-8E03EBBC4988}"/>
              </a:ext>
            </a:extLst>
          </p:cNvPr>
          <p:cNvPicPr>
            <a:picLocks noChangeAspect="1"/>
          </p:cNvPicPr>
          <p:nvPr/>
        </p:nvPicPr>
        <p:blipFill>
          <a:blip r:embed="rId3"/>
          <a:stretch>
            <a:fillRect/>
          </a:stretch>
        </p:blipFill>
        <p:spPr>
          <a:xfrm>
            <a:off x="8071650" y="6872400"/>
            <a:ext cx="4256229" cy="3429000"/>
          </a:xfrm>
          <a:prstGeom prst="rect">
            <a:avLst/>
          </a:prstGeom>
        </p:spPr>
      </p:pic>
      <p:pic>
        <p:nvPicPr>
          <p:cNvPr id="16" name="Picture 15">
            <a:extLst>
              <a:ext uri="{FF2B5EF4-FFF2-40B4-BE49-F238E27FC236}">
                <a16:creationId xmlns:a16="http://schemas.microsoft.com/office/drawing/2014/main" id="{74902337-584E-44BB-BC32-DA6A3962AC23}"/>
              </a:ext>
            </a:extLst>
          </p:cNvPr>
          <p:cNvPicPr>
            <a:picLocks noChangeAspect="1"/>
          </p:cNvPicPr>
          <p:nvPr/>
        </p:nvPicPr>
        <p:blipFill>
          <a:blip r:embed="rId4"/>
          <a:stretch>
            <a:fillRect/>
          </a:stretch>
        </p:blipFill>
        <p:spPr>
          <a:xfrm>
            <a:off x="10122217" y="6324388"/>
            <a:ext cx="2066925" cy="561975"/>
          </a:xfrm>
          <a:prstGeom prst="rect">
            <a:avLst/>
          </a:prstGeom>
        </p:spPr>
      </p:pic>
      <mc:AlternateContent xmlns:mc="http://schemas.openxmlformats.org/markup-compatibility/2006">
        <mc:Choice xmlns:a14="http://schemas.microsoft.com/office/drawing/2010/main" Requires="a14">
          <p:sp>
            <p:nvSpPr>
              <p:cNvPr id="20" name="Content Placeholder 4">
                <a:extLst>
                  <a:ext uri="{FF2B5EF4-FFF2-40B4-BE49-F238E27FC236}">
                    <a16:creationId xmlns:a16="http://schemas.microsoft.com/office/drawing/2014/main" id="{3F5DF69B-B515-4A95-9A35-3AE65FA2A3B7}"/>
                  </a:ext>
                </a:extLst>
              </p:cNvPr>
              <p:cNvSpPr>
                <a:spLocks noGrp="1"/>
              </p:cNvSpPr>
              <p:nvPr>
                <p:ph sz="half" idx="2"/>
              </p:nvPr>
            </p:nvSpPr>
            <p:spPr>
              <a:xfrm>
                <a:off x="1097280" y="2582335"/>
                <a:ext cx="4937760" cy="3286760"/>
              </a:xfrm>
            </p:spPr>
            <p:txBody>
              <a:bodyPr>
                <a:normAutofit fontScale="62500" lnSpcReduction="20000"/>
              </a:bodyPr>
              <a:lstStyle/>
              <a:p>
                <a:pPr marL="0" indent="0">
                  <a:buNone/>
                </a:pPr>
                <a:r>
                  <a:rPr lang="en-US" altLang="zh-CN" dirty="0"/>
                  <a:t>1.</a:t>
                </a:r>
                <a14:m>
                  <m:oMath xmlns:m="http://schemas.openxmlformats.org/officeDocument/2006/math">
                    <m:r>
                      <a:rPr lang="zh-CN" altLang="en-US" i="1" dirty="0" smtClean="0">
                        <a:latin typeface="Cambria Math" panose="02040503050406030204" pitchFamily="18" charset="0"/>
                      </a:rPr>
                      <m:t>选</m:t>
                    </m:r>
                    <m:r>
                      <m:rPr>
                        <m:sty m:val="p"/>
                      </m:rPr>
                      <a:rPr lang="en-US" altLang="zh-CN" i="1" dirty="0">
                        <a:latin typeface="Cambria Math" panose="02040503050406030204" pitchFamily="18" charset="0"/>
                      </a:rPr>
                      <m:t>a</m:t>
                    </m:r>
                    <m:r>
                      <a:rPr lang="zh-CN" altLang="en-US" i="1" dirty="0" smtClean="0">
                        <a:latin typeface="Cambria Math" panose="02040503050406030204" pitchFamily="18" charset="0"/>
                      </a:rPr>
                      <m:t>作为</m:t>
                    </m:r>
                    <m:r>
                      <a:rPr lang="zh-CN" altLang="en-US" i="1" dirty="0">
                        <a:latin typeface="Cambria Math" panose="02040503050406030204" pitchFamily="18" charset="0"/>
                      </a:rPr>
                      <m:t>解集</m:t>
                    </m:r>
                    <m:r>
                      <a:rPr lang="zh-CN" altLang="en-US" i="1" dirty="0" smtClean="0">
                        <a:latin typeface="Cambria Math" panose="02040503050406030204" pitchFamily="18" charset="0"/>
                      </a:rPr>
                      <m:t>中</m:t>
                    </m:r>
                    <m:r>
                      <a:rPr lang="zh-CN" altLang="en-US" i="1" dirty="0">
                        <a:latin typeface="Cambria Math" panose="02040503050406030204" pitchFamily="18" charset="0"/>
                      </a:rPr>
                      <m:t>一个</m:t>
                    </m:r>
                    <m:r>
                      <a:rPr lang="zh-CN" altLang="en-US" i="1" dirty="0" smtClean="0">
                        <a:latin typeface="Cambria Math" panose="02040503050406030204" pitchFamily="18" charset="0"/>
                      </a:rPr>
                      <m:t>元素</m:t>
                    </m:r>
                    <m:r>
                      <a:rPr lang="zh-CN" altLang="en-US" i="1" dirty="0">
                        <a:latin typeface="Cambria Math" panose="02040503050406030204" pitchFamily="18" charset="0"/>
                      </a:rPr>
                      <m:t>、</m:t>
                    </m:r>
                    <m:r>
                      <a:rPr lang="zh-CN" altLang="en-US" i="1" dirty="0" smtClean="0">
                        <a:latin typeface="Cambria Math" panose="02040503050406030204" pitchFamily="18" charset="0"/>
                      </a:rPr>
                      <m:t>子问题</m:t>
                    </m:r>
                    <m:r>
                      <a:rPr lang="zh-CN" altLang="en-US" i="1" dirty="0">
                        <a:latin typeface="Cambria Math" panose="02040503050406030204" pitchFamily="18" charset="0"/>
                      </a:rPr>
                      <m:t>解</m:t>
                    </m:r>
                    <m:r>
                      <a:rPr lang="zh-CN" altLang="en-US" i="1" dirty="0" smtClean="0">
                        <a:latin typeface="Cambria Math" panose="02040503050406030204" pitchFamily="18" charset="0"/>
                      </a:rPr>
                      <m:t>，</m:t>
                    </m:r>
                    <m:r>
                      <a:rPr lang="zh-CN" altLang="en-US" i="1" dirty="0">
                        <a:latin typeface="Cambria Math" panose="02040503050406030204" pitchFamily="18" charset="0"/>
                      </a:rPr>
                      <m:t>和原问题</m:t>
                    </m:r>
                    <m:r>
                      <a:rPr lang="zh-CN" altLang="en-US" i="1" dirty="0" smtClean="0">
                        <a:latin typeface="Cambria Math" panose="02040503050406030204" pitchFamily="18" charset="0"/>
                      </a:rPr>
                      <m:t>解</m:t>
                    </m:r>
                    <m:r>
                      <a:rPr lang="zh-CN" altLang="en-US" i="1" dirty="0">
                        <a:latin typeface="Cambria Math" panose="02040503050406030204" pitchFamily="18" charset="0"/>
                      </a:rPr>
                      <m:t>的</m:t>
                    </m:r>
                    <m:r>
                      <a:rPr lang="zh-CN" altLang="en-US" i="1" dirty="0">
                        <a:latin typeface="Cambria Math" panose="02040503050406030204" pitchFamily="18" charset="0"/>
                      </a:rPr>
                      <m:t>关系</m:t>
                    </m:r>
                    <m:r>
                      <a:rPr lang="zh-CN" altLang="en-US" i="1" dirty="0">
                        <a:latin typeface="Cambria Math" panose="02040503050406030204" pitchFamily="18" charset="0"/>
                      </a:rPr>
                      <m:t>：</m:t>
                    </m:r>
                    <m:r>
                      <a:rPr lang="en-US" altLang="zh-CN" i="1" dirty="0">
                        <a:latin typeface="Cambria Math" panose="02040503050406030204" pitchFamily="18" charset="0"/>
                      </a:rPr>
                      <m:t> </m:t>
                    </m:r>
                  </m:oMath>
                </a14:m>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0" dirty="0" smtClean="0">
                          <a:latin typeface="Cambria Math" panose="02040503050406030204" pitchFamily="18" charset="0"/>
                        </a:rPr>
                        <m:t>1+</m:t>
                      </m:r>
                      <m:d>
                        <m:dPr>
                          <m:begChr m:val="|"/>
                          <m:endChr m:val="|"/>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𝐵</m:t>
                          </m:r>
                          <m:d>
                            <m:dPr>
                              <m:ctrlPr>
                                <a:rPr lang="en-US" altLang="zh-CN" i="1" dirty="0" smtClean="0">
                                  <a:latin typeface="Cambria Math" panose="02040503050406030204" pitchFamily="18" charset="0"/>
                                </a:rPr>
                              </m:ctrlPr>
                            </m:dPr>
                            <m:e>
                              <m:r>
                                <m:rPr>
                                  <m:sty m:val="p"/>
                                </m:rPr>
                                <a:rPr lang="en-US" altLang="zh-CN" b="0" i="0" dirty="0" smtClean="0">
                                  <a:latin typeface="Cambria Math" panose="02040503050406030204" pitchFamily="18" charset="0"/>
                                </a:rPr>
                                <m:t>S</m:t>
                              </m:r>
                              <m:r>
                                <a:rPr lang="en-US" altLang="zh-CN" i="0" dirty="0" smtClean="0">
                                  <a:latin typeface="Cambria Math" panose="02040503050406030204" pitchFamily="18" charset="0"/>
                                </a:rPr>
                                <m:t>−</m:t>
                              </m:r>
                              <m:r>
                                <m:rPr>
                                  <m:nor/>
                                </m:rPr>
                                <a:rPr lang="en-US" altLang="zh-CN" b="0" i="0" dirty="0" smtClean="0">
                                  <a:latin typeface="Cambria Math" panose="02040503050406030204" pitchFamily="18" charset="0"/>
                                </a:rPr>
                                <m:t>c</m:t>
                              </m:r>
                              <m:r>
                                <m:rPr>
                                  <m:nor/>
                                </m:rPr>
                                <a:rPr lang="en-US" altLang="zh-CN" b="0" i="0" dirty="0" smtClean="0">
                                  <a:latin typeface="Cambria Math" panose="02040503050406030204" pitchFamily="18" charset="0"/>
                                </a:rPr>
                                <m:t>(</m:t>
                              </m:r>
                              <m:r>
                                <m:rPr>
                                  <m:nor/>
                                </m:rPr>
                                <a:rPr lang="en-US" altLang="zh-CN" dirty="0"/>
                                <m:t>a</m:t>
                              </m:r>
                              <m:r>
                                <a:rPr lang="en-US" altLang="zh-CN" b="0" i="1" dirty="0" smtClean="0">
                                  <a:latin typeface="Cambria Math" panose="02040503050406030204" pitchFamily="18" charset="0"/>
                                </a:rPr>
                                <m:t>)</m:t>
                              </m:r>
                            </m:e>
                          </m:d>
                        </m:e>
                      </m:d>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𝐵</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𝑆</m:t>
                              </m:r>
                            </m:e>
                          </m:d>
                        </m:e>
                      </m:d>
                      <m:r>
                        <a:rPr lang="zh-CN" altLang="en-US" i="1" dirty="0">
                          <a:latin typeface="Cambria Math" panose="02040503050406030204" pitchFamily="18" charset="0"/>
                        </a:rPr>
                        <m:t>，</m:t>
                      </m:r>
                      <m:r>
                        <m:rPr>
                          <m:sty m:val="p"/>
                        </m:rPr>
                        <a:rPr lang="en-US" altLang="zh-CN" b="0" i="0" dirty="0" smtClean="0">
                          <a:latin typeface="Cambria Math" panose="02040503050406030204" pitchFamily="18" charset="0"/>
                        </a:rPr>
                        <m:t>c</m:t>
                      </m:r>
                      <m:d>
                        <m:dPr>
                          <m:ctrlPr>
                            <a:rPr lang="en-US" altLang="zh-CN" b="0" i="0" dirty="0" smtClean="0">
                              <a:latin typeface="Cambria Math" panose="02040503050406030204" pitchFamily="18" charset="0"/>
                            </a:rPr>
                          </m:ctrlPr>
                        </m:dPr>
                        <m:e>
                          <m:r>
                            <m:rPr>
                              <m:sty m:val="p"/>
                            </m:rPr>
                            <a:rPr lang="en-US" altLang="zh-CN" b="0" i="0" dirty="0" smtClean="0">
                              <a:latin typeface="Cambria Math" panose="02040503050406030204" pitchFamily="18" charset="0"/>
                            </a:rPr>
                            <m:t>a</m:t>
                          </m:r>
                        </m:e>
                      </m:d>
                      <m:r>
                        <a:rPr lang="zh-CN" altLang="en-US" i="1" dirty="0">
                          <a:latin typeface="Cambria Math" panose="02040503050406030204" pitchFamily="18" charset="0"/>
                        </a:rPr>
                        <m:t>表示</m:t>
                      </m:r>
                      <m:r>
                        <a:rPr lang="zh-CN" altLang="en-US" i="1" dirty="0" smtClean="0">
                          <a:latin typeface="Cambria Math" panose="02040503050406030204" pitchFamily="18" charset="0"/>
                        </a:rPr>
                        <m:t>和</m:t>
                      </m:r>
                      <m:r>
                        <m:rPr>
                          <m:sty m:val="p"/>
                        </m:rPr>
                        <a:rPr lang="en-US" altLang="zh-CN" i="1" dirty="0">
                          <a:latin typeface="Cambria Math" panose="02040503050406030204" pitchFamily="18" charset="0"/>
                        </a:rPr>
                        <m:t>a</m:t>
                      </m:r>
                      <m:r>
                        <a:rPr lang="zh-CN" altLang="en-US" i="1" dirty="0" smtClean="0">
                          <a:latin typeface="Cambria Math" panose="02040503050406030204" pitchFamily="18" charset="0"/>
                        </a:rPr>
                        <m:t>重叠</m:t>
                      </m:r>
                      <m:r>
                        <a:rPr lang="zh-CN" altLang="en-US" i="1" dirty="0">
                          <a:latin typeface="Cambria Math" panose="02040503050406030204" pitchFamily="18" charset="0"/>
                        </a:rPr>
                        <m:t>的</m:t>
                      </m:r>
                      <m:r>
                        <a:rPr lang="zh-CN" altLang="en-US" i="1" dirty="0" smtClean="0">
                          <a:latin typeface="Cambria Math" panose="02040503050406030204" pitchFamily="18" charset="0"/>
                        </a:rPr>
                        <m:t>活动</m:t>
                      </m:r>
                      <m:r>
                        <a:rPr lang="zh-CN" altLang="en-US" i="1" dirty="0">
                          <a:latin typeface="Cambria Math" panose="02040503050406030204" pitchFamily="18" charset="0"/>
                        </a:rPr>
                        <m:t>集合</m:t>
                      </m:r>
                    </m:oMath>
                  </m:oMathPara>
                </a14:m>
                <a:endParaRPr lang="en-US" altLang="zh-CN" dirty="0"/>
              </a:p>
              <a:p>
                <a:pPr marL="0" indent="0">
                  <a:buNone/>
                </a:pPr>
                <a:r>
                  <a:rPr lang="en-US" altLang="zh-CN" dirty="0"/>
                  <a:t>2. </a:t>
                </a:r>
                <a:r>
                  <a:rPr lang="zh-CN" altLang="en-US" dirty="0"/>
                  <a:t>令贪心后子问题的最优解是</a:t>
                </a:r>
                <a:r>
                  <a:rPr lang="en-US" altLang="zh-CN" dirty="0"/>
                  <a:t>B(S-c(a</a:t>
                </a:r>
                <a:r>
                  <a:rPr lang="en-US" altLang="zh-CN" baseline="-25000" dirty="0"/>
                  <a:t>m</a:t>
                </a:r>
                <a:r>
                  <a:rPr lang="en-US" altLang="zh-CN" dirty="0"/>
                  <a:t>))</a:t>
                </a:r>
                <a:r>
                  <a:rPr lang="zh-CN" altLang="en-US" dirty="0"/>
                  <a:t>*</a:t>
                </a:r>
                <a:r>
                  <a:rPr lang="en-US" altLang="zh-CN" dirty="0"/>
                  <a:t>, </a:t>
                </a:r>
                <a:r>
                  <a:rPr lang="zh-CN" altLang="en-US" dirty="0"/>
                  <a:t>想证明</a:t>
                </a:r>
                <a:r>
                  <a:rPr lang="en-US" altLang="zh-CN" dirty="0"/>
                  <a:t>:</a:t>
                </a:r>
              </a:p>
              <a:p>
                <a:pPr marL="0" indent="0">
                  <a:buNone/>
                </a:pPr>
                <a:r>
                  <a:rPr lang="en-US" altLang="zh-CN" dirty="0"/>
                  <a:t>	|B(S)| = 1 + |B(S-c(a</a:t>
                </a:r>
                <a:r>
                  <a:rPr lang="en-US" altLang="zh-CN" baseline="-25000" dirty="0"/>
                  <a:t>m</a:t>
                </a:r>
                <a:r>
                  <a:rPr lang="en-US" altLang="zh-CN" dirty="0"/>
                  <a:t>))*| </a:t>
                </a:r>
                <a:r>
                  <a:rPr lang="zh-CN" altLang="en-US" dirty="0"/>
                  <a:t>也为最优，</a:t>
                </a:r>
                <a:endParaRPr lang="en-US" altLang="zh-CN" dirty="0"/>
              </a:p>
              <a:p>
                <a:pPr marL="0" indent="0">
                  <a:buNone/>
                </a:pPr>
                <a:r>
                  <a:rPr lang="en-US" altLang="zh-CN" dirty="0"/>
                  <a:t>3. </a:t>
                </a:r>
                <a:r>
                  <a:rPr lang="zh-CN" altLang="en-US" dirty="0"/>
                  <a:t>反证法，假设</a:t>
                </a:r>
                <a:r>
                  <a:rPr lang="en-US" altLang="zh-CN" dirty="0"/>
                  <a:t>B(S)</a:t>
                </a:r>
                <a:r>
                  <a:rPr lang="zh-CN" altLang="en-US" dirty="0"/>
                  <a:t>不是最优解，则存在</a:t>
                </a:r>
                <a:r>
                  <a:rPr lang="en-US" altLang="zh-CN" dirty="0"/>
                  <a:t>B(S)’ </a:t>
                </a:r>
                <a:r>
                  <a:rPr lang="zh-CN" altLang="en-US" dirty="0"/>
                  <a:t>使得</a:t>
                </a:r>
                <a:endParaRPr lang="en-US" altLang="zh-CN" dirty="0"/>
              </a:p>
              <a:p>
                <a:r>
                  <a:rPr lang="en-US" altLang="zh-CN" dirty="0"/>
                  <a:t>|B(S)’| &gt; |B(S)|</a:t>
                </a:r>
                <a:r>
                  <a:rPr lang="zh-CN" altLang="en-US" dirty="0"/>
                  <a:t>，所以</a:t>
                </a:r>
                <a:endParaRPr lang="en-US" altLang="zh-CN" dirty="0"/>
              </a:p>
              <a:p>
                <a:r>
                  <a:rPr lang="en-US" altLang="zh-CN" dirty="0"/>
                  <a:t>|B(S)’|= 1+|B(S- c(a</a:t>
                </a:r>
                <a:r>
                  <a:rPr lang="en-US" altLang="zh-CN" baseline="-25000" dirty="0"/>
                  <a:t>m</a:t>
                </a:r>
                <a:r>
                  <a:rPr lang="en-US" altLang="zh-CN" dirty="0"/>
                  <a:t>))’|  </a:t>
                </a:r>
              </a:p>
              <a:p>
                <a:r>
                  <a:rPr lang="en-US" altLang="zh-CN" dirty="0"/>
                  <a:t>             &gt; |B(s)| = 1+|B(S- c(a</a:t>
                </a:r>
                <a:r>
                  <a:rPr lang="en-US" altLang="zh-CN" baseline="-25000" dirty="0"/>
                  <a:t>m</a:t>
                </a:r>
                <a:r>
                  <a:rPr lang="en-US" altLang="zh-CN" dirty="0"/>
                  <a:t>))</a:t>
                </a:r>
                <a:r>
                  <a:rPr lang="zh-CN" altLang="en-US" dirty="0"/>
                  <a:t>*</a:t>
                </a:r>
                <a:r>
                  <a:rPr lang="en-US" altLang="zh-CN" dirty="0"/>
                  <a:t>| </a:t>
                </a:r>
              </a:p>
              <a:p>
                <a:r>
                  <a:rPr lang="zh-CN" altLang="en-US" dirty="0"/>
                  <a:t>得到</a:t>
                </a:r>
                <a:r>
                  <a:rPr lang="en-US" altLang="zh-CN" dirty="0"/>
                  <a:t>|B(S-c(a</a:t>
                </a:r>
                <a:r>
                  <a:rPr lang="en-US" altLang="zh-CN" baseline="-25000" dirty="0"/>
                  <a:t>m</a:t>
                </a:r>
                <a:r>
                  <a:rPr lang="en-US" altLang="zh-CN" dirty="0"/>
                  <a:t>))</a:t>
                </a:r>
                <a:r>
                  <a:rPr lang="zh-CN" altLang="en-US" dirty="0"/>
                  <a:t>*</a:t>
                </a:r>
                <a:r>
                  <a:rPr lang="en-US" altLang="zh-CN" dirty="0"/>
                  <a:t>| &lt; |B(S-c(a</a:t>
                </a:r>
                <a:r>
                  <a:rPr lang="en-US" altLang="zh-CN" baseline="-25000" dirty="0"/>
                  <a:t>m</a:t>
                </a:r>
                <a:r>
                  <a:rPr lang="en-US" altLang="zh-CN" dirty="0"/>
                  <a:t>))’|, </a:t>
                </a:r>
                <a:r>
                  <a:rPr lang="zh-CN" altLang="en-US" dirty="0"/>
                  <a:t>与前提</a:t>
                </a:r>
                <a:endParaRPr lang="en-US" altLang="zh-CN" dirty="0"/>
              </a:p>
              <a:p>
                <a:r>
                  <a:rPr lang="en-US" altLang="zh-CN" dirty="0"/>
                  <a:t>B(S-c(a</a:t>
                </a:r>
                <a:r>
                  <a:rPr lang="en-US" altLang="zh-CN" baseline="-25000" dirty="0"/>
                  <a:t>m</a:t>
                </a:r>
                <a:r>
                  <a:rPr lang="en-US" altLang="zh-CN" dirty="0"/>
                  <a:t>))</a:t>
                </a:r>
                <a:r>
                  <a:rPr lang="zh-CN" altLang="en-US" dirty="0"/>
                  <a:t>*是子问题最优解矛盾，所以</a:t>
                </a:r>
                <a:r>
                  <a:rPr lang="en-US" altLang="zh-CN" dirty="0"/>
                  <a:t>B(S)</a:t>
                </a:r>
                <a:r>
                  <a:rPr lang="zh-CN" altLang="en-US" dirty="0"/>
                  <a:t>是最优解</a:t>
                </a:r>
                <a:endParaRPr lang="en-US" altLang="zh-CN" dirty="0"/>
              </a:p>
            </p:txBody>
          </p:sp>
        </mc:Choice>
        <mc:Fallback>
          <p:sp>
            <p:nvSpPr>
              <p:cNvPr id="20" name="Content Placeholder 4">
                <a:extLst>
                  <a:ext uri="{FF2B5EF4-FFF2-40B4-BE49-F238E27FC236}">
                    <a16:creationId xmlns:a16="http://schemas.microsoft.com/office/drawing/2014/main" id="{3F5DF69B-B515-4A95-9A35-3AE65FA2A3B7}"/>
                  </a:ext>
                </a:extLst>
              </p:cNvPr>
              <p:cNvSpPr>
                <a:spLocks noGrp="1" noRot="1" noChangeAspect="1" noMove="1" noResize="1" noEditPoints="1" noAdjustHandles="1" noChangeArrowheads="1" noChangeShapeType="1" noTextEdit="1"/>
              </p:cNvSpPr>
              <p:nvPr>
                <p:ph sz="half" idx="2"/>
              </p:nvPr>
            </p:nvSpPr>
            <p:spPr>
              <a:xfrm>
                <a:off x="1097280" y="2582335"/>
                <a:ext cx="4937760" cy="3286760"/>
              </a:xfrm>
              <a:blipFill>
                <a:blip r:embed="rId5"/>
                <a:stretch>
                  <a:fillRect l="-1975" t="-1670"/>
                </a:stretch>
              </a:blipFill>
            </p:spPr>
            <p:txBody>
              <a:bodyPr/>
              <a:lstStyle/>
              <a:p>
                <a:r>
                  <a:rPr lang="en-US">
                    <a:noFill/>
                  </a:rPr>
                  <a:t> </a:t>
                </a:r>
              </a:p>
            </p:txBody>
          </p:sp>
        </mc:Fallback>
      </mc:AlternateContent>
    </p:spTree>
    <p:extLst>
      <p:ext uri="{BB962C8B-B14F-4D97-AF65-F5344CB8AC3E}">
        <p14:creationId xmlns:p14="http://schemas.microsoft.com/office/powerpoint/2010/main" val="3570394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4BAFA6-7099-48DC-A47A-61F850DC23D5}"/>
              </a:ext>
            </a:extLst>
          </p:cNvPr>
          <p:cNvSpPr>
            <a:spLocks noGrp="1"/>
          </p:cNvSpPr>
          <p:nvPr>
            <p:ph type="title"/>
          </p:nvPr>
        </p:nvSpPr>
        <p:spPr/>
        <p:txBody>
          <a:bodyPr/>
          <a:lstStyle/>
          <a:p>
            <a:r>
              <a:rPr lang="zh-CN" altLang="en-US" dirty="0"/>
              <a:t>小结</a:t>
            </a:r>
            <a:endParaRPr lang="en-US" dirty="0"/>
          </a:p>
        </p:txBody>
      </p:sp>
      <p:sp>
        <p:nvSpPr>
          <p:cNvPr id="8" name="Text Placeholder 7">
            <a:extLst>
              <a:ext uri="{FF2B5EF4-FFF2-40B4-BE49-F238E27FC236}">
                <a16:creationId xmlns:a16="http://schemas.microsoft.com/office/drawing/2014/main" id="{AFA9F396-AC72-40AE-9628-4F470E96F0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07030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0409-A6C5-479E-B4EC-426CE24E6888}"/>
              </a:ext>
            </a:extLst>
          </p:cNvPr>
          <p:cNvSpPr>
            <a:spLocks noGrp="1"/>
          </p:cNvSpPr>
          <p:nvPr>
            <p:ph type="title"/>
          </p:nvPr>
        </p:nvSpPr>
        <p:spPr/>
        <p:txBody>
          <a:bodyPr/>
          <a:lstStyle/>
          <a:p>
            <a:r>
              <a:rPr lang="zh-CN" altLang="en-US" dirty="0"/>
              <a:t>贪心算法与动态规划</a:t>
            </a:r>
            <a:endParaRPr lang="en-US" dirty="0"/>
          </a:p>
        </p:txBody>
      </p:sp>
      <p:sp>
        <p:nvSpPr>
          <p:cNvPr id="3" name="Content Placeholder 2">
            <a:extLst>
              <a:ext uri="{FF2B5EF4-FFF2-40B4-BE49-F238E27FC236}">
                <a16:creationId xmlns:a16="http://schemas.microsoft.com/office/drawing/2014/main" id="{3B9D8F9F-9A90-4379-9CFF-27FEE337AD73}"/>
              </a:ext>
            </a:extLst>
          </p:cNvPr>
          <p:cNvSpPr>
            <a:spLocks noGrp="1"/>
          </p:cNvSpPr>
          <p:nvPr>
            <p:ph idx="1"/>
          </p:nvPr>
        </p:nvSpPr>
        <p:spPr/>
        <p:txBody>
          <a:bodyPr/>
          <a:lstStyle/>
          <a:p>
            <a:r>
              <a:rPr lang="en-US" altLang="zh-CN" dirty="0"/>
              <a:t>- </a:t>
            </a:r>
            <a:r>
              <a:rPr lang="zh-CN" altLang="en-US" dirty="0"/>
              <a:t>某些场合贪心法可以简化动态规划计算，</a:t>
            </a:r>
            <a:endParaRPr lang="en-US" altLang="zh-CN" dirty="0"/>
          </a:p>
          <a:p>
            <a:r>
              <a:rPr lang="en-US" altLang="zh-CN" dirty="0"/>
              <a:t>- </a:t>
            </a:r>
            <a:r>
              <a:rPr lang="zh-CN" altLang="en-US" dirty="0"/>
              <a:t>共享最优子问题的特性。</a:t>
            </a:r>
            <a:endParaRPr lang="en-US" altLang="zh-CN" dirty="0"/>
          </a:p>
          <a:p>
            <a:r>
              <a:rPr lang="en-US" altLang="zh-CN" dirty="0"/>
              <a:t>- </a:t>
            </a:r>
            <a:r>
              <a:rPr lang="zh-CN" altLang="en-US" dirty="0"/>
              <a:t>贪心策略未必可以到达最优解</a:t>
            </a:r>
            <a:endParaRPr lang="en-US" altLang="zh-CN" dirty="0"/>
          </a:p>
          <a:p>
            <a:r>
              <a:rPr lang="zh-CN" altLang="en-US" dirty="0"/>
              <a:t>用途：</a:t>
            </a:r>
            <a:endParaRPr lang="en-US" altLang="zh-CN" dirty="0"/>
          </a:p>
          <a:p>
            <a:r>
              <a:rPr lang="en-US" altLang="zh-CN" dirty="0"/>
              <a:t>Decoding: Local maximum, Beam Search, Viterbi …</a:t>
            </a:r>
          </a:p>
          <a:p>
            <a:endParaRPr lang="en-US" dirty="0"/>
          </a:p>
        </p:txBody>
      </p:sp>
    </p:spTree>
    <p:extLst>
      <p:ext uri="{BB962C8B-B14F-4D97-AF65-F5344CB8AC3E}">
        <p14:creationId xmlns:p14="http://schemas.microsoft.com/office/powerpoint/2010/main" val="262267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59F1-3E20-4DE2-9FE2-7BE852B66C38}"/>
              </a:ext>
            </a:extLst>
          </p:cNvPr>
          <p:cNvSpPr>
            <a:spLocks noGrp="1"/>
          </p:cNvSpPr>
          <p:nvPr>
            <p:ph type="title"/>
          </p:nvPr>
        </p:nvSpPr>
        <p:spPr/>
        <p:txBody>
          <a:bodyPr/>
          <a:lstStyle/>
          <a:p>
            <a:r>
              <a:rPr lang="zh-CN" altLang="en-US" dirty="0"/>
              <a:t>回顾</a:t>
            </a:r>
            <a:r>
              <a:rPr lang="en-US" altLang="zh-CN" dirty="0"/>
              <a:t>Fibonacci</a:t>
            </a:r>
            <a:endParaRPr lang="en-US" dirty="0"/>
          </a:p>
        </p:txBody>
      </p:sp>
      <p:pic>
        <p:nvPicPr>
          <p:cNvPr id="5" name="Content Placeholder 4">
            <a:extLst>
              <a:ext uri="{FF2B5EF4-FFF2-40B4-BE49-F238E27FC236}">
                <a16:creationId xmlns:a16="http://schemas.microsoft.com/office/drawing/2014/main" id="{C54DF546-E678-4401-AE07-9E81D5C80383}"/>
              </a:ext>
            </a:extLst>
          </p:cNvPr>
          <p:cNvPicPr>
            <a:picLocks noGrp="1" noChangeAspect="1"/>
          </p:cNvPicPr>
          <p:nvPr>
            <p:ph idx="1"/>
          </p:nvPr>
        </p:nvPicPr>
        <p:blipFill>
          <a:blip r:embed="rId2"/>
          <a:stretch>
            <a:fillRect/>
          </a:stretch>
        </p:blipFill>
        <p:spPr>
          <a:xfrm>
            <a:off x="2107075" y="1846263"/>
            <a:ext cx="8038175" cy="4022725"/>
          </a:xfrm>
        </p:spPr>
      </p:pic>
      <p:sp>
        <p:nvSpPr>
          <p:cNvPr id="6" name="TextBox 5">
            <a:extLst>
              <a:ext uri="{FF2B5EF4-FFF2-40B4-BE49-F238E27FC236}">
                <a16:creationId xmlns:a16="http://schemas.microsoft.com/office/drawing/2014/main" id="{E9A4ECC0-B5AE-40D9-B862-7DD6744FEC84}"/>
              </a:ext>
            </a:extLst>
          </p:cNvPr>
          <p:cNvSpPr txBox="1"/>
          <p:nvPr/>
        </p:nvSpPr>
        <p:spPr>
          <a:xfrm>
            <a:off x="8649825" y="3867150"/>
            <a:ext cx="1581150" cy="769441"/>
          </a:xfrm>
          <a:prstGeom prst="rect">
            <a:avLst/>
          </a:prstGeom>
          <a:noFill/>
        </p:spPr>
        <p:txBody>
          <a:bodyPr wrap="square" rtlCol="0">
            <a:spAutoFit/>
          </a:bodyPr>
          <a:lstStyle/>
          <a:p>
            <a:r>
              <a:rPr lang="zh-CN" altLang="en-US" sz="4400" dirty="0">
                <a:solidFill>
                  <a:srgbClr val="FF0000"/>
                </a:solidFill>
              </a:rPr>
              <a:t>问题？</a:t>
            </a:r>
            <a:endParaRPr lang="en-US" sz="4400" dirty="0">
              <a:solidFill>
                <a:srgbClr val="FF0000"/>
              </a:solidFill>
            </a:endParaRPr>
          </a:p>
        </p:txBody>
      </p:sp>
      <p:sp>
        <p:nvSpPr>
          <p:cNvPr id="10" name="Oval 9">
            <a:extLst>
              <a:ext uri="{FF2B5EF4-FFF2-40B4-BE49-F238E27FC236}">
                <a16:creationId xmlns:a16="http://schemas.microsoft.com/office/drawing/2014/main" id="{12C0AF52-B349-45D3-9EC4-24F7DC79E73E}"/>
              </a:ext>
            </a:extLst>
          </p:cNvPr>
          <p:cNvSpPr/>
          <p:nvPr/>
        </p:nvSpPr>
        <p:spPr>
          <a:xfrm>
            <a:off x="2524650" y="3754800"/>
            <a:ext cx="548640" cy="548640"/>
          </a:xfrm>
          <a:prstGeom prst="ellipse">
            <a:avLst/>
          </a:prstGeom>
          <a:solidFill>
            <a:srgbClr val="FF000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Oval 10">
            <a:extLst>
              <a:ext uri="{FF2B5EF4-FFF2-40B4-BE49-F238E27FC236}">
                <a16:creationId xmlns:a16="http://schemas.microsoft.com/office/drawing/2014/main" id="{39B54384-5E0F-41E0-9951-B4CC5613A682}"/>
              </a:ext>
            </a:extLst>
          </p:cNvPr>
          <p:cNvSpPr/>
          <p:nvPr/>
        </p:nvSpPr>
        <p:spPr>
          <a:xfrm>
            <a:off x="5851842" y="2880360"/>
            <a:ext cx="548640" cy="548640"/>
          </a:xfrm>
          <a:prstGeom prst="ellipse">
            <a:avLst/>
          </a:prstGeom>
          <a:solidFill>
            <a:srgbClr val="FF000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Oval 11">
            <a:extLst>
              <a:ext uri="{FF2B5EF4-FFF2-40B4-BE49-F238E27FC236}">
                <a16:creationId xmlns:a16="http://schemas.microsoft.com/office/drawing/2014/main" id="{D2836A46-39F8-46D2-ACF0-ABCAD10EE1A3}"/>
              </a:ext>
            </a:extLst>
          </p:cNvPr>
          <p:cNvSpPr/>
          <p:nvPr/>
        </p:nvSpPr>
        <p:spPr>
          <a:xfrm>
            <a:off x="3953400" y="3754800"/>
            <a:ext cx="548640" cy="548640"/>
          </a:xfrm>
          <a:prstGeom prst="ellipse">
            <a:avLst/>
          </a:prstGeom>
          <a:solidFill>
            <a:srgbClr val="FFC00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4" name="Oval 13">
            <a:extLst>
              <a:ext uri="{FF2B5EF4-FFF2-40B4-BE49-F238E27FC236}">
                <a16:creationId xmlns:a16="http://schemas.microsoft.com/office/drawing/2014/main" id="{49F2AAD6-60F4-4174-8624-8A501242A04A}"/>
              </a:ext>
            </a:extLst>
          </p:cNvPr>
          <p:cNvSpPr/>
          <p:nvPr/>
        </p:nvSpPr>
        <p:spPr>
          <a:xfrm>
            <a:off x="5293677" y="3752940"/>
            <a:ext cx="548640" cy="548640"/>
          </a:xfrm>
          <a:prstGeom prst="ellipse">
            <a:avLst/>
          </a:prstGeom>
          <a:solidFill>
            <a:srgbClr val="FFC00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 name="Oval 14">
            <a:extLst>
              <a:ext uri="{FF2B5EF4-FFF2-40B4-BE49-F238E27FC236}">
                <a16:creationId xmlns:a16="http://schemas.microsoft.com/office/drawing/2014/main" id="{5421F39E-9A19-4ED1-B6A5-348B27983B86}"/>
              </a:ext>
            </a:extLst>
          </p:cNvPr>
          <p:cNvSpPr/>
          <p:nvPr/>
        </p:nvSpPr>
        <p:spPr>
          <a:xfrm>
            <a:off x="2189515" y="4724400"/>
            <a:ext cx="548640" cy="548640"/>
          </a:xfrm>
          <a:prstGeom prst="ellipse">
            <a:avLst/>
          </a:prstGeom>
          <a:solidFill>
            <a:srgbClr val="FFC00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6" name="Oval 15">
            <a:extLst>
              <a:ext uri="{FF2B5EF4-FFF2-40B4-BE49-F238E27FC236}">
                <a16:creationId xmlns:a16="http://schemas.microsoft.com/office/drawing/2014/main" id="{63DDD0E7-A9D7-4342-A1B5-2284087A0E27}"/>
              </a:ext>
            </a:extLst>
          </p:cNvPr>
          <p:cNvSpPr/>
          <p:nvPr/>
        </p:nvSpPr>
        <p:spPr>
          <a:xfrm>
            <a:off x="2915175" y="4724400"/>
            <a:ext cx="548640" cy="548640"/>
          </a:xfrm>
          <a:prstGeom prst="ellipse">
            <a:avLst/>
          </a:prstGeom>
          <a:solidFill>
            <a:srgbClr val="92D05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Oval 16">
            <a:extLst>
              <a:ext uri="{FF2B5EF4-FFF2-40B4-BE49-F238E27FC236}">
                <a16:creationId xmlns:a16="http://schemas.microsoft.com/office/drawing/2014/main" id="{6E53C9DF-43F7-4777-969F-D6E00C26BE21}"/>
              </a:ext>
            </a:extLst>
          </p:cNvPr>
          <p:cNvSpPr/>
          <p:nvPr/>
        </p:nvSpPr>
        <p:spPr>
          <a:xfrm>
            <a:off x="3581925" y="4724400"/>
            <a:ext cx="548640" cy="548640"/>
          </a:xfrm>
          <a:prstGeom prst="ellipse">
            <a:avLst/>
          </a:prstGeom>
          <a:solidFill>
            <a:srgbClr val="92D05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8" name="Oval 17">
            <a:extLst>
              <a:ext uri="{FF2B5EF4-FFF2-40B4-BE49-F238E27FC236}">
                <a16:creationId xmlns:a16="http://schemas.microsoft.com/office/drawing/2014/main" id="{7D1F9D3C-5A80-4DCC-A7BC-8AB021A24865}"/>
              </a:ext>
            </a:extLst>
          </p:cNvPr>
          <p:cNvSpPr/>
          <p:nvPr/>
        </p:nvSpPr>
        <p:spPr>
          <a:xfrm>
            <a:off x="4985927" y="4724400"/>
            <a:ext cx="548640" cy="548640"/>
          </a:xfrm>
          <a:prstGeom prst="ellipse">
            <a:avLst/>
          </a:prstGeom>
          <a:solidFill>
            <a:srgbClr val="92D05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Oval 18">
            <a:extLst>
              <a:ext uri="{FF2B5EF4-FFF2-40B4-BE49-F238E27FC236}">
                <a16:creationId xmlns:a16="http://schemas.microsoft.com/office/drawing/2014/main" id="{EFB476DC-B901-415E-8682-61D4E8B3B206}"/>
              </a:ext>
            </a:extLst>
          </p:cNvPr>
          <p:cNvSpPr/>
          <p:nvPr/>
        </p:nvSpPr>
        <p:spPr>
          <a:xfrm>
            <a:off x="4299038" y="4714875"/>
            <a:ext cx="548640" cy="548640"/>
          </a:xfrm>
          <a:prstGeom prst="ellipse">
            <a:avLst/>
          </a:prstGeom>
          <a:solidFill>
            <a:srgbClr val="00B0F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 name="Oval 19">
            <a:extLst>
              <a:ext uri="{FF2B5EF4-FFF2-40B4-BE49-F238E27FC236}">
                <a16:creationId xmlns:a16="http://schemas.microsoft.com/office/drawing/2014/main" id="{1D36CBC3-3671-403C-A8DB-478328828C1F}"/>
              </a:ext>
            </a:extLst>
          </p:cNvPr>
          <p:cNvSpPr/>
          <p:nvPr/>
        </p:nvSpPr>
        <p:spPr>
          <a:xfrm>
            <a:off x="5645329" y="4724400"/>
            <a:ext cx="548640" cy="548640"/>
          </a:xfrm>
          <a:prstGeom prst="ellipse">
            <a:avLst/>
          </a:prstGeom>
          <a:solidFill>
            <a:srgbClr val="00B0F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 name="Oval 20">
            <a:extLst>
              <a:ext uri="{FF2B5EF4-FFF2-40B4-BE49-F238E27FC236}">
                <a16:creationId xmlns:a16="http://schemas.microsoft.com/office/drawing/2014/main" id="{04408398-0D08-4420-8BF2-4F97A50D7EBD}"/>
              </a:ext>
            </a:extLst>
          </p:cNvPr>
          <p:cNvSpPr/>
          <p:nvPr/>
        </p:nvSpPr>
        <p:spPr>
          <a:xfrm>
            <a:off x="6322528" y="4714875"/>
            <a:ext cx="548640" cy="548640"/>
          </a:xfrm>
          <a:prstGeom prst="ellipse">
            <a:avLst/>
          </a:prstGeom>
          <a:solidFill>
            <a:srgbClr val="00B0F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Oval 21">
            <a:extLst>
              <a:ext uri="{FF2B5EF4-FFF2-40B4-BE49-F238E27FC236}">
                <a16:creationId xmlns:a16="http://schemas.microsoft.com/office/drawing/2014/main" id="{0CCE084C-19D2-486B-8300-7022489C4979}"/>
              </a:ext>
            </a:extLst>
          </p:cNvPr>
          <p:cNvSpPr/>
          <p:nvPr/>
        </p:nvSpPr>
        <p:spPr>
          <a:xfrm>
            <a:off x="6631993" y="3752940"/>
            <a:ext cx="548640" cy="548640"/>
          </a:xfrm>
          <a:prstGeom prst="ellipse">
            <a:avLst/>
          </a:prstGeom>
          <a:solidFill>
            <a:srgbClr val="92D050">
              <a:alpha val="33000"/>
            </a:srgbClr>
          </a:solidFill>
          <a:ln w="18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TextBox 22">
            <a:extLst>
              <a:ext uri="{FF2B5EF4-FFF2-40B4-BE49-F238E27FC236}">
                <a16:creationId xmlns:a16="http://schemas.microsoft.com/office/drawing/2014/main" id="{2FC38643-431A-41E1-B378-901F0C1D1FBE}"/>
              </a:ext>
            </a:extLst>
          </p:cNvPr>
          <p:cNvSpPr txBox="1"/>
          <p:nvPr/>
        </p:nvSpPr>
        <p:spPr>
          <a:xfrm>
            <a:off x="5448300" y="5484267"/>
            <a:ext cx="6124268" cy="769441"/>
          </a:xfrm>
          <a:prstGeom prst="rect">
            <a:avLst/>
          </a:prstGeom>
          <a:noFill/>
        </p:spPr>
        <p:txBody>
          <a:bodyPr wrap="square" rtlCol="0">
            <a:spAutoFit/>
          </a:bodyPr>
          <a:lstStyle/>
          <a:p>
            <a:r>
              <a:rPr lang="zh-CN" altLang="en-US" sz="4400" dirty="0">
                <a:solidFill>
                  <a:srgbClr val="FF0000"/>
                </a:solidFill>
              </a:rPr>
              <a:t>大量子问题的重复计算！</a:t>
            </a:r>
            <a:endParaRPr lang="en-US" sz="4400" dirty="0">
              <a:solidFill>
                <a:srgbClr val="FF0000"/>
              </a:solidFill>
            </a:endParaRPr>
          </a:p>
        </p:txBody>
      </p:sp>
    </p:spTree>
    <p:extLst>
      <p:ext uri="{BB962C8B-B14F-4D97-AF65-F5344CB8AC3E}">
        <p14:creationId xmlns:p14="http://schemas.microsoft.com/office/powerpoint/2010/main" val="29026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76F5-3BAA-463E-BB0F-F9428E8EE164}"/>
              </a:ext>
            </a:extLst>
          </p:cNvPr>
          <p:cNvSpPr>
            <a:spLocks noGrp="1"/>
          </p:cNvSpPr>
          <p:nvPr>
            <p:ph type="title"/>
          </p:nvPr>
        </p:nvSpPr>
        <p:spPr/>
        <p:txBody>
          <a:bodyPr/>
          <a:lstStyle/>
          <a:p>
            <a:r>
              <a:rPr lang="zh-CN" altLang="en-US" dirty="0"/>
              <a:t>优化：缓存子问题的计算结果</a:t>
            </a:r>
            <a:endParaRPr lang="en-US" dirty="0"/>
          </a:p>
        </p:txBody>
      </p:sp>
      <p:pic>
        <p:nvPicPr>
          <p:cNvPr id="17" name="Content Placeholder 16">
            <a:extLst>
              <a:ext uri="{FF2B5EF4-FFF2-40B4-BE49-F238E27FC236}">
                <a16:creationId xmlns:a16="http://schemas.microsoft.com/office/drawing/2014/main" id="{7C872656-A34E-4FFF-848F-2F4BF0D121DF}"/>
              </a:ext>
            </a:extLst>
          </p:cNvPr>
          <p:cNvPicPr>
            <a:picLocks noGrp="1" noChangeAspect="1"/>
          </p:cNvPicPr>
          <p:nvPr>
            <p:ph sz="half" idx="1"/>
          </p:nvPr>
        </p:nvPicPr>
        <p:blipFill rotWithShape="1">
          <a:blip r:embed="rId3"/>
          <a:stretch/>
        </p:blipFill>
        <p:spPr>
          <a:xfrm>
            <a:off x="6610350" y="1976262"/>
            <a:ext cx="4183380" cy="2094864"/>
          </a:xfrm>
          <a:prstGeom prst="rect">
            <a:avLst/>
          </a:prstGeom>
        </p:spPr>
      </p:pic>
      <p:pic>
        <p:nvPicPr>
          <p:cNvPr id="19" name="Content Placeholder 16">
            <a:extLst>
              <a:ext uri="{FF2B5EF4-FFF2-40B4-BE49-F238E27FC236}">
                <a16:creationId xmlns:a16="http://schemas.microsoft.com/office/drawing/2014/main" id="{BE708A09-CDC3-4D5B-9C49-2D56E359F295}"/>
              </a:ext>
            </a:extLst>
          </p:cNvPr>
          <p:cNvPicPr>
            <a:picLocks noChangeAspect="1"/>
          </p:cNvPicPr>
          <p:nvPr/>
        </p:nvPicPr>
        <p:blipFill rotWithShape="1">
          <a:blip r:embed="rId3"/>
          <a:stretch/>
        </p:blipFill>
        <p:spPr>
          <a:xfrm>
            <a:off x="6610350" y="4071126"/>
            <a:ext cx="4183380" cy="2094864"/>
          </a:xfrm>
          <a:prstGeom prst="rect">
            <a:avLst/>
          </a:prstGeom>
        </p:spPr>
      </p:pic>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E64B6F23-548B-4B44-B051-6F5CEF66C0D5}"/>
                  </a:ext>
                </a:extLst>
              </p14:cNvPr>
              <p14:cNvContentPartPr/>
              <p14:nvPr/>
            </p14:nvContentPartPr>
            <p14:xfrm>
              <a:off x="8058810" y="4436340"/>
              <a:ext cx="1545120" cy="1500120"/>
            </p14:xfrm>
          </p:contentPart>
        </mc:Choice>
        <mc:Fallback xmlns="">
          <p:pic>
            <p:nvPicPr>
              <p:cNvPr id="23" name="Ink 22">
                <a:extLst>
                  <a:ext uri="{FF2B5EF4-FFF2-40B4-BE49-F238E27FC236}">
                    <a16:creationId xmlns:a16="http://schemas.microsoft.com/office/drawing/2014/main" id="{E64B6F23-548B-4B44-B051-6F5CEF66C0D5}"/>
                  </a:ext>
                </a:extLst>
              </p:cNvPr>
              <p:cNvPicPr/>
              <p:nvPr/>
            </p:nvPicPr>
            <p:blipFill>
              <a:blip r:embed="rId5"/>
              <a:stretch>
                <a:fillRect/>
              </a:stretch>
            </p:blipFill>
            <p:spPr>
              <a:xfrm>
                <a:off x="8049810" y="4427340"/>
                <a:ext cx="1562760" cy="1517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50417C29-35DC-4683-A9D7-53E6540B6679}"/>
                  </a:ext>
                </a:extLst>
              </p14:cNvPr>
              <p14:cNvContentPartPr/>
              <p14:nvPr/>
            </p14:nvContentPartPr>
            <p14:xfrm>
              <a:off x="7329450" y="4936020"/>
              <a:ext cx="743760" cy="965160"/>
            </p14:xfrm>
          </p:contentPart>
        </mc:Choice>
        <mc:Fallback xmlns="">
          <p:pic>
            <p:nvPicPr>
              <p:cNvPr id="25" name="Ink 24">
                <a:extLst>
                  <a:ext uri="{FF2B5EF4-FFF2-40B4-BE49-F238E27FC236}">
                    <a16:creationId xmlns:a16="http://schemas.microsoft.com/office/drawing/2014/main" id="{50417C29-35DC-4683-A9D7-53E6540B6679}"/>
                  </a:ext>
                </a:extLst>
              </p:cNvPr>
              <p:cNvPicPr/>
              <p:nvPr/>
            </p:nvPicPr>
            <p:blipFill>
              <a:blip r:embed="rId7"/>
              <a:stretch>
                <a:fillRect/>
              </a:stretch>
            </p:blipFill>
            <p:spPr>
              <a:xfrm>
                <a:off x="7320450" y="4927020"/>
                <a:ext cx="761400" cy="982800"/>
              </a:xfrm>
              <a:prstGeom prst="rect">
                <a:avLst/>
              </a:prstGeom>
            </p:spPr>
          </p:pic>
        </mc:Fallback>
      </mc:AlternateContent>
      <p:grpSp>
        <p:nvGrpSpPr>
          <p:cNvPr id="37" name="Group 36">
            <a:extLst>
              <a:ext uri="{FF2B5EF4-FFF2-40B4-BE49-F238E27FC236}">
                <a16:creationId xmlns:a16="http://schemas.microsoft.com/office/drawing/2014/main" id="{04ACFC08-ABA3-4733-9697-F060BD199E57}"/>
              </a:ext>
            </a:extLst>
          </p:cNvPr>
          <p:cNvGrpSpPr/>
          <p:nvPr/>
        </p:nvGrpSpPr>
        <p:grpSpPr>
          <a:xfrm>
            <a:off x="8928930" y="4350300"/>
            <a:ext cx="302040" cy="129240"/>
            <a:chOff x="8928930" y="4350300"/>
            <a:chExt cx="302040" cy="129240"/>
          </a:xfrm>
        </p:grpSpPr>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1E1E423B-C2AD-41FF-9B43-D71BAE442F6F}"/>
                    </a:ext>
                  </a:extLst>
                </p14:cNvPr>
                <p14:cNvContentPartPr/>
                <p14:nvPr/>
              </p14:nvContentPartPr>
              <p14:xfrm>
                <a:off x="8928930" y="4376220"/>
                <a:ext cx="82080" cy="103320"/>
              </p14:xfrm>
            </p:contentPart>
          </mc:Choice>
          <mc:Fallback xmlns="">
            <p:pic>
              <p:nvPicPr>
                <p:cNvPr id="27" name="Ink 26">
                  <a:extLst>
                    <a:ext uri="{FF2B5EF4-FFF2-40B4-BE49-F238E27FC236}">
                      <a16:creationId xmlns:a16="http://schemas.microsoft.com/office/drawing/2014/main" id="{1E1E423B-C2AD-41FF-9B43-D71BAE442F6F}"/>
                    </a:ext>
                  </a:extLst>
                </p:cNvPr>
                <p:cNvPicPr/>
                <p:nvPr/>
              </p:nvPicPr>
              <p:blipFill>
                <a:blip r:embed="rId9"/>
                <a:stretch>
                  <a:fillRect/>
                </a:stretch>
              </p:blipFill>
              <p:spPr>
                <a:xfrm>
                  <a:off x="8920290" y="4367580"/>
                  <a:ext cx="9972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D8FC207D-20CC-41C9-9A22-BB30C03E8B57}"/>
                    </a:ext>
                  </a:extLst>
                </p14:cNvPr>
                <p14:cNvContentPartPr/>
                <p14:nvPr/>
              </p14:nvContentPartPr>
              <p14:xfrm>
                <a:off x="9036210" y="4362180"/>
                <a:ext cx="67680" cy="95040"/>
              </p14:xfrm>
            </p:contentPart>
          </mc:Choice>
          <mc:Fallback xmlns="">
            <p:pic>
              <p:nvPicPr>
                <p:cNvPr id="28" name="Ink 27">
                  <a:extLst>
                    <a:ext uri="{FF2B5EF4-FFF2-40B4-BE49-F238E27FC236}">
                      <a16:creationId xmlns:a16="http://schemas.microsoft.com/office/drawing/2014/main" id="{D8FC207D-20CC-41C9-9A22-BB30C03E8B57}"/>
                    </a:ext>
                  </a:extLst>
                </p:cNvPr>
                <p:cNvPicPr/>
                <p:nvPr/>
              </p:nvPicPr>
              <p:blipFill>
                <a:blip r:embed="rId11"/>
                <a:stretch>
                  <a:fillRect/>
                </a:stretch>
              </p:blipFill>
              <p:spPr>
                <a:xfrm>
                  <a:off x="9027570" y="4353540"/>
                  <a:ext cx="8532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51780549-BB5A-402A-8325-EA9AE5795101}"/>
                    </a:ext>
                  </a:extLst>
                </p14:cNvPr>
                <p14:cNvContentPartPr/>
                <p14:nvPr/>
              </p14:nvContentPartPr>
              <p14:xfrm>
                <a:off x="9112530" y="4375140"/>
                <a:ext cx="8640" cy="71640"/>
              </p14:xfrm>
            </p:contentPart>
          </mc:Choice>
          <mc:Fallback xmlns="">
            <p:pic>
              <p:nvPicPr>
                <p:cNvPr id="30" name="Ink 29">
                  <a:extLst>
                    <a:ext uri="{FF2B5EF4-FFF2-40B4-BE49-F238E27FC236}">
                      <a16:creationId xmlns:a16="http://schemas.microsoft.com/office/drawing/2014/main" id="{51780549-BB5A-402A-8325-EA9AE5795101}"/>
                    </a:ext>
                  </a:extLst>
                </p:cNvPr>
                <p:cNvPicPr/>
                <p:nvPr/>
              </p:nvPicPr>
              <p:blipFill>
                <a:blip r:embed="rId13"/>
                <a:stretch>
                  <a:fillRect/>
                </a:stretch>
              </p:blipFill>
              <p:spPr>
                <a:xfrm>
                  <a:off x="9103530" y="4366500"/>
                  <a:ext cx="262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5D538E36-FBBE-40FD-8A5A-7ACE29AAD47D}"/>
                    </a:ext>
                  </a:extLst>
                </p14:cNvPr>
                <p14:cNvContentPartPr/>
                <p14:nvPr/>
              </p14:nvContentPartPr>
              <p14:xfrm>
                <a:off x="9162930" y="4350300"/>
                <a:ext cx="68040" cy="109800"/>
              </p14:xfrm>
            </p:contentPart>
          </mc:Choice>
          <mc:Fallback xmlns="">
            <p:pic>
              <p:nvPicPr>
                <p:cNvPr id="31" name="Ink 30">
                  <a:extLst>
                    <a:ext uri="{FF2B5EF4-FFF2-40B4-BE49-F238E27FC236}">
                      <a16:creationId xmlns:a16="http://schemas.microsoft.com/office/drawing/2014/main" id="{5D538E36-FBBE-40FD-8A5A-7ACE29AAD47D}"/>
                    </a:ext>
                  </a:extLst>
                </p:cNvPr>
                <p:cNvPicPr/>
                <p:nvPr/>
              </p:nvPicPr>
              <p:blipFill>
                <a:blip r:embed="rId15"/>
                <a:stretch>
                  <a:fillRect/>
                </a:stretch>
              </p:blipFill>
              <p:spPr>
                <a:xfrm>
                  <a:off x="9154290" y="4341300"/>
                  <a:ext cx="85680" cy="127440"/>
                </a:xfrm>
                <a:prstGeom prst="rect">
                  <a:avLst/>
                </a:prstGeom>
              </p:spPr>
            </p:pic>
          </mc:Fallback>
        </mc:AlternateContent>
      </p:grpSp>
      <p:grpSp>
        <p:nvGrpSpPr>
          <p:cNvPr id="36" name="Group 35">
            <a:extLst>
              <a:ext uri="{FF2B5EF4-FFF2-40B4-BE49-F238E27FC236}">
                <a16:creationId xmlns:a16="http://schemas.microsoft.com/office/drawing/2014/main" id="{93C07617-5132-4881-8320-34AE012AA0C3}"/>
              </a:ext>
            </a:extLst>
          </p:cNvPr>
          <p:cNvGrpSpPr/>
          <p:nvPr/>
        </p:nvGrpSpPr>
        <p:grpSpPr>
          <a:xfrm>
            <a:off x="7838850" y="4735860"/>
            <a:ext cx="301320" cy="137160"/>
            <a:chOff x="7838850" y="4735860"/>
            <a:chExt cx="301320" cy="137160"/>
          </a:xfrm>
        </p:grpSpPr>
        <mc:AlternateContent xmlns:mc="http://schemas.openxmlformats.org/markup-compatibility/2006" xmlns:p14="http://schemas.microsoft.com/office/powerpoint/2010/main">
          <mc:Choice Requires="p14">
            <p:contentPart p14:bwMode="auto" r:id="rId16">
              <p14:nvContentPartPr>
                <p14:cNvPr id="32" name="Ink 31">
                  <a:extLst>
                    <a:ext uri="{FF2B5EF4-FFF2-40B4-BE49-F238E27FC236}">
                      <a16:creationId xmlns:a16="http://schemas.microsoft.com/office/drawing/2014/main" id="{65AA07D6-24BF-4F2F-9491-68EEB0BDE5D6}"/>
                    </a:ext>
                  </a:extLst>
                </p14:cNvPr>
                <p14:cNvContentPartPr/>
                <p14:nvPr/>
              </p14:nvContentPartPr>
              <p14:xfrm>
                <a:off x="7838850" y="4747020"/>
                <a:ext cx="89280" cy="94320"/>
              </p14:xfrm>
            </p:contentPart>
          </mc:Choice>
          <mc:Fallback xmlns="">
            <p:pic>
              <p:nvPicPr>
                <p:cNvPr id="32" name="Ink 31">
                  <a:extLst>
                    <a:ext uri="{FF2B5EF4-FFF2-40B4-BE49-F238E27FC236}">
                      <a16:creationId xmlns:a16="http://schemas.microsoft.com/office/drawing/2014/main" id="{65AA07D6-24BF-4F2F-9491-68EEB0BDE5D6}"/>
                    </a:ext>
                  </a:extLst>
                </p:cNvPr>
                <p:cNvPicPr/>
                <p:nvPr/>
              </p:nvPicPr>
              <p:blipFill>
                <a:blip r:embed="rId17"/>
                <a:stretch>
                  <a:fillRect/>
                </a:stretch>
              </p:blipFill>
              <p:spPr>
                <a:xfrm>
                  <a:off x="7829850" y="4738380"/>
                  <a:ext cx="1069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98C173F6-B8AA-4DB5-B2DB-23E3BBA8E85F}"/>
                    </a:ext>
                  </a:extLst>
                </p14:cNvPr>
                <p14:cNvContentPartPr/>
                <p14:nvPr/>
              </p14:nvContentPartPr>
              <p14:xfrm>
                <a:off x="7938930" y="4788420"/>
                <a:ext cx="44640" cy="84600"/>
              </p14:xfrm>
            </p:contentPart>
          </mc:Choice>
          <mc:Fallback xmlns="">
            <p:pic>
              <p:nvPicPr>
                <p:cNvPr id="33" name="Ink 32">
                  <a:extLst>
                    <a:ext uri="{FF2B5EF4-FFF2-40B4-BE49-F238E27FC236}">
                      <a16:creationId xmlns:a16="http://schemas.microsoft.com/office/drawing/2014/main" id="{98C173F6-B8AA-4DB5-B2DB-23E3BBA8E85F}"/>
                    </a:ext>
                  </a:extLst>
                </p:cNvPr>
                <p:cNvPicPr/>
                <p:nvPr/>
              </p:nvPicPr>
              <p:blipFill>
                <a:blip r:embed="rId19"/>
                <a:stretch>
                  <a:fillRect/>
                </a:stretch>
              </p:blipFill>
              <p:spPr>
                <a:xfrm>
                  <a:off x="7930290" y="4779780"/>
                  <a:ext cx="6228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270EA31C-376E-45AC-82F3-AC0170BA72C9}"/>
                    </a:ext>
                  </a:extLst>
                </p14:cNvPr>
                <p14:cNvContentPartPr/>
                <p14:nvPr/>
              </p14:nvContentPartPr>
              <p14:xfrm>
                <a:off x="8024610" y="4774020"/>
                <a:ext cx="3240" cy="80280"/>
              </p14:xfrm>
            </p:contentPart>
          </mc:Choice>
          <mc:Fallback xmlns="">
            <p:pic>
              <p:nvPicPr>
                <p:cNvPr id="34" name="Ink 33">
                  <a:extLst>
                    <a:ext uri="{FF2B5EF4-FFF2-40B4-BE49-F238E27FC236}">
                      <a16:creationId xmlns:a16="http://schemas.microsoft.com/office/drawing/2014/main" id="{270EA31C-376E-45AC-82F3-AC0170BA72C9}"/>
                    </a:ext>
                  </a:extLst>
                </p:cNvPr>
                <p:cNvPicPr/>
                <p:nvPr/>
              </p:nvPicPr>
              <p:blipFill>
                <a:blip r:embed="rId21"/>
                <a:stretch>
                  <a:fillRect/>
                </a:stretch>
              </p:blipFill>
              <p:spPr>
                <a:xfrm>
                  <a:off x="8015610" y="4765020"/>
                  <a:ext cx="208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E143E4F2-284D-4167-9B53-D8E52A6192AA}"/>
                    </a:ext>
                  </a:extLst>
                </p14:cNvPr>
                <p14:cNvContentPartPr/>
                <p14:nvPr/>
              </p14:nvContentPartPr>
              <p14:xfrm>
                <a:off x="8060610" y="4735860"/>
                <a:ext cx="79560" cy="114840"/>
              </p14:xfrm>
            </p:contentPart>
          </mc:Choice>
          <mc:Fallback xmlns="">
            <p:pic>
              <p:nvPicPr>
                <p:cNvPr id="35" name="Ink 34">
                  <a:extLst>
                    <a:ext uri="{FF2B5EF4-FFF2-40B4-BE49-F238E27FC236}">
                      <a16:creationId xmlns:a16="http://schemas.microsoft.com/office/drawing/2014/main" id="{E143E4F2-284D-4167-9B53-D8E52A6192AA}"/>
                    </a:ext>
                  </a:extLst>
                </p:cNvPr>
                <p:cNvPicPr/>
                <p:nvPr/>
              </p:nvPicPr>
              <p:blipFill>
                <a:blip r:embed="rId23"/>
                <a:stretch>
                  <a:fillRect/>
                </a:stretch>
              </p:blipFill>
              <p:spPr>
                <a:xfrm>
                  <a:off x="8051610" y="4726860"/>
                  <a:ext cx="97200" cy="132480"/>
                </a:xfrm>
                <a:prstGeom prst="rect">
                  <a:avLst/>
                </a:prstGeom>
              </p:spPr>
            </p:pic>
          </mc:Fallback>
        </mc:AlternateContent>
      </p:grpSp>
      <p:grpSp>
        <p:nvGrpSpPr>
          <p:cNvPr id="45" name="Group 44">
            <a:extLst>
              <a:ext uri="{FF2B5EF4-FFF2-40B4-BE49-F238E27FC236}">
                <a16:creationId xmlns:a16="http://schemas.microsoft.com/office/drawing/2014/main" id="{7FB97206-B712-480C-A88D-3657278B8EBA}"/>
              </a:ext>
            </a:extLst>
          </p:cNvPr>
          <p:cNvGrpSpPr/>
          <p:nvPr/>
        </p:nvGrpSpPr>
        <p:grpSpPr>
          <a:xfrm>
            <a:off x="10128450" y="5240940"/>
            <a:ext cx="705600" cy="273960"/>
            <a:chOff x="10128450" y="5240940"/>
            <a:chExt cx="705600" cy="273960"/>
          </a:xfrm>
        </p:grpSpPr>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77D605D1-C445-4006-852A-FEC29B6F313C}"/>
                    </a:ext>
                  </a:extLst>
                </p14:cNvPr>
                <p14:cNvContentPartPr/>
                <p14:nvPr/>
              </p14:nvContentPartPr>
              <p14:xfrm>
                <a:off x="10128450" y="5240940"/>
                <a:ext cx="172800" cy="236880"/>
              </p14:xfrm>
            </p:contentPart>
          </mc:Choice>
          <mc:Fallback xmlns="">
            <p:pic>
              <p:nvPicPr>
                <p:cNvPr id="41" name="Ink 40">
                  <a:extLst>
                    <a:ext uri="{FF2B5EF4-FFF2-40B4-BE49-F238E27FC236}">
                      <a16:creationId xmlns:a16="http://schemas.microsoft.com/office/drawing/2014/main" id="{77D605D1-C445-4006-852A-FEC29B6F313C}"/>
                    </a:ext>
                  </a:extLst>
                </p:cNvPr>
                <p:cNvPicPr/>
                <p:nvPr/>
              </p:nvPicPr>
              <p:blipFill>
                <a:blip r:embed="rId25"/>
                <a:stretch>
                  <a:fillRect/>
                </a:stretch>
              </p:blipFill>
              <p:spPr>
                <a:xfrm>
                  <a:off x="10119810" y="5231940"/>
                  <a:ext cx="19044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2" name="Ink 41">
                  <a:extLst>
                    <a:ext uri="{FF2B5EF4-FFF2-40B4-BE49-F238E27FC236}">
                      <a16:creationId xmlns:a16="http://schemas.microsoft.com/office/drawing/2014/main" id="{A57E95E7-6373-49DA-BC0C-2757F2A0FBA2}"/>
                    </a:ext>
                  </a:extLst>
                </p14:cNvPr>
                <p14:cNvContentPartPr/>
                <p14:nvPr/>
              </p14:nvContentPartPr>
              <p14:xfrm>
                <a:off x="10375410" y="5286660"/>
                <a:ext cx="105480" cy="161280"/>
              </p14:xfrm>
            </p:contentPart>
          </mc:Choice>
          <mc:Fallback xmlns="">
            <p:pic>
              <p:nvPicPr>
                <p:cNvPr id="42" name="Ink 41">
                  <a:extLst>
                    <a:ext uri="{FF2B5EF4-FFF2-40B4-BE49-F238E27FC236}">
                      <a16:creationId xmlns:a16="http://schemas.microsoft.com/office/drawing/2014/main" id="{A57E95E7-6373-49DA-BC0C-2757F2A0FBA2}"/>
                    </a:ext>
                  </a:extLst>
                </p:cNvPr>
                <p:cNvPicPr/>
                <p:nvPr/>
              </p:nvPicPr>
              <p:blipFill>
                <a:blip r:embed="rId27"/>
                <a:stretch>
                  <a:fillRect/>
                </a:stretch>
              </p:blipFill>
              <p:spPr>
                <a:xfrm>
                  <a:off x="10366410" y="5278020"/>
                  <a:ext cx="1231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3" name="Ink 42">
                  <a:extLst>
                    <a:ext uri="{FF2B5EF4-FFF2-40B4-BE49-F238E27FC236}">
                      <a16:creationId xmlns:a16="http://schemas.microsoft.com/office/drawing/2014/main" id="{679A9621-51C4-4B77-A20C-D5490A29B855}"/>
                    </a:ext>
                  </a:extLst>
                </p14:cNvPr>
                <p14:cNvContentPartPr/>
                <p14:nvPr/>
              </p14:nvContentPartPr>
              <p14:xfrm>
                <a:off x="10533090" y="5257860"/>
                <a:ext cx="110880" cy="166680"/>
              </p14:xfrm>
            </p:contentPart>
          </mc:Choice>
          <mc:Fallback xmlns="">
            <p:pic>
              <p:nvPicPr>
                <p:cNvPr id="43" name="Ink 42">
                  <a:extLst>
                    <a:ext uri="{FF2B5EF4-FFF2-40B4-BE49-F238E27FC236}">
                      <a16:creationId xmlns:a16="http://schemas.microsoft.com/office/drawing/2014/main" id="{679A9621-51C4-4B77-A20C-D5490A29B855}"/>
                    </a:ext>
                  </a:extLst>
                </p:cNvPr>
                <p:cNvPicPr/>
                <p:nvPr/>
              </p:nvPicPr>
              <p:blipFill>
                <a:blip r:embed="rId29"/>
                <a:stretch>
                  <a:fillRect/>
                </a:stretch>
              </p:blipFill>
              <p:spPr>
                <a:xfrm>
                  <a:off x="10524090" y="5248860"/>
                  <a:ext cx="1285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4" name="Ink 43">
                  <a:extLst>
                    <a:ext uri="{FF2B5EF4-FFF2-40B4-BE49-F238E27FC236}">
                      <a16:creationId xmlns:a16="http://schemas.microsoft.com/office/drawing/2014/main" id="{55A298EC-BFDC-4188-BA2A-33A0617FFF33}"/>
                    </a:ext>
                  </a:extLst>
                </p14:cNvPr>
                <p14:cNvContentPartPr/>
                <p14:nvPr/>
              </p14:nvContentPartPr>
              <p14:xfrm>
                <a:off x="10682130" y="5264700"/>
                <a:ext cx="151920" cy="250200"/>
              </p14:xfrm>
            </p:contentPart>
          </mc:Choice>
          <mc:Fallback xmlns="">
            <p:pic>
              <p:nvPicPr>
                <p:cNvPr id="44" name="Ink 43">
                  <a:extLst>
                    <a:ext uri="{FF2B5EF4-FFF2-40B4-BE49-F238E27FC236}">
                      <a16:creationId xmlns:a16="http://schemas.microsoft.com/office/drawing/2014/main" id="{55A298EC-BFDC-4188-BA2A-33A0617FFF33}"/>
                    </a:ext>
                  </a:extLst>
                </p:cNvPr>
                <p:cNvPicPr/>
                <p:nvPr/>
              </p:nvPicPr>
              <p:blipFill>
                <a:blip r:embed="rId31"/>
                <a:stretch>
                  <a:fillRect/>
                </a:stretch>
              </p:blipFill>
              <p:spPr>
                <a:xfrm>
                  <a:off x="10673130" y="5256060"/>
                  <a:ext cx="169560" cy="267840"/>
                </a:xfrm>
                <a:prstGeom prst="rect">
                  <a:avLst/>
                </a:prstGeom>
              </p:spPr>
            </p:pic>
          </mc:Fallback>
        </mc:AlternateContent>
      </p:grpSp>
      <p:grpSp>
        <p:nvGrpSpPr>
          <p:cNvPr id="49" name="Group 48">
            <a:extLst>
              <a:ext uri="{FF2B5EF4-FFF2-40B4-BE49-F238E27FC236}">
                <a16:creationId xmlns:a16="http://schemas.microsoft.com/office/drawing/2014/main" id="{75B2311D-CDEA-4B00-B705-166BFC0FF4C5}"/>
              </a:ext>
            </a:extLst>
          </p:cNvPr>
          <p:cNvGrpSpPr/>
          <p:nvPr/>
        </p:nvGrpSpPr>
        <p:grpSpPr>
          <a:xfrm>
            <a:off x="10231050" y="4308900"/>
            <a:ext cx="396360" cy="804600"/>
            <a:chOff x="10231050" y="4308900"/>
            <a:chExt cx="396360" cy="804600"/>
          </a:xfrm>
        </p:grpSpPr>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F86A1840-2FE9-4444-821A-D21F1B63E4A2}"/>
                    </a:ext>
                  </a:extLst>
                </p14:cNvPr>
                <p14:cNvContentPartPr/>
                <p14:nvPr/>
              </p14:nvContentPartPr>
              <p14:xfrm>
                <a:off x="10246530" y="4308900"/>
                <a:ext cx="339480" cy="424080"/>
              </p14:xfrm>
            </p:contentPart>
          </mc:Choice>
          <mc:Fallback xmlns="">
            <p:pic>
              <p:nvPicPr>
                <p:cNvPr id="38" name="Ink 37">
                  <a:extLst>
                    <a:ext uri="{FF2B5EF4-FFF2-40B4-BE49-F238E27FC236}">
                      <a16:creationId xmlns:a16="http://schemas.microsoft.com/office/drawing/2014/main" id="{F86A1840-2FE9-4444-821A-D21F1B63E4A2}"/>
                    </a:ext>
                  </a:extLst>
                </p:cNvPr>
                <p:cNvPicPr/>
                <p:nvPr/>
              </p:nvPicPr>
              <p:blipFill>
                <a:blip r:embed="rId33"/>
                <a:stretch>
                  <a:fillRect/>
                </a:stretch>
              </p:blipFill>
              <p:spPr>
                <a:xfrm>
                  <a:off x="10237530" y="4300260"/>
                  <a:ext cx="35712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571152D7-1C56-4366-96E2-3532D996A792}"/>
                    </a:ext>
                  </a:extLst>
                </p14:cNvPr>
                <p14:cNvContentPartPr/>
                <p14:nvPr/>
              </p14:nvContentPartPr>
              <p14:xfrm>
                <a:off x="10231050" y="4359300"/>
                <a:ext cx="396360" cy="385560"/>
              </p14:xfrm>
            </p:contentPart>
          </mc:Choice>
          <mc:Fallback xmlns="">
            <p:pic>
              <p:nvPicPr>
                <p:cNvPr id="39" name="Ink 38">
                  <a:extLst>
                    <a:ext uri="{FF2B5EF4-FFF2-40B4-BE49-F238E27FC236}">
                      <a16:creationId xmlns:a16="http://schemas.microsoft.com/office/drawing/2014/main" id="{571152D7-1C56-4366-96E2-3532D996A792}"/>
                    </a:ext>
                  </a:extLst>
                </p:cNvPr>
                <p:cNvPicPr/>
                <p:nvPr/>
              </p:nvPicPr>
              <p:blipFill>
                <a:blip r:embed="rId35"/>
                <a:stretch>
                  <a:fillRect/>
                </a:stretch>
              </p:blipFill>
              <p:spPr>
                <a:xfrm>
                  <a:off x="10222410" y="4350300"/>
                  <a:ext cx="41400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6" name="Ink 45">
                  <a:extLst>
                    <a:ext uri="{FF2B5EF4-FFF2-40B4-BE49-F238E27FC236}">
                      <a16:creationId xmlns:a16="http://schemas.microsoft.com/office/drawing/2014/main" id="{E9018C53-0962-4EDF-A54C-5408C08D316D}"/>
                    </a:ext>
                  </a:extLst>
                </p14:cNvPr>
                <p14:cNvContentPartPr/>
                <p14:nvPr/>
              </p14:nvContentPartPr>
              <p14:xfrm>
                <a:off x="10369650" y="4841700"/>
                <a:ext cx="6480" cy="195840"/>
              </p14:xfrm>
            </p:contentPart>
          </mc:Choice>
          <mc:Fallback xmlns="">
            <p:pic>
              <p:nvPicPr>
                <p:cNvPr id="46" name="Ink 45">
                  <a:extLst>
                    <a:ext uri="{FF2B5EF4-FFF2-40B4-BE49-F238E27FC236}">
                      <a16:creationId xmlns:a16="http://schemas.microsoft.com/office/drawing/2014/main" id="{E9018C53-0962-4EDF-A54C-5408C08D316D}"/>
                    </a:ext>
                  </a:extLst>
                </p:cNvPr>
                <p:cNvPicPr/>
                <p:nvPr/>
              </p:nvPicPr>
              <p:blipFill>
                <a:blip r:embed="rId37"/>
                <a:stretch>
                  <a:fillRect/>
                </a:stretch>
              </p:blipFill>
              <p:spPr>
                <a:xfrm>
                  <a:off x="10361010" y="4833060"/>
                  <a:ext cx="241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FD70E679-8485-4953-BEAE-9586433E5DA3}"/>
                    </a:ext>
                  </a:extLst>
                </p14:cNvPr>
                <p14:cNvContentPartPr/>
                <p14:nvPr/>
              </p14:nvContentPartPr>
              <p14:xfrm>
                <a:off x="10393050" y="4839540"/>
                <a:ext cx="31680" cy="235080"/>
              </p14:xfrm>
            </p:contentPart>
          </mc:Choice>
          <mc:Fallback xmlns="">
            <p:pic>
              <p:nvPicPr>
                <p:cNvPr id="47" name="Ink 46">
                  <a:extLst>
                    <a:ext uri="{FF2B5EF4-FFF2-40B4-BE49-F238E27FC236}">
                      <a16:creationId xmlns:a16="http://schemas.microsoft.com/office/drawing/2014/main" id="{FD70E679-8485-4953-BEAE-9586433E5DA3}"/>
                    </a:ext>
                  </a:extLst>
                </p:cNvPr>
                <p:cNvPicPr/>
                <p:nvPr/>
              </p:nvPicPr>
              <p:blipFill>
                <a:blip r:embed="rId39"/>
                <a:stretch>
                  <a:fillRect/>
                </a:stretch>
              </p:blipFill>
              <p:spPr>
                <a:xfrm>
                  <a:off x="10384410" y="4830540"/>
                  <a:ext cx="493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8" name="Ink 47">
                  <a:extLst>
                    <a:ext uri="{FF2B5EF4-FFF2-40B4-BE49-F238E27FC236}">
                      <a16:creationId xmlns:a16="http://schemas.microsoft.com/office/drawing/2014/main" id="{CF356C67-F3B2-4A3A-9F98-40D9816260C3}"/>
                    </a:ext>
                  </a:extLst>
                </p14:cNvPr>
                <p14:cNvContentPartPr/>
                <p14:nvPr/>
              </p14:nvContentPartPr>
              <p14:xfrm>
                <a:off x="10277850" y="4998300"/>
                <a:ext cx="252000" cy="115200"/>
              </p14:xfrm>
            </p:contentPart>
          </mc:Choice>
          <mc:Fallback xmlns="">
            <p:pic>
              <p:nvPicPr>
                <p:cNvPr id="48" name="Ink 47">
                  <a:extLst>
                    <a:ext uri="{FF2B5EF4-FFF2-40B4-BE49-F238E27FC236}">
                      <a16:creationId xmlns:a16="http://schemas.microsoft.com/office/drawing/2014/main" id="{CF356C67-F3B2-4A3A-9F98-40D9816260C3}"/>
                    </a:ext>
                  </a:extLst>
                </p:cNvPr>
                <p:cNvPicPr/>
                <p:nvPr/>
              </p:nvPicPr>
              <p:blipFill>
                <a:blip r:embed="rId41"/>
                <a:stretch>
                  <a:fillRect/>
                </a:stretch>
              </p:blipFill>
              <p:spPr>
                <a:xfrm>
                  <a:off x="10269210" y="4989300"/>
                  <a:ext cx="269640" cy="132840"/>
                </a:xfrm>
                <a:prstGeom prst="rect">
                  <a:avLst/>
                </a:prstGeom>
              </p:spPr>
            </p:pic>
          </mc:Fallback>
        </mc:AlternateContent>
      </p:grpSp>
      <p:pic>
        <p:nvPicPr>
          <p:cNvPr id="54" name="Picture 53">
            <a:extLst>
              <a:ext uri="{FF2B5EF4-FFF2-40B4-BE49-F238E27FC236}">
                <a16:creationId xmlns:a16="http://schemas.microsoft.com/office/drawing/2014/main" id="{6A5A75EE-9C01-44C9-9326-6247E6B0DE5A}"/>
              </a:ext>
            </a:extLst>
          </p:cNvPr>
          <p:cNvPicPr>
            <a:picLocks noChangeAspect="1"/>
          </p:cNvPicPr>
          <p:nvPr/>
        </p:nvPicPr>
        <p:blipFill>
          <a:blip r:embed="rId42"/>
          <a:stretch>
            <a:fillRect/>
          </a:stretch>
        </p:blipFill>
        <p:spPr>
          <a:xfrm>
            <a:off x="1139431" y="4400475"/>
            <a:ext cx="4886325" cy="1619250"/>
          </a:xfrm>
          <a:prstGeom prst="rect">
            <a:avLst/>
          </a:prstGeom>
        </p:spPr>
      </p:pic>
      <p:pic>
        <p:nvPicPr>
          <p:cNvPr id="58" name="Picture 57">
            <a:extLst>
              <a:ext uri="{FF2B5EF4-FFF2-40B4-BE49-F238E27FC236}">
                <a16:creationId xmlns:a16="http://schemas.microsoft.com/office/drawing/2014/main" id="{A105D342-A71F-4DF8-B734-1B6B9CCF9D21}"/>
              </a:ext>
            </a:extLst>
          </p:cNvPr>
          <p:cNvPicPr>
            <a:picLocks noChangeAspect="1"/>
          </p:cNvPicPr>
          <p:nvPr/>
        </p:nvPicPr>
        <p:blipFill>
          <a:blip r:embed="rId43"/>
          <a:stretch>
            <a:fillRect/>
          </a:stretch>
        </p:blipFill>
        <p:spPr>
          <a:xfrm>
            <a:off x="2625331" y="2401674"/>
            <a:ext cx="3171825" cy="1228725"/>
          </a:xfrm>
          <a:prstGeom prst="rect">
            <a:avLst/>
          </a:prstGeom>
        </p:spPr>
      </p:pic>
    </p:spTree>
    <p:extLst>
      <p:ext uri="{BB962C8B-B14F-4D97-AF65-F5344CB8AC3E}">
        <p14:creationId xmlns:p14="http://schemas.microsoft.com/office/powerpoint/2010/main" val="283464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1E0F-70B0-4D1A-8A9C-316F3BAB6DC9}"/>
              </a:ext>
            </a:extLst>
          </p:cNvPr>
          <p:cNvSpPr>
            <a:spLocks noGrp="1"/>
          </p:cNvSpPr>
          <p:nvPr>
            <p:ph type="title"/>
          </p:nvPr>
        </p:nvSpPr>
        <p:spPr/>
        <p:txBody>
          <a:bodyPr/>
          <a:lstStyle/>
          <a:p>
            <a:r>
              <a:rPr lang="zh-CN" altLang="en-US" dirty="0"/>
              <a:t>可用动态规划有效求解问题的特征</a:t>
            </a:r>
            <a:endParaRPr lang="en-US" dirty="0"/>
          </a:p>
        </p:txBody>
      </p:sp>
      <p:sp>
        <p:nvSpPr>
          <p:cNvPr id="3" name="Content Placeholder 2">
            <a:extLst>
              <a:ext uri="{FF2B5EF4-FFF2-40B4-BE49-F238E27FC236}">
                <a16:creationId xmlns:a16="http://schemas.microsoft.com/office/drawing/2014/main" id="{05EA90C7-AAF6-4434-889C-CCA1574FC4BD}"/>
              </a:ext>
            </a:extLst>
          </p:cNvPr>
          <p:cNvSpPr>
            <a:spLocks noGrp="1"/>
          </p:cNvSpPr>
          <p:nvPr>
            <p:ph idx="1"/>
          </p:nvPr>
        </p:nvSpPr>
        <p:spPr/>
        <p:txBody>
          <a:bodyPr/>
          <a:lstStyle/>
          <a:p>
            <a:r>
              <a:rPr lang="en-US" altLang="zh-CN" dirty="0"/>
              <a:t>1. </a:t>
            </a:r>
            <a:r>
              <a:rPr lang="zh-CN" altLang="en-US" dirty="0"/>
              <a:t>最优子问题：当前问题的最优解可通过子问题的最优解得到 （递归定义）</a:t>
            </a:r>
            <a:endParaRPr lang="en-US" altLang="zh-CN" dirty="0"/>
          </a:p>
          <a:p>
            <a:r>
              <a:rPr lang="en-US" altLang="zh-CN" dirty="0"/>
              <a:t>2. </a:t>
            </a:r>
            <a:r>
              <a:rPr lang="zh-CN" altLang="en-US" dirty="0"/>
              <a:t>重复子问题：求解过程中同样的子问题反复出现 （缓存子问题的最优解）</a:t>
            </a:r>
            <a:endParaRPr lang="en-US" dirty="0"/>
          </a:p>
        </p:txBody>
      </p:sp>
    </p:spTree>
    <p:extLst>
      <p:ext uri="{BB962C8B-B14F-4D97-AF65-F5344CB8AC3E}">
        <p14:creationId xmlns:p14="http://schemas.microsoft.com/office/powerpoint/2010/main" val="160288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EE155E-0889-4FBD-B275-0E6484E8CE4E}"/>
              </a:ext>
            </a:extLst>
          </p:cNvPr>
          <p:cNvSpPr>
            <a:spLocks noGrp="1"/>
          </p:cNvSpPr>
          <p:nvPr>
            <p:ph type="title"/>
          </p:nvPr>
        </p:nvSpPr>
        <p:spPr/>
        <p:txBody>
          <a:bodyPr/>
          <a:lstStyle/>
          <a:p>
            <a:r>
              <a:rPr lang="zh-CN" altLang="en-US" dirty="0"/>
              <a:t>动态规划的两种计算思路</a:t>
            </a:r>
            <a:endParaRPr lang="en-US" dirty="0"/>
          </a:p>
        </p:txBody>
      </p:sp>
      <p:sp>
        <p:nvSpPr>
          <p:cNvPr id="8" name="Content Placeholder 7">
            <a:extLst>
              <a:ext uri="{FF2B5EF4-FFF2-40B4-BE49-F238E27FC236}">
                <a16:creationId xmlns:a16="http://schemas.microsoft.com/office/drawing/2014/main" id="{5FCD7B82-9108-4D42-ADC1-DB8BD61BB6A3}"/>
              </a:ext>
            </a:extLst>
          </p:cNvPr>
          <p:cNvSpPr>
            <a:spLocks noGrp="1"/>
          </p:cNvSpPr>
          <p:nvPr>
            <p:ph idx="1"/>
          </p:nvPr>
        </p:nvSpPr>
        <p:spPr>
          <a:xfrm>
            <a:off x="1097280" y="1845734"/>
            <a:ext cx="10058400" cy="4040716"/>
          </a:xfrm>
        </p:spPr>
        <p:txBody>
          <a:bodyPr/>
          <a:lstStyle/>
          <a:p>
            <a:r>
              <a:rPr lang="en-US" altLang="zh-CN" dirty="0"/>
              <a:t>Top down: </a:t>
            </a:r>
            <a:r>
              <a:rPr lang="zh-CN" altLang="en-US" dirty="0"/>
              <a:t>递归</a:t>
            </a:r>
            <a:r>
              <a:rPr lang="en-US" altLang="zh-CN" dirty="0"/>
              <a:t>+memo</a:t>
            </a:r>
          </a:p>
          <a:p>
            <a:endParaRPr lang="en-US" dirty="0"/>
          </a:p>
        </p:txBody>
      </p:sp>
      <p:sp>
        <p:nvSpPr>
          <p:cNvPr id="11" name="TextBox 10">
            <a:extLst>
              <a:ext uri="{FF2B5EF4-FFF2-40B4-BE49-F238E27FC236}">
                <a16:creationId xmlns:a16="http://schemas.microsoft.com/office/drawing/2014/main" id="{22BF94D3-78B9-4F3B-A373-7E976BA939AF}"/>
              </a:ext>
            </a:extLst>
          </p:cNvPr>
          <p:cNvSpPr txBox="1"/>
          <p:nvPr/>
        </p:nvSpPr>
        <p:spPr>
          <a:xfrm>
            <a:off x="1097280" y="4065098"/>
            <a:ext cx="6096000" cy="369332"/>
          </a:xfrm>
          <a:prstGeom prst="rect">
            <a:avLst/>
          </a:prstGeom>
          <a:noFill/>
        </p:spPr>
        <p:txBody>
          <a:bodyPr wrap="square">
            <a:spAutoFit/>
          </a:bodyPr>
          <a:lstStyle/>
          <a:p>
            <a:r>
              <a:rPr lang="en-US" altLang="zh-CN" dirty="0"/>
              <a:t>Bottom up: </a:t>
            </a:r>
            <a:r>
              <a:rPr lang="zh-CN" altLang="en-US" dirty="0"/>
              <a:t>从</a:t>
            </a:r>
            <a:r>
              <a:rPr lang="en-US" altLang="zh-CN" dirty="0"/>
              <a:t>Base case: f(1), f(2) </a:t>
            </a:r>
            <a:r>
              <a:rPr lang="zh-CN" altLang="en-US" dirty="0"/>
              <a:t>开始逐步向</a:t>
            </a:r>
            <a:r>
              <a:rPr lang="en-US" altLang="zh-CN" dirty="0"/>
              <a:t>f(n)</a:t>
            </a:r>
            <a:r>
              <a:rPr lang="zh-CN" altLang="en-US" dirty="0"/>
              <a:t>计算</a:t>
            </a:r>
            <a:endParaRPr lang="en-US" altLang="zh-CN" dirty="0"/>
          </a:p>
        </p:txBody>
      </p:sp>
      <p:pic>
        <p:nvPicPr>
          <p:cNvPr id="30" name="Picture 29">
            <a:extLst>
              <a:ext uri="{FF2B5EF4-FFF2-40B4-BE49-F238E27FC236}">
                <a16:creationId xmlns:a16="http://schemas.microsoft.com/office/drawing/2014/main" id="{583087F0-F23D-4688-BC27-25DD4789678D}"/>
              </a:ext>
            </a:extLst>
          </p:cNvPr>
          <p:cNvPicPr>
            <a:picLocks noChangeAspect="1"/>
          </p:cNvPicPr>
          <p:nvPr/>
        </p:nvPicPr>
        <p:blipFill>
          <a:blip r:embed="rId2"/>
          <a:stretch>
            <a:fillRect/>
          </a:stretch>
        </p:blipFill>
        <p:spPr>
          <a:xfrm>
            <a:off x="9048750" y="1920180"/>
            <a:ext cx="2630805" cy="2331604"/>
          </a:xfrm>
          <a:prstGeom prst="rect">
            <a:avLst/>
          </a:prstGeom>
        </p:spPr>
      </p:pic>
      <p:pic>
        <p:nvPicPr>
          <p:cNvPr id="32" name="Picture 31">
            <a:extLst>
              <a:ext uri="{FF2B5EF4-FFF2-40B4-BE49-F238E27FC236}">
                <a16:creationId xmlns:a16="http://schemas.microsoft.com/office/drawing/2014/main" id="{D526803B-59D2-4115-A7C9-DCED895BE28D}"/>
              </a:ext>
            </a:extLst>
          </p:cNvPr>
          <p:cNvPicPr>
            <a:picLocks noChangeAspect="1"/>
          </p:cNvPicPr>
          <p:nvPr/>
        </p:nvPicPr>
        <p:blipFill>
          <a:blip r:embed="rId3"/>
          <a:stretch>
            <a:fillRect/>
          </a:stretch>
        </p:blipFill>
        <p:spPr>
          <a:xfrm>
            <a:off x="3405187" y="4648428"/>
            <a:ext cx="3105150" cy="1590675"/>
          </a:xfrm>
          <a:prstGeom prst="rect">
            <a:avLst/>
          </a:prstGeom>
        </p:spPr>
      </p:pic>
      <p:pic>
        <p:nvPicPr>
          <p:cNvPr id="34" name="Picture 33">
            <a:extLst>
              <a:ext uri="{FF2B5EF4-FFF2-40B4-BE49-F238E27FC236}">
                <a16:creationId xmlns:a16="http://schemas.microsoft.com/office/drawing/2014/main" id="{21ADA345-66D1-4819-8BA0-026D08CF5B4E}"/>
              </a:ext>
            </a:extLst>
          </p:cNvPr>
          <p:cNvPicPr>
            <a:picLocks noChangeAspect="1"/>
          </p:cNvPicPr>
          <p:nvPr/>
        </p:nvPicPr>
        <p:blipFill>
          <a:blip r:embed="rId4"/>
          <a:stretch>
            <a:fillRect/>
          </a:stretch>
        </p:blipFill>
        <p:spPr>
          <a:xfrm>
            <a:off x="3405187" y="2231850"/>
            <a:ext cx="4886325" cy="1619250"/>
          </a:xfrm>
          <a:prstGeom prst="rect">
            <a:avLst/>
          </a:prstGeom>
        </p:spPr>
      </p:pic>
      <p:sp>
        <p:nvSpPr>
          <p:cNvPr id="35" name="TextBox 34">
            <a:extLst>
              <a:ext uri="{FF2B5EF4-FFF2-40B4-BE49-F238E27FC236}">
                <a16:creationId xmlns:a16="http://schemas.microsoft.com/office/drawing/2014/main" id="{73FF0C51-7426-453B-920E-6B7CE93A91B5}"/>
              </a:ext>
            </a:extLst>
          </p:cNvPr>
          <p:cNvSpPr txBox="1"/>
          <p:nvPr/>
        </p:nvSpPr>
        <p:spPr>
          <a:xfrm>
            <a:off x="7005637" y="5439451"/>
            <a:ext cx="4886325" cy="369332"/>
          </a:xfrm>
          <a:prstGeom prst="rect">
            <a:avLst/>
          </a:prstGeom>
          <a:noFill/>
        </p:spPr>
        <p:txBody>
          <a:bodyPr wrap="square">
            <a:spAutoFit/>
          </a:bodyPr>
          <a:lstStyle/>
          <a:p>
            <a:r>
              <a:rPr lang="en-US" altLang="zh-CN" dirty="0" err="1"/>
              <a:t>dp</a:t>
            </a:r>
            <a:r>
              <a:rPr lang="en-US" altLang="zh-CN" dirty="0"/>
              <a:t>[0]  </a:t>
            </a:r>
            <a:r>
              <a:rPr lang="en-US" altLang="zh-CN" dirty="0" err="1"/>
              <a:t>dp</a:t>
            </a:r>
            <a:r>
              <a:rPr lang="en-US" altLang="zh-CN" dirty="0"/>
              <a:t>[1]  </a:t>
            </a:r>
            <a:r>
              <a:rPr lang="en-US" altLang="zh-CN" dirty="0" err="1"/>
              <a:t>dp</a:t>
            </a:r>
            <a:r>
              <a:rPr lang="en-US" altLang="zh-CN" dirty="0"/>
              <a:t>[2]  </a:t>
            </a:r>
            <a:r>
              <a:rPr lang="en-US" altLang="zh-CN" dirty="0" err="1"/>
              <a:t>dp</a:t>
            </a:r>
            <a:r>
              <a:rPr lang="en-US" altLang="zh-CN" dirty="0"/>
              <a:t>[3]  </a:t>
            </a:r>
            <a:r>
              <a:rPr lang="en-US" altLang="zh-CN" dirty="0" err="1"/>
              <a:t>dp</a:t>
            </a:r>
            <a:r>
              <a:rPr lang="en-US" altLang="zh-CN" dirty="0"/>
              <a:t>[4]   …    </a:t>
            </a:r>
            <a:r>
              <a:rPr lang="en-US" altLang="zh-CN" dirty="0" err="1"/>
              <a:t>dp</a:t>
            </a:r>
            <a:r>
              <a:rPr lang="en-US" altLang="zh-CN" dirty="0"/>
              <a:t>[n-1]</a:t>
            </a:r>
          </a:p>
        </p:txBody>
      </p:sp>
      <p:grpSp>
        <p:nvGrpSpPr>
          <p:cNvPr id="85" name="Group 84">
            <a:extLst>
              <a:ext uri="{FF2B5EF4-FFF2-40B4-BE49-F238E27FC236}">
                <a16:creationId xmlns:a16="http://schemas.microsoft.com/office/drawing/2014/main" id="{C464B8C6-999E-489A-ACFC-DC6BB3713BFC}"/>
              </a:ext>
            </a:extLst>
          </p:cNvPr>
          <p:cNvGrpSpPr/>
          <p:nvPr/>
        </p:nvGrpSpPr>
        <p:grpSpPr>
          <a:xfrm>
            <a:off x="7588650" y="5153460"/>
            <a:ext cx="888120" cy="374040"/>
            <a:chOff x="7588650" y="5153460"/>
            <a:chExt cx="888120" cy="374040"/>
          </a:xfrm>
        </p:grpSpPr>
        <mc:AlternateContent xmlns:mc="http://schemas.openxmlformats.org/markup-compatibility/2006" xmlns:p14="http://schemas.microsoft.com/office/powerpoint/2010/main">
          <mc:Choice Requires="p14">
            <p:contentPart p14:bwMode="auto" r:id="rId5">
              <p14:nvContentPartPr>
                <p14:cNvPr id="81" name="Ink 80">
                  <a:extLst>
                    <a:ext uri="{FF2B5EF4-FFF2-40B4-BE49-F238E27FC236}">
                      <a16:creationId xmlns:a16="http://schemas.microsoft.com/office/drawing/2014/main" id="{B4E2F105-9848-4979-8AE5-B315704CD7EF}"/>
                    </a:ext>
                  </a:extLst>
                </p14:cNvPr>
                <p14:cNvContentPartPr/>
                <p14:nvPr/>
              </p14:nvContentPartPr>
              <p14:xfrm>
                <a:off x="8091930" y="5325900"/>
                <a:ext cx="355680" cy="185400"/>
              </p14:xfrm>
            </p:contentPart>
          </mc:Choice>
          <mc:Fallback xmlns="">
            <p:pic>
              <p:nvPicPr>
                <p:cNvPr id="81" name="Ink 80">
                  <a:extLst>
                    <a:ext uri="{FF2B5EF4-FFF2-40B4-BE49-F238E27FC236}">
                      <a16:creationId xmlns:a16="http://schemas.microsoft.com/office/drawing/2014/main" id="{B4E2F105-9848-4979-8AE5-B315704CD7EF}"/>
                    </a:ext>
                  </a:extLst>
                </p:cNvPr>
                <p:cNvPicPr/>
                <p:nvPr/>
              </p:nvPicPr>
              <p:blipFill>
                <a:blip r:embed="rId6"/>
                <a:stretch>
                  <a:fillRect/>
                </a:stretch>
              </p:blipFill>
              <p:spPr>
                <a:xfrm>
                  <a:off x="8083290" y="5316900"/>
                  <a:ext cx="3733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2" name="Ink 81">
                  <a:extLst>
                    <a:ext uri="{FF2B5EF4-FFF2-40B4-BE49-F238E27FC236}">
                      <a16:creationId xmlns:a16="http://schemas.microsoft.com/office/drawing/2014/main" id="{70033C14-1AE3-4935-B91B-65F6F85EFC13}"/>
                    </a:ext>
                  </a:extLst>
                </p14:cNvPr>
                <p14:cNvContentPartPr/>
                <p14:nvPr/>
              </p14:nvContentPartPr>
              <p14:xfrm>
                <a:off x="8064210" y="5431380"/>
                <a:ext cx="120960" cy="77400"/>
              </p14:xfrm>
            </p:contentPart>
          </mc:Choice>
          <mc:Fallback xmlns="">
            <p:pic>
              <p:nvPicPr>
                <p:cNvPr id="82" name="Ink 81">
                  <a:extLst>
                    <a:ext uri="{FF2B5EF4-FFF2-40B4-BE49-F238E27FC236}">
                      <a16:creationId xmlns:a16="http://schemas.microsoft.com/office/drawing/2014/main" id="{70033C14-1AE3-4935-B91B-65F6F85EFC13}"/>
                    </a:ext>
                  </a:extLst>
                </p:cNvPr>
                <p:cNvPicPr/>
                <p:nvPr/>
              </p:nvPicPr>
              <p:blipFill>
                <a:blip r:embed="rId8"/>
                <a:stretch>
                  <a:fillRect/>
                </a:stretch>
              </p:blipFill>
              <p:spPr>
                <a:xfrm>
                  <a:off x="8055210" y="5422740"/>
                  <a:ext cx="13860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3" name="Ink 82">
                  <a:extLst>
                    <a:ext uri="{FF2B5EF4-FFF2-40B4-BE49-F238E27FC236}">
                      <a16:creationId xmlns:a16="http://schemas.microsoft.com/office/drawing/2014/main" id="{F04C02D4-20AD-434E-A1E3-2873C39BE6E4}"/>
                    </a:ext>
                  </a:extLst>
                </p14:cNvPr>
                <p14:cNvContentPartPr/>
                <p14:nvPr/>
              </p14:nvContentPartPr>
              <p14:xfrm>
                <a:off x="7614210" y="5153460"/>
                <a:ext cx="862560" cy="352080"/>
              </p14:xfrm>
            </p:contentPart>
          </mc:Choice>
          <mc:Fallback xmlns="">
            <p:pic>
              <p:nvPicPr>
                <p:cNvPr id="83" name="Ink 82">
                  <a:extLst>
                    <a:ext uri="{FF2B5EF4-FFF2-40B4-BE49-F238E27FC236}">
                      <a16:creationId xmlns:a16="http://schemas.microsoft.com/office/drawing/2014/main" id="{F04C02D4-20AD-434E-A1E3-2873C39BE6E4}"/>
                    </a:ext>
                  </a:extLst>
                </p:cNvPr>
                <p:cNvPicPr/>
                <p:nvPr/>
              </p:nvPicPr>
              <p:blipFill>
                <a:blip r:embed="rId10"/>
                <a:stretch>
                  <a:fillRect/>
                </a:stretch>
              </p:blipFill>
              <p:spPr>
                <a:xfrm>
                  <a:off x="7605210" y="5144820"/>
                  <a:ext cx="88020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4" name="Ink 83">
                  <a:extLst>
                    <a:ext uri="{FF2B5EF4-FFF2-40B4-BE49-F238E27FC236}">
                      <a16:creationId xmlns:a16="http://schemas.microsoft.com/office/drawing/2014/main" id="{7FB9A621-0F24-4F38-B069-5E205DFA4370}"/>
                    </a:ext>
                  </a:extLst>
                </p14:cNvPr>
                <p14:cNvContentPartPr/>
                <p14:nvPr/>
              </p14:nvContentPartPr>
              <p14:xfrm>
                <a:off x="7588650" y="5433900"/>
                <a:ext cx="104040" cy="93600"/>
              </p14:xfrm>
            </p:contentPart>
          </mc:Choice>
          <mc:Fallback xmlns="">
            <p:pic>
              <p:nvPicPr>
                <p:cNvPr id="84" name="Ink 83">
                  <a:extLst>
                    <a:ext uri="{FF2B5EF4-FFF2-40B4-BE49-F238E27FC236}">
                      <a16:creationId xmlns:a16="http://schemas.microsoft.com/office/drawing/2014/main" id="{7FB9A621-0F24-4F38-B069-5E205DFA4370}"/>
                    </a:ext>
                  </a:extLst>
                </p:cNvPr>
                <p:cNvPicPr/>
                <p:nvPr/>
              </p:nvPicPr>
              <p:blipFill>
                <a:blip r:embed="rId12"/>
                <a:stretch>
                  <a:fillRect/>
                </a:stretch>
              </p:blipFill>
              <p:spPr>
                <a:xfrm>
                  <a:off x="7580010" y="5424900"/>
                  <a:ext cx="121680" cy="111240"/>
                </a:xfrm>
                <a:prstGeom prst="rect">
                  <a:avLst/>
                </a:prstGeom>
              </p:spPr>
            </p:pic>
          </mc:Fallback>
        </mc:AlternateContent>
      </p:grpSp>
      <p:grpSp>
        <p:nvGrpSpPr>
          <p:cNvPr id="90" name="Group 89">
            <a:extLst>
              <a:ext uri="{FF2B5EF4-FFF2-40B4-BE49-F238E27FC236}">
                <a16:creationId xmlns:a16="http://schemas.microsoft.com/office/drawing/2014/main" id="{CA1DD585-EB3B-4408-9E2D-5F4D0591984D}"/>
              </a:ext>
            </a:extLst>
          </p:cNvPr>
          <p:cNvGrpSpPr/>
          <p:nvPr/>
        </p:nvGrpSpPr>
        <p:grpSpPr>
          <a:xfrm>
            <a:off x="7884210" y="4954380"/>
            <a:ext cx="1209240" cy="538920"/>
            <a:chOff x="7884210" y="4954380"/>
            <a:chExt cx="1209240" cy="538920"/>
          </a:xfrm>
        </p:grpSpPr>
        <mc:AlternateContent xmlns:mc="http://schemas.openxmlformats.org/markup-compatibility/2006" xmlns:p14="http://schemas.microsoft.com/office/powerpoint/2010/main">
          <mc:Choice Requires="p14">
            <p:contentPart p14:bwMode="auto" r:id="rId13">
              <p14:nvContentPartPr>
                <p14:cNvPr id="86" name="Ink 85">
                  <a:extLst>
                    <a:ext uri="{FF2B5EF4-FFF2-40B4-BE49-F238E27FC236}">
                      <a16:creationId xmlns:a16="http://schemas.microsoft.com/office/drawing/2014/main" id="{8ECB5AE1-35B9-45FD-A56E-2F36D7B57B41}"/>
                    </a:ext>
                  </a:extLst>
                </p14:cNvPr>
                <p14:cNvContentPartPr/>
                <p14:nvPr/>
              </p14:nvContentPartPr>
              <p14:xfrm>
                <a:off x="8655330" y="5225460"/>
                <a:ext cx="428760" cy="236520"/>
              </p14:xfrm>
            </p:contentPart>
          </mc:Choice>
          <mc:Fallback xmlns="">
            <p:pic>
              <p:nvPicPr>
                <p:cNvPr id="86" name="Ink 85">
                  <a:extLst>
                    <a:ext uri="{FF2B5EF4-FFF2-40B4-BE49-F238E27FC236}">
                      <a16:creationId xmlns:a16="http://schemas.microsoft.com/office/drawing/2014/main" id="{8ECB5AE1-35B9-45FD-A56E-2F36D7B57B41}"/>
                    </a:ext>
                  </a:extLst>
                </p:cNvPr>
                <p:cNvPicPr/>
                <p:nvPr/>
              </p:nvPicPr>
              <p:blipFill>
                <a:blip r:embed="rId14"/>
                <a:stretch>
                  <a:fillRect/>
                </a:stretch>
              </p:blipFill>
              <p:spPr>
                <a:xfrm>
                  <a:off x="8646690" y="5216460"/>
                  <a:ext cx="44640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7" name="Ink 86">
                  <a:extLst>
                    <a:ext uri="{FF2B5EF4-FFF2-40B4-BE49-F238E27FC236}">
                      <a16:creationId xmlns:a16="http://schemas.microsoft.com/office/drawing/2014/main" id="{B4AD35A2-F288-4019-9ACE-5C02F3BF0BBF}"/>
                    </a:ext>
                  </a:extLst>
                </p14:cNvPr>
                <p14:cNvContentPartPr/>
                <p14:nvPr/>
              </p14:nvContentPartPr>
              <p14:xfrm>
                <a:off x="8612130" y="5358660"/>
                <a:ext cx="118440" cy="110880"/>
              </p14:xfrm>
            </p:contentPart>
          </mc:Choice>
          <mc:Fallback xmlns="">
            <p:pic>
              <p:nvPicPr>
                <p:cNvPr id="87" name="Ink 86">
                  <a:extLst>
                    <a:ext uri="{FF2B5EF4-FFF2-40B4-BE49-F238E27FC236}">
                      <a16:creationId xmlns:a16="http://schemas.microsoft.com/office/drawing/2014/main" id="{B4AD35A2-F288-4019-9ACE-5C02F3BF0BBF}"/>
                    </a:ext>
                  </a:extLst>
                </p:cNvPr>
                <p:cNvPicPr/>
                <p:nvPr/>
              </p:nvPicPr>
              <p:blipFill>
                <a:blip r:embed="rId16"/>
                <a:stretch>
                  <a:fillRect/>
                </a:stretch>
              </p:blipFill>
              <p:spPr>
                <a:xfrm>
                  <a:off x="8603490" y="5349660"/>
                  <a:ext cx="13608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8" name="Ink 87">
                  <a:extLst>
                    <a:ext uri="{FF2B5EF4-FFF2-40B4-BE49-F238E27FC236}">
                      <a16:creationId xmlns:a16="http://schemas.microsoft.com/office/drawing/2014/main" id="{2F3B0B93-3F57-4A35-A363-42B2D416A64B}"/>
                    </a:ext>
                  </a:extLst>
                </p14:cNvPr>
                <p14:cNvContentPartPr/>
                <p14:nvPr/>
              </p14:nvContentPartPr>
              <p14:xfrm>
                <a:off x="7947930" y="4954380"/>
                <a:ext cx="1145520" cy="524520"/>
              </p14:xfrm>
            </p:contentPart>
          </mc:Choice>
          <mc:Fallback xmlns="">
            <p:pic>
              <p:nvPicPr>
                <p:cNvPr id="88" name="Ink 87">
                  <a:extLst>
                    <a:ext uri="{FF2B5EF4-FFF2-40B4-BE49-F238E27FC236}">
                      <a16:creationId xmlns:a16="http://schemas.microsoft.com/office/drawing/2014/main" id="{2F3B0B93-3F57-4A35-A363-42B2D416A64B}"/>
                    </a:ext>
                  </a:extLst>
                </p:cNvPr>
                <p:cNvPicPr/>
                <p:nvPr/>
              </p:nvPicPr>
              <p:blipFill>
                <a:blip r:embed="rId18"/>
                <a:stretch>
                  <a:fillRect/>
                </a:stretch>
              </p:blipFill>
              <p:spPr>
                <a:xfrm>
                  <a:off x="7939290" y="4945740"/>
                  <a:ext cx="1163160" cy="542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9" name="Ink 88">
                  <a:extLst>
                    <a:ext uri="{FF2B5EF4-FFF2-40B4-BE49-F238E27FC236}">
                      <a16:creationId xmlns:a16="http://schemas.microsoft.com/office/drawing/2014/main" id="{058B1808-2BAC-4AFE-BE6A-4EDDE1C0A3E2}"/>
                    </a:ext>
                  </a:extLst>
                </p14:cNvPr>
                <p14:cNvContentPartPr/>
                <p14:nvPr/>
              </p14:nvContentPartPr>
              <p14:xfrm>
                <a:off x="7884210" y="5377740"/>
                <a:ext cx="137880" cy="115560"/>
              </p14:xfrm>
            </p:contentPart>
          </mc:Choice>
          <mc:Fallback xmlns="">
            <p:pic>
              <p:nvPicPr>
                <p:cNvPr id="89" name="Ink 88">
                  <a:extLst>
                    <a:ext uri="{FF2B5EF4-FFF2-40B4-BE49-F238E27FC236}">
                      <a16:creationId xmlns:a16="http://schemas.microsoft.com/office/drawing/2014/main" id="{058B1808-2BAC-4AFE-BE6A-4EDDE1C0A3E2}"/>
                    </a:ext>
                  </a:extLst>
                </p:cNvPr>
                <p:cNvPicPr/>
                <p:nvPr/>
              </p:nvPicPr>
              <p:blipFill>
                <a:blip r:embed="rId20"/>
                <a:stretch>
                  <a:fillRect/>
                </a:stretch>
              </p:blipFill>
              <p:spPr>
                <a:xfrm>
                  <a:off x="7875210" y="5369100"/>
                  <a:ext cx="155520" cy="133200"/>
                </a:xfrm>
                <a:prstGeom prst="rect">
                  <a:avLst/>
                </a:prstGeom>
              </p:spPr>
            </p:pic>
          </mc:Fallback>
        </mc:AlternateContent>
      </p:grpSp>
      <p:grpSp>
        <p:nvGrpSpPr>
          <p:cNvPr id="96" name="Group 95">
            <a:extLst>
              <a:ext uri="{FF2B5EF4-FFF2-40B4-BE49-F238E27FC236}">
                <a16:creationId xmlns:a16="http://schemas.microsoft.com/office/drawing/2014/main" id="{CEC0DD35-4031-488E-8215-1A11C240C86B}"/>
              </a:ext>
            </a:extLst>
          </p:cNvPr>
          <p:cNvGrpSpPr/>
          <p:nvPr/>
        </p:nvGrpSpPr>
        <p:grpSpPr>
          <a:xfrm>
            <a:off x="8486130" y="4781940"/>
            <a:ext cx="1262880" cy="701640"/>
            <a:chOff x="8486130" y="4781940"/>
            <a:chExt cx="1262880" cy="701640"/>
          </a:xfrm>
        </p:grpSpPr>
        <mc:AlternateContent xmlns:mc="http://schemas.openxmlformats.org/markup-compatibility/2006" xmlns:p14="http://schemas.microsoft.com/office/powerpoint/2010/main">
          <mc:Choice Requires="p14">
            <p:contentPart p14:bwMode="auto" r:id="rId21">
              <p14:nvContentPartPr>
                <p14:cNvPr id="91" name="Ink 90">
                  <a:extLst>
                    <a:ext uri="{FF2B5EF4-FFF2-40B4-BE49-F238E27FC236}">
                      <a16:creationId xmlns:a16="http://schemas.microsoft.com/office/drawing/2014/main" id="{E32B796D-3A46-494B-8EA5-481BD6170C81}"/>
                    </a:ext>
                  </a:extLst>
                </p14:cNvPr>
                <p14:cNvContentPartPr/>
                <p14:nvPr/>
              </p14:nvContentPartPr>
              <p14:xfrm>
                <a:off x="9237450" y="5265060"/>
                <a:ext cx="503640" cy="218520"/>
              </p14:xfrm>
            </p:contentPart>
          </mc:Choice>
          <mc:Fallback xmlns="">
            <p:pic>
              <p:nvPicPr>
                <p:cNvPr id="91" name="Ink 90">
                  <a:extLst>
                    <a:ext uri="{FF2B5EF4-FFF2-40B4-BE49-F238E27FC236}">
                      <a16:creationId xmlns:a16="http://schemas.microsoft.com/office/drawing/2014/main" id="{E32B796D-3A46-494B-8EA5-481BD6170C81}"/>
                    </a:ext>
                  </a:extLst>
                </p:cNvPr>
                <p:cNvPicPr/>
                <p:nvPr/>
              </p:nvPicPr>
              <p:blipFill>
                <a:blip r:embed="rId22"/>
                <a:stretch>
                  <a:fillRect/>
                </a:stretch>
              </p:blipFill>
              <p:spPr>
                <a:xfrm>
                  <a:off x="9228810" y="5256420"/>
                  <a:ext cx="5212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2" name="Ink 91">
                  <a:extLst>
                    <a:ext uri="{FF2B5EF4-FFF2-40B4-BE49-F238E27FC236}">
                      <a16:creationId xmlns:a16="http://schemas.microsoft.com/office/drawing/2014/main" id="{E7AE01D9-A4AF-4C93-97E4-E7A3E7910C64}"/>
                    </a:ext>
                  </a:extLst>
                </p14:cNvPr>
                <p14:cNvContentPartPr/>
                <p14:nvPr/>
              </p14:nvContentPartPr>
              <p14:xfrm>
                <a:off x="9169050" y="5351460"/>
                <a:ext cx="146520" cy="118440"/>
              </p14:xfrm>
            </p:contentPart>
          </mc:Choice>
          <mc:Fallback xmlns="">
            <p:pic>
              <p:nvPicPr>
                <p:cNvPr id="92" name="Ink 91">
                  <a:extLst>
                    <a:ext uri="{FF2B5EF4-FFF2-40B4-BE49-F238E27FC236}">
                      <a16:creationId xmlns:a16="http://schemas.microsoft.com/office/drawing/2014/main" id="{E7AE01D9-A4AF-4C93-97E4-E7A3E7910C64}"/>
                    </a:ext>
                  </a:extLst>
                </p:cNvPr>
                <p:cNvPicPr/>
                <p:nvPr/>
              </p:nvPicPr>
              <p:blipFill>
                <a:blip r:embed="rId24"/>
                <a:stretch>
                  <a:fillRect/>
                </a:stretch>
              </p:blipFill>
              <p:spPr>
                <a:xfrm>
                  <a:off x="9160050" y="5342460"/>
                  <a:ext cx="16416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4" name="Ink 93">
                  <a:extLst>
                    <a:ext uri="{FF2B5EF4-FFF2-40B4-BE49-F238E27FC236}">
                      <a16:creationId xmlns:a16="http://schemas.microsoft.com/office/drawing/2014/main" id="{0061681D-4EC3-4583-A048-210C7EB574CC}"/>
                    </a:ext>
                  </a:extLst>
                </p14:cNvPr>
                <p14:cNvContentPartPr/>
                <p14:nvPr/>
              </p14:nvContentPartPr>
              <p14:xfrm>
                <a:off x="8568210" y="4781940"/>
                <a:ext cx="1180800" cy="682200"/>
              </p14:xfrm>
            </p:contentPart>
          </mc:Choice>
          <mc:Fallback xmlns="">
            <p:pic>
              <p:nvPicPr>
                <p:cNvPr id="94" name="Ink 93">
                  <a:extLst>
                    <a:ext uri="{FF2B5EF4-FFF2-40B4-BE49-F238E27FC236}">
                      <a16:creationId xmlns:a16="http://schemas.microsoft.com/office/drawing/2014/main" id="{0061681D-4EC3-4583-A048-210C7EB574CC}"/>
                    </a:ext>
                  </a:extLst>
                </p:cNvPr>
                <p:cNvPicPr/>
                <p:nvPr/>
              </p:nvPicPr>
              <p:blipFill>
                <a:blip r:embed="rId26"/>
                <a:stretch>
                  <a:fillRect/>
                </a:stretch>
              </p:blipFill>
              <p:spPr>
                <a:xfrm>
                  <a:off x="8559210" y="4773300"/>
                  <a:ext cx="1198440" cy="699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5" name="Ink 94">
                  <a:extLst>
                    <a:ext uri="{FF2B5EF4-FFF2-40B4-BE49-F238E27FC236}">
                      <a16:creationId xmlns:a16="http://schemas.microsoft.com/office/drawing/2014/main" id="{C1756B19-4D9B-48CA-9CE2-A7BF9A62B777}"/>
                    </a:ext>
                  </a:extLst>
                </p14:cNvPr>
                <p14:cNvContentPartPr/>
                <p14:nvPr/>
              </p14:nvContentPartPr>
              <p14:xfrm>
                <a:off x="8486130" y="5391780"/>
                <a:ext cx="133200" cy="69120"/>
              </p14:xfrm>
            </p:contentPart>
          </mc:Choice>
          <mc:Fallback xmlns="">
            <p:pic>
              <p:nvPicPr>
                <p:cNvPr id="95" name="Ink 94">
                  <a:extLst>
                    <a:ext uri="{FF2B5EF4-FFF2-40B4-BE49-F238E27FC236}">
                      <a16:creationId xmlns:a16="http://schemas.microsoft.com/office/drawing/2014/main" id="{C1756B19-4D9B-48CA-9CE2-A7BF9A62B777}"/>
                    </a:ext>
                  </a:extLst>
                </p:cNvPr>
                <p:cNvPicPr/>
                <p:nvPr/>
              </p:nvPicPr>
              <p:blipFill>
                <a:blip r:embed="rId28"/>
                <a:stretch>
                  <a:fillRect/>
                </a:stretch>
              </p:blipFill>
              <p:spPr>
                <a:xfrm>
                  <a:off x="8477130" y="5383140"/>
                  <a:ext cx="150840" cy="86760"/>
                </a:xfrm>
                <a:prstGeom prst="rect">
                  <a:avLst/>
                </a:prstGeom>
              </p:spPr>
            </p:pic>
          </mc:Fallback>
        </mc:AlternateContent>
      </p:grpSp>
      <p:grpSp>
        <p:nvGrpSpPr>
          <p:cNvPr id="99" name="Group 98">
            <a:extLst>
              <a:ext uri="{FF2B5EF4-FFF2-40B4-BE49-F238E27FC236}">
                <a16:creationId xmlns:a16="http://schemas.microsoft.com/office/drawing/2014/main" id="{F898F2C0-F8DB-45BA-A66F-A8E08338BF81}"/>
              </a:ext>
            </a:extLst>
          </p:cNvPr>
          <p:cNvGrpSpPr/>
          <p:nvPr/>
        </p:nvGrpSpPr>
        <p:grpSpPr>
          <a:xfrm>
            <a:off x="8674770" y="2054940"/>
            <a:ext cx="253800" cy="1753920"/>
            <a:chOff x="8674770" y="2054940"/>
            <a:chExt cx="253800" cy="1753920"/>
          </a:xfrm>
        </p:grpSpPr>
        <mc:AlternateContent xmlns:mc="http://schemas.openxmlformats.org/markup-compatibility/2006" xmlns:p14="http://schemas.microsoft.com/office/powerpoint/2010/main">
          <mc:Choice Requires="p14">
            <p:contentPart p14:bwMode="auto" r:id="rId29">
              <p14:nvContentPartPr>
                <p14:cNvPr id="97" name="Ink 96">
                  <a:extLst>
                    <a:ext uri="{FF2B5EF4-FFF2-40B4-BE49-F238E27FC236}">
                      <a16:creationId xmlns:a16="http://schemas.microsoft.com/office/drawing/2014/main" id="{7E8BF339-DB04-4603-BA51-9199E5C2D5AE}"/>
                    </a:ext>
                  </a:extLst>
                </p14:cNvPr>
                <p14:cNvContentPartPr/>
                <p14:nvPr/>
              </p14:nvContentPartPr>
              <p14:xfrm>
                <a:off x="8761530" y="2054940"/>
                <a:ext cx="50760" cy="1715040"/>
              </p14:xfrm>
            </p:contentPart>
          </mc:Choice>
          <mc:Fallback xmlns="">
            <p:pic>
              <p:nvPicPr>
                <p:cNvPr id="97" name="Ink 96">
                  <a:extLst>
                    <a:ext uri="{FF2B5EF4-FFF2-40B4-BE49-F238E27FC236}">
                      <a16:creationId xmlns:a16="http://schemas.microsoft.com/office/drawing/2014/main" id="{7E8BF339-DB04-4603-BA51-9199E5C2D5AE}"/>
                    </a:ext>
                  </a:extLst>
                </p:cNvPr>
                <p:cNvPicPr/>
                <p:nvPr/>
              </p:nvPicPr>
              <p:blipFill>
                <a:blip r:embed="rId30"/>
                <a:stretch>
                  <a:fillRect/>
                </a:stretch>
              </p:blipFill>
              <p:spPr>
                <a:xfrm>
                  <a:off x="8752890" y="2046300"/>
                  <a:ext cx="68400" cy="1732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8" name="Ink 97">
                  <a:extLst>
                    <a:ext uri="{FF2B5EF4-FFF2-40B4-BE49-F238E27FC236}">
                      <a16:creationId xmlns:a16="http://schemas.microsoft.com/office/drawing/2014/main" id="{2AF5A6E0-8449-4AC6-9BF5-107C87081A41}"/>
                    </a:ext>
                  </a:extLst>
                </p14:cNvPr>
                <p14:cNvContentPartPr/>
                <p14:nvPr/>
              </p14:nvContentPartPr>
              <p14:xfrm>
                <a:off x="8674770" y="3632820"/>
                <a:ext cx="253800" cy="176040"/>
              </p14:xfrm>
            </p:contentPart>
          </mc:Choice>
          <mc:Fallback xmlns="">
            <p:pic>
              <p:nvPicPr>
                <p:cNvPr id="98" name="Ink 97">
                  <a:extLst>
                    <a:ext uri="{FF2B5EF4-FFF2-40B4-BE49-F238E27FC236}">
                      <a16:creationId xmlns:a16="http://schemas.microsoft.com/office/drawing/2014/main" id="{2AF5A6E0-8449-4AC6-9BF5-107C87081A41}"/>
                    </a:ext>
                  </a:extLst>
                </p:cNvPr>
                <p:cNvPicPr/>
                <p:nvPr/>
              </p:nvPicPr>
              <p:blipFill>
                <a:blip r:embed="rId32"/>
                <a:stretch>
                  <a:fillRect/>
                </a:stretch>
              </p:blipFill>
              <p:spPr>
                <a:xfrm>
                  <a:off x="8666130" y="3623820"/>
                  <a:ext cx="271440" cy="19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100" name="Ink 99">
                <a:extLst>
                  <a:ext uri="{FF2B5EF4-FFF2-40B4-BE49-F238E27FC236}">
                    <a16:creationId xmlns:a16="http://schemas.microsoft.com/office/drawing/2014/main" id="{27904DEF-2DD0-49BF-B917-E1E4739608E8}"/>
                  </a:ext>
                </a:extLst>
              </p14:cNvPr>
              <p14:cNvContentPartPr/>
              <p14:nvPr/>
            </p14:nvContentPartPr>
            <p14:xfrm>
              <a:off x="7128930" y="5879220"/>
              <a:ext cx="3960000" cy="170640"/>
            </p14:xfrm>
          </p:contentPart>
        </mc:Choice>
        <mc:Fallback xmlns="">
          <p:pic>
            <p:nvPicPr>
              <p:cNvPr id="100" name="Ink 99">
                <a:extLst>
                  <a:ext uri="{FF2B5EF4-FFF2-40B4-BE49-F238E27FC236}">
                    <a16:creationId xmlns:a16="http://schemas.microsoft.com/office/drawing/2014/main" id="{27904DEF-2DD0-49BF-B917-E1E4739608E8}"/>
                  </a:ext>
                </a:extLst>
              </p:cNvPr>
              <p:cNvPicPr/>
              <p:nvPr/>
            </p:nvPicPr>
            <p:blipFill>
              <a:blip r:embed="rId34"/>
              <a:stretch>
                <a:fillRect/>
              </a:stretch>
            </p:blipFill>
            <p:spPr>
              <a:xfrm>
                <a:off x="7120290" y="5870580"/>
                <a:ext cx="39776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1" name="Ink 100">
                <a:extLst>
                  <a:ext uri="{FF2B5EF4-FFF2-40B4-BE49-F238E27FC236}">
                    <a16:creationId xmlns:a16="http://schemas.microsoft.com/office/drawing/2014/main" id="{3903BCE6-84D8-495C-9788-90619A32EDD8}"/>
                  </a:ext>
                </a:extLst>
              </p14:cNvPr>
              <p14:cNvContentPartPr/>
              <p14:nvPr/>
            </p14:nvContentPartPr>
            <p14:xfrm>
              <a:off x="10967970" y="5867340"/>
              <a:ext cx="172800" cy="183600"/>
            </p14:xfrm>
          </p:contentPart>
        </mc:Choice>
        <mc:Fallback xmlns="">
          <p:pic>
            <p:nvPicPr>
              <p:cNvPr id="101" name="Ink 100">
                <a:extLst>
                  <a:ext uri="{FF2B5EF4-FFF2-40B4-BE49-F238E27FC236}">
                    <a16:creationId xmlns:a16="http://schemas.microsoft.com/office/drawing/2014/main" id="{3903BCE6-84D8-495C-9788-90619A32EDD8}"/>
                  </a:ext>
                </a:extLst>
              </p:cNvPr>
              <p:cNvPicPr/>
              <p:nvPr/>
            </p:nvPicPr>
            <p:blipFill>
              <a:blip r:embed="rId36"/>
              <a:stretch>
                <a:fillRect/>
              </a:stretch>
            </p:blipFill>
            <p:spPr>
              <a:xfrm>
                <a:off x="10958970" y="5858340"/>
                <a:ext cx="190440" cy="201240"/>
              </a:xfrm>
              <a:prstGeom prst="rect">
                <a:avLst/>
              </a:prstGeom>
            </p:spPr>
          </p:pic>
        </mc:Fallback>
      </mc:AlternateContent>
    </p:spTree>
    <p:extLst>
      <p:ext uri="{BB962C8B-B14F-4D97-AF65-F5344CB8AC3E}">
        <p14:creationId xmlns:p14="http://schemas.microsoft.com/office/powerpoint/2010/main" val="173248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9AB-C65D-412C-B5E1-0AA1DD212CA9}"/>
              </a:ext>
            </a:extLst>
          </p:cNvPr>
          <p:cNvSpPr>
            <a:spLocks noGrp="1"/>
          </p:cNvSpPr>
          <p:nvPr>
            <p:ph type="title"/>
          </p:nvPr>
        </p:nvSpPr>
        <p:spPr/>
        <p:txBody>
          <a:bodyPr/>
          <a:lstStyle/>
          <a:p>
            <a:r>
              <a:rPr lang="zh-CN" altLang="en-US" dirty="0"/>
              <a:t>动态规划求解问题的套路</a:t>
            </a:r>
            <a:endParaRPr lang="en-US" dirty="0"/>
          </a:p>
        </p:txBody>
      </p:sp>
      <p:sp>
        <p:nvSpPr>
          <p:cNvPr id="3" name="Content Placeholder 2">
            <a:extLst>
              <a:ext uri="{FF2B5EF4-FFF2-40B4-BE49-F238E27FC236}">
                <a16:creationId xmlns:a16="http://schemas.microsoft.com/office/drawing/2014/main" id="{CAC97C2A-D0A4-4A75-A675-D42D4F2299E5}"/>
              </a:ext>
            </a:extLst>
          </p:cNvPr>
          <p:cNvSpPr>
            <a:spLocks noGrp="1"/>
          </p:cNvSpPr>
          <p:nvPr>
            <p:ph idx="1"/>
          </p:nvPr>
        </p:nvSpPr>
        <p:spPr/>
        <p:txBody>
          <a:bodyPr/>
          <a:lstStyle/>
          <a:p>
            <a:r>
              <a:rPr lang="en-US" altLang="zh-CN" dirty="0"/>
              <a:t>1. </a:t>
            </a:r>
            <a:r>
              <a:rPr lang="zh-CN" altLang="en-US" dirty="0"/>
              <a:t>定义状态（刻画最优</a:t>
            </a:r>
            <a:r>
              <a:rPr lang="en-US" altLang="zh-CN" dirty="0"/>
              <a:t>[</a:t>
            </a:r>
            <a:r>
              <a:rPr lang="zh-CN" altLang="en-US" dirty="0"/>
              <a:t>子</a:t>
            </a:r>
            <a:r>
              <a:rPr lang="en-US" altLang="zh-CN" dirty="0"/>
              <a:t>]</a:t>
            </a:r>
            <a:r>
              <a:rPr lang="zh-CN" altLang="en-US" dirty="0"/>
              <a:t>问题）</a:t>
            </a:r>
            <a:endParaRPr lang="en-US" altLang="zh-CN" dirty="0"/>
          </a:p>
          <a:p>
            <a:r>
              <a:rPr lang="en-US" altLang="zh-CN" dirty="0"/>
              <a:t>2. </a:t>
            </a:r>
            <a:r>
              <a:rPr lang="zh-CN" altLang="en-US" dirty="0"/>
              <a:t>写出状态转移公式（刻画子问题的最优解和当前问题最优解的递推关系）</a:t>
            </a:r>
            <a:endParaRPr lang="en-US" altLang="zh-CN" dirty="0"/>
          </a:p>
          <a:p>
            <a:r>
              <a:rPr lang="en-US" altLang="zh-CN" dirty="0"/>
              <a:t>3. </a:t>
            </a:r>
            <a:r>
              <a:rPr lang="zh-CN" altLang="en-US" dirty="0"/>
              <a:t>写出</a:t>
            </a:r>
            <a:r>
              <a:rPr lang="en-US" altLang="zh-CN" dirty="0"/>
              <a:t>Base Case</a:t>
            </a:r>
            <a:r>
              <a:rPr lang="zh-CN" altLang="en-US" dirty="0"/>
              <a:t>的</a:t>
            </a:r>
            <a:r>
              <a:rPr lang="en-US" altLang="zh-CN" dirty="0"/>
              <a:t>trivial</a:t>
            </a:r>
            <a:r>
              <a:rPr lang="zh-CN" altLang="en-US" dirty="0"/>
              <a:t>解（</a:t>
            </a:r>
            <a:r>
              <a:rPr lang="en-US" altLang="zh-CN" dirty="0"/>
              <a:t>e.g., memo{1:1, 2:1}, </a:t>
            </a:r>
            <a:r>
              <a:rPr lang="en-US" altLang="zh-CN" dirty="0" err="1"/>
              <a:t>dp</a:t>
            </a:r>
            <a:r>
              <a:rPr lang="en-US" altLang="zh-CN" dirty="0"/>
              <a:t>[0] = </a:t>
            </a:r>
            <a:r>
              <a:rPr lang="en-US" altLang="zh-CN" dirty="0" err="1"/>
              <a:t>dp</a:t>
            </a:r>
            <a:r>
              <a:rPr lang="en-US" altLang="zh-CN" dirty="0"/>
              <a:t>[1] = 1</a:t>
            </a:r>
            <a:r>
              <a:rPr lang="zh-CN" altLang="en-US" dirty="0"/>
              <a:t>）</a:t>
            </a:r>
            <a:endParaRPr lang="en-US" altLang="zh-CN" dirty="0"/>
          </a:p>
          <a:p>
            <a:r>
              <a:rPr lang="en-US" altLang="zh-CN" dirty="0"/>
              <a:t>4. </a:t>
            </a:r>
            <a:r>
              <a:rPr lang="zh-CN" altLang="en-US" dirty="0"/>
              <a:t>确定计算方向求解</a:t>
            </a:r>
            <a:r>
              <a:rPr lang="en-US" altLang="zh-CN" dirty="0"/>
              <a:t>(top down/bottom up)</a:t>
            </a:r>
          </a:p>
        </p:txBody>
      </p:sp>
    </p:spTree>
    <p:extLst>
      <p:ext uri="{BB962C8B-B14F-4D97-AF65-F5344CB8AC3E}">
        <p14:creationId xmlns:p14="http://schemas.microsoft.com/office/powerpoint/2010/main" val="1823446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C057F-9DF3-4343-8DB5-3038E04B65D8}"/>
              </a:ext>
            </a:extLst>
          </p:cNvPr>
          <p:cNvSpPr>
            <a:spLocks noGrp="1"/>
          </p:cNvSpPr>
          <p:nvPr>
            <p:ph type="title"/>
          </p:nvPr>
        </p:nvSpPr>
        <p:spPr/>
        <p:txBody>
          <a:bodyPr/>
          <a:lstStyle/>
          <a:p>
            <a:r>
              <a:rPr lang="zh-CN" altLang="en-US" dirty="0"/>
              <a:t>一些例子</a:t>
            </a:r>
            <a:endParaRPr lang="en-US" dirty="0"/>
          </a:p>
        </p:txBody>
      </p:sp>
      <p:sp>
        <p:nvSpPr>
          <p:cNvPr id="6" name="Content Placeholder 5">
            <a:extLst>
              <a:ext uri="{FF2B5EF4-FFF2-40B4-BE49-F238E27FC236}">
                <a16:creationId xmlns:a16="http://schemas.microsoft.com/office/drawing/2014/main" id="{B80739D9-4B44-4D8F-812D-4D972FB1A8B8}"/>
              </a:ext>
            </a:extLst>
          </p:cNvPr>
          <p:cNvSpPr>
            <a:spLocks noGrp="1"/>
          </p:cNvSpPr>
          <p:nvPr>
            <p:ph idx="1"/>
          </p:nvPr>
        </p:nvSpPr>
        <p:spPr/>
        <p:txBody>
          <a:bodyPr/>
          <a:lstStyle/>
          <a:p>
            <a:r>
              <a:rPr lang="en-US" altLang="zh-CN" dirty="0"/>
              <a:t>1.</a:t>
            </a:r>
            <a:r>
              <a:rPr lang="zh-CN" altLang="en-US" dirty="0"/>
              <a:t>单序列：换零钱</a:t>
            </a:r>
            <a:r>
              <a:rPr lang="en-US" altLang="zh-CN" dirty="0"/>
              <a:t>/</a:t>
            </a:r>
            <a:r>
              <a:rPr lang="zh-CN" altLang="en-US" dirty="0"/>
              <a:t>爬楼梯问题 </a:t>
            </a:r>
            <a:endParaRPr lang="en-US" altLang="zh-CN" dirty="0"/>
          </a:p>
          <a:p>
            <a:r>
              <a:rPr lang="en-US" altLang="zh-CN" dirty="0"/>
              <a:t>2.</a:t>
            </a:r>
            <a:r>
              <a:rPr lang="zh-CN" altLang="en-US" dirty="0"/>
              <a:t>坐标型：到达坐标的唯一路径有多少、最小路径和</a:t>
            </a:r>
            <a:endParaRPr lang="en-US" altLang="zh-CN" dirty="0"/>
          </a:p>
          <a:p>
            <a:r>
              <a:rPr lang="en-US" altLang="zh-CN" dirty="0"/>
              <a:t>3.</a:t>
            </a:r>
            <a:r>
              <a:rPr lang="zh-CN" altLang="en-US" dirty="0"/>
              <a:t>双序列：编辑距离，</a:t>
            </a:r>
            <a:r>
              <a:rPr lang="en-US" altLang="zh-CN" dirty="0"/>
              <a:t>LCS</a:t>
            </a:r>
            <a:r>
              <a:rPr lang="zh-CN" altLang="en-US" dirty="0"/>
              <a:t>，通配符匹配</a:t>
            </a:r>
            <a:endParaRPr lang="en-US" altLang="zh-CN" dirty="0"/>
          </a:p>
        </p:txBody>
      </p:sp>
    </p:spTree>
    <p:extLst>
      <p:ext uri="{BB962C8B-B14F-4D97-AF65-F5344CB8AC3E}">
        <p14:creationId xmlns:p14="http://schemas.microsoft.com/office/powerpoint/2010/main" val="92292027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6125</TotalTime>
  <Words>2940</Words>
  <Application>Microsoft Office PowerPoint</Application>
  <PresentationFormat>Widescreen</PresentationFormat>
  <Paragraphs>239</Paragraphs>
  <Slides>33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Helvetica Neue</vt:lpstr>
      <vt:lpstr>Arial</vt:lpstr>
      <vt:lpstr>Calibri</vt:lpstr>
      <vt:lpstr>Calibri Light</vt:lpstr>
      <vt:lpstr>Cambria Math</vt:lpstr>
      <vt:lpstr>Retrospect</vt:lpstr>
      <vt:lpstr>PowerPoint Presentation</vt:lpstr>
      <vt:lpstr>内容提要</vt:lpstr>
      <vt:lpstr>动态规划</vt:lpstr>
      <vt:lpstr>回顾Fibonacci</vt:lpstr>
      <vt:lpstr>优化：缓存子问题的计算结果</vt:lpstr>
      <vt:lpstr>可用动态规划有效求解问题的特征</vt:lpstr>
      <vt:lpstr>动态规划的两种计算思路</vt:lpstr>
      <vt:lpstr>动态规划求解问题的套路</vt:lpstr>
      <vt:lpstr>一些例子</vt:lpstr>
      <vt:lpstr>单序列：换零钱</vt:lpstr>
      <vt:lpstr>单序列：爬楼梯</vt:lpstr>
      <vt:lpstr>单序列：单词拆分</vt:lpstr>
      <vt:lpstr>二维坐标型：不同路径总数</vt:lpstr>
      <vt:lpstr>二维坐标型：最小路径和</vt:lpstr>
      <vt:lpstr>双序列：编辑距离</vt:lpstr>
      <vt:lpstr>双序列：LCS</vt:lpstr>
      <vt:lpstr>双序列：通配符匹配</vt:lpstr>
      <vt:lpstr>贪心算法</vt:lpstr>
      <vt:lpstr>贪心算法：</vt:lpstr>
      <vt:lpstr>例1：活动选择问题</vt:lpstr>
      <vt:lpstr>例1：活动选择问题</vt:lpstr>
      <vt:lpstr>例1：活动选择问题</vt:lpstr>
      <vt:lpstr>例2：霍夫曼编码，背景：定长编码与变长编码</vt:lpstr>
      <vt:lpstr>例2：霍夫曼编码</vt:lpstr>
      <vt:lpstr>例2：霍夫曼编码</vt:lpstr>
      <vt:lpstr>例2：霍夫曼编码</vt:lpstr>
      <vt:lpstr>证明？</vt:lpstr>
      <vt:lpstr>（1）贪心属性的证明:贪心决策的结果会出现在最优解中</vt:lpstr>
      <vt:lpstr>（1）贪心属性的证明:贪心决策的结果会出现在最优解中</vt:lpstr>
      <vt:lpstr>(2)证明最优子问题：通过子问题的最优解与贪心决策的结果可以得到原问题最优解</vt:lpstr>
      <vt:lpstr>(2)证明最优子问题：通过子问题的最优解与贪心决策的结果可以得到原问题最优解</vt:lpstr>
      <vt:lpstr>小结</vt:lpstr>
      <vt:lpstr>贪心算法与动态规划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Ding</dc:creator>
  <cp:lastModifiedBy>Qiao Chen</cp:lastModifiedBy>
  <cp:revision>246</cp:revision>
  <dcterms:created xsi:type="dcterms:W3CDTF">2019-07-07T07:59:32Z</dcterms:created>
  <dcterms:modified xsi:type="dcterms:W3CDTF">2020-05-31T06:46:48Z</dcterms:modified>
</cp:coreProperties>
</file>