
<file path=[Content_Types].xml><?xml version="1.0" encoding="utf-8"?>
<Types xmlns="http://schemas.openxmlformats.org/package/2006/content-types">
  <Default Extension="png" ContentType="image/png"/>
  <Default Extension="gif" ContentType="image/gif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73" r:id="rId3"/>
    <p:sldId id="574" r:id="rId4"/>
    <p:sldId id="575" r:id="rId5"/>
    <p:sldId id="57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4A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 rot="19699422">
            <a:off x="5251732" y="93999"/>
            <a:ext cx="1200329" cy="68203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600" dirty="0">
                <a:solidFill>
                  <a:schemeClr val="bg1">
                    <a:lumMod val="95000"/>
                  </a:schemeClr>
                </a:solidFill>
              </a:rPr>
              <a:t>达内云计算学院</a:t>
            </a:r>
            <a:endParaRPr lang="zh-CN" altLang="en-US" sz="6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28693-3116-4086-91D1-AFDE37254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43BB3-DB6F-434F-83D3-271FB5D1C9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9" Type="http://schemas.openxmlformats.org/officeDocument/2006/relationships/image" Target="../media/image19.GIF"/><Relationship Id="rId18" Type="http://schemas.openxmlformats.org/officeDocument/2006/relationships/image" Target="../media/image18.GIF"/><Relationship Id="rId17" Type="http://schemas.openxmlformats.org/officeDocument/2006/relationships/image" Target="../media/image17.GIF"/><Relationship Id="rId16" Type="http://schemas.openxmlformats.org/officeDocument/2006/relationships/image" Target="../media/image16.GIF"/><Relationship Id="rId15" Type="http://schemas.openxmlformats.org/officeDocument/2006/relationships/image" Target="../media/image15.GIF"/><Relationship Id="rId14" Type="http://schemas.openxmlformats.org/officeDocument/2006/relationships/image" Target="../media/image14.GIF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emf"/><Relationship Id="rId8" Type="http://schemas.openxmlformats.org/officeDocument/2006/relationships/image" Target="../media/image26.wmf"/><Relationship Id="rId7" Type="http://schemas.openxmlformats.org/officeDocument/2006/relationships/image" Target="../media/image25.wmf"/><Relationship Id="rId6" Type="http://schemas.openxmlformats.org/officeDocument/2006/relationships/image" Target="../media/image4.jpeg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emf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9.emf"/><Relationship Id="rId10" Type="http://schemas.openxmlformats.org/officeDocument/2006/relationships/image" Target="../media/image28.wmf"/><Relationship Id="rId1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7.emf"/><Relationship Id="rId7" Type="http://schemas.openxmlformats.org/officeDocument/2006/relationships/image" Target="../media/image36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emf"/><Relationship Id="rId8" Type="http://schemas.openxmlformats.org/officeDocument/2006/relationships/image" Target="../media/image45.emf"/><Relationship Id="rId7" Type="http://schemas.openxmlformats.org/officeDocument/2006/relationships/image" Target="../media/image44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Relationship Id="rId3" Type="http://schemas.openxmlformats.org/officeDocument/2006/relationships/image" Target="../media/image40.emf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57.emf"/><Relationship Id="rId2" Type="http://schemas.openxmlformats.org/officeDocument/2006/relationships/image" Target="../media/image39.emf"/><Relationship Id="rId19" Type="http://schemas.openxmlformats.org/officeDocument/2006/relationships/image" Target="../media/image56.emf"/><Relationship Id="rId18" Type="http://schemas.openxmlformats.org/officeDocument/2006/relationships/image" Target="../media/image55.emf"/><Relationship Id="rId17" Type="http://schemas.openxmlformats.org/officeDocument/2006/relationships/image" Target="../media/image54.emf"/><Relationship Id="rId16" Type="http://schemas.openxmlformats.org/officeDocument/2006/relationships/image" Target="../media/image53.emf"/><Relationship Id="rId15" Type="http://schemas.openxmlformats.org/officeDocument/2006/relationships/image" Target="../media/image52.emf"/><Relationship Id="rId14" Type="http://schemas.openxmlformats.org/officeDocument/2006/relationships/image" Target="../media/image51.emf"/><Relationship Id="rId13" Type="http://schemas.openxmlformats.org/officeDocument/2006/relationships/image" Target="../media/image50.emf"/><Relationship Id="rId12" Type="http://schemas.openxmlformats.org/officeDocument/2006/relationships/image" Target="../media/image49.emf"/><Relationship Id="rId11" Type="http://schemas.openxmlformats.org/officeDocument/2006/relationships/image" Target="../media/image48.emf"/><Relationship Id="rId10" Type="http://schemas.openxmlformats.org/officeDocument/2006/relationships/image" Target="../media/image47.emf"/><Relationship Id="rId1" Type="http://schemas.openxmlformats.org/officeDocument/2006/relationships/image" Target="../media/image3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defPPr>
              <a:defRPr lang="zh-CN"/>
            </a:defPPr>
            <a:lvl1pPr marL="0" algn="r" defTabSz="456565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45656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656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656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656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656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656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656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656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FE7B86-B225-41B3-966A-A1FA916138B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393319" y="1492654"/>
            <a:ext cx="1378735" cy="379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</a:t>
            </a:r>
            <a:r>
              <a:rPr kumimoji="0"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endParaRPr kumimoji="0" lang="en-US" altLang="zh-CN" sz="1865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84" descr="black_serv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59" y="784553"/>
            <a:ext cx="643255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1625209" y="1492654"/>
            <a:ext cx="1604175" cy="379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DNS</a:t>
            </a:r>
            <a:r>
              <a:rPr kumimoji="0"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endParaRPr kumimoji="0"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19" descr="email_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837" y="732483"/>
            <a:ext cx="693503" cy="6935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4474688" y="1492654"/>
            <a:ext cx="1462321" cy="379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邮件服务器</a:t>
            </a:r>
            <a:endParaRPr kumimoji="0" lang="en-US" altLang="zh-CN" sz="1865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5" descr="search_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815" y="784553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6" descr="PC Blu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528" y="3544674"/>
            <a:ext cx="643737" cy="57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40"/>
          <p:cNvSpPr txBox="1">
            <a:spLocks noChangeArrowheads="1"/>
          </p:cNvSpPr>
          <p:nvPr/>
        </p:nvSpPr>
        <p:spPr bwMode="auto">
          <a:xfrm>
            <a:off x="6027802" y="4175756"/>
            <a:ext cx="738972" cy="379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PC</a:t>
            </a:r>
            <a:endParaRPr kumimoji="0" lang="en-US" altLang="zh-CN" sz="1865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7" name="Picture 15" descr="web_serv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87" y="784553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3052951" y="1492654"/>
            <a:ext cx="1604175" cy="379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kumimoji="0"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endParaRPr kumimoji="0"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9" name="Picture 21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486" y="4793842"/>
            <a:ext cx="1409700" cy="111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022535" y="5890670"/>
            <a:ext cx="2871005" cy="379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IDC</a:t>
            </a:r>
            <a:r>
              <a:rPr kumimoji="0"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机房、学校等建筑物</a:t>
            </a:r>
            <a:endParaRPr kumimoji="0" lang="en-US" altLang="zh-CN" sz="1865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2" name="Picture 17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450" y="4406491"/>
            <a:ext cx="977261" cy="150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7" descr="firewall_serv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35" y="2032169"/>
            <a:ext cx="693503" cy="69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238193" y="2710943"/>
            <a:ext cx="1688988" cy="379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防火墙服务器</a:t>
            </a:r>
            <a:endParaRPr kumimoji="0" lang="en-US" altLang="zh-CN" sz="1865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3" name="Picture 3" descr="Y2L项目实战-SG-图0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054" y="5093131"/>
            <a:ext cx="2816965" cy="814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 Box 40"/>
          <p:cNvSpPr txBox="1">
            <a:spLocks noChangeArrowheads="1"/>
          </p:cNvSpPr>
          <p:nvPr/>
        </p:nvSpPr>
        <p:spPr bwMode="auto">
          <a:xfrm>
            <a:off x="2165739" y="5890670"/>
            <a:ext cx="1863004" cy="379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机架式服务器</a:t>
            </a:r>
            <a:endParaRPr kumimoji="0" lang="en-US" altLang="zh-CN" sz="1865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Text Box 40"/>
          <p:cNvSpPr txBox="1">
            <a:spLocks noChangeArrowheads="1"/>
          </p:cNvSpPr>
          <p:nvPr/>
        </p:nvSpPr>
        <p:spPr bwMode="auto">
          <a:xfrm>
            <a:off x="5907814" y="2710943"/>
            <a:ext cx="1604175" cy="379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打印服务器</a:t>
            </a:r>
            <a:endParaRPr kumimoji="0"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Text Box 40"/>
          <p:cNvSpPr txBox="1">
            <a:spLocks noChangeArrowheads="1"/>
          </p:cNvSpPr>
          <p:nvPr/>
        </p:nvSpPr>
        <p:spPr bwMode="auto">
          <a:xfrm>
            <a:off x="1672101" y="4175757"/>
            <a:ext cx="1604175" cy="379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代理服务器</a:t>
            </a:r>
            <a:endParaRPr kumimoji="0"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5" name="Picture 13" descr="lock_serv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35" y="3483215"/>
            <a:ext cx="693503" cy="69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 Box 40"/>
          <p:cNvSpPr txBox="1">
            <a:spLocks noChangeArrowheads="1"/>
          </p:cNvSpPr>
          <p:nvPr/>
        </p:nvSpPr>
        <p:spPr bwMode="auto">
          <a:xfrm>
            <a:off x="280599" y="4175757"/>
            <a:ext cx="1604175" cy="379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VPN</a:t>
            </a:r>
            <a:r>
              <a:rPr kumimoji="0"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endParaRPr kumimoji="0"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0" name="Picture 16" descr="未标题-1 副本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037" y="2030919"/>
            <a:ext cx="696000" cy="6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 Box 40"/>
          <p:cNvSpPr txBox="1">
            <a:spLocks noChangeArrowheads="1"/>
          </p:cNvSpPr>
          <p:nvPr/>
        </p:nvSpPr>
        <p:spPr bwMode="auto">
          <a:xfrm>
            <a:off x="3223278" y="2710943"/>
            <a:ext cx="1419828" cy="379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域控制器</a:t>
            </a:r>
            <a:endParaRPr kumimoji="0"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2" name="Picture 6" descr="svr-book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847" y="2030919"/>
            <a:ext cx="696000" cy="6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4552841" y="2710943"/>
            <a:ext cx="1462321" cy="379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文件服务器</a:t>
            </a:r>
            <a:endParaRPr kumimoji="0" lang="en-US" altLang="zh-CN" sz="1865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7" name="Picture 11" descr="print_serv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97" y="2032169"/>
            <a:ext cx="693503" cy="69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1" descr="print_serv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97" y="1945174"/>
            <a:ext cx="693503" cy="69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122" y="906493"/>
            <a:ext cx="696000" cy="696000"/>
          </a:xfrm>
          <a:prstGeom prst="rect">
            <a:avLst/>
          </a:prstGeom>
        </p:spPr>
      </p:pic>
      <p:sp>
        <p:nvSpPr>
          <p:cNvPr id="75" name="Text Box 40"/>
          <p:cNvSpPr txBox="1">
            <a:spLocks noChangeArrowheads="1"/>
          </p:cNvSpPr>
          <p:nvPr/>
        </p:nvSpPr>
        <p:spPr bwMode="auto">
          <a:xfrm>
            <a:off x="5718516" y="1492654"/>
            <a:ext cx="1826461" cy="379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数据库服务器</a:t>
            </a:r>
            <a:endParaRPr kumimoji="0"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037" y="3481965"/>
            <a:ext cx="696000" cy="696000"/>
          </a:xfrm>
          <a:prstGeom prst="rect">
            <a:avLst/>
          </a:prstGeom>
        </p:spPr>
      </p:pic>
      <p:sp>
        <p:nvSpPr>
          <p:cNvPr id="77" name="Text Box 40"/>
          <p:cNvSpPr txBox="1">
            <a:spLocks noChangeArrowheads="1"/>
          </p:cNvSpPr>
          <p:nvPr/>
        </p:nvSpPr>
        <p:spPr bwMode="auto">
          <a:xfrm>
            <a:off x="3065954" y="4175757"/>
            <a:ext cx="1671953" cy="379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DHCP</a:t>
            </a:r>
            <a:r>
              <a:rPr kumimoji="0"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endParaRPr kumimoji="0"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295" y="2030919"/>
            <a:ext cx="696000" cy="696000"/>
          </a:xfrm>
          <a:prstGeom prst="rect">
            <a:avLst/>
          </a:prstGeom>
        </p:spPr>
      </p:pic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1767460" y="2710943"/>
            <a:ext cx="1475976" cy="379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FTP</a:t>
            </a:r>
            <a:r>
              <a:rPr kumimoji="0"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endParaRPr kumimoji="0"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295" y="3476262"/>
            <a:ext cx="696000" cy="707409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847" y="3557813"/>
            <a:ext cx="696000" cy="544308"/>
          </a:xfrm>
          <a:prstGeom prst="rect">
            <a:avLst/>
          </a:prstGeom>
        </p:spPr>
      </p:pic>
      <p:sp>
        <p:nvSpPr>
          <p:cNvPr id="81" name="Text Box 40"/>
          <p:cNvSpPr txBox="1">
            <a:spLocks noChangeArrowheads="1"/>
          </p:cNvSpPr>
          <p:nvPr/>
        </p:nvSpPr>
        <p:spPr bwMode="auto">
          <a:xfrm>
            <a:off x="4694641" y="4175757"/>
            <a:ext cx="1116199" cy="379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打印机</a:t>
            </a:r>
            <a:endParaRPr kumimoji="0" lang="en-US" altLang="zh-CN" sz="1865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85" y="5053968"/>
            <a:ext cx="696000" cy="593113"/>
          </a:xfrm>
          <a:prstGeom prst="rect">
            <a:avLst/>
          </a:prstGeom>
        </p:spPr>
      </p:pic>
      <p:sp>
        <p:nvSpPr>
          <p:cNvPr id="83" name="Text Box 40"/>
          <p:cNvSpPr txBox="1">
            <a:spLocks noChangeArrowheads="1"/>
          </p:cNvSpPr>
          <p:nvPr/>
        </p:nvSpPr>
        <p:spPr bwMode="auto">
          <a:xfrm>
            <a:off x="466741" y="5608239"/>
            <a:ext cx="1294411" cy="379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移动终端</a:t>
            </a:r>
            <a:endParaRPr kumimoji="0" lang="en-US" altLang="zh-CN" sz="1865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defPPr>
              <a:defRPr lang="zh-CN"/>
            </a:defPPr>
            <a:lvl1pPr marL="0" algn="r" defTabSz="456565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45656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656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656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656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656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656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656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656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FE7B86-B225-41B3-966A-A1FA916138B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Picture 4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469" y="891203"/>
            <a:ext cx="785707" cy="33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8" descr="Wireless Router, Added 04/20/2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75" y="395560"/>
            <a:ext cx="932400" cy="83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1832179" y="1202150"/>
            <a:ext cx="1477944" cy="379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无线路由器</a:t>
            </a:r>
            <a:endParaRPr kumimoji="0" lang="en-US" altLang="zh-CN" sz="1865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3346069" y="1202149"/>
            <a:ext cx="1218120" cy="379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交换机</a:t>
            </a:r>
            <a:endParaRPr kumimoji="0" lang="en-US" altLang="zh-CN" sz="1865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69" y="701549"/>
            <a:ext cx="894080" cy="52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419917" y="1202149"/>
            <a:ext cx="1477944" cy="379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路由器</a:t>
            </a:r>
            <a:endParaRPr kumimoji="0" lang="en-US" altLang="zh-CN" sz="1865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03" y="560664"/>
            <a:ext cx="677333" cy="66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4482459" y="1202150"/>
            <a:ext cx="1477944" cy="379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三层交换机</a:t>
            </a:r>
            <a:endParaRPr kumimoji="0" lang="en-US" altLang="zh-CN" sz="1865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1829329" y="1912134"/>
            <a:ext cx="682793" cy="7740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840910" y="1917475"/>
            <a:ext cx="621871" cy="6874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123"/>
          <p:cNvCxnSpPr>
            <a:cxnSpLocks noChangeShapeType="1"/>
          </p:cNvCxnSpPr>
          <p:nvPr/>
        </p:nvCxnSpPr>
        <p:spPr bwMode="auto">
          <a:xfrm>
            <a:off x="3013675" y="1892177"/>
            <a:ext cx="1041139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123"/>
          <p:cNvCxnSpPr>
            <a:cxnSpLocks noChangeShapeType="1"/>
          </p:cNvCxnSpPr>
          <p:nvPr/>
        </p:nvCxnSpPr>
        <p:spPr bwMode="auto">
          <a:xfrm>
            <a:off x="3013675" y="2151900"/>
            <a:ext cx="1041139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123"/>
          <p:cNvCxnSpPr>
            <a:cxnSpLocks noChangeShapeType="1"/>
          </p:cNvCxnSpPr>
          <p:nvPr/>
        </p:nvCxnSpPr>
        <p:spPr bwMode="auto">
          <a:xfrm>
            <a:off x="3013675" y="2488441"/>
            <a:ext cx="1041139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123"/>
          <p:cNvCxnSpPr>
            <a:cxnSpLocks noChangeShapeType="1"/>
          </p:cNvCxnSpPr>
          <p:nvPr/>
        </p:nvCxnSpPr>
        <p:spPr bwMode="auto">
          <a:xfrm>
            <a:off x="3013675" y="2766397"/>
            <a:ext cx="1041139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6" name="组合 35"/>
          <p:cNvGrpSpPr/>
          <p:nvPr/>
        </p:nvGrpSpPr>
        <p:grpSpPr>
          <a:xfrm>
            <a:off x="4851481" y="4109062"/>
            <a:ext cx="2186148" cy="752633"/>
            <a:chOff x="4642619" y="1914878"/>
            <a:chExt cx="1639611" cy="564475"/>
          </a:xfrm>
        </p:grpSpPr>
        <p:pic>
          <p:nvPicPr>
            <p:cNvPr id="28" name="Picture 15"/>
            <p:cNvPicPr>
              <a:picLocks noChangeArrowheads="1"/>
            </p:cNvPicPr>
            <p:nvPr/>
          </p:nvPicPr>
          <p:blipFill>
            <a:blip r:embed="rId5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619" y="1914878"/>
              <a:ext cx="1639611" cy="56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4907436" y="2019046"/>
              <a:ext cx="1118430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algn="ctr"/>
              <a:r>
                <a:rPr lang="en-US" altLang="zh-CN" sz="186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Internet</a:t>
              </a:r>
              <a:endParaRPr lang="en-US" altLang="zh-CN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93166" y="4861695"/>
            <a:ext cx="3395701" cy="1397451"/>
            <a:chOff x="6343380" y="2603349"/>
            <a:chExt cx="2546776" cy="1048088"/>
          </a:xfrm>
        </p:grpSpPr>
        <p:sp>
          <p:nvSpPr>
            <p:cNvPr id="30" name="Text Box 40"/>
            <p:cNvSpPr txBox="1">
              <a:spLocks noChangeArrowheads="1"/>
            </p:cNvSpPr>
            <p:nvPr/>
          </p:nvSpPr>
          <p:spPr bwMode="auto">
            <a:xfrm>
              <a:off x="6343380" y="2603349"/>
              <a:ext cx="1170539" cy="2847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0" lang="zh-CN" altLang="en-US" sz="1865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办公局域网</a:t>
              </a:r>
              <a:endParaRPr kumimoji="0" lang="en-US" altLang="zh-CN" sz="186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31" name="Picture 15"/>
            <p:cNvPicPr>
              <a:picLocks noChangeArrowheads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6540150" y="2811870"/>
              <a:ext cx="2350006" cy="839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16" descr="PC Blue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5512" y="2984865"/>
              <a:ext cx="482803" cy="427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6" descr="PC Blue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2981" y="2984865"/>
              <a:ext cx="482803" cy="427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16" descr="PC Blue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476" y="2984865"/>
              <a:ext cx="482803" cy="427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Picture 10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393" y="3316026"/>
            <a:ext cx="560616" cy="68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1"/>
          <p:cNvPicPr>
            <a:picLocks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40910" y="3319111"/>
            <a:ext cx="539625" cy="6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10"/>
          <p:cNvPicPr>
            <a:picLocks noChangeArrowheads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17623" y="3316024"/>
            <a:ext cx="560616" cy="68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11"/>
          <p:cNvPicPr>
            <a:picLocks noChangeArrowheads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48274" y="3319111"/>
            <a:ext cx="539625" cy="6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062" y="3319268"/>
            <a:ext cx="833247" cy="1125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0"/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09" y="4255349"/>
            <a:ext cx="543304" cy="6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0"/>
          <p:cNvPicPr>
            <a:picLocks noChangeAspect="1" noChangeArrowheads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273" y="4255349"/>
            <a:ext cx="543304" cy="6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393" y="4255349"/>
            <a:ext cx="543304" cy="6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0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623" y="4255349"/>
            <a:ext cx="543304" cy="6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8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860" y="2488441"/>
            <a:ext cx="719531" cy="11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628" y="397700"/>
            <a:ext cx="1578395" cy="1450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05" y="687900"/>
            <a:ext cx="1635773" cy="1312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155" y="796333"/>
            <a:ext cx="1439269" cy="10954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56" y="2539775"/>
            <a:ext cx="2001244" cy="16330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106" y="2597544"/>
            <a:ext cx="1715494" cy="15174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0656" y="2860125"/>
            <a:ext cx="4096306" cy="959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2455" y="4869899"/>
            <a:ext cx="3486945" cy="8166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1555" y="3819525"/>
            <a:ext cx="3774507" cy="8840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1" name="图片 12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0790" y="2980750"/>
            <a:ext cx="1220151" cy="1150930"/>
          </a:xfrm>
          <a:prstGeom prst="rect">
            <a:avLst/>
          </a:prstGeom>
        </p:spPr>
      </p:pic>
      <p:pic>
        <p:nvPicPr>
          <p:cNvPr id="1202" name="图片 12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643" y="2369400"/>
            <a:ext cx="1041258" cy="896500"/>
          </a:xfrm>
          <a:prstGeom prst="rect">
            <a:avLst/>
          </a:prstGeom>
        </p:spPr>
      </p:pic>
      <p:pic>
        <p:nvPicPr>
          <p:cNvPr id="1203" name="图片 1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058" y="2121750"/>
            <a:ext cx="824063" cy="709500"/>
          </a:xfrm>
          <a:prstGeom prst="rect">
            <a:avLst/>
          </a:prstGeom>
        </p:spPr>
      </p:pic>
      <p:pic>
        <p:nvPicPr>
          <p:cNvPr id="1204" name="图片 12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043" y="3381375"/>
            <a:ext cx="824063" cy="709500"/>
          </a:xfrm>
          <a:prstGeom prst="rect">
            <a:avLst/>
          </a:prstGeom>
        </p:spPr>
      </p:pic>
      <p:pic>
        <p:nvPicPr>
          <p:cNvPr id="1205" name="图片 12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861" y="3877250"/>
            <a:ext cx="824063" cy="709500"/>
          </a:xfrm>
          <a:prstGeom prst="rect">
            <a:avLst/>
          </a:prstGeom>
        </p:spPr>
      </p:pic>
      <p:pic>
        <p:nvPicPr>
          <p:cNvPr id="1206" name="图片 12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404" y="3958900"/>
            <a:ext cx="1089785" cy="938281"/>
          </a:xfrm>
          <a:prstGeom prst="rect">
            <a:avLst/>
          </a:prstGeom>
        </p:spPr>
      </p:pic>
      <p:pic>
        <p:nvPicPr>
          <p:cNvPr id="1207" name="图片 12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2943" y="1321650"/>
            <a:ext cx="1089787" cy="938282"/>
          </a:xfrm>
          <a:prstGeom prst="rect">
            <a:avLst/>
          </a:prstGeom>
        </p:spPr>
      </p:pic>
      <p:pic>
        <p:nvPicPr>
          <p:cNvPr id="1208" name="图片 120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3660" y="2476500"/>
            <a:ext cx="824063" cy="709500"/>
          </a:xfrm>
          <a:prstGeom prst="rect">
            <a:avLst/>
          </a:prstGeom>
        </p:spPr>
      </p:pic>
      <p:pic>
        <p:nvPicPr>
          <p:cNvPr id="1209" name="图片 12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3032" y="5181600"/>
            <a:ext cx="824063" cy="709500"/>
          </a:xfrm>
          <a:prstGeom prst="rect">
            <a:avLst/>
          </a:prstGeom>
        </p:spPr>
      </p:pic>
      <p:pic>
        <p:nvPicPr>
          <p:cNvPr id="1210" name="图片 120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6218" y="4453050"/>
            <a:ext cx="824063" cy="709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4315" y="0"/>
            <a:ext cx="1668450" cy="13521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6218" y="1836400"/>
            <a:ext cx="1867875" cy="1078000"/>
          </a:xfrm>
          <a:prstGeom prst="rect">
            <a:avLst/>
          </a:prstGeom>
        </p:spPr>
      </p:pic>
      <p:sp>
        <p:nvSpPr>
          <p:cNvPr id="4" name="云形 3"/>
          <p:cNvSpPr/>
          <p:nvPr/>
        </p:nvSpPr>
        <p:spPr>
          <a:xfrm>
            <a:off x="8865691" y="676092"/>
            <a:ext cx="2430959" cy="1257483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38121" y="3429000"/>
            <a:ext cx="406538" cy="803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28912" y="4807800"/>
            <a:ext cx="538388" cy="803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43121" y="5743449"/>
            <a:ext cx="1351238" cy="639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62513" y="4924426"/>
            <a:ext cx="2134137" cy="731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60018" y="5770100"/>
            <a:ext cx="835050" cy="242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89395" y="856900"/>
            <a:ext cx="505425" cy="819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66622" y="318592"/>
            <a:ext cx="1167426" cy="10335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147587" y="2758234"/>
            <a:ext cx="1514586" cy="12462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WPS 演示</Application>
  <PresentationFormat>宽屏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Times New Roman</vt:lpstr>
      <vt:lpstr>黑体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Jacob 黄山</dc:creator>
  <cp:lastModifiedBy>Administrator</cp:lastModifiedBy>
  <cp:revision>57</cp:revision>
  <dcterms:created xsi:type="dcterms:W3CDTF">2019-08-26T00:48:00Z</dcterms:created>
  <dcterms:modified xsi:type="dcterms:W3CDTF">2020-06-06T14:50:10Z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