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"/>
  </p:notesMasterIdLst>
  <p:handoutMasterIdLst>
    <p:handoutMasterId r:id="rId4"/>
  </p:handoutMasterIdLst>
  <p:sldIdLst>
    <p:sldId id="283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  <a:srgbClr val="E9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1" autoAdjust="0"/>
    <p:restoredTop sz="94645" autoAdjust="0"/>
  </p:normalViewPr>
  <p:slideViewPr>
    <p:cSldViewPr showGuides="1">
      <p:cViewPr varScale="1">
        <p:scale>
          <a:sx n="120" d="100"/>
          <a:sy n="120" d="100"/>
        </p:scale>
        <p:origin x="1176" y="102"/>
      </p:cViewPr>
      <p:guideLst>
        <p:guide orient="horz" pos="2162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-2310" y="-12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5904C4-010F-4896-9D22-0FDDB5A0FF93}" type="datetimeFigureOut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9/29/2018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Distribution 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899D1F1-6DC0-4977-808C-FD0BF7AD2565}" type="slidenum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592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92715C0D-0E45-40B4-BE1B-664AAA8E6B7F}" type="datetimeFigureOut">
              <a:rPr lang="en-US" smtClean="0"/>
              <a:pPr/>
              <a:t>9/29/2018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89535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648200"/>
            <a:ext cx="5608320" cy="395097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Distribution Statement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39B577F-6036-4BCD-9021-A736CBC287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63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2625" y="1456511"/>
            <a:ext cx="7772400" cy="457200"/>
          </a:xfrm>
        </p:spPr>
        <p:txBody>
          <a:bodyPr anchor="b" anchorCtr="0"/>
          <a:lstStyle>
            <a:lvl1pPr algn="ctr">
              <a:defRPr sz="24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057400"/>
            <a:ext cx="6400800" cy="1752600"/>
          </a:xfrm>
        </p:spPr>
        <p:txBody>
          <a:bodyPr/>
          <a:lstStyle>
            <a:lvl1pPr marL="0" indent="0" algn="ctr">
              <a:buNone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add briefer names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1979615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280" y="5226161"/>
            <a:ext cx="1241441" cy="74922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375646" y="4049486"/>
            <a:ext cx="6393425" cy="720221"/>
          </a:xfrm>
        </p:spPr>
        <p:txBody>
          <a:bodyPr/>
          <a:lstStyle>
            <a:lvl1pPr algn="ctr" eaLnBrk="1" hangingPunct="1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hangingPunct="1"/>
            <a:r>
              <a:rPr lang="en-US" dirty="0">
                <a:latin typeface="Tahoma" charset="0"/>
              </a:rPr>
              <a:t>Click to edit “Briefing prepared for”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740025" y="4790048"/>
            <a:ext cx="3657599" cy="322825"/>
          </a:xfrm>
        </p:spPr>
        <p:txBody>
          <a:bodyPr/>
          <a:lstStyle>
            <a:lvl1pPr algn="ctr" eaLnBrk="1" hangingPunct="1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hangingPunct="1"/>
            <a:r>
              <a:rPr lang="en-US" dirty="0">
                <a:latin typeface="Tahoma" charset="0"/>
              </a:rPr>
              <a:t>Click to edit Date</a:t>
            </a:r>
          </a:p>
        </p:txBody>
      </p:sp>
    </p:spTree>
    <p:extLst>
      <p:ext uri="{BB962C8B-B14F-4D97-AF65-F5344CB8AC3E}">
        <p14:creationId xmlns:p14="http://schemas.microsoft.com/office/powerpoint/2010/main" val="349861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914400"/>
          </a:xfrm>
        </p:spPr>
        <p:txBody>
          <a:bodyPr/>
          <a:lstStyle>
            <a:lvl1pPr algn="ctr">
              <a:defRPr sz="22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381000" y="3198815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8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914400"/>
          </a:xfrm>
        </p:spPr>
        <p:txBody>
          <a:bodyPr/>
          <a:lstStyle>
            <a:lvl1pPr algn="ctr">
              <a:defRPr sz="22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381000" y="3198815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352798"/>
            <a:ext cx="7772400" cy="465138"/>
          </a:xfrm>
        </p:spPr>
        <p:txBody>
          <a:bodyPr/>
          <a:lstStyle>
            <a:lvl1pPr algn="ctr"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1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419100" y="1143000"/>
            <a:ext cx="83058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622425" y="151418"/>
            <a:ext cx="7140575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0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and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22425" y="151418"/>
            <a:ext cx="7140575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6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729431" y="3525877"/>
            <a:ext cx="171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www.darpa.mil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182" y="2531269"/>
            <a:ext cx="1770360" cy="106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8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CA22-3404-4450-BFA8-19FAB82E8944}" type="datetime1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E728-A7EF-43B2-A9E5-54ED54FE1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7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19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3500" y="6550026"/>
            <a:ext cx="6477000" cy="2984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2430" y="6553200"/>
            <a:ext cx="762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fld id="{231CC523-8BC6-4921-807A-66BD262F3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Title Placeholder 9"/>
          <p:cNvSpPr>
            <a:spLocks noGrp="1"/>
          </p:cNvSpPr>
          <p:nvPr>
            <p:ph type="title"/>
          </p:nvPr>
        </p:nvSpPr>
        <p:spPr bwMode="auto">
          <a:xfrm>
            <a:off x="1622424" y="152400"/>
            <a:ext cx="7140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94E2C-28A1-4ACF-BE1C-DC6E3E3FF6B4}" type="datetimeFigureOut">
              <a:rPr lang="en-US" smtClean="0"/>
              <a:t>9/29/2018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2" r:id="rId3"/>
    <p:sldLayoutId id="2147483721" r:id="rId4"/>
    <p:sldLayoutId id="2147483723" r:id="rId5"/>
    <p:sldLayoutId id="2147483731" r:id="rId6"/>
    <p:sldLayoutId id="2147483732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6546285"/>
            <a:ext cx="762000" cy="292102"/>
          </a:xfrm>
        </p:spPr>
        <p:txBody>
          <a:bodyPr/>
          <a:lstStyle/>
          <a:p>
            <a:fld id="{FCE4E728-A7EF-43B2-A9E5-54ED54FE1A7C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8F1843-BB5A-425F-9B84-EF37ADF39F57}"/>
              </a:ext>
            </a:extLst>
          </p:cNvPr>
          <p:cNvGrpSpPr/>
          <p:nvPr/>
        </p:nvGrpSpPr>
        <p:grpSpPr>
          <a:xfrm>
            <a:off x="76199" y="159083"/>
            <a:ext cx="8686801" cy="6369559"/>
            <a:chOff x="76199" y="159083"/>
            <a:chExt cx="8686801" cy="636955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2784DBF-477B-4137-B9C6-7A8379DCDB61}"/>
                </a:ext>
              </a:extLst>
            </p:cNvPr>
            <p:cNvSpPr/>
            <p:nvPr/>
          </p:nvSpPr>
          <p:spPr>
            <a:xfrm>
              <a:off x="76199" y="3631355"/>
              <a:ext cx="8686800" cy="2897287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8F87A73-E78E-460F-A497-98897A26EAF0}"/>
                </a:ext>
              </a:extLst>
            </p:cNvPr>
            <p:cNvSpPr/>
            <p:nvPr/>
          </p:nvSpPr>
          <p:spPr>
            <a:xfrm>
              <a:off x="76200" y="885216"/>
              <a:ext cx="8686800" cy="2743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1276C2-A2CE-4495-8A8F-E8FFE179BB30}"/>
                </a:ext>
              </a:extLst>
            </p:cNvPr>
            <p:cNvSpPr txBox="1"/>
            <p:nvPr/>
          </p:nvSpPr>
          <p:spPr>
            <a:xfrm>
              <a:off x="721824" y="159083"/>
              <a:ext cx="77012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Opensource design tools with models under NDA and no NDA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2A53E72-6660-4896-9247-DB3EF13FAB7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93411" y="1426194"/>
              <a:ext cx="0" cy="369333"/>
            </a:xfrm>
            <a:prstGeom prst="straightConnector1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3FB8180-C8AC-4C4A-AB28-8DFDB559BA23}"/>
                </a:ext>
              </a:extLst>
            </p:cNvPr>
            <p:cNvSpPr txBox="1"/>
            <p:nvPr/>
          </p:nvSpPr>
          <p:spPr>
            <a:xfrm>
              <a:off x="153967" y="2946915"/>
              <a:ext cx="31087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Open source, </a:t>
              </a:r>
              <a:r>
                <a:rPr lang="en-US" sz="1600" b="1" dirty="0"/>
                <a:t>no NDA</a:t>
              </a:r>
              <a:r>
                <a:rPr lang="en-US" sz="1600" dirty="0"/>
                <a:t>, GitLab environment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9B43A9B-2066-49B8-97F0-01CDE29E8CE7}"/>
                </a:ext>
              </a:extLst>
            </p:cNvPr>
            <p:cNvSpPr/>
            <p:nvPr/>
          </p:nvSpPr>
          <p:spPr>
            <a:xfrm>
              <a:off x="3262745" y="1071379"/>
              <a:ext cx="2362200" cy="3523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User input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588B40-2EB4-42E6-8843-8B1A5CC6EB55}"/>
                </a:ext>
              </a:extLst>
            </p:cNvPr>
            <p:cNvSpPr/>
            <p:nvPr/>
          </p:nvSpPr>
          <p:spPr>
            <a:xfrm>
              <a:off x="3262745" y="1793109"/>
              <a:ext cx="23622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Circuit generator and optimization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B372C0-5C1A-413C-B9BD-66C0F5A933FE}"/>
                </a:ext>
              </a:extLst>
            </p:cNvPr>
            <p:cNvSpPr/>
            <p:nvPr/>
          </p:nvSpPr>
          <p:spPr>
            <a:xfrm>
              <a:off x="249723" y="1793109"/>
              <a:ext cx="23622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Predictive Technologies Model (PTM) and derivatives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D6BA90-C587-4103-8E61-F168AC60E131}"/>
                </a:ext>
              </a:extLst>
            </p:cNvPr>
            <p:cNvSpPr/>
            <p:nvPr/>
          </p:nvSpPr>
          <p:spPr>
            <a:xfrm>
              <a:off x="6259775" y="1793109"/>
              <a:ext cx="23622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Database KGD and generated designs using PTM and derivatives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0EAD622-D7FD-4C6E-9943-01CD7B8F8DEA}"/>
                </a:ext>
              </a:extLst>
            </p:cNvPr>
            <p:cNvSpPr/>
            <p:nvPr/>
          </p:nvSpPr>
          <p:spPr>
            <a:xfrm>
              <a:off x="4560111" y="2906653"/>
              <a:ext cx="1066800" cy="559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Output to user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BA1D9D-6372-4EFE-88D8-A36A011AEA71}"/>
                </a:ext>
              </a:extLst>
            </p:cNvPr>
            <p:cNvSpPr/>
            <p:nvPr/>
          </p:nvSpPr>
          <p:spPr>
            <a:xfrm>
              <a:off x="3262745" y="4704452"/>
              <a:ext cx="23622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Circuit generator and optimization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F708DF5-D976-488E-A231-189229BAF0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93511" y="2555109"/>
              <a:ext cx="0" cy="369332"/>
            </a:xfrm>
            <a:prstGeom prst="straightConnector1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AF9A418-1037-4D47-9050-9126C42CFF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43845" y="2555109"/>
              <a:ext cx="0" cy="2149343"/>
            </a:xfrm>
            <a:prstGeom prst="straightConnector1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39643F9-6472-4609-BCEA-D489FAABDB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24945" y="1986633"/>
              <a:ext cx="634830" cy="1"/>
            </a:xfrm>
            <a:prstGeom prst="straightConnector1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28F4B0A-4CF8-4C28-B689-46F82BBCD51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624945" y="2338177"/>
              <a:ext cx="634830" cy="2810"/>
            </a:xfrm>
            <a:prstGeom prst="straightConnector1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505915C-1871-48CF-A077-C43B2F52170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627915" y="2174110"/>
              <a:ext cx="634830" cy="11235"/>
            </a:xfrm>
            <a:prstGeom prst="straightConnector1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EC43E62-CF8C-4BE8-8B31-652F68CC1457}"/>
                </a:ext>
              </a:extLst>
            </p:cNvPr>
            <p:cNvSpPr/>
            <p:nvPr/>
          </p:nvSpPr>
          <p:spPr>
            <a:xfrm>
              <a:off x="249723" y="4704452"/>
              <a:ext cx="23622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MOSIS foundry PDK under NDA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E2D84E1-BA5F-4271-8D49-FBBBAA503DB7}"/>
                </a:ext>
              </a:extLst>
            </p:cNvPr>
            <p:cNvCxnSpPr>
              <a:cxnSpLocks/>
              <a:stCxn id="35" idx="3"/>
            </p:cNvCxnSpPr>
            <p:nvPr/>
          </p:nvCxnSpPr>
          <p:spPr bwMode="auto">
            <a:xfrm>
              <a:off x="2611923" y="5085452"/>
              <a:ext cx="650822" cy="1"/>
            </a:xfrm>
            <a:prstGeom prst="straightConnector1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7701DFD-F186-488F-8251-E3AE57A0BED4}"/>
                </a:ext>
              </a:extLst>
            </p:cNvPr>
            <p:cNvSpPr/>
            <p:nvPr/>
          </p:nvSpPr>
          <p:spPr>
            <a:xfrm>
              <a:off x="6259775" y="4704452"/>
              <a:ext cx="2362200" cy="762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Database KGD and generated designs using foundry PDK under</a:t>
              </a:r>
              <a:r>
                <a:rPr 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NDA</a:t>
              </a:r>
              <a:r>
                <a:rPr lang="en-US" sz="1600" b="1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8288A9D-C57E-48A5-8683-99DFACE895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24945" y="4897977"/>
              <a:ext cx="634830" cy="0"/>
            </a:xfrm>
            <a:prstGeom prst="straightConnector1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2C0ED67-1BAC-4D6B-9E4A-CDBB84DDE0B6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624945" y="5246713"/>
              <a:ext cx="641415" cy="5617"/>
            </a:xfrm>
            <a:prstGeom prst="straightConnector1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FD6E385-EFE2-4859-B460-444F79D64FE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93511" y="5463643"/>
              <a:ext cx="0" cy="369332"/>
            </a:xfrm>
            <a:prstGeom prst="straightConnector1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8D0E3F5-754A-42B1-9C67-A7AE8F2C35B2}"/>
                </a:ext>
              </a:extLst>
            </p:cNvPr>
            <p:cNvCxnSpPr/>
            <p:nvPr/>
          </p:nvCxnSpPr>
          <p:spPr bwMode="auto">
            <a:xfrm>
              <a:off x="76200" y="3633577"/>
              <a:ext cx="86868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16C1C6-F984-489F-9FEF-F0C1BD6C1146}"/>
                </a:ext>
              </a:extLst>
            </p:cNvPr>
            <p:cNvSpPr txBox="1"/>
            <p:nvPr/>
          </p:nvSpPr>
          <p:spPr>
            <a:xfrm>
              <a:off x="153967" y="3713499"/>
              <a:ext cx="31087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Open source, </a:t>
              </a:r>
              <a:r>
                <a:rPr lang="en-US" sz="1600" b="1" dirty="0"/>
                <a:t>NDA</a:t>
              </a:r>
              <a:r>
                <a:rPr lang="en-US" sz="1600" dirty="0"/>
                <a:t>, MOSIS repository environment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790BEB1-61EC-425A-9FEC-CF2E04C765B8}"/>
                </a:ext>
              </a:extLst>
            </p:cNvPr>
            <p:cNvSpPr/>
            <p:nvPr/>
          </p:nvSpPr>
          <p:spPr>
            <a:xfrm>
              <a:off x="76199" y="885824"/>
              <a:ext cx="8686801" cy="56428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98579E8-64A3-41D0-B868-0DABB31A4DCE}"/>
                </a:ext>
              </a:extLst>
            </p:cNvPr>
            <p:cNvSpPr txBox="1"/>
            <p:nvPr/>
          </p:nvSpPr>
          <p:spPr>
            <a:xfrm>
              <a:off x="152412" y="562303"/>
              <a:ext cx="31087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Apache 2.0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3A50FCB-59D9-49CF-ADCC-F6BD0A46159C}"/>
                </a:ext>
              </a:extLst>
            </p:cNvPr>
            <p:cNvSpPr txBox="1"/>
            <p:nvPr/>
          </p:nvSpPr>
          <p:spPr>
            <a:xfrm>
              <a:off x="7543800" y="1452137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no NDA</a:t>
              </a:r>
              <a:endParaRPr lang="en-US" sz="16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69DFD01-4E85-4BCE-9A9A-E6989FC0C461}"/>
                </a:ext>
              </a:extLst>
            </p:cNvPr>
            <p:cNvSpPr txBox="1"/>
            <p:nvPr/>
          </p:nvSpPr>
          <p:spPr>
            <a:xfrm>
              <a:off x="273803" y="6005069"/>
              <a:ext cx="2780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*All users under NDA</a:t>
              </a:r>
              <a:endParaRPr lang="en-US" sz="16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465644-4572-4AAD-8B6C-CB282F6AE3D2}"/>
                </a:ext>
              </a:extLst>
            </p:cNvPr>
            <p:cNvSpPr/>
            <p:nvPr/>
          </p:nvSpPr>
          <p:spPr>
            <a:xfrm>
              <a:off x="3092351" y="3774631"/>
              <a:ext cx="1064832" cy="56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User* input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077E80C-BF4F-49A4-AA95-67E31F9D265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60111" y="1423776"/>
              <a:ext cx="0" cy="369333"/>
            </a:xfrm>
            <a:prstGeom prst="straightConnector1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47C7062-03A2-4A79-BEC0-871B87A924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08501" y="4327356"/>
              <a:ext cx="0" cy="364387"/>
            </a:xfrm>
            <a:prstGeom prst="straightConnector1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D5658F0-E8A0-4B81-A549-A26246BF3F2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75201" y="4324938"/>
              <a:ext cx="0" cy="369333"/>
            </a:xfrm>
            <a:prstGeom prst="straightConnector1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B91D761-CA01-4996-BAE0-55026B88B704}"/>
                </a:ext>
              </a:extLst>
            </p:cNvPr>
            <p:cNvSpPr/>
            <p:nvPr/>
          </p:nvSpPr>
          <p:spPr>
            <a:xfrm>
              <a:off x="4560111" y="5815187"/>
              <a:ext cx="1064832" cy="56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Output </a:t>
              </a:r>
              <a:r>
                <a:rPr lang="en-US" sz="1600">
                  <a:solidFill>
                    <a:schemeClr val="tx1"/>
                  </a:solidFill>
                </a:rPr>
                <a:t>to user*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5465644-4572-4AAD-8B6C-CB282F6AE3D2}"/>
                </a:ext>
              </a:extLst>
            </p:cNvPr>
            <p:cNvSpPr/>
            <p:nvPr/>
          </p:nvSpPr>
          <p:spPr>
            <a:xfrm>
              <a:off x="4719511" y="3781729"/>
              <a:ext cx="1064832" cy="550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User2*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5465644-4572-4AAD-8B6C-CB282F6AE3D2}"/>
                </a:ext>
              </a:extLst>
            </p:cNvPr>
            <p:cNvSpPr/>
            <p:nvPr/>
          </p:nvSpPr>
          <p:spPr>
            <a:xfrm>
              <a:off x="6201129" y="3781729"/>
              <a:ext cx="1064832" cy="550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User3*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29E0C32-3E2B-414B-BE84-5C31EBE3AB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22845" y="4337537"/>
              <a:ext cx="0" cy="369333"/>
            </a:xfrm>
            <a:prstGeom prst="straightConnector1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2D55E4-3F8A-41B5-8508-F8F5961C98D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89545" y="4335119"/>
              <a:ext cx="0" cy="369333"/>
            </a:xfrm>
            <a:prstGeom prst="straightConnector1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06B7991-D7D6-4A88-93B0-F68F7DF229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45720" y="4324828"/>
              <a:ext cx="0" cy="379624"/>
            </a:xfrm>
            <a:prstGeom prst="straightConnector1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1138848-7225-4FE5-938A-E7B0548433C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712420" y="4322410"/>
              <a:ext cx="0" cy="369333"/>
            </a:xfrm>
            <a:prstGeom prst="straightConnector1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6909D5-ECC6-442A-9B6A-974A42A89D3F}"/>
                </a:ext>
              </a:extLst>
            </p:cNvPr>
            <p:cNvSpPr txBox="1"/>
            <p:nvPr/>
          </p:nvSpPr>
          <p:spPr>
            <a:xfrm>
              <a:off x="7543800" y="4366641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NDA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166921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2225">
          <a:solidFill>
            <a:schemeClr val="tx1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572</TotalTime>
  <Words>93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Tahoma</vt:lpstr>
      <vt:lpstr>blank</vt:lpstr>
      <vt:lpstr>PowerPoint Presentation</vt:lpstr>
    </vt:vector>
  </TitlesOfParts>
  <Company>Wyle Information Systems - DARPA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Chang, Tsu-Hsi (contr-mto)</dc:creator>
  <cp:lastModifiedBy>alevi</cp:lastModifiedBy>
  <cp:revision>87</cp:revision>
  <cp:lastPrinted>2011-09-22T20:00:03Z</cp:lastPrinted>
  <dcterms:created xsi:type="dcterms:W3CDTF">2013-01-17T20:00:46Z</dcterms:created>
  <dcterms:modified xsi:type="dcterms:W3CDTF">2018-09-29T20:40:41Z</dcterms:modified>
</cp:coreProperties>
</file>