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3"/>
  </p:notesMasterIdLst>
  <p:handoutMasterIdLst>
    <p:handoutMasterId r:id="rId4"/>
  </p:handoutMasterIdLst>
  <p:sldIdLst>
    <p:sldId id="334" r:id="rId2"/>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19">
          <p15:clr>
            <a:srgbClr val="A4A3A4"/>
          </p15:clr>
        </p15:guide>
        <p15:guide id="2" pos="288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DEDE"/>
    <a:srgbClr val="C2C2C2"/>
    <a:srgbClr val="949494"/>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54" autoAdjust="0"/>
    <p:restoredTop sz="88272" autoAdjust="0"/>
  </p:normalViewPr>
  <p:slideViewPr>
    <p:cSldViewPr snapToGrid="0" showGuides="1">
      <p:cViewPr varScale="1">
        <p:scale>
          <a:sx n="80" d="100"/>
          <a:sy n="80" d="100"/>
        </p:scale>
        <p:origin x="504" y="84"/>
      </p:cViewPr>
      <p:guideLst>
        <p:guide orient="horz" pos="4319"/>
        <p:guide pos="2881"/>
      </p:guideLst>
    </p:cSldViewPr>
  </p:slideViewPr>
  <p:outlineViewPr>
    <p:cViewPr>
      <p:scale>
        <a:sx n="33" d="100"/>
        <a:sy n="33" d="100"/>
      </p:scale>
      <p:origin x="48" y="534"/>
    </p:cViewPr>
  </p:outlin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88" d="100"/>
          <a:sy n="88" d="100"/>
        </p:scale>
        <p:origin x="-2310" y="-12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A45904C4-010F-4896-9D22-0FDDB5A0FF93}" type="datetimeFigureOut">
              <a:rPr lang="en-US" smtClean="0">
                <a:solidFill>
                  <a:schemeClr val="bg1">
                    <a:lumMod val="65000"/>
                  </a:schemeClr>
                </a:solidFill>
                <a:latin typeface="Tahoma" pitchFamily="34" charset="0"/>
                <a:ea typeface="Tahoma" pitchFamily="34" charset="0"/>
                <a:cs typeface="Tahoma" pitchFamily="34" charset="0"/>
              </a:rPr>
              <a:pPr/>
              <a:t>1/5/2019</a:t>
            </a:fld>
            <a:endParaRPr lang="en-US" dirty="0">
              <a:solidFill>
                <a:schemeClr val="bg1">
                  <a:lumMod val="65000"/>
                </a:schemeClr>
              </a:solidFill>
              <a:latin typeface="Tahoma" pitchFamily="34" charset="0"/>
              <a:ea typeface="Tahoma" pitchFamily="34" charset="0"/>
              <a:cs typeface="Tahoma" pitchFamily="34" charset="0"/>
            </a:endParaRPr>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r>
              <a:rPr lang="en-US" dirty="0">
                <a:solidFill>
                  <a:schemeClr val="bg1">
                    <a:lumMod val="65000"/>
                  </a:schemeClr>
                </a:solidFill>
                <a:latin typeface="Tahoma" pitchFamily="34" charset="0"/>
                <a:ea typeface="Tahoma" pitchFamily="34" charset="0"/>
                <a:cs typeface="Tahoma" pitchFamily="34" charset="0"/>
              </a:rPr>
              <a:t>Distribution Statement</a:t>
            </a:r>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4899D1F1-6DC0-4977-808C-FD0BF7AD2565}" type="slidenum">
              <a:rPr lang="en-US" smtClean="0">
                <a:solidFill>
                  <a:schemeClr val="bg1">
                    <a:lumMod val="65000"/>
                  </a:schemeClr>
                </a:solidFill>
                <a:latin typeface="Tahoma" pitchFamily="34" charset="0"/>
                <a:ea typeface="Tahoma" pitchFamily="34" charset="0"/>
                <a:cs typeface="Tahoma" pitchFamily="34" charset="0"/>
              </a:rPr>
              <a:pPr/>
              <a:t>‹#›</a:t>
            </a:fld>
            <a:endParaRPr lang="en-US" dirty="0">
              <a:solidFill>
                <a:schemeClr val="bg1">
                  <a:lumMod val="65000"/>
                </a:schemeClr>
              </a:solidFill>
              <a:latin typeface="Tahoma" pitchFamily="34" charset="0"/>
              <a:ea typeface="Tahoma" pitchFamily="34" charset="0"/>
              <a:cs typeface="Tahoma" pitchFamily="34" charset="0"/>
            </a:endParaRPr>
          </a:p>
        </p:txBody>
      </p:sp>
      <p:pic>
        <p:nvPicPr>
          <p:cNvPr id="6" name="Picture 6" descr="TITLE-HEADER LOGO.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787" y="-77470"/>
            <a:ext cx="1582209" cy="1084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945924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solidFill>
                  <a:schemeClr val="bg1">
                    <a:lumMod val="65000"/>
                  </a:schemeClr>
                </a:solidFill>
                <a:latin typeface="Tahoma" pitchFamily="34" charset="0"/>
                <a:ea typeface="Tahoma" pitchFamily="34" charset="0"/>
                <a:cs typeface="Tahoma" pitchFamily="34" charset="0"/>
              </a:defRPr>
            </a:lvl1pPr>
          </a:lstStyle>
          <a:p>
            <a:fld id="{92715C0D-0E45-40B4-BE1B-664AAA8E6B7F}" type="datetimeFigureOut">
              <a:rPr lang="en-US" smtClean="0"/>
              <a:pPr/>
              <a:t>1/5/2019</a:t>
            </a:fld>
            <a:endParaRPr lang="en-US" dirty="0"/>
          </a:p>
        </p:txBody>
      </p:sp>
      <p:sp>
        <p:nvSpPr>
          <p:cNvPr id="4" name="Slide Image Placeholder 3"/>
          <p:cNvSpPr>
            <a:spLocks noGrp="1" noRot="1" noChangeAspect="1"/>
          </p:cNvSpPr>
          <p:nvPr>
            <p:ph type="sldImg" idx="2"/>
          </p:nvPr>
        </p:nvSpPr>
        <p:spPr>
          <a:xfrm>
            <a:off x="1181100" y="895350"/>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648200"/>
            <a:ext cx="5608320" cy="3950970"/>
          </a:xfrm>
          <a:prstGeom prst="rect">
            <a:avLst/>
          </a:prstGeom>
        </p:spPr>
        <p:txBody>
          <a:bodyPr vert="horz" lIns="93177" tIns="46589" rIns="93177" bIns="46589"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solidFill>
                  <a:schemeClr val="bg1">
                    <a:lumMod val="65000"/>
                  </a:schemeClr>
                </a:solidFill>
                <a:latin typeface="Tahoma" pitchFamily="34" charset="0"/>
                <a:ea typeface="Tahoma" pitchFamily="34" charset="0"/>
                <a:cs typeface="Tahoma" pitchFamily="34" charset="0"/>
              </a:defRPr>
            </a:lvl1pPr>
          </a:lstStyle>
          <a:p>
            <a:r>
              <a:rPr lang="en-US" dirty="0"/>
              <a:t>Distribution Statement</a:t>
            </a:r>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solidFill>
                  <a:schemeClr val="bg1">
                    <a:lumMod val="65000"/>
                  </a:schemeClr>
                </a:solidFill>
                <a:latin typeface="Tahoma" pitchFamily="34" charset="0"/>
                <a:ea typeface="Tahoma" pitchFamily="34" charset="0"/>
                <a:cs typeface="Tahoma" pitchFamily="34" charset="0"/>
              </a:defRPr>
            </a:lvl1pPr>
          </a:lstStyle>
          <a:p>
            <a:fld id="{639B577F-6036-4BCD-9021-A736CBC28733}" type="slidenum">
              <a:rPr lang="en-US" smtClean="0"/>
              <a:pPr/>
              <a:t>‹#›</a:t>
            </a:fld>
            <a:endParaRPr lang="en-US" dirty="0"/>
          </a:p>
        </p:txBody>
      </p:sp>
      <p:pic>
        <p:nvPicPr>
          <p:cNvPr id="8" name="Picture 6" descr="TITLE-HEADER LOGO.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787" y="-77470"/>
            <a:ext cx="1582209" cy="1084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8633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ahoma" pitchFamily="34" charset="0"/>
        <a:ea typeface="Tahoma" pitchFamily="34" charset="0"/>
        <a:cs typeface="Tahoma" pitchFamily="34" charset="0"/>
      </a:defRPr>
    </a:lvl1pPr>
    <a:lvl2pPr marL="457200" algn="l" defTabSz="914400" rtl="0" eaLnBrk="1" latinLnBrk="0" hangingPunct="1">
      <a:defRPr sz="1200" kern="1200">
        <a:solidFill>
          <a:schemeClr val="tx1"/>
        </a:solidFill>
        <a:latin typeface="Tahoma" pitchFamily="34" charset="0"/>
        <a:ea typeface="Tahoma" pitchFamily="34" charset="0"/>
        <a:cs typeface="Tahoma" pitchFamily="34" charset="0"/>
      </a:defRPr>
    </a:lvl2pPr>
    <a:lvl3pPr marL="914400" algn="l" defTabSz="914400" rtl="0" eaLnBrk="1" latinLnBrk="0" hangingPunct="1">
      <a:defRPr sz="1200" kern="1200">
        <a:solidFill>
          <a:schemeClr val="tx1"/>
        </a:solidFill>
        <a:latin typeface="Tahoma" pitchFamily="34" charset="0"/>
        <a:ea typeface="Tahoma" pitchFamily="34" charset="0"/>
        <a:cs typeface="Tahoma" pitchFamily="34" charset="0"/>
      </a:defRPr>
    </a:lvl3pPr>
    <a:lvl4pPr marL="1371600" algn="l" defTabSz="914400" rtl="0" eaLnBrk="1" latinLnBrk="0" hangingPunct="1">
      <a:defRPr sz="1200" kern="1200">
        <a:solidFill>
          <a:schemeClr val="tx1"/>
        </a:solidFill>
        <a:latin typeface="Tahoma" pitchFamily="34" charset="0"/>
        <a:ea typeface="Tahoma" pitchFamily="34" charset="0"/>
        <a:cs typeface="Tahoma" pitchFamily="34" charset="0"/>
      </a:defRPr>
    </a:lvl4pPr>
    <a:lvl5pPr marL="1828800" algn="l" defTabSz="914400" rtl="0" eaLnBrk="1" latinLnBrk="0" hangingPunct="1">
      <a:defRPr sz="1200" kern="1200">
        <a:solidFill>
          <a:schemeClr val="tx1"/>
        </a:solidFill>
        <a:latin typeface="Tahoma" pitchFamily="34" charset="0"/>
        <a:ea typeface="Tahoma" pitchFamily="34" charset="0"/>
        <a:cs typeface="Tahoma"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_Slid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itle 1"/>
          <p:cNvSpPr>
            <a:spLocks noGrp="1"/>
          </p:cNvSpPr>
          <p:nvPr>
            <p:ph type="ctrTitle"/>
          </p:nvPr>
        </p:nvSpPr>
        <p:spPr>
          <a:xfrm>
            <a:off x="682625" y="1456511"/>
            <a:ext cx="7772400" cy="457200"/>
          </a:xfrm>
        </p:spPr>
        <p:txBody>
          <a:bodyPr anchor="b" anchorCtr="0"/>
          <a:lstStyle>
            <a:lvl1pPr algn="ctr">
              <a:defRPr sz="2400" b="1">
                <a:latin typeface="Tahoma" pitchFamily="34" charset="0"/>
                <a:ea typeface="Tahoma" pitchFamily="34" charset="0"/>
                <a:cs typeface="Tahoma" pitchFamily="34" charset="0"/>
              </a:defRPr>
            </a:lvl1pPr>
          </a:lstStyle>
          <a:p>
            <a:r>
              <a:rPr lang="en-US"/>
              <a:t>Click to edit Master title style</a:t>
            </a:r>
            <a:endParaRPr lang="en-US" dirty="0"/>
          </a:p>
        </p:txBody>
      </p:sp>
      <p:sp>
        <p:nvSpPr>
          <p:cNvPr id="6" name="Subtitle 2"/>
          <p:cNvSpPr>
            <a:spLocks noGrp="1"/>
          </p:cNvSpPr>
          <p:nvPr>
            <p:ph type="subTitle" idx="1" hasCustomPrompt="1"/>
          </p:nvPr>
        </p:nvSpPr>
        <p:spPr>
          <a:xfrm>
            <a:off x="1371600" y="2057400"/>
            <a:ext cx="6400800" cy="1752600"/>
          </a:xfrm>
        </p:spPr>
        <p:txBody>
          <a:bodyPr/>
          <a:lstStyle>
            <a:lvl1pPr marL="0" indent="0" algn="ctr">
              <a:buNone/>
              <a:defRPr sz="1800">
                <a:latin typeface="Tahoma" pitchFamily="34" charset="0"/>
                <a:ea typeface="Tahoma" pitchFamily="34" charset="0"/>
                <a:cs typeface="Tahoma"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add briefer names</a:t>
            </a:r>
          </a:p>
        </p:txBody>
      </p:sp>
      <p:cxnSp>
        <p:nvCxnSpPr>
          <p:cNvPr id="7" name="Straight Connector 6"/>
          <p:cNvCxnSpPr>
            <a:cxnSpLocks noChangeShapeType="1"/>
          </p:cNvCxnSpPr>
          <p:nvPr userDrawn="1"/>
        </p:nvCxnSpPr>
        <p:spPr bwMode="auto">
          <a:xfrm>
            <a:off x="381000" y="1979615"/>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51280" y="5226161"/>
            <a:ext cx="1241441" cy="749220"/>
          </a:xfrm>
          <a:prstGeom prst="rect">
            <a:avLst/>
          </a:prstGeom>
        </p:spPr>
      </p:pic>
      <p:sp>
        <p:nvSpPr>
          <p:cNvPr id="9" name="Text Placeholder 8"/>
          <p:cNvSpPr>
            <a:spLocks noGrp="1"/>
          </p:cNvSpPr>
          <p:nvPr>
            <p:ph type="body" sz="quarter" idx="12" hasCustomPrompt="1"/>
          </p:nvPr>
        </p:nvSpPr>
        <p:spPr>
          <a:xfrm>
            <a:off x="1375646" y="4049486"/>
            <a:ext cx="6393425" cy="720221"/>
          </a:xfrm>
        </p:spPr>
        <p:txBody>
          <a:bodyPr/>
          <a:lstStyle>
            <a:lvl1pPr algn="ctr" eaLnBrk="1" hangingPunct="1">
              <a:defRPr sz="1600">
                <a:solidFill>
                  <a:schemeClr val="bg1">
                    <a:lumMod val="65000"/>
                  </a:schemeClr>
                </a:solidFill>
              </a:defRPr>
            </a:lvl1pPr>
          </a:lstStyle>
          <a:p>
            <a:pPr eaLnBrk="1" hangingPunct="1"/>
            <a:r>
              <a:rPr lang="en-US" dirty="0">
                <a:latin typeface="Tahoma" charset="0"/>
              </a:rPr>
              <a:t>Click to edit “Briefing prepared for”</a:t>
            </a:r>
          </a:p>
        </p:txBody>
      </p:sp>
      <p:sp>
        <p:nvSpPr>
          <p:cNvPr id="11" name="Text Placeholder 10"/>
          <p:cNvSpPr>
            <a:spLocks noGrp="1"/>
          </p:cNvSpPr>
          <p:nvPr>
            <p:ph type="body" sz="quarter" idx="13" hasCustomPrompt="1"/>
          </p:nvPr>
        </p:nvSpPr>
        <p:spPr>
          <a:xfrm>
            <a:off x="2740025" y="4790048"/>
            <a:ext cx="3657599" cy="322825"/>
          </a:xfrm>
        </p:spPr>
        <p:txBody>
          <a:bodyPr/>
          <a:lstStyle>
            <a:lvl1pPr algn="ctr" eaLnBrk="1" hangingPunct="1">
              <a:defRPr sz="1600">
                <a:solidFill>
                  <a:schemeClr val="bg1">
                    <a:lumMod val="65000"/>
                  </a:schemeClr>
                </a:solidFill>
              </a:defRPr>
            </a:lvl1pPr>
          </a:lstStyle>
          <a:p>
            <a:pPr eaLnBrk="1" hangingPunct="1"/>
            <a:r>
              <a:rPr lang="en-US" dirty="0">
                <a:latin typeface="Tahoma" charset="0"/>
              </a:rPr>
              <a:t>Click to edit Date</a:t>
            </a:r>
          </a:p>
        </p:txBody>
      </p:sp>
    </p:spTree>
    <p:extLst>
      <p:ext uri="{BB962C8B-B14F-4D97-AF65-F5344CB8AC3E}">
        <p14:creationId xmlns:p14="http://schemas.microsoft.com/office/powerpoint/2010/main" val="3498614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_Four_Box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3"/>
          </p:nvPr>
        </p:nvSpPr>
        <p:spPr>
          <a:xfrm>
            <a:off x="457202" y="1066800"/>
            <a:ext cx="4033159"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sz="quarter" idx="14"/>
          </p:nvPr>
        </p:nvSpPr>
        <p:spPr>
          <a:xfrm>
            <a:off x="4645481" y="1066800"/>
            <a:ext cx="4117523"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p:cNvSpPr>
            <a:spLocks noGrp="1"/>
          </p:cNvSpPr>
          <p:nvPr>
            <p:ph sz="quarter" idx="15"/>
          </p:nvPr>
        </p:nvSpPr>
        <p:spPr>
          <a:xfrm>
            <a:off x="4645477" y="3521528"/>
            <a:ext cx="4117523"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sz="quarter" idx="16"/>
          </p:nvPr>
        </p:nvSpPr>
        <p:spPr>
          <a:xfrm>
            <a:off x="454481" y="3529693"/>
            <a:ext cx="4033159"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11" name="Title 1"/>
          <p:cNvSpPr>
            <a:spLocks noGrp="1"/>
          </p:cNvSpPr>
          <p:nvPr>
            <p:ph type="ctrTitle"/>
          </p:nvPr>
        </p:nvSpPr>
        <p:spPr>
          <a:xfrm>
            <a:off x="1619250" y="151418"/>
            <a:ext cx="7143750"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59495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_Six_Box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6" name="Content Placeholder 2"/>
          <p:cNvSpPr>
            <a:spLocks noGrp="1"/>
          </p:cNvSpPr>
          <p:nvPr>
            <p:ph sz="quarter" idx="13"/>
          </p:nvPr>
        </p:nvSpPr>
        <p:spPr>
          <a:xfrm>
            <a:off x="457200" y="1066800"/>
            <a:ext cx="26670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p:cNvSpPr>
            <a:spLocks noGrp="1"/>
          </p:cNvSpPr>
          <p:nvPr>
            <p:ph sz="quarter" idx="14"/>
          </p:nvPr>
        </p:nvSpPr>
        <p:spPr>
          <a:xfrm>
            <a:off x="3276600" y="1066800"/>
            <a:ext cx="26670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sz="quarter" idx="15"/>
          </p:nvPr>
        </p:nvSpPr>
        <p:spPr>
          <a:xfrm>
            <a:off x="462643" y="3535136"/>
            <a:ext cx="2667000" cy="2359479"/>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quarter" idx="16"/>
          </p:nvPr>
        </p:nvSpPr>
        <p:spPr>
          <a:xfrm>
            <a:off x="6090557" y="1066800"/>
            <a:ext cx="26670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p:cNvSpPr>
            <a:spLocks noGrp="1"/>
          </p:cNvSpPr>
          <p:nvPr>
            <p:ph sz="quarter" idx="17"/>
          </p:nvPr>
        </p:nvSpPr>
        <p:spPr>
          <a:xfrm>
            <a:off x="6096000" y="3535136"/>
            <a:ext cx="2667000" cy="2359479"/>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2"/>
          <p:cNvSpPr>
            <a:spLocks noGrp="1"/>
          </p:cNvSpPr>
          <p:nvPr>
            <p:ph sz="quarter" idx="18"/>
          </p:nvPr>
        </p:nvSpPr>
        <p:spPr>
          <a:xfrm>
            <a:off x="3282044" y="3537858"/>
            <a:ext cx="26670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14" name="Title 1"/>
          <p:cNvSpPr>
            <a:spLocks noGrp="1"/>
          </p:cNvSpPr>
          <p:nvPr>
            <p:ph type="ctrTitle"/>
          </p:nvPr>
        </p:nvSpPr>
        <p:spPr>
          <a:xfrm>
            <a:off x="1619250" y="151418"/>
            <a:ext cx="7143750"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6668870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_Caption">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4"/>
          </p:nvPr>
        </p:nvSpPr>
        <p:spPr>
          <a:xfrm>
            <a:off x="3535137" y="1066801"/>
            <a:ext cx="5227864" cy="4811486"/>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quarter" idx="15"/>
          </p:nvPr>
        </p:nvSpPr>
        <p:spPr>
          <a:xfrm>
            <a:off x="563566" y="1763488"/>
            <a:ext cx="2873601" cy="4115027"/>
          </a:xfrm>
        </p:spPr>
        <p:txBody>
          <a:bodyPr/>
          <a:lstStyle>
            <a:lvl1pPr>
              <a:defRPr sz="1400"/>
            </a:lvl1pPr>
          </a:lstStyle>
          <a:p>
            <a:pPr lvl="0"/>
            <a:r>
              <a:rPr lang="en-US"/>
              <a:t>Click to edit Master text styles</a:t>
            </a:r>
          </a:p>
        </p:txBody>
      </p:sp>
      <p:sp>
        <p:nvSpPr>
          <p:cNvPr id="7" name="Text Placeholder 3"/>
          <p:cNvSpPr>
            <a:spLocks noGrp="1"/>
          </p:cNvSpPr>
          <p:nvPr>
            <p:ph type="body" sz="quarter" idx="16"/>
          </p:nvPr>
        </p:nvSpPr>
        <p:spPr>
          <a:xfrm>
            <a:off x="571501" y="1066799"/>
            <a:ext cx="2871107" cy="696687"/>
          </a:xfrm>
        </p:spPr>
        <p:txBody>
          <a:bodyPr anchor="b"/>
          <a:lstStyle>
            <a:lvl1pPr algn="l">
              <a:defRPr sz="2000" b="1" baseline="0"/>
            </a:lvl1pPr>
          </a:lstStyle>
          <a:p>
            <a:pPr lvl="0"/>
            <a:r>
              <a:rPr lang="en-US"/>
              <a:t>Click to edit Master text styles</a:t>
            </a:r>
          </a:p>
          <a:p>
            <a:pPr lvl="1"/>
            <a:r>
              <a:rPr lang="en-US"/>
              <a:t>Second level</a:t>
            </a:r>
          </a:p>
        </p:txBody>
      </p:sp>
      <p:cxnSp>
        <p:nvCxnSpPr>
          <p:cNvPr id="9" name="Straight Connector 8"/>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10" name="Title 1"/>
          <p:cNvSpPr>
            <a:spLocks noGrp="1"/>
          </p:cNvSpPr>
          <p:nvPr>
            <p:ph type="ctrTitle"/>
          </p:nvPr>
        </p:nvSpPr>
        <p:spPr>
          <a:xfrm>
            <a:off x="1622854" y="151418"/>
            <a:ext cx="7140146"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96536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cluding_Slid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extBox 4"/>
          <p:cNvSpPr txBox="1"/>
          <p:nvPr userDrawn="1"/>
        </p:nvSpPr>
        <p:spPr>
          <a:xfrm>
            <a:off x="3729431" y="3525877"/>
            <a:ext cx="1716111" cy="369332"/>
          </a:xfrm>
          <a:prstGeom prst="rect">
            <a:avLst/>
          </a:prstGeom>
          <a:noFill/>
        </p:spPr>
        <p:txBody>
          <a:bodyPr wrap="none" rtlCol="0">
            <a:spAutoFit/>
          </a:bodyPr>
          <a:lstStyle/>
          <a:p>
            <a:pPr lvl="0"/>
            <a:r>
              <a:rPr lang="en-US" dirty="0">
                <a:latin typeface="Tahoma" pitchFamily="34" charset="0"/>
                <a:ea typeface="Tahoma" pitchFamily="34" charset="0"/>
                <a:cs typeface="Tahoma" pitchFamily="34" charset="0"/>
              </a:rPr>
              <a:t>www.darpa.mil</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75182" y="2531269"/>
            <a:ext cx="1770360" cy="1068427"/>
          </a:xfrm>
          <a:prstGeom prst="rect">
            <a:avLst/>
          </a:prstGeom>
        </p:spPr>
      </p:pic>
    </p:spTree>
    <p:extLst>
      <p:ext uri="{BB962C8B-B14F-4D97-AF65-F5344CB8AC3E}">
        <p14:creationId xmlns:p14="http://schemas.microsoft.com/office/powerpoint/2010/main" val="4312816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ARPA_Quad_Chart_Guidelin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Rectangle 4"/>
          <p:cNvSpPr/>
          <p:nvPr userDrawn="1"/>
        </p:nvSpPr>
        <p:spPr>
          <a:xfrm>
            <a:off x="1447800" y="5181600"/>
            <a:ext cx="1524000" cy="762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userDrawn="1"/>
        </p:nvSpPr>
        <p:spPr>
          <a:xfrm>
            <a:off x="3810000" y="5181600"/>
            <a:ext cx="1524000" cy="762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6172200" y="5181600"/>
            <a:ext cx="1524000" cy="762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userDrawn="1"/>
        </p:nvSpPr>
        <p:spPr>
          <a:xfrm>
            <a:off x="1676400" y="5410200"/>
            <a:ext cx="1066800" cy="261610"/>
          </a:xfrm>
          <a:prstGeom prst="rect">
            <a:avLst/>
          </a:prstGeom>
          <a:noFill/>
        </p:spPr>
        <p:txBody>
          <a:bodyPr wrap="square" rtlCol="0">
            <a:spAutoFit/>
          </a:bodyPr>
          <a:lstStyle/>
          <a:p>
            <a:pPr algn="ctr"/>
            <a:r>
              <a:rPr lang="en-US" sz="1100" b="1" dirty="0">
                <a:latin typeface="Tahoma" pitchFamily="34" charset="0"/>
                <a:ea typeface="Tahoma" pitchFamily="34" charset="0"/>
                <a:cs typeface="Tahoma" pitchFamily="34" charset="0"/>
              </a:rPr>
              <a:t>Concept</a:t>
            </a:r>
          </a:p>
        </p:txBody>
      </p:sp>
      <p:sp>
        <p:nvSpPr>
          <p:cNvPr id="9" name="TextBox 8"/>
          <p:cNvSpPr txBox="1"/>
          <p:nvPr userDrawn="1"/>
        </p:nvSpPr>
        <p:spPr>
          <a:xfrm>
            <a:off x="4038600" y="5422272"/>
            <a:ext cx="1066800" cy="261610"/>
          </a:xfrm>
          <a:prstGeom prst="rect">
            <a:avLst/>
          </a:prstGeom>
          <a:noFill/>
        </p:spPr>
        <p:txBody>
          <a:bodyPr wrap="square" rtlCol="0">
            <a:spAutoFit/>
          </a:bodyPr>
          <a:lstStyle/>
          <a:p>
            <a:pPr algn="ctr"/>
            <a:r>
              <a:rPr lang="en-US" sz="1100" b="1" dirty="0">
                <a:latin typeface="Tahoma" pitchFamily="34" charset="0"/>
                <a:ea typeface="Tahoma" pitchFamily="34" charset="0"/>
                <a:cs typeface="Tahoma" pitchFamily="34" charset="0"/>
              </a:rPr>
              <a:t>Prototype</a:t>
            </a:r>
          </a:p>
        </p:txBody>
      </p:sp>
      <p:sp>
        <p:nvSpPr>
          <p:cNvPr id="10" name="TextBox 9"/>
          <p:cNvSpPr txBox="1"/>
          <p:nvPr userDrawn="1"/>
        </p:nvSpPr>
        <p:spPr>
          <a:xfrm>
            <a:off x="6286500" y="5347157"/>
            <a:ext cx="1295400" cy="430887"/>
          </a:xfrm>
          <a:prstGeom prst="rect">
            <a:avLst/>
          </a:prstGeom>
          <a:noFill/>
        </p:spPr>
        <p:txBody>
          <a:bodyPr wrap="square" rtlCol="0">
            <a:spAutoFit/>
          </a:bodyPr>
          <a:lstStyle/>
          <a:p>
            <a:pPr algn="ctr"/>
            <a:r>
              <a:rPr lang="en-US" sz="1100" b="1" dirty="0">
                <a:latin typeface="Tahoma" pitchFamily="34" charset="0"/>
                <a:ea typeface="Tahoma" pitchFamily="34" charset="0"/>
                <a:cs typeface="Tahoma" pitchFamily="34" charset="0"/>
              </a:rPr>
              <a:t>Field Demonstration</a:t>
            </a:r>
          </a:p>
        </p:txBody>
      </p:sp>
      <p:sp>
        <p:nvSpPr>
          <p:cNvPr id="11" name="TextBox 10"/>
          <p:cNvSpPr txBox="1"/>
          <p:nvPr userDrawn="1"/>
        </p:nvSpPr>
        <p:spPr>
          <a:xfrm>
            <a:off x="381000" y="1232807"/>
            <a:ext cx="8382000" cy="3785652"/>
          </a:xfrm>
          <a:prstGeom prst="rect">
            <a:avLst/>
          </a:prstGeom>
          <a:noFill/>
        </p:spPr>
        <p:txBody>
          <a:bodyPr wrap="square" rtlCol="0">
            <a:spAutoFit/>
          </a:bodyPr>
          <a:lstStyle/>
          <a:p>
            <a:pPr marL="342900" marR="0" lvl="0" indent="-342900" algn="l" defTabSz="914400" rtl="0" eaLnBrk="1" fontAlgn="base" latinLnBrk="0" hangingPunct="1">
              <a:lnSpc>
                <a:spcPct val="100000"/>
              </a:lnSpc>
              <a:spcBef>
                <a:spcPct val="20000"/>
              </a:spcBef>
              <a:spcAft>
                <a:spcPts val="0"/>
              </a:spcAft>
              <a:buClrTx/>
              <a:buSzTx/>
              <a:buFont typeface="Arial" pitchFamily="34" charset="0"/>
              <a:buNone/>
              <a:tabLst/>
              <a:defRPr/>
            </a:pP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The following two slides outline the format for two different quad charts that will be used for Congressional Staffer day and internal DARPA use. The only difference between the two quad charts is the bottom right-hand quadrant as follows: </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ahoma" pitchFamily="34" charset="0"/>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Staffer: Names and locations of performers. </a:t>
            </a: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Internal DARPA: Issues/challenges and a spend plan status. </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a:p>
            <a:pPr marL="342900" marR="0" lvl="0" indent="-342900" algn="l" defTabSz="914400" rtl="0" eaLnBrk="1" fontAlgn="base" latinLnBrk="0" hangingPunct="1">
              <a:lnSpc>
                <a:spcPct val="100000"/>
              </a:lnSpc>
              <a:spcBef>
                <a:spcPct val="20000"/>
              </a:spcBef>
              <a:spcAft>
                <a:spcPts val="0"/>
              </a:spcAft>
              <a:buClrTx/>
              <a:buSzTx/>
              <a:buFont typeface="Arial" pitchFamily="34" charset="0"/>
              <a:buNone/>
              <a:tabLst/>
              <a:defRPr/>
            </a:pP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a:p>
            <a:pPr marL="342900" marR="0" lvl="0" indent="-342900" algn="l" defTabSz="914400" rtl="0" eaLnBrk="1" fontAlgn="base" latinLnBrk="0" hangingPunct="1">
              <a:lnSpc>
                <a:spcPct val="100000"/>
              </a:lnSpc>
              <a:spcBef>
                <a:spcPct val="20000"/>
              </a:spcBef>
              <a:spcAft>
                <a:spcPts val="0"/>
              </a:spcAft>
              <a:buClrTx/>
              <a:buSzTx/>
              <a:buFont typeface="Arial" pitchFamily="34" charset="0"/>
              <a:buNone/>
              <a:tabLst/>
              <a:defRPr/>
            </a:pP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Formatting for both the internal DARPA and staffer quads:  </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ahoma" pitchFamily="34" charset="0"/>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a:ln>
                  <a:noFill/>
                </a:ln>
                <a:solidFill>
                  <a:srgbClr val="000000"/>
                </a:solidFill>
                <a:effectLst/>
                <a:uLnTx/>
                <a:uFillTx/>
                <a:latin typeface="+mn-lt"/>
                <a:ea typeface="MS PGothic"/>
                <a:cs typeface="MS PGothic"/>
              </a:rPr>
              <a:t>Font: </a:t>
            </a: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Tahoma</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a:ln>
                  <a:noFill/>
                </a:ln>
                <a:solidFill>
                  <a:srgbClr val="000000"/>
                </a:solidFill>
                <a:effectLst/>
                <a:uLnTx/>
                <a:uFillTx/>
                <a:latin typeface="+mn-lt"/>
                <a:ea typeface="MS PGothic"/>
                <a:cs typeface="MS PGothic"/>
              </a:rPr>
              <a:t>Color: </a:t>
            </a: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Font color = black</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a:ln>
                  <a:noFill/>
                </a:ln>
                <a:solidFill>
                  <a:srgbClr val="000000"/>
                </a:solidFill>
                <a:effectLst/>
                <a:uLnTx/>
                <a:uFillTx/>
                <a:latin typeface="+mn-lt"/>
                <a:ea typeface="MS PGothic"/>
                <a:cs typeface="MS PGothic"/>
              </a:rPr>
              <a:t>Sizes: </a:t>
            </a: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Font size is set at 12 pt., decreasing to 11 pt. and 9 pt. for sub-bullets.  (Recognizing that some programs will have more information needed on the quad charts than others, text size may be reduced but, for ease of </a:t>
            </a:r>
            <a:br>
              <a:rPr kumimoji="0" lang="en-US" sz="1200" b="0" i="0" u="none" strike="noStrike" kern="1200" cap="none" spc="0" normalizeH="0" baseline="0" noProof="0" dirty="0">
                <a:ln>
                  <a:noFill/>
                </a:ln>
                <a:solidFill>
                  <a:srgbClr val="000000"/>
                </a:solidFill>
                <a:effectLst/>
                <a:uLnTx/>
                <a:uFillTx/>
                <a:latin typeface="+mn-lt"/>
                <a:ea typeface="MS PGothic"/>
                <a:cs typeface="MS PGothic"/>
              </a:rPr>
            </a:b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reading, should never be smaller than 9 pt.) </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a:ln>
                  <a:noFill/>
                </a:ln>
                <a:solidFill>
                  <a:srgbClr val="000000"/>
                </a:solidFill>
                <a:effectLst/>
                <a:uLnTx/>
                <a:uFillTx/>
                <a:latin typeface="+mn-lt"/>
                <a:ea typeface="MS PGothic"/>
                <a:cs typeface="MS PGothic"/>
              </a:rPr>
              <a:t>Font style: </a:t>
            </a: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Avoid the use of bold unless needed</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a:ln>
                  <a:noFill/>
                </a:ln>
                <a:solidFill>
                  <a:srgbClr val="000000"/>
                </a:solidFill>
                <a:effectLst/>
                <a:uLnTx/>
                <a:uFillTx/>
                <a:latin typeface="+mn-lt"/>
                <a:ea typeface="MS PGothic"/>
                <a:cs typeface="MS PGothic"/>
              </a:rPr>
              <a:t>Bullets and sub-bullets: </a:t>
            </a: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Solid dots</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a:ln>
                  <a:noFill/>
                </a:ln>
                <a:solidFill>
                  <a:srgbClr val="000000"/>
                </a:solidFill>
                <a:effectLst/>
                <a:uLnTx/>
                <a:uFillTx/>
                <a:latin typeface="+mn-lt"/>
                <a:ea typeface="MS PGothic"/>
                <a:cs typeface="MS PGothic"/>
              </a:rPr>
              <a:t>Status Boxes: </a:t>
            </a: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In the upper right hand corner of each quad chart, there is a placeholder for one of these three boxes. Please replace the existing placeholder with the corresponding box that represents the status of the program:</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p:txBody>
      </p:sp>
      <p:cxnSp>
        <p:nvCxnSpPr>
          <p:cNvPr id="13" name="Straight Connector 12"/>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14" name="Title 1"/>
          <p:cNvSpPr>
            <a:spLocks noGrp="1"/>
          </p:cNvSpPr>
          <p:nvPr>
            <p:ph type="ctrTitle"/>
          </p:nvPr>
        </p:nvSpPr>
        <p:spPr>
          <a:xfrm>
            <a:off x="1619250" y="151418"/>
            <a:ext cx="7143750"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0247537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oncept_Program_Status_and_Performers">
    <p:spTree>
      <p:nvGrpSpPr>
        <p:cNvPr id="1" name=""/>
        <p:cNvGrpSpPr/>
        <p:nvPr/>
      </p:nvGrpSpPr>
      <p:grpSpPr>
        <a:xfrm>
          <a:off x="0" y="0"/>
          <a:ext cx="0" cy="0"/>
          <a:chOff x="0" y="0"/>
          <a:chExt cx="0" cy="0"/>
        </a:xfrm>
      </p:grpSpPr>
      <p:sp>
        <p:nvSpPr>
          <p:cNvPr id="10" name="TextBox 9"/>
          <p:cNvSpPr txBox="1"/>
          <p:nvPr userDrawn="1"/>
        </p:nvSpPr>
        <p:spPr>
          <a:xfrm>
            <a:off x="28578" y="1100945"/>
            <a:ext cx="623887" cy="246221"/>
          </a:xfrm>
          <a:prstGeom prst="rect">
            <a:avLst/>
          </a:prstGeom>
          <a:noFill/>
        </p:spPr>
        <p:txBody>
          <a:bodyPr wrap="square" rtlCol="0">
            <a:spAutoFit/>
          </a:bodyPr>
          <a:lstStyle/>
          <a:p>
            <a:r>
              <a:rPr lang="en-US" sz="1000" dirty="0">
                <a:latin typeface="+mn-lt"/>
              </a:rPr>
              <a:t>PE:</a:t>
            </a:r>
          </a:p>
        </p:txBody>
      </p:sp>
      <p:sp>
        <p:nvSpPr>
          <p:cNvPr id="11" name="TextBox 10"/>
          <p:cNvSpPr txBox="1"/>
          <p:nvPr userDrawn="1"/>
        </p:nvSpPr>
        <p:spPr>
          <a:xfrm>
            <a:off x="1044045" y="1100945"/>
            <a:ext cx="1204913" cy="246221"/>
          </a:xfrm>
          <a:prstGeom prst="rect">
            <a:avLst/>
          </a:prstGeom>
          <a:noFill/>
        </p:spPr>
        <p:txBody>
          <a:bodyPr wrap="square" rtlCol="0">
            <a:spAutoFit/>
          </a:bodyPr>
          <a:lstStyle/>
          <a:p>
            <a:r>
              <a:rPr lang="en-US" sz="1000" dirty="0">
                <a:latin typeface="+mn-lt"/>
              </a:rPr>
              <a:t>PROJECT:</a:t>
            </a:r>
          </a:p>
        </p:txBody>
      </p:sp>
      <p:sp>
        <p:nvSpPr>
          <p:cNvPr id="12" name="TextBox 11"/>
          <p:cNvSpPr txBox="1"/>
          <p:nvPr userDrawn="1"/>
        </p:nvSpPr>
        <p:spPr>
          <a:xfrm>
            <a:off x="2257426" y="1100945"/>
            <a:ext cx="1204913"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23" name="Text Placeholder 2"/>
          <p:cNvSpPr>
            <a:spLocks noGrp="1"/>
          </p:cNvSpPr>
          <p:nvPr>
            <p:ph type="body" sz="quarter" idx="21" hasCustomPrompt="1"/>
          </p:nvPr>
        </p:nvSpPr>
        <p:spPr>
          <a:xfrm>
            <a:off x="280457" y="1100945"/>
            <a:ext cx="744007" cy="246888"/>
          </a:xfrm>
          <a:noFill/>
        </p:spPr>
        <p:txBody>
          <a:bodyPr wrap="square" lIns="45720" rtlCol="0">
            <a:spAutoFit/>
          </a:bodyPr>
          <a:lstStyle>
            <a:lvl1pPr>
              <a:defRPr lang="en-US" sz="1000" dirty="0">
                <a:latin typeface="+mn-lt"/>
                <a:cs typeface="+mn-cs"/>
              </a:defRPr>
            </a:lvl1pPr>
          </a:lstStyle>
          <a:p>
            <a:pPr marL="0" lvl="0"/>
            <a:r>
              <a:rPr lang="en-US" dirty="0"/>
              <a:t>-</a:t>
            </a:r>
          </a:p>
        </p:txBody>
      </p:sp>
      <p:sp>
        <p:nvSpPr>
          <p:cNvPr id="24" name="Text Placeholder 2"/>
          <p:cNvSpPr>
            <a:spLocks noGrp="1"/>
          </p:cNvSpPr>
          <p:nvPr>
            <p:ph type="body" sz="quarter" idx="22" hasCustomPrompt="1"/>
          </p:nvPr>
        </p:nvSpPr>
        <p:spPr>
          <a:xfrm>
            <a:off x="1679074" y="1100945"/>
            <a:ext cx="502149"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25" name="Text Placeholder 2"/>
          <p:cNvSpPr>
            <a:spLocks noGrp="1"/>
          </p:cNvSpPr>
          <p:nvPr>
            <p:ph type="body" sz="quarter" idx="23" hasCustomPrompt="1"/>
          </p:nvPr>
        </p:nvSpPr>
        <p:spPr>
          <a:xfrm>
            <a:off x="3022598" y="110094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19" name="Text Placeholder 39"/>
          <p:cNvSpPr>
            <a:spLocks noGrp="1"/>
          </p:cNvSpPr>
          <p:nvPr>
            <p:ph type="body" sz="quarter" idx="15" hasCustomPrompt="1"/>
          </p:nvPr>
        </p:nvSpPr>
        <p:spPr>
          <a:xfrm>
            <a:off x="6839980" y="1100945"/>
            <a:ext cx="73152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40" name="Text Placeholder 39"/>
          <p:cNvSpPr>
            <a:spLocks noGrp="1"/>
          </p:cNvSpPr>
          <p:nvPr>
            <p:ph type="body" sz="quarter" idx="29" hasCustomPrompt="1"/>
          </p:nvPr>
        </p:nvSpPr>
        <p:spPr>
          <a:xfrm>
            <a:off x="7572256" y="1100945"/>
            <a:ext cx="73152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44" name="Text Placeholder 39"/>
          <p:cNvSpPr>
            <a:spLocks noGrp="1"/>
          </p:cNvSpPr>
          <p:nvPr>
            <p:ph type="body" sz="quarter" idx="30" hasCustomPrompt="1"/>
          </p:nvPr>
        </p:nvSpPr>
        <p:spPr>
          <a:xfrm>
            <a:off x="8309850" y="1100945"/>
            <a:ext cx="73152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13" name="TextBox 12"/>
          <p:cNvSpPr txBox="1"/>
          <p:nvPr userDrawn="1"/>
        </p:nvSpPr>
        <p:spPr>
          <a:xfrm>
            <a:off x="8309850"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a:t>FY13</a:t>
            </a:r>
          </a:p>
        </p:txBody>
      </p:sp>
      <p:sp>
        <p:nvSpPr>
          <p:cNvPr id="14" name="TextBox 13"/>
          <p:cNvSpPr txBox="1"/>
          <p:nvPr userDrawn="1"/>
        </p:nvSpPr>
        <p:spPr>
          <a:xfrm>
            <a:off x="7576244"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a:t>FY12</a:t>
            </a:r>
          </a:p>
        </p:txBody>
      </p:sp>
      <p:sp>
        <p:nvSpPr>
          <p:cNvPr id="15" name="TextBox 14"/>
          <p:cNvSpPr txBox="1"/>
          <p:nvPr userDrawn="1"/>
        </p:nvSpPr>
        <p:spPr>
          <a:xfrm>
            <a:off x="6842638"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a:t>FY11</a:t>
            </a:r>
          </a:p>
        </p:txBody>
      </p:sp>
      <p:sp>
        <p:nvSpPr>
          <p:cNvPr id="16" name="TextBox 15"/>
          <p:cNvSpPr txBox="1"/>
          <p:nvPr userDrawn="1"/>
        </p:nvSpPr>
        <p:spPr>
          <a:xfrm>
            <a:off x="900113" y="1363189"/>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17" name="TextBox 16"/>
          <p:cNvSpPr txBox="1"/>
          <p:nvPr userDrawn="1"/>
        </p:nvSpPr>
        <p:spPr>
          <a:xfrm>
            <a:off x="5591173" y="1365362"/>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18" name="TextBox 17"/>
          <p:cNvSpPr txBox="1"/>
          <p:nvPr userDrawn="1"/>
        </p:nvSpPr>
        <p:spPr>
          <a:xfrm>
            <a:off x="255985" y="3843864"/>
            <a:ext cx="400288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sp>
        <p:nvSpPr>
          <p:cNvPr id="26" name="Title 1"/>
          <p:cNvSpPr>
            <a:spLocks noGrp="1"/>
          </p:cNvSpPr>
          <p:nvPr userDrawn="1">
            <p:ph type="ctrTitle" hasCustomPrompt="1"/>
          </p:nvPr>
        </p:nvSpPr>
        <p:spPr>
          <a:xfrm>
            <a:off x="1619250" y="195124"/>
            <a:ext cx="6422572" cy="525236"/>
          </a:xfrm>
        </p:spPr>
        <p:txBody>
          <a:bodyPr>
            <a:normAutofit/>
          </a:bodyPr>
          <a:lstStyle>
            <a:lvl1pPr algn="l">
              <a:defRPr sz="2400" b="0">
                <a:latin typeface="Tahoma" pitchFamily="34" charset="0"/>
                <a:ea typeface="Tahoma" pitchFamily="34" charset="0"/>
                <a:cs typeface="Tahoma" pitchFamily="34" charset="0"/>
              </a:defRPr>
            </a:lvl1pPr>
          </a:lstStyle>
          <a:p>
            <a:r>
              <a:rPr lang="en-US" dirty="0"/>
              <a:t>Program Name (Acronym)</a:t>
            </a:r>
          </a:p>
        </p:txBody>
      </p:sp>
      <p:pic>
        <p:nvPicPr>
          <p:cNvPr id="35" name="Picture 3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cxnSp>
        <p:nvCxnSpPr>
          <p:cNvPr id="42" name="Straight Connector 41"/>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7" name="Straight Connector 46"/>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 name="Content Placeholder 6"/>
          <p:cNvSpPr>
            <a:spLocks noGrp="1"/>
          </p:cNvSpPr>
          <p:nvPr userDrawn="1">
            <p:ph sz="quarter" idx="24"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7" name="Content Placeholder 6"/>
          <p:cNvSpPr>
            <a:spLocks noGrp="1"/>
          </p:cNvSpPr>
          <p:nvPr userDrawn="1">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8" name="Content Placeholder 6"/>
          <p:cNvSpPr>
            <a:spLocks noGrp="1"/>
          </p:cNvSpPr>
          <p:nvPr userDrawn="1">
            <p:ph sz="quarter" idx="26"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userDrawn="1">
            <p:ph type="body" sz="quarter" idx="27" hasCustomPrompt="1"/>
          </p:nvPr>
        </p:nvSpPr>
        <p:spPr>
          <a:xfrm>
            <a:off x="4684411" y="4332529"/>
            <a:ext cx="2444522" cy="2220671"/>
          </a:xfrm>
        </p:spPr>
        <p:txBody>
          <a:bodyPr/>
          <a:lstStyle>
            <a:lvl1pPr marL="169863" indent="-169863">
              <a:lnSpc>
                <a:spcPct val="100000"/>
              </a:lnSpc>
              <a:spcBef>
                <a:spcPts val="288"/>
              </a:spcBef>
              <a:defRPr sz="1000" baseline="0"/>
            </a:lvl1pPr>
          </a:lstStyle>
          <a:p>
            <a:pPr lvl="0"/>
            <a:r>
              <a:rPr lang="en-US" dirty="0"/>
              <a:t>Click to add performers</a:t>
            </a:r>
          </a:p>
        </p:txBody>
      </p:sp>
      <p:sp>
        <p:nvSpPr>
          <p:cNvPr id="33" name="Text Placeholder 4"/>
          <p:cNvSpPr>
            <a:spLocks noGrp="1"/>
          </p:cNvSpPr>
          <p:nvPr userDrawn="1">
            <p:ph type="body" sz="quarter" idx="28" hasCustomPrompt="1"/>
          </p:nvPr>
        </p:nvSpPr>
        <p:spPr>
          <a:xfrm>
            <a:off x="7128933" y="4332529"/>
            <a:ext cx="1962887" cy="2220686"/>
          </a:xfrm>
        </p:spPr>
        <p:txBody>
          <a:bodyPr/>
          <a:lstStyle>
            <a:lvl1pPr marL="169863" indent="-169863">
              <a:lnSpc>
                <a:spcPct val="100000"/>
              </a:lnSpc>
              <a:spcBef>
                <a:spcPts val="288"/>
              </a:spcBef>
              <a:defRPr sz="1000" baseline="0"/>
            </a:lvl1pPr>
          </a:lstStyle>
          <a:p>
            <a:pPr lvl="0"/>
            <a:r>
              <a:rPr lang="en-US" dirty="0"/>
              <a:t>Click to add locations</a:t>
            </a:r>
          </a:p>
        </p:txBody>
      </p:sp>
      <p:sp>
        <p:nvSpPr>
          <p:cNvPr id="36" name="Rectangle 35"/>
          <p:cNvSpPr/>
          <p:nvPr userDrawn="1"/>
        </p:nvSpPr>
        <p:spPr>
          <a:xfrm>
            <a:off x="4684412" y="4103929"/>
            <a:ext cx="4407408" cy="228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tabLst>
                <a:tab pos="2455863" algn="l"/>
              </a:tabLst>
            </a:pPr>
            <a:r>
              <a:rPr lang="en-US" sz="1000" baseline="0" dirty="0">
                <a:latin typeface="Tahoma" pitchFamily="34" charset="0"/>
                <a:ea typeface="Tahoma" pitchFamily="34" charset="0"/>
                <a:cs typeface="Tahoma" pitchFamily="34" charset="0"/>
              </a:rPr>
              <a:t>PERFORMER:	</a:t>
            </a:r>
          </a:p>
        </p:txBody>
      </p:sp>
      <p:sp>
        <p:nvSpPr>
          <p:cNvPr id="39" name="TextBox 38"/>
          <p:cNvSpPr txBox="1"/>
          <p:nvPr userDrawn="1"/>
        </p:nvSpPr>
        <p:spPr>
          <a:xfrm>
            <a:off x="6141092" y="3843864"/>
            <a:ext cx="1614788"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PERFORMERS</a:t>
            </a:r>
          </a:p>
        </p:txBody>
      </p:sp>
      <p:sp>
        <p:nvSpPr>
          <p:cNvPr id="8" name="Rectangle 7"/>
          <p:cNvSpPr/>
          <p:nvPr userDrawn="1"/>
        </p:nvSpPr>
        <p:spPr>
          <a:xfrm>
            <a:off x="7128933" y="4095462"/>
            <a:ext cx="838691"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tab pos="2455863" algn="l"/>
              </a:tabLst>
              <a:defRPr/>
            </a:pPr>
            <a:r>
              <a:rPr kumimoji="0" lang="en-US" sz="1000" b="0" i="0" u="none" strike="noStrike" kern="1200" cap="none" spc="0" normalizeH="0" baseline="0" noProof="0" dirty="0">
                <a:ln>
                  <a:noFill/>
                </a:ln>
                <a:solidFill>
                  <a:prstClr val="white"/>
                </a:solidFill>
                <a:effectLst/>
                <a:uLnTx/>
                <a:uFillTx/>
                <a:latin typeface="Tahoma" pitchFamily="34" charset="0"/>
                <a:ea typeface="Tahoma" pitchFamily="34" charset="0"/>
                <a:cs typeface="Tahoma" pitchFamily="34" charset="0"/>
              </a:rPr>
              <a:t>LOCATION:</a:t>
            </a:r>
          </a:p>
        </p:txBody>
      </p:sp>
      <p:cxnSp>
        <p:nvCxnSpPr>
          <p:cNvPr id="41" name="Straight Connector 4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1510855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Concept_Program_Status_and_Performers">
    <p:spTree>
      <p:nvGrpSpPr>
        <p:cNvPr id="1" name=""/>
        <p:cNvGrpSpPr/>
        <p:nvPr/>
      </p:nvGrpSpPr>
      <p:grpSpPr>
        <a:xfrm>
          <a:off x="0" y="0"/>
          <a:ext cx="0" cy="0"/>
          <a:chOff x="0" y="0"/>
          <a:chExt cx="0" cy="0"/>
        </a:xfrm>
      </p:grpSpPr>
      <p:sp>
        <p:nvSpPr>
          <p:cNvPr id="10" name="TextBox 9"/>
          <p:cNvSpPr txBox="1"/>
          <p:nvPr userDrawn="1"/>
        </p:nvSpPr>
        <p:spPr>
          <a:xfrm>
            <a:off x="28578" y="1109505"/>
            <a:ext cx="623887" cy="246221"/>
          </a:xfrm>
          <a:prstGeom prst="rect">
            <a:avLst/>
          </a:prstGeom>
          <a:noFill/>
        </p:spPr>
        <p:txBody>
          <a:bodyPr wrap="square" rtlCol="0">
            <a:spAutoFit/>
          </a:bodyPr>
          <a:lstStyle/>
          <a:p>
            <a:r>
              <a:rPr lang="en-US" sz="1000" dirty="0">
                <a:latin typeface="+mn-lt"/>
              </a:rPr>
              <a:t>PE:</a:t>
            </a:r>
          </a:p>
        </p:txBody>
      </p:sp>
      <p:sp>
        <p:nvSpPr>
          <p:cNvPr id="11" name="TextBox 10"/>
          <p:cNvSpPr txBox="1"/>
          <p:nvPr userDrawn="1"/>
        </p:nvSpPr>
        <p:spPr>
          <a:xfrm>
            <a:off x="1782269" y="1109505"/>
            <a:ext cx="792555" cy="246221"/>
          </a:xfrm>
          <a:prstGeom prst="rect">
            <a:avLst/>
          </a:prstGeom>
          <a:noFill/>
        </p:spPr>
        <p:txBody>
          <a:bodyPr wrap="square" rtlCol="0">
            <a:spAutoFit/>
          </a:bodyPr>
          <a:lstStyle/>
          <a:p>
            <a:r>
              <a:rPr lang="en-US" sz="1000" dirty="0">
                <a:latin typeface="+mn-lt"/>
              </a:rPr>
              <a:t>PROJECT:</a:t>
            </a:r>
          </a:p>
        </p:txBody>
      </p:sp>
      <p:sp>
        <p:nvSpPr>
          <p:cNvPr id="12" name="TextBox 11"/>
          <p:cNvSpPr txBox="1"/>
          <p:nvPr userDrawn="1"/>
        </p:nvSpPr>
        <p:spPr>
          <a:xfrm>
            <a:off x="3614740" y="1109505"/>
            <a:ext cx="1204913"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23" name="Text Placeholder 2"/>
          <p:cNvSpPr>
            <a:spLocks noGrp="1"/>
          </p:cNvSpPr>
          <p:nvPr>
            <p:ph type="body" sz="quarter" idx="21" hasCustomPrompt="1"/>
          </p:nvPr>
        </p:nvSpPr>
        <p:spPr>
          <a:xfrm>
            <a:off x="280457" y="1109505"/>
            <a:ext cx="1489074" cy="246221"/>
          </a:xfrm>
          <a:noFill/>
        </p:spPr>
        <p:txBody>
          <a:bodyPr wrap="square" lIns="45720" rtlCol="0">
            <a:spAutoFit/>
          </a:bodyPr>
          <a:lstStyle>
            <a:lvl1pPr>
              <a:defRPr lang="en-US" sz="1000" baseline="0" dirty="0">
                <a:latin typeface="+mn-lt"/>
                <a:cs typeface="+mn-cs"/>
              </a:defRPr>
            </a:lvl1pPr>
          </a:lstStyle>
          <a:p>
            <a:pPr marL="0" lvl="0"/>
            <a:r>
              <a:rPr lang="en-US" dirty="0"/>
              <a:t>-</a:t>
            </a:r>
          </a:p>
        </p:txBody>
      </p:sp>
      <p:sp>
        <p:nvSpPr>
          <p:cNvPr id="24" name="Text Placeholder 2"/>
          <p:cNvSpPr>
            <a:spLocks noGrp="1"/>
          </p:cNvSpPr>
          <p:nvPr>
            <p:ph type="body" sz="quarter" idx="22" hasCustomPrompt="1"/>
          </p:nvPr>
        </p:nvSpPr>
        <p:spPr>
          <a:xfrm>
            <a:off x="2405680" y="1109505"/>
            <a:ext cx="1240732"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25" name="Text Placeholder 2"/>
          <p:cNvSpPr>
            <a:spLocks noGrp="1"/>
          </p:cNvSpPr>
          <p:nvPr>
            <p:ph type="body" sz="quarter" idx="23" hasCustomPrompt="1"/>
          </p:nvPr>
        </p:nvSpPr>
        <p:spPr>
          <a:xfrm>
            <a:off x="4388379" y="110950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19" name="Text Placeholder 39"/>
          <p:cNvSpPr>
            <a:spLocks noGrp="1"/>
          </p:cNvSpPr>
          <p:nvPr>
            <p:ph type="body" sz="quarter" idx="15" hasCustomPrompt="1"/>
          </p:nvPr>
        </p:nvSpPr>
        <p:spPr>
          <a:xfrm>
            <a:off x="684795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40" name="Text Placeholder 39"/>
          <p:cNvSpPr>
            <a:spLocks noGrp="1"/>
          </p:cNvSpPr>
          <p:nvPr>
            <p:ph type="body" sz="quarter" idx="29" hasCustomPrompt="1"/>
          </p:nvPr>
        </p:nvSpPr>
        <p:spPr>
          <a:xfrm>
            <a:off x="7579596"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44" name="Text Placeholder 39"/>
          <p:cNvSpPr>
            <a:spLocks noGrp="1"/>
          </p:cNvSpPr>
          <p:nvPr>
            <p:ph type="body" sz="quarter" idx="30" hasCustomPrompt="1"/>
          </p:nvPr>
        </p:nvSpPr>
        <p:spPr>
          <a:xfrm>
            <a:off x="8313898"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32" name="Text Placeholder 39"/>
          <p:cNvSpPr>
            <a:spLocks noGrp="1"/>
          </p:cNvSpPr>
          <p:nvPr>
            <p:ph type="body" sz="quarter" idx="31" hasCustomPrompt="1"/>
          </p:nvPr>
        </p:nvSpPr>
        <p:spPr>
          <a:xfrm>
            <a:off x="684795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34" name="Text Placeholder 39"/>
          <p:cNvSpPr>
            <a:spLocks noGrp="1"/>
          </p:cNvSpPr>
          <p:nvPr>
            <p:ph type="body" sz="quarter" idx="32" hasCustomPrompt="1"/>
          </p:nvPr>
        </p:nvSpPr>
        <p:spPr>
          <a:xfrm>
            <a:off x="7579596"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43" name="Text Placeholder 39"/>
          <p:cNvSpPr>
            <a:spLocks noGrp="1"/>
          </p:cNvSpPr>
          <p:nvPr>
            <p:ph type="body" sz="quarter" idx="33" hasCustomPrompt="1"/>
          </p:nvPr>
        </p:nvSpPr>
        <p:spPr>
          <a:xfrm>
            <a:off x="8313898"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13" name="TextBox 12"/>
          <p:cNvSpPr txBox="1"/>
          <p:nvPr userDrawn="1"/>
        </p:nvSpPr>
        <p:spPr>
          <a:xfrm>
            <a:off x="8313898"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FY13</a:t>
            </a:r>
          </a:p>
        </p:txBody>
      </p:sp>
      <p:sp>
        <p:nvSpPr>
          <p:cNvPr id="14" name="TextBox 13"/>
          <p:cNvSpPr txBox="1"/>
          <p:nvPr userDrawn="1"/>
        </p:nvSpPr>
        <p:spPr>
          <a:xfrm>
            <a:off x="7579596"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FY12</a:t>
            </a:r>
          </a:p>
        </p:txBody>
      </p:sp>
      <p:sp>
        <p:nvSpPr>
          <p:cNvPr id="15" name="TextBox 14"/>
          <p:cNvSpPr txBox="1"/>
          <p:nvPr userDrawn="1"/>
        </p:nvSpPr>
        <p:spPr>
          <a:xfrm>
            <a:off x="6847954"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FY11</a:t>
            </a:r>
          </a:p>
        </p:txBody>
      </p:sp>
      <p:sp>
        <p:nvSpPr>
          <p:cNvPr id="45" name="TextBox 44"/>
          <p:cNvSpPr txBox="1"/>
          <p:nvPr userDrawn="1"/>
        </p:nvSpPr>
        <p:spPr>
          <a:xfrm>
            <a:off x="6116434"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PROJECT</a:t>
            </a:r>
          </a:p>
        </p:txBody>
      </p:sp>
      <p:sp>
        <p:nvSpPr>
          <p:cNvPr id="46" name="Text Placeholder 39"/>
          <p:cNvSpPr>
            <a:spLocks noGrp="1"/>
          </p:cNvSpPr>
          <p:nvPr userDrawn="1">
            <p:ph type="body" sz="quarter" idx="34" hasCustomPrompt="1"/>
          </p:nvPr>
        </p:nvSpPr>
        <p:spPr>
          <a:xfrm>
            <a:off x="611643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sp>
        <p:nvSpPr>
          <p:cNvPr id="48" name="Text Placeholder 39"/>
          <p:cNvSpPr>
            <a:spLocks noGrp="1"/>
          </p:cNvSpPr>
          <p:nvPr userDrawn="1">
            <p:ph type="body" sz="quarter" idx="35" hasCustomPrompt="1"/>
          </p:nvPr>
        </p:nvSpPr>
        <p:spPr>
          <a:xfrm>
            <a:off x="611643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sp>
        <p:nvSpPr>
          <p:cNvPr id="3" name="Footer Placeholder 2"/>
          <p:cNvSpPr>
            <a:spLocks noGrp="1"/>
          </p:cNvSpPr>
          <p:nvPr userDrawn="1">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userDrawn="1">
            <p:ph type="sldNum" sz="quarter" idx="11"/>
          </p:nvPr>
        </p:nvSpPr>
        <p:spPr/>
        <p:txBody>
          <a:bodyPr/>
          <a:lstStyle/>
          <a:p>
            <a:pPr>
              <a:defRPr/>
            </a:pPr>
            <a:fld id="{231CC523-8BC6-4921-807A-66BD262F34AB}" type="slidenum">
              <a:rPr lang="en-US" smtClean="0"/>
              <a:pPr>
                <a:defRPr/>
              </a:pPr>
              <a:t>‹#›</a:t>
            </a:fld>
            <a:endParaRPr lang="en-US"/>
          </a:p>
        </p:txBody>
      </p:sp>
      <p:sp>
        <p:nvSpPr>
          <p:cNvPr id="16" name="TextBox 15"/>
          <p:cNvSpPr txBox="1"/>
          <p:nvPr userDrawn="1"/>
        </p:nvSpPr>
        <p:spPr>
          <a:xfrm>
            <a:off x="900113" y="1363189"/>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17" name="TextBox 16"/>
          <p:cNvSpPr txBox="1"/>
          <p:nvPr userDrawn="1"/>
        </p:nvSpPr>
        <p:spPr>
          <a:xfrm>
            <a:off x="5591173" y="1365362"/>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18" name="TextBox 17"/>
          <p:cNvSpPr txBox="1"/>
          <p:nvPr userDrawn="1"/>
        </p:nvSpPr>
        <p:spPr>
          <a:xfrm>
            <a:off x="255985" y="3843864"/>
            <a:ext cx="400288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sp>
        <p:nvSpPr>
          <p:cNvPr id="26" name="Title 1"/>
          <p:cNvSpPr>
            <a:spLocks noGrp="1"/>
          </p:cNvSpPr>
          <p:nvPr userDrawn="1">
            <p:ph type="ctrTitle" hasCustomPrompt="1"/>
          </p:nvPr>
        </p:nvSpPr>
        <p:spPr>
          <a:xfrm>
            <a:off x="1619250" y="195124"/>
            <a:ext cx="6422572" cy="525236"/>
          </a:xfrm>
        </p:spPr>
        <p:txBody>
          <a:bodyPr>
            <a:normAutofit/>
          </a:bodyPr>
          <a:lstStyle>
            <a:lvl1pPr algn="l">
              <a:defRPr sz="2400" b="0">
                <a:latin typeface="Tahoma" pitchFamily="34" charset="0"/>
                <a:ea typeface="Tahoma" pitchFamily="34" charset="0"/>
                <a:cs typeface="Tahoma" pitchFamily="34" charset="0"/>
              </a:defRPr>
            </a:lvl1pPr>
          </a:lstStyle>
          <a:p>
            <a:r>
              <a:rPr lang="en-US" dirty="0"/>
              <a:t>Program Name (Acronym)</a:t>
            </a:r>
          </a:p>
        </p:txBody>
      </p:sp>
      <p:pic>
        <p:nvPicPr>
          <p:cNvPr id="35" name="Picture 3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cxnSp>
        <p:nvCxnSpPr>
          <p:cNvPr id="42" name="Straight Connector 41"/>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7" name="Straight Connector 46"/>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 name="Content Placeholder 6"/>
          <p:cNvSpPr>
            <a:spLocks noGrp="1"/>
          </p:cNvSpPr>
          <p:nvPr userDrawn="1">
            <p:ph sz="quarter" idx="24"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7" name="Content Placeholder 6"/>
          <p:cNvSpPr>
            <a:spLocks noGrp="1"/>
          </p:cNvSpPr>
          <p:nvPr userDrawn="1">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8" name="Content Placeholder 6"/>
          <p:cNvSpPr>
            <a:spLocks noGrp="1"/>
          </p:cNvSpPr>
          <p:nvPr userDrawn="1">
            <p:ph sz="quarter" idx="26"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userDrawn="1">
            <p:ph type="body" sz="quarter" idx="27" hasCustomPrompt="1"/>
          </p:nvPr>
        </p:nvSpPr>
        <p:spPr>
          <a:xfrm>
            <a:off x="4684411" y="4332529"/>
            <a:ext cx="2444522" cy="2220671"/>
          </a:xfrm>
        </p:spPr>
        <p:txBody>
          <a:bodyPr/>
          <a:lstStyle>
            <a:lvl1pPr marL="169863" indent="-169863">
              <a:lnSpc>
                <a:spcPct val="100000"/>
              </a:lnSpc>
              <a:spcBef>
                <a:spcPts val="288"/>
              </a:spcBef>
              <a:defRPr sz="1000" baseline="0"/>
            </a:lvl1pPr>
          </a:lstStyle>
          <a:p>
            <a:pPr lvl="0"/>
            <a:r>
              <a:rPr lang="en-US" dirty="0"/>
              <a:t>Click to add performers</a:t>
            </a:r>
          </a:p>
        </p:txBody>
      </p:sp>
      <p:sp>
        <p:nvSpPr>
          <p:cNvPr id="33" name="Text Placeholder 4"/>
          <p:cNvSpPr>
            <a:spLocks noGrp="1"/>
          </p:cNvSpPr>
          <p:nvPr userDrawn="1">
            <p:ph type="body" sz="quarter" idx="28" hasCustomPrompt="1"/>
          </p:nvPr>
        </p:nvSpPr>
        <p:spPr>
          <a:xfrm>
            <a:off x="7128933" y="4332529"/>
            <a:ext cx="1962887" cy="2220686"/>
          </a:xfrm>
        </p:spPr>
        <p:txBody>
          <a:bodyPr/>
          <a:lstStyle>
            <a:lvl1pPr marL="169863" indent="-169863">
              <a:lnSpc>
                <a:spcPct val="100000"/>
              </a:lnSpc>
              <a:spcBef>
                <a:spcPts val="288"/>
              </a:spcBef>
              <a:defRPr sz="1000" baseline="0"/>
            </a:lvl1pPr>
          </a:lstStyle>
          <a:p>
            <a:pPr lvl="0"/>
            <a:r>
              <a:rPr lang="en-US" dirty="0"/>
              <a:t>Click to add locations</a:t>
            </a:r>
          </a:p>
        </p:txBody>
      </p:sp>
      <p:sp>
        <p:nvSpPr>
          <p:cNvPr id="36" name="Rectangle 35"/>
          <p:cNvSpPr/>
          <p:nvPr userDrawn="1"/>
        </p:nvSpPr>
        <p:spPr>
          <a:xfrm>
            <a:off x="4684412" y="4103929"/>
            <a:ext cx="4407408" cy="228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tabLst>
                <a:tab pos="2455863" algn="l"/>
              </a:tabLst>
            </a:pPr>
            <a:r>
              <a:rPr lang="en-US" sz="1000" baseline="0" dirty="0">
                <a:latin typeface="Tahoma" pitchFamily="34" charset="0"/>
                <a:ea typeface="Tahoma" pitchFamily="34" charset="0"/>
                <a:cs typeface="Tahoma" pitchFamily="34" charset="0"/>
              </a:rPr>
              <a:t>PERFORMER:	</a:t>
            </a:r>
          </a:p>
        </p:txBody>
      </p:sp>
      <p:sp>
        <p:nvSpPr>
          <p:cNvPr id="39" name="TextBox 38"/>
          <p:cNvSpPr txBox="1"/>
          <p:nvPr userDrawn="1"/>
        </p:nvSpPr>
        <p:spPr>
          <a:xfrm>
            <a:off x="6141092" y="3843864"/>
            <a:ext cx="1614788"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PERFORMERS</a:t>
            </a:r>
          </a:p>
        </p:txBody>
      </p:sp>
      <p:sp>
        <p:nvSpPr>
          <p:cNvPr id="8" name="Rectangle 7"/>
          <p:cNvSpPr/>
          <p:nvPr userDrawn="1"/>
        </p:nvSpPr>
        <p:spPr>
          <a:xfrm>
            <a:off x="7128933" y="4095462"/>
            <a:ext cx="838691"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tab pos="2455863" algn="l"/>
              </a:tabLst>
              <a:defRPr/>
            </a:pPr>
            <a:r>
              <a:rPr kumimoji="0" lang="en-US" sz="1000" b="0" i="0" u="none" strike="noStrike" kern="1200" cap="none" spc="0" normalizeH="0" baseline="0" noProof="0" dirty="0">
                <a:ln>
                  <a:noFill/>
                </a:ln>
                <a:solidFill>
                  <a:prstClr val="white"/>
                </a:solidFill>
                <a:effectLst/>
                <a:uLnTx/>
                <a:uFillTx/>
                <a:latin typeface="Tahoma" pitchFamily="34" charset="0"/>
                <a:ea typeface="Tahoma" pitchFamily="34" charset="0"/>
                <a:cs typeface="Tahoma" pitchFamily="34" charset="0"/>
              </a:rPr>
              <a:t>LOCATION:</a:t>
            </a:r>
          </a:p>
        </p:txBody>
      </p:sp>
      <p:cxnSp>
        <p:nvCxnSpPr>
          <p:cNvPr id="41" name="Straight Connector 4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0504637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Concept_Program_Status_and_Performers">
    <p:spTree>
      <p:nvGrpSpPr>
        <p:cNvPr id="1" name=""/>
        <p:cNvGrpSpPr/>
        <p:nvPr/>
      </p:nvGrpSpPr>
      <p:grpSpPr>
        <a:xfrm>
          <a:off x="0" y="0"/>
          <a:ext cx="0" cy="0"/>
          <a:chOff x="0" y="0"/>
          <a:chExt cx="0" cy="0"/>
        </a:xfrm>
      </p:grpSpPr>
      <p:sp>
        <p:nvSpPr>
          <p:cNvPr id="10" name="TextBox 9"/>
          <p:cNvSpPr txBox="1"/>
          <p:nvPr userDrawn="1"/>
        </p:nvSpPr>
        <p:spPr>
          <a:xfrm>
            <a:off x="0" y="1124894"/>
            <a:ext cx="623887" cy="230832"/>
          </a:xfrm>
          <a:prstGeom prst="rect">
            <a:avLst/>
          </a:prstGeom>
          <a:noFill/>
        </p:spPr>
        <p:txBody>
          <a:bodyPr wrap="square" rtlCol="0">
            <a:spAutoFit/>
          </a:bodyPr>
          <a:lstStyle/>
          <a:p>
            <a:r>
              <a:rPr lang="en-US" sz="900" dirty="0">
                <a:latin typeface="+mn-lt"/>
              </a:rPr>
              <a:t>PE:</a:t>
            </a:r>
          </a:p>
        </p:txBody>
      </p:sp>
      <p:sp>
        <p:nvSpPr>
          <p:cNvPr id="11" name="TextBox 10"/>
          <p:cNvSpPr txBox="1"/>
          <p:nvPr userDrawn="1"/>
        </p:nvSpPr>
        <p:spPr>
          <a:xfrm>
            <a:off x="2215265" y="1124894"/>
            <a:ext cx="792555" cy="230832"/>
          </a:xfrm>
          <a:prstGeom prst="rect">
            <a:avLst/>
          </a:prstGeom>
          <a:noFill/>
        </p:spPr>
        <p:txBody>
          <a:bodyPr wrap="square" rtlCol="0">
            <a:spAutoFit/>
          </a:bodyPr>
          <a:lstStyle/>
          <a:p>
            <a:r>
              <a:rPr lang="en-US" sz="900" dirty="0">
                <a:latin typeface="+mn-lt"/>
              </a:rPr>
              <a:t>PROJECT:</a:t>
            </a:r>
          </a:p>
        </p:txBody>
      </p:sp>
      <p:sp>
        <p:nvSpPr>
          <p:cNvPr id="12" name="TextBox 11"/>
          <p:cNvSpPr txBox="1"/>
          <p:nvPr userDrawn="1"/>
        </p:nvSpPr>
        <p:spPr>
          <a:xfrm>
            <a:off x="4426414" y="1124894"/>
            <a:ext cx="1204913" cy="230832"/>
          </a:xfrm>
          <a:prstGeom prst="rect">
            <a:avLst/>
          </a:prstGeom>
          <a:noFill/>
        </p:spPr>
        <p:txBody>
          <a:bodyPr wrap="square" rtlCol="0">
            <a:spAutoFit/>
          </a:bodyPr>
          <a:lstStyle/>
          <a:p>
            <a:r>
              <a:rPr lang="en-US" sz="900" dirty="0">
                <a:latin typeface="+mn-lt"/>
              </a:rPr>
              <a:t>RDDS</a:t>
            </a:r>
            <a:r>
              <a:rPr lang="en-US" sz="900" baseline="0" dirty="0">
                <a:latin typeface="+mn-lt"/>
              </a:rPr>
              <a:t> PG #</a:t>
            </a:r>
            <a:r>
              <a:rPr lang="en-US" sz="900" dirty="0">
                <a:latin typeface="+mn-lt"/>
              </a:rPr>
              <a:t>:</a:t>
            </a:r>
          </a:p>
        </p:txBody>
      </p:sp>
      <p:sp>
        <p:nvSpPr>
          <p:cNvPr id="23" name="Text Placeholder 2"/>
          <p:cNvSpPr>
            <a:spLocks noGrp="1"/>
          </p:cNvSpPr>
          <p:nvPr>
            <p:ph type="body" sz="quarter" idx="21" hasCustomPrompt="1"/>
          </p:nvPr>
        </p:nvSpPr>
        <p:spPr>
          <a:xfrm>
            <a:off x="263522" y="1124894"/>
            <a:ext cx="2073278" cy="230832"/>
          </a:xfrm>
          <a:noFill/>
        </p:spPr>
        <p:txBody>
          <a:bodyPr wrap="square" lIns="45720" rtlCol="0">
            <a:spAutoFit/>
          </a:bodyPr>
          <a:lstStyle>
            <a:lvl1pPr>
              <a:defRPr lang="en-US" sz="900" baseline="0" dirty="0">
                <a:latin typeface="+mn-lt"/>
                <a:cs typeface="+mn-cs"/>
              </a:defRPr>
            </a:lvl1pPr>
          </a:lstStyle>
          <a:p>
            <a:pPr marL="0" lvl="0"/>
            <a:r>
              <a:rPr lang="en-US" dirty="0"/>
              <a:t>-</a:t>
            </a:r>
          </a:p>
        </p:txBody>
      </p:sp>
      <p:sp>
        <p:nvSpPr>
          <p:cNvPr id="24" name="Text Placeholder 2"/>
          <p:cNvSpPr>
            <a:spLocks noGrp="1"/>
          </p:cNvSpPr>
          <p:nvPr>
            <p:ph type="body" sz="quarter" idx="22" hasCustomPrompt="1"/>
          </p:nvPr>
        </p:nvSpPr>
        <p:spPr>
          <a:xfrm>
            <a:off x="2816425" y="1124894"/>
            <a:ext cx="188256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900" dirty="0">
                <a:latin typeface="+mn-lt"/>
                <a:cs typeface="+mn-cs"/>
              </a:defRPr>
            </a:lvl1pPr>
          </a:lstStyle>
          <a:p>
            <a:pPr marL="0" lvl="0"/>
            <a:r>
              <a:rPr lang="en-US" dirty="0"/>
              <a:t>-</a:t>
            </a:r>
          </a:p>
        </p:txBody>
      </p:sp>
      <p:sp>
        <p:nvSpPr>
          <p:cNvPr id="25" name="Text Placeholder 2"/>
          <p:cNvSpPr>
            <a:spLocks noGrp="1"/>
          </p:cNvSpPr>
          <p:nvPr>
            <p:ph type="body" sz="quarter" idx="23" hasCustomPrompt="1"/>
          </p:nvPr>
        </p:nvSpPr>
        <p:spPr>
          <a:xfrm>
            <a:off x="5132317" y="1124894"/>
            <a:ext cx="104034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marL="0" marR="0" indent="-342900" algn="l" defTabSz="914400" rtl="0" eaLnBrk="1" fontAlgn="auto" latinLnBrk="0" hangingPunct="1">
              <a:lnSpc>
                <a:spcPct val="100000"/>
              </a:lnSpc>
              <a:spcBef>
                <a:spcPct val="20000"/>
              </a:spcBef>
              <a:spcAft>
                <a:spcPts val="0"/>
              </a:spcAft>
              <a:buClrTx/>
              <a:buSzTx/>
              <a:buFont typeface="Arial" pitchFamily="34" charset="0"/>
              <a:buNone/>
              <a:tabLst/>
              <a:defRPr lang="en-US" sz="900" dirty="0">
                <a:latin typeface="+mn-lt"/>
                <a:cs typeface="+mn-cs"/>
              </a:defRPr>
            </a:lvl1pPr>
          </a:lstStyle>
          <a:p>
            <a:pPr marL="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a:t>
            </a:r>
          </a:p>
        </p:txBody>
      </p:sp>
      <p:sp>
        <p:nvSpPr>
          <p:cNvPr id="19" name="Text Placeholder 39"/>
          <p:cNvSpPr>
            <a:spLocks noGrp="1"/>
          </p:cNvSpPr>
          <p:nvPr>
            <p:ph type="body" sz="quarter" idx="15" hasCustomPrompt="1"/>
          </p:nvPr>
        </p:nvSpPr>
        <p:spPr>
          <a:xfrm>
            <a:off x="6848323"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40" name="Text Placeholder 39"/>
          <p:cNvSpPr>
            <a:spLocks noGrp="1"/>
          </p:cNvSpPr>
          <p:nvPr>
            <p:ph type="body" sz="quarter" idx="29" hasCustomPrompt="1"/>
          </p:nvPr>
        </p:nvSpPr>
        <p:spPr>
          <a:xfrm>
            <a:off x="7579596"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44" name="Text Placeholder 39"/>
          <p:cNvSpPr>
            <a:spLocks noGrp="1"/>
          </p:cNvSpPr>
          <p:nvPr>
            <p:ph type="body" sz="quarter" idx="30" hasCustomPrompt="1"/>
          </p:nvPr>
        </p:nvSpPr>
        <p:spPr>
          <a:xfrm>
            <a:off x="8313898"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32" name="Text Placeholder 39"/>
          <p:cNvSpPr>
            <a:spLocks noGrp="1"/>
          </p:cNvSpPr>
          <p:nvPr>
            <p:ph type="body" sz="quarter" idx="31" hasCustomPrompt="1"/>
          </p:nvPr>
        </p:nvSpPr>
        <p:spPr>
          <a:xfrm>
            <a:off x="6848323"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34" name="Text Placeholder 39"/>
          <p:cNvSpPr>
            <a:spLocks noGrp="1"/>
          </p:cNvSpPr>
          <p:nvPr>
            <p:ph type="body" sz="quarter" idx="32" hasCustomPrompt="1"/>
          </p:nvPr>
        </p:nvSpPr>
        <p:spPr>
          <a:xfrm>
            <a:off x="7579596"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43" name="Text Placeholder 39"/>
          <p:cNvSpPr>
            <a:spLocks noGrp="1"/>
          </p:cNvSpPr>
          <p:nvPr>
            <p:ph type="body" sz="quarter" idx="33" hasCustomPrompt="1"/>
          </p:nvPr>
        </p:nvSpPr>
        <p:spPr>
          <a:xfrm>
            <a:off x="8313898"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13" name="TextBox 12"/>
          <p:cNvSpPr txBox="1"/>
          <p:nvPr userDrawn="1"/>
        </p:nvSpPr>
        <p:spPr>
          <a:xfrm>
            <a:off x="8313898"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FY13</a:t>
            </a:r>
          </a:p>
        </p:txBody>
      </p:sp>
      <p:sp>
        <p:nvSpPr>
          <p:cNvPr id="14" name="TextBox 13"/>
          <p:cNvSpPr txBox="1"/>
          <p:nvPr userDrawn="1"/>
        </p:nvSpPr>
        <p:spPr>
          <a:xfrm>
            <a:off x="7579596"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FY12</a:t>
            </a:r>
          </a:p>
        </p:txBody>
      </p:sp>
      <p:sp>
        <p:nvSpPr>
          <p:cNvPr id="15" name="TextBox 14"/>
          <p:cNvSpPr txBox="1"/>
          <p:nvPr userDrawn="1"/>
        </p:nvSpPr>
        <p:spPr>
          <a:xfrm>
            <a:off x="6848323"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FY11</a:t>
            </a:r>
          </a:p>
        </p:txBody>
      </p:sp>
      <p:sp>
        <p:nvSpPr>
          <p:cNvPr id="45" name="TextBox 44"/>
          <p:cNvSpPr txBox="1"/>
          <p:nvPr userDrawn="1"/>
        </p:nvSpPr>
        <p:spPr>
          <a:xfrm>
            <a:off x="6114145"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PROJECT</a:t>
            </a:r>
          </a:p>
        </p:txBody>
      </p:sp>
      <p:sp>
        <p:nvSpPr>
          <p:cNvPr id="46" name="Text Placeholder 39"/>
          <p:cNvSpPr>
            <a:spLocks noGrp="1"/>
          </p:cNvSpPr>
          <p:nvPr userDrawn="1">
            <p:ph type="body" sz="quarter" idx="34" hasCustomPrompt="1"/>
          </p:nvPr>
        </p:nvSpPr>
        <p:spPr>
          <a:xfrm>
            <a:off x="6114145"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48" name="Text Placeholder 39"/>
          <p:cNvSpPr>
            <a:spLocks noGrp="1"/>
          </p:cNvSpPr>
          <p:nvPr userDrawn="1">
            <p:ph type="body" sz="quarter" idx="35" hasCustomPrompt="1"/>
          </p:nvPr>
        </p:nvSpPr>
        <p:spPr>
          <a:xfrm>
            <a:off x="6114145"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3" name="Footer Placeholder 2"/>
          <p:cNvSpPr>
            <a:spLocks noGrp="1"/>
          </p:cNvSpPr>
          <p:nvPr userDrawn="1">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userDrawn="1">
            <p:ph type="sldNum" sz="quarter" idx="11"/>
          </p:nvPr>
        </p:nvSpPr>
        <p:spPr/>
        <p:txBody>
          <a:bodyPr/>
          <a:lstStyle/>
          <a:p>
            <a:pPr>
              <a:defRPr/>
            </a:pPr>
            <a:fld id="{231CC523-8BC6-4921-807A-66BD262F34AB}" type="slidenum">
              <a:rPr lang="en-US" smtClean="0"/>
              <a:pPr>
                <a:defRPr/>
              </a:pPr>
              <a:t>‹#›</a:t>
            </a:fld>
            <a:endParaRPr lang="en-US"/>
          </a:p>
        </p:txBody>
      </p:sp>
      <p:sp>
        <p:nvSpPr>
          <p:cNvPr id="16" name="TextBox 15"/>
          <p:cNvSpPr txBox="1"/>
          <p:nvPr userDrawn="1"/>
        </p:nvSpPr>
        <p:spPr>
          <a:xfrm>
            <a:off x="900113" y="1363189"/>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17" name="TextBox 16"/>
          <p:cNvSpPr txBox="1"/>
          <p:nvPr userDrawn="1"/>
        </p:nvSpPr>
        <p:spPr>
          <a:xfrm>
            <a:off x="5591173" y="1365362"/>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18" name="TextBox 17"/>
          <p:cNvSpPr txBox="1"/>
          <p:nvPr userDrawn="1"/>
        </p:nvSpPr>
        <p:spPr>
          <a:xfrm>
            <a:off x="255985" y="3843864"/>
            <a:ext cx="400288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sp>
        <p:nvSpPr>
          <p:cNvPr id="26" name="Title 1"/>
          <p:cNvSpPr>
            <a:spLocks noGrp="1"/>
          </p:cNvSpPr>
          <p:nvPr userDrawn="1">
            <p:ph type="ctrTitle" hasCustomPrompt="1"/>
          </p:nvPr>
        </p:nvSpPr>
        <p:spPr>
          <a:xfrm>
            <a:off x="1619250" y="195124"/>
            <a:ext cx="6422572" cy="525236"/>
          </a:xfrm>
        </p:spPr>
        <p:txBody>
          <a:bodyPr>
            <a:normAutofit/>
          </a:bodyPr>
          <a:lstStyle>
            <a:lvl1pPr algn="l">
              <a:defRPr sz="2400" b="0">
                <a:latin typeface="Tahoma" pitchFamily="34" charset="0"/>
                <a:ea typeface="Tahoma" pitchFamily="34" charset="0"/>
                <a:cs typeface="Tahoma" pitchFamily="34" charset="0"/>
              </a:defRPr>
            </a:lvl1pPr>
          </a:lstStyle>
          <a:p>
            <a:r>
              <a:rPr lang="en-US" dirty="0"/>
              <a:t>Program Name (Acronym)</a:t>
            </a:r>
          </a:p>
        </p:txBody>
      </p:sp>
      <p:pic>
        <p:nvPicPr>
          <p:cNvPr id="35" name="Picture 3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cxnSp>
        <p:nvCxnSpPr>
          <p:cNvPr id="42" name="Straight Connector 41"/>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7" name="Straight Connector 46"/>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 name="Content Placeholder 6"/>
          <p:cNvSpPr>
            <a:spLocks noGrp="1"/>
          </p:cNvSpPr>
          <p:nvPr userDrawn="1">
            <p:ph sz="quarter" idx="24"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7" name="Content Placeholder 6"/>
          <p:cNvSpPr>
            <a:spLocks noGrp="1"/>
          </p:cNvSpPr>
          <p:nvPr userDrawn="1">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8" name="Content Placeholder 6"/>
          <p:cNvSpPr>
            <a:spLocks noGrp="1"/>
          </p:cNvSpPr>
          <p:nvPr userDrawn="1">
            <p:ph sz="quarter" idx="26"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userDrawn="1">
            <p:ph type="body" sz="quarter" idx="27" hasCustomPrompt="1"/>
          </p:nvPr>
        </p:nvSpPr>
        <p:spPr>
          <a:xfrm>
            <a:off x="4684411" y="4332529"/>
            <a:ext cx="2444522" cy="2220671"/>
          </a:xfrm>
        </p:spPr>
        <p:txBody>
          <a:bodyPr/>
          <a:lstStyle>
            <a:lvl1pPr marL="169863" indent="-169863">
              <a:lnSpc>
                <a:spcPct val="100000"/>
              </a:lnSpc>
              <a:spcBef>
                <a:spcPts val="288"/>
              </a:spcBef>
              <a:defRPr sz="1000" baseline="0"/>
            </a:lvl1pPr>
          </a:lstStyle>
          <a:p>
            <a:pPr lvl="0"/>
            <a:r>
              <a:rPr lang="en-US" dirty="0"/>
              <a:t>Click to add performers</a:t>
            </a:r>
          </a:p>
        </p:txBody>
      </p:sp>
      <p:sp>
        <p:nvSpPr>
          <p:cNvPr id="33" name="Text Placeholder 4"/>
          <p:cNvSpPr>
            <a:spLocks noGrp="1"/>
          </p:cNvSpPr>
          <p:nvPr userDrawn="1">
            <p:ph type="body" sz="quarter" idx="28" hasCustomPrompt="1"/>
          </p:nvPr>
        </p:nvSpPr>
        <p:spPr>
          <a:xfrm>
            <a:off x="7128933" y="4332529"/>
            <a:ext cx="1962887" cy="2220686"/>
          </a:xfrm>
        </p:spPr>
        <p:txBody>
          <a:bodyPr/>
          <a:lstStyle>
            <a:lvl1pPr marL="169863" indent="-169863">
              <a:lnSpc>
                <a:spcPct val="100000"/>
              </a:lnSpc>
              <a:spcBef>
                <a:spcPts val="288"/>
              </a:spcBef>
              <a:defRPr sz="1000" baseline="0"/>
            </a:lvl1pPr>
          </a:lstStyle>
          <a:p>
            <a:pPr lvl="0"/>
            <a:r>
              <a:rPr lang="en-US" dirty="0"/>
              <a:t>Click to add locations</a:t>
            </a:r>
          </a:p>
        </p:txBody>
      </p:sp>
      <p:sp>
        <p:nvSpPr>
          <p:cNvPr id="36" name="Rectangle 35"/>
          <p:cNvSpPr/>
          <p:nvPr userDrawn="1"/>
        </p:nvSpPr>
        <p:spPr>
          <a:xfrm>
            <a:off x="4684412" y="4103929"/>
            <a:ext cx="4407408" cy="228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tabLst>
                <a:tab pos="2455863" algn="l"/>
              </a:tabLst>
            </a:pPr>
            <a:r>
              <a:rPr lang="en-US" sz="1000" baseline="0" dirty="0">
                <a:latin typeface="Tahoma" pitchFamily="34" charset="0"/>
                <a:ea typeface="Tahoma" pitchFamily="34" charset="0"/>
                <a:cs typeface="Tahoma" pitchFamily="34" charset="0"/>
              </a:rPr>
              <a:t>PERFORMER:	</a:t>
            </a:r>
          </a:p>
        </p:txBody>
      </p:sp>
      <p:sp>
        <p:nvSpPr>
          <p:cNvPr id="39" name="TextBox 38"/>
          <p:cNvSpPr txBox="1"/>
          <p:nvPr userDrawn="1"/>
        </p:nvSpPr>
        <p:spPr>
          <a:xfrm>
            <a:off x="6141092" y="3843864"/>
            <a:ext cx="1614788"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PERFORMERS</a:t>
            </a:r>
          </a:p>
        </p:txBody>
      </p:sp>
      <p:sp>
        <p:nvSpPr>
          <p:cNvPr id="8" name="Rectangle 7"/>
          <p:cNvSpPr/>
          <p:nvPr userDrawn="1"/>
        </p:nvSpPr>
        <p:spPr>
          <a:xfrm>
            <a:off x="7128933" y="4095462"/>
            <a:ext cx="838691"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tab pos="2455863" algn="l"/>
              </a:tabLst>
              <a:defRPr/>
            </a:pPr>
            <a:r>
              <a:rPr kumimoji="0" lang="en-US" sz="1000" b="0" i="0" u="none" strike="noStrike" kern="1200" cap="none" spc="0" normalizeH="0" baseline="0" noProof="0" dirty="0">
                <a:ln>
                  <a:noFill/>
                </a:ln>
                <a:solidFill>
                  <a:prstClr val="white"/>
                </a:solidFill>
                <a:effectLst/>
                <a:uLnTx/>
                <a:uFillTx/>
                <a:latin typeface="Tahoma" pitchFamily="34" charset="0"/>
                <a:ea typeface="Tahoma" pitchFamily="34" charset="0"/>
                <a:cs typeface="Tahoma" pitchFamily="34" charset="0"/>
              </a:rPr>
              <a:t>LOCATION:</a:t>
            </a:r>
          </a:p>
        </p:txBody>
      </p:sp>
      <p:sp>
        <p:nvSpPr>
          <p:cNvPr id="49" name="Text Placeholder 39"/>
          <p:cNvSpPr>
            <a:spLocks noGrp="1"/>
          </p:cNvSpPr>
          <p:nvPr userDrawn="1">
            <p:ph type="body" sz="quarter" idx="36" hasCustomPrompt="1"/>
          </p:nvPr>
        </p:nvSpPr>
        <p:spPr>
          <a:xfrm>
            <a:off x="6848323"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50" name="Text Placeholder 39"/>
          <p:cNvSpPr>
            <a:spLocks noGrp="1"/>
          </p:cNvSpPr>
          <p:nvPr userDrawn="1">
            <p:ph type="body" sz="quarter" idx="37" hasCustomPrompt="1"/>
          </p:nvPr>
        </p:nvSpPr>
        <p:spPr>
          <a:xfrm>
            <a:off x="757996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51" name="Text Placeholder 39"/>
          <p:cNvSpPr>
            <a:spLocks noGrp="1"/>
          </p:cNvSpPr>
          <p:nvPr userDrawn="1">
            <p:ph type="body" sz="quarter" idx="38" hasCustomPrompt="1"/>
          </p:nvPr>
        </p:nvSpPr>
        <p:spPr>
          <a:xfrm>
            <a:off x="8314267"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52" name="Text Placeholder 39"/>
          <p:cNvSpPr>
            <a:spLocks noGrp="1"/>
          </p:cNvSpPr>
          <p:nvPr userDrawn="1">
            <p:ph type="body" sz="quarter" idx="39" hasCustomPrompt="1"/>
          </p:nvPr>
        </p:nvSpPr>
        <p:spPr>
          <a:xfrm>
            <a:off x="611414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cxnSp>
        <p:nvCxnSpPr>
          <p:cNvPr id="41" name="Straight Connector 4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7061460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RO_Update_Concept_1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13" name="TextBox 12"/>
          <p:cNvSpPr txBox="1"/>
          <p:nvPr userDrawn="1"/>
        </p:nvSpPr>
        <p:spPr>
          <a:xfrm>
            <a:off x="5591173" y="3843864"/>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16"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29"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
        <p:nvSpPr>
          <p:cNvPr id="30" name="Rectangle 29"/>
          <p:cNvSpPr/>
          <p:nvPr userDrawn="1"/>
        </p:nvSpPr>
        <p:spPr>
          <a:xfrm>
            <a:off x="8041821" y="76201"/>
            <a:ext cx="949779" cy="5197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userDrawn="1"/>
        </p:nvSpPr>
        <p:spPr>
          <a:xfrm>
            <a:off x="8041822" y="197126"/>
            <a:ext cx="949780" cy="261610"/>
          </a:xfrm>
          <a:prstGeom prst="rect">
            <a:avLst/>
          </a:prstGeom>
          <a:noFill/>
        </p:spPr>
        <p:txBody>
          <a:bodyPr wrap="square" rtlCol="0">
            <a:spAutoFit/>
          </a:bodyPr>
          <a:lstStyle/>
          <a:p>
            <a:pPr algn="ctr"/>
            <a:r>
              <a:rPr lang="en-US" sz="1100" b="0" dirty="0">
                <a:latin typeface="Tahoma" pitchFamily="34" charset="0"/>
                <a:ea typeface="Tahoma" pitchFamily="34" charset="0"/>
                <a:cs typeface="Tahoma" pitchFamily="34" charset="0"/>
              </a:rPr>
              <a:t>Concept</a:t>
            </a:r>
          </a:p>
        </p:txBody>
      </p:sp>
      <p:pic>
        <p:nvPicPr>
          <p:cNvPr id="33" name="Picture 3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35" name="TextBox 34"/>
          <p:cNvSpPr txBox="1"/>
          <p:nvPr userDrawn="1"/>
        </p:nvSpPr>
        <p:spPr>
          <a:xfrm>
            <a:off x="28578" y="1100945"/>
            <a:ext cx="623887" cy="246221"/>
          </a:xfrm>
          <a:prstGeom prst="rect">
            <a:avLst/>
          </a:prstGeom>
          <a:noFill/>
        </p:spPr>
        <p:txBody>
          <a:bodyPr wrap="square" rtlCol="0">
            <a:spAutoFit/>
          </a:bodyPr>
          <a:lstStyle/>
          <a:p>
            <a:r>
              <a:rPr lang="en-US" sz="1000" dirty="0">
                <a:latin typeface="+mn-lt"/>
              </a:rPr>
              <a:t>PE:</a:t>
            </a:r>
          </a:p>
        </p:txBody>
      </p:sp>
      <p:sp>
        <p:nvSpPr>
          <p:cNvPr id="37" name="TextBox 36"/>
          <p:cNvSpPr txBox="1"/>
          <p:nvPr userDrawn="1"/>
        </p:nvSpPr>
        <p:spPr>
          <a:xfrm>
            <a:off x="1044045" y="1100945"/>
            <a:ext cx="1204913" cy="246221"/>
          </a:xfrm>
          <a:prstGeom prst="rect">
            <a:avLst/>
          </a:prstGeom>
          <a:noFill/>
        </p:spPr>
        <p:txBody>
          <a:bodyPr wrap="square" rtlCol="0">
            <a:spAutoFit/>
          </a:bodyPr>
          <a:lstStyle/>
          <a:p>
            <a:r>
              <a:rPr lang="en-US" sz="1000" dirty="0">
                <a:latin typeface="+mn-lt"/>
              </a:rPr>
              <a:t>PROJECT:</a:t>
            </a:r>
          </a:p>
        </p:txBody>
      </p:sp>
      <p:sp>
        <p:nvSpPr>
          <p:cNvPr id="38" name="TextBox 37"/>
          <p:cNvSpPr txBox="1"/>
          <p:nvPr userDrawn="1"/>
        </p:nvSpPr>
        <p:spPr>
          <a:xfrm>
            <a:off x="2257426" y="1100945"/>
            <a:ext cx="1204913"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39" name="Text Placeholder 2"/>
          <p:cNvSpPr>
            <a:spLocks noGrp="1"/>
          </p:cNvSpPr>
          <p:nvPr>
            <p:ph type="body" sz="quarter" idx="21" hasCustomPrompt="1"/>
          </p:nvPr>
        </p:nvSpPr>
        <p:spPr>
          <a:xfrm>
            <a:off x="280457" y="1100945"/>
            <a:ext cx="744007" cy="246888"/>
          </a:xfrm>
          <a:noFill/>
        </p:spPr>
        <p:txBody>
          <a:bodyPr wrap="square" lIns="45720" rtlCol="0">
            <a:spAutoFit/>
          </a:bodyPr>
          <a:lstStyle>
            <a:lvl1pPr>
              <a:defRPr lang="en-US" sz="1000" dirty="0">
                <a:latin typeface="+mn-lt"/>
                <a:cs typeface="+mn-cs"/>
              </a:defRPr>
            </a:lvl1pPr>
          </a:lstStyle>
          <a:p>
            <a:pPr marL="0" lvl="0"/>
            <a:r>
              <a:rPr lang="en-US" dirty="0"/>
              <a:t>-</a:t>
            </a:r>
          </a:p>
        </p:txBody>
      </p:sp>
      <p:sp>
        <p:nvSpPr>
          <p:cNvPr id="40" name="Text Placeholder 2"/>
          <p:cNvSpPr>
            <a:spLocks noGrp="1"/>
          </p:cNvSpPr>
          <p:nvPr>
            <p:ph type="body" sz="quarter" idx="22" hasCustomPrompt="1"/>
          </p:nvPr>
        </p:nvSpPr>
        <p:spPr>
          <a:xfrm>
            <a:off x="1679074" y="1100945"/>
            <a:ext cx="502149"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41" name="Text Placeholder 2"/>
          <p:cNvSpPr>
            <a:spLocks noGrp="1"/>
          </p:cNvSpPr>
          <p:nvPr>
            <p:ph type="body" sz="quarter" idx="23" hasCustomPrompt="1"/>
          </p:nvPr>
        </p:nvSpPr>
        <p:spPr>
          <a:xfrm>
            <a:off x="3022598" y="110094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42" name="Text Placeholder 39"/>
          <p:cNvSpPr>
            <a:spLocks noGrp="1"/>
          </p:cNvSpPr>
          <p:nvPr>
            <p:ph type="body" sz="quarter" idx="15" hasCustomPrompt="1"/>
          </p:nvPr>
        </p:nvSpPr>
        <p:spPr>
          <a:xfrm>
            <a:off x="6839980" y="1100945"/>
            <a:ext cx="73152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43" name="Text Placeholder 39"/>
          <p:cNvSpPr>
            <a:spLocks noGrp="1"/>
          </p:cNvSpPr>
          <p:nvPr>
            <p:ph type="body" sz="quarter" idx="29" hasCustomPrompt="1"/>
          </p:nvPr>
        </p:nvSpPr>
        <p:spPr>
          <a:xfrm>
            <a:off x="7572256" y="1100945"/>
            <a:ext cx="73152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44" name="Text Placeholder 39"/>
          <p:cNvSpPr>
            <a:spLocks noGrp="1"/>
          </p:cNvSpPr>
          <p:nvPr>
            <p:ph type="body" sz="quarter" idx="30" hasCustomPrompt="1"/>
          </p:nvPr>
        </p:nvSpPr>
        <p:spPr>
          <a:xfrm>
            <a:off x="8309850" y="1100945"/>
            <a:ext cx="73152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45" name="TextBox 44"/>
          <p:cNvSpPr txBox="1"/>
          <p:nvPr userDrawn="1"/>
        </p:nvSpPr>
        <p:spPr>
          <a:xfrm>
            <a:off x="8309850"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a:t>FY13</a:t>
            </a:r>
          </a:p>
        </p:txBody>
      </p:sp>
      <p:sp>
        <p:nvSpPr>
          <p:cNvPr id="46" name="TextBox 45"/>
          <p:cNvSpPr txBox="1"/>
          <p:nvPr userDrawn="1"/>
        </p:nvSpPr>
        <p:spPr>
          <a:xfrm>
            <a:off x="7576244"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a:t>FY12</a:t>
            </a:r>
          </a:p>
        </p:txBody>
      </p:sp>
      <p:sp>
        <p:nvSpPr>
          <p:cNvPr id="47" name="TextBox 46"/>
          <p:cNvSpPr txBox="1"/>
          <p:nvPr userDrawn="1"/>
        </p:nvSpPr>
        <p:spPr>
          <a:xfrm>
            <a:off x="6842638"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a:t>FY11</a:t>
            </a:r>
          </a:p>
        </p:txBody>
      </p:sp>
      <p:sp>
        <p:nvSpPr>
          <p:cNvPr id="48" name="TextBox 47"/>
          <p:cNvSpPr txBox="1"/>
          <p:nvPr userDrawn="1"/>
        </p:nvSpPr>
        <p:spPr>
          <a:xfrm>
            <a:off x="900113" y="1363189"/>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49" name="TextBox 48"/>
          <p:cNvSpPr txBox="1"/>
          <p:nvPr userDrawn="1"/>
        </p:nvSpPr>
        <p:spPr>
          <a:xfrm>
            <a:off x="5591173" y="1365362"/>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50" name="TextBox 49"/>
          <p:cNvSpPr txBox="1"/>
          <p:nvPr userDrawn="1"/>
        </p:nvSpPr>
        <p:spPr>
          <a:xfrm>
            <a:off x="255985" y="3843864"/>
            <a:ext cx="400288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52" name="Straight Connector 51"/>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53" name="Straight Connector 52"/>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54" name="Content Placeholder 6"/>
          <p:cNvSpPr>
            <a:spLocks noGrp="1"/>
          </p:cNvSpPr>
          <p:nvPr>
            <p:ph sz="quarter" idx="31"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5"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6" name="Content Placeholder 6"/>
          <p:cNvSpPr>
            <a:spLocks noGrp="1"/>
          </p:cNvSpPr>
          <p:nvPr>
            <p:ph sz="quarter" idx="26"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2" name="Content Placeholder 6"/>
          <p:cNvSpPr>
            <a:spLocks noGrp="1"/>
          </p:cNvSpPr>
          <p:nvPr>
            <p:ph sz="quarter" idx="32"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51" name="Straight Connector 5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4599409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RO_Update_Prototype_1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0" name="Rectangle 29"/>
          <p:cNvSpPr/>
          <p:nvPr userDrawn="1"/>
        </p:nvSpPr>
        <p:spPr>
          <a:xfrm>
            <a:off x="8041821" y="76201"/>
            <a:ext cx="949779" cy="519793"/>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userDrawn="1"/>
        </p:nvSpPr>
        <p:spPr>
          <a:xfrm>
            <a:off x="8041822" y="197128"/>
            <a:ext cx="949780" cy="261610"/>
          </a:xfrm>
          <a:prstGeom prst="rect">
            <a:avLst/>
          </a:prstGeom>
          <a:noFill/>
        </p:spPr>
        <p:txBody>
          <a:bodyPr wrap="square" rtlCol="0">
            <a:spAutoFit/>
          </a:bodyPr>
          <a:lstStyle/>
          <a:p>
            <a:pPr algn="ctr"/>
            <a:r>
              <a:rPr lang="en-US" sz="1100" b="0" dirty="0">
                <a:latin typeface="Tahoma" pitchFamily="34" charset="0"/>
                <a:ea typeface="Tahoma" pitchFamily="34" charset="0"/>
                <a:cs typeface="Tahoma" pitchFamily="34" charset="0"/>
              </a:rPr>
              <a:t>Prototype</a:t>
            </a:r>
          </a:p>
        </p:txBody>
      </p:sp>
      <p:pic>
        <p:nvPicPr>
          <p:cNvPr id="33" name="Picture 3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35" name="TextBox 34"/>
          <p:cNvSpPr txBox="1"/>
          <p:nvPr userDrawn="1"/>
        </p:nvSpPr>
        <p:spPr>
          <a:xfrm>
            <a:off x="5591173" y="3843864"/>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37" name="TextBox 36"/>
          <p:cNvSpPr txBox="1"/>
          <p:nvPr userDrawn="1"/>
        </p:nvSpPr>
        <p:spPr>
          <a:xfrm>
            <a:off x="900113" y="1363189"/>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38" name="TextBox 37"/>
          <p:cNvSpPr txBox="1"/>
          <p:nvPr userDrawn="1"/>
        </p:nvSpPr>
        <p:spPr>
          <a:xfrm>
            <a:off x="5591173" y="1365362"/>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39" name="TextBox 38"/>
          <p:cNvSpPr txBox="1"/>
          <p:nvPr userDrawn="1"/>
        </p:nvSpPr>
        <p:spPr>
          <a:xfrm>
            <a:off x="255985" y="3843864"/>
            <a:ext cx="400288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41" name="Straight Connector 40"/>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2" name="Straight Connector 41"/>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3" name="Content Placeholder 6"/>
          <p:cNvSpPr>
            <a:spLocks noGrp="1"/>
          </p:cNvSpPr>
          <p:nvPr>
            <p:ph sz="quarter" idx="31"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4"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Content Placeholder 6"/>
          <p:cNvSpPr>
            <a:spLocks noGrp="1"/>
          </p:cNvSpPr>
          <p:nvPr>
            <p:ph sz="quarter" idx="26"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6" name="Content Placeholder 6"/>
          <p:cNvSpPr>
            <a:spLocks noGrp="1"/>
          </p:cNvSpPr>
          <p:nvPr>
            <p:ph sz="quarter" idx="32"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7" name="TextBox 46"/>
          <p:cNvSpPr txBox="1"/>
          <p:nvPr userDrawn="1"/>
        </p:nvSpPr>
        <p:spPr>
          <a:xfrm>
            <a:off x="28578" y="1100945"/>
            <a:ext cx="623887" cy="246221"/>
          </a:xfrm>
          <a:prstGeom prst="rect">
            <a:avLst/>
          </a:prstGeom>
          <a:noFill/>
        </p:spPr>
        <p:txBody>
          <a:bodyPr wrap="square" rtlCol="0">
            <a:spAutoFit/>
          </a:bodyPr>
          <a:lstStyle/>
          <a:p>
            <a:r>
              <a:rPr lang="en-US" sz="1000" dirty="0">
                <a:latin typeface="+mn-lt"/>
              </a:rPr>
              <a:t>PE:</a:t>
            </a:r>
          </a:p>
        </p:txBody>
      </p:sp>
      <p:sp>
        <p:nvSpPr>
          <p:cNvPr id="48" name="TextBox 47"/>
          <p:cNvSpPr txBox="1"/>
          <p:nvPr userDrawn="1"/>
        </p:nvSpPr>
        <p:spPr>
          <a:xfrm>
            <a:off x="1044045" y="1100945"/>
            <a:ext cx="1204913" cy="246221"/>
          </a:xfrm>
          <a:prstGeom prst="rect">
            <a:avLst/>
          </a:prstGeom>
          <a:noFill/>
        </p:spPr>
        <p:txBody>
          <a:bodyPr wrap="square" rtlCol="0">
            <a:spAutoFit/>
          </a:bodyPr>
          <a:lstStyle/>
          <a:p>
            <a:r>
              <a:rPr lang="en-US" sz="1000" dirty="0">
                <a:latin typeface="+mn-lt"/>
              </a:rPr>
              <a:t>PROJECT:</a:t>
            </a:r>
          </a:p>
        </p:txBody>
      </p:sp>
      <p:sp>
        <p:nvSpPr>
          <p:cNvPr id="49" name="TextBox 48"/>
          <p:cNvSpPr txBox="1"/>
          <p:nvPr userDrawn="1"/>
        </p:nvSpPr>
        <p:spPr>
          <a:xfrm>
            <a:off x="2257426" y="1100945"/>
            <a:ext cx="1204913"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50" name="Text Placeholder 2"/>
          <p:cNvSpPr>
            <a:spLocks noGrp="1"/>
          </p:cNvSpPr>
          <p:nvPr>
            <p:ph type="body" sz="quarter" idx="21" hasCustomPrompt="1"/>
          </p:nvPr>
        </p:nvSpPr>
        <p:spPr>
          <a:xfrm>
            <a:off x="280457" y="1100945"/>
            <a:ext cx="744007" cy="246888"/>
          </a:xfrm>
          <a:noFill/>
        </p:spPr>
        <p:txBody>
          <a:bodyPr wrap="square" lIns="45720" rtlCol="0">
            <a:spAutoFit/>
          </a:bodyPr>
          <a:lstStyle>
            <a:lvl1pPr>
              <a:defRPr lang="en-US" sz="1000" dirty="0">
                <a:latin typeface="+mn-lt"/>
                <a:cs typeface="+mn-cs"/>
              </a:defRPr>
            </a:lvl1pPr>
          </a:lstStyle>
          <a:p>
            <a:pPr marL="0" lvl="0"/>
            <a:r>
              <a:rPr lang="en-US" dirty="0"/>
              <a:t>-</a:t>
            </a:r>
          </a:p>
        </p:txBody>
      </p:sp>
      <p:sp>
        <p:nvSpPr>
          <p:cNvPr id="51" name="Text Placeholder 2"/>
          <p:cNvSpPr>
            <a:spLocks noGrp="1"/>
          </p:cNvSpPr>
          <p:nvPr>
            <p:ph type="body" sz="quarter" idx="22" hasCustomPrompt="1"/>
          </p:nvPr>
        </p:nvSpPr>
        <p:spPr>
          <a:xfrm>
            <a:off x="1679074" y="1100945"/>
            <a:ext cx="502149"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2" name="Text Placeholder 2"/>
          <p:cNvSpPr>
            <a:spLocks noGrp="1"/>
          </p:cNvSpPr>
          <p:nvPr>
            <p:ph type="body" sz="quarter" idx="23" hasCustomPrompt="1"/>
          </p:nvPr>
        </p:nvSpPr>
        <p:spPr>
          <a:xfrm>
            <a:off x="3022598" y="110094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3" name="Text Placeholder 39"/>
          <p:cNvSpPr>
            <a:spLocks noGrp="1"/>
          </p:cNvSpPr>
          <p:nvPr>
            <p:ph type="body" sz="quarter" idx="15" hasCustomPrompt="1"/>
          </p:nvPr>
        </p:nvSpPr>
        <p:spPr>
          <a:xfrm>
            <a:off x="6839980" y="1100945"/>
            <a:ext cx="73152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54" name="Text Placeholder 39"/>
          <p:cNvSpPr>
            <a:spLocks noGrp="1"/>
          </p:cNvSpPr>
          <p:nvPr>
            <p:ph type="body" sz="quarter" idx="29" hasCustomPrompt="1"/>
          </p:nvPr>
        </p:nvSpPr>
        <p:spPr>
          <a:xfrm>
            <a:off x="7572256" y="1100945"/>
            <a:ext cx="73152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55" name="Text Placeholder 39"/>
          <p:cNvSpPr>
            <a:spLocks noGrp="1"/>
          </p:cNvSpPr>
          <p:nvPr>
            <p:ph type="body" sz="quarter" idx="30" hasCustomPrompt="1"/>
          </p:nvPr>
        </p:nvSpPr>
        <p:spPr>
          <a:xfrm>
            <a:off x="8309850" y="1100945"/>
            <a:ext cx="73152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56" name="TextBox 55"/>
          <p:cNvSpPr txBox="1"/>
          <p:nvPr userDrawn="1"/>
        </p:nvSpPr>
        <p:spPr>
          <a:xfrm>
            <a:off x="8309850"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a:t>FY13</a:t>
            </a:r>
          </a:p>
        </p:txBody>
      </p:sp>
      <p:sp>
        <p:nvSpPr>
          <p:cNvPr id="57" name="TextBox 56"/>
          <p:cNvSpPr txBox="1"/>
          <p:nvPr userDrawn="1"/>
        </p:nvSpPr>
        <p:spPr>
          <a:xfrm>
            <a:off x="7576244"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a:t>FY12</a:t>
            </a:r>
          </a:p>
        </p:txBody>
      </p:sp>
      <p:sp>
        <p:nvSpPr>
          <p:cNvPr id="58" name="TextBox 57"/>
          <p:cNvSpPr txBox="1"/>
          <p:nvPr userDrawn="1"/>
        </p:nvSpPr>
        <p:spPr>
          <a:xfrm>
            <a:off x="6842638"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a:t>FY11</a:t>
            </a:r>
          </a:p>
        </p:txBody>
      </p:sp>
      <p:cxnSp>
        <p:nvCxnSpPr>
          <p:cNvPr id="59" name="Straight Connector 58"/>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60"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61"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2825947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_Slide_No Subtitl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itle 1"/>
          <p:cNvSpPr>
            <a:spLocks noGrp="1"/>
          </p:cNvSpPr>
          <p:nvPr>
            <p:ph type="ctrTitle"/>
          </p:nvPr>
        </p:nvSpPr>
        <p:spPr>
          <a:xfrm>
            <a:off x="685800" y="2514600"/>
            <a:ext cx="7772400" cy="914400"/>
          </a:xfrm>
        </p:spPr>
        <p:txBody>
          <a:bodyPr/>
          <a:lstStyle>
            <a:lvl1pPr algn="ctr">
              <a:defRPr sz="2200" b="0">
                <a:latin typeface="Tahoma" pitchFamily="34" charset="0"/>
                <a:ea typeface="Tahoma" pitchFamily="34" charset="0"/>
                <a:cs typeface="Tahoma" pitchFamily="34" charset="0"/>
              </a:defRPr>
            </a:lvl1pPr>
          </a:lstStyle>
          <a:p>
            <a:r>
              <a:rPr lang="en-US"/>
              <a:t>Click to edit Master title style</a:t>
            </a:r>
            <a:endParaRPr lang="en-US" dirty="0"/>
          </a:p>
        </p:txBody>
      </p:sp>
      <p:cxnSp>
        <p:nvCxnSpPr>
          <p:cNvPr id="6" name="Straight Connector 5"/>
          <p:cNvCxnSpPr>
            <a:cxnSpLocks noChangeShapeType="1"/>
          </p:cNvCxnSpPr>
          <p:nvPr userDrawn="1"/>
        </p:nvCxnSpPr>
        <p:spPr bwMode="auto">
          <a:xfrm>
            <a:off x="381000" y="3198815"/>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Tree>
    <p:extLst>
      <p:ext uri="{BB962C8B-B14F-4D97-AF65-F5344CB8AC3E}">
        <p14:creationId xmlns:p14="http://schemas.microsoft.com/office/powerpoint/2010/main" val="42536808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RO_Update_Field Demonstration_1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0" name="Rectangle 29"/>
          <p:cNvSpPr/>
          <p:nvPr userDrawn="1"/>
        </p:nvSpPr>
        <p:spPr>
          <a:xfrm>
            <a:off x="8041821" y="76201"/>
            <a:ext cx="949779" cy="519793"/>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userDrawn="1"/>
        </p:nvSpPr>
        <p:spPr>
          <a:xfrm>
            <a:off x="7968346" y="123651"/>
            <a:ext cx="1102180" cy="415498"/>
          </a:xfrm>
          <a:prstGeom prst="rect">
            <a:avLst/>
          </a:prstGeom>
          <a:noFill/>
        </p:spPr>
        <p:txBody>
          <a:bodyPr wrap="square" rtlCol="0">
            <a:spAutoFit/>
          </a:bodyPr>
          <a:lstStyle/>
          <a:p>
            <a:pPr algn="ctr"/>
            <a:r>
              <a:rPr lang="en-US" sz="1050" b="0" dirty="0">
                <a:latin typeface="Tahoma" pitchFamily="34" charset="0"/>
                <a:ea typeface="Tahoma" pitchFamily="34" charset="0"/>
                <a:cs typeface="Tahoma" pitchFamily="34" charset="0"/>
              </a:rPr>
              <a:t>Field</a:t>
            </a:r>
          </a:p>
          <a:p>
            <a:pPr algn="ctr"/>
            <a:r>
              <a:rPr lang="en-US" sz="1050" b="0" dirty="0">
                <a:latin typeface="Tahoma" pitchFamily="34" charset="0"/>
                <a:ea typeface="Tahoma" pitchFamily="34" charset="0"/>
                <a:cs typeface="Tahoma" pitchFamily="34" charset="0"/>
              </a:rPr>
              <a:t>Demonstration</a:t>
            </a:r>
          </a:p>
        </p:txBody>
      </p:sp>
      <p:pic>
        <p:nvPicPr>
          <p:cNvPr id="33" name="Picture 3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35" name="TextBox 34"/>
          <p:cNvSpPr txBox="1"/>
          <p:nvPr userDrawn="1"/>
        </p:nvSpPr>
        <p:spPr>
          <a:xfrm>
            <a:off x="5591173" y="3843864"/>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37" name="TextBox 36"/>
          <p:cNvSpPr txBox="1"/>
          <p:nvPr userDrawn="1"/>
        </p:nvSpPr>
        <p:spPr>
          <a:xfrm>
            <a:off x="900113" y="1363189"/>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38" name="TextBox 37"/>
          <p:cNvSpPr txBox="1"/>
          <p:nvPr userDrawn="1"/>
        </p:nvSpPr>
        <p:spPr>
          <a:xfrm>
            <a:off x="5591173" y="1365362"/>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39" name="TextBox 38"/>
          <p:cNvSpPr txBox="1"/>
          <p:nvPr userDrawn="1"/>
        </p:nvSpPr>
        <p:spPr>
          <a:xfrm>
            <a:off x="255985" y="3843864"/>
            <a:ext cx="400288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41" name="Straight Connector 40"/>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2" name="Straight Connector 41"/>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3" name="Content Placeholder 6"/>
          <p:cNvSpPr>
            <a:spLocks noGrp="1"/>
          </p:cNvSpPr>
          <p:nvPr>
            <p:ph sz="quarter" idx="31"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4"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Content Placeholder 6"/>
          <p:cNvSpPr>
            <a:spLocks noGrp="1"/>
          </p:cNvSpPr>
          <p:nvPr>
            <p:ph sz="quarter" idx="26"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6" name="Content Placeholder 6"/>
          <p:cNvSpPr>
            <a:spLocks noGrp="1"/>
          </p:cNvSpPr>
          <p:nvPr>
            <p:ph sz="quarter" idx="32"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7" name="TextBox 46"/>
          <p:cNvSpPr txBox="1"/>
          <p:nvPr userDrawn="1"/>
        </p:nvSpPr>
        <p:spPr>
          <a:xfrm>
            <a:off x="28578" y="1100945"/>
            <a:ext cx="623887" cy="246221"/>
          </a:xfrm>
          <a:prstGeom prst="rect">
            <a:avLst/>
          </a:prstGeom>
          <a:noFill/>
        </p:spPr>
        <p:txBody>
          <a:bodyPr wrap="square" rtlCol="0">
            <a:spAutoFit/>
          </a:bodyPr>
          <a:lstStyle/>
          <a:p>
            <a:r>
              <a:rPr lang="en-US" sz="1000" dirty="0">
                <a:latin typeface="+mn-lt"/>
              </a:rPr>
              <a:t>PE:</a:t>
            </a:r>
          </a:p>
        </p:txBody>
      </p:sp>
      <p:sp>
        <p:nvSpPr>
          <p:cNvPr id="48" name="TextBox 47"/>
          <p:cNvSpPr txBox="1"/>
          <p:nvPr userDrawn="1"/>
        </p:nvSpPr>
        <p:spPr>
          <a:xfrm>
            <a:off x="1044045" y="1100945"/>
            <a:ext cx="1204913" cy="246221"/>
          </a:xfrm>
          <a:prstGeom prst="rect">
            <a:avLst/>
          </a:prstGeom>
          <a:noFill/>
        </p:spPr>
        <p:txBody>
          <a:bodyPr wrap="square" rtlCol="0">
            <a:spAutoFit/>
          </a:bodyPr>
          <a:lstStyle/>
          <a:p>
            <a:r>
              <a:rPr lang="en-US" sz="1000" dirty="0">
                <a:latin typeface="+mn-lt"/>
              </a:rPr>
              <a:t>PROJECT:</a:t>
            </a:r>
          </a:p>
        </p:txBody>
      </p:sp>
      <p:sp>
        <p:nvSpPr>
          <p:cNvPr id="49" name="TextBox 48"/>
          <p:cNvSpPr txBox="1"/>
          <p:nvPr userDrawn="1"/>
        </p:nvSpPr>
        <p:spPr>
          <a:xfrm>
            <a:off x="2257426" y="1100945"/>
            <a:ext cx="1204913"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50" name="Text Placeholder 2"/>
          <p:cNvSpPr>
            <a:spLocks noGrp="1"/>
          </p:cNvSpPr>
          <p:nvPr>
            <p:ph type="body" sz="quarter" idx="21" hasCustomPrompt="1"/>
          </p:nvPr>
        </p:nvSpPr>
        <p:spPr>
          <a:xfrm>
            <a:off x="280457" y="1100945"/>
            <a:ext cx="744007" cy="246888"/>
          </a:xfrm>
          <a:noFill/>
        </p:spPr>
        <p:txBody>
          <a:bodyPr wrap="square" lIns="45720" rtlCol="0">
            <a:spAutoFit/>
          </a:bodyPr>
          <a:lstStyle>
            <a:lvl1pPr>
              <a:defRPr lang="en-US" sz="1000" dirty="0">
                <a:latin typeface="+mn-lt"/>
                <a:cs typeface="+mn-cs"/>
              </a:defRPr>
            </a:lvl1pPr>
          </a:lstStyle>
          <a:p>
            <a:pPr marL="0" lvl="0"/>
            <a:r>
              <a:rPr lang="en-US" dirty="0"/>
              <a:t>-</a:t>
            </a:r>
          </a:p>
        </p:txBody>
      </p:sp>
      <p:sp>
        <p:nvSpPr>
          <p:cNvPr id="51" name="Text Placeholder 2"/>
          <p:cNvSpPr>
            <a:spLocks noGrp="1"/>
          </p:cNvSpPr>
          <p:nvPr>
            <p:ph type="body" sz="quarter" idx="22" hasCustomPrompt="1"/>
          </p:nvPr>
        </p:nvSpPr>
        <p:spPr>
          <a:xfrm>
            <a:off x="1679074" y="1100945"/>
            <a:ext cx="502149"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2" name="Text Placeholder 2"/>
          <p:cNvSpPr>
            <a:spLocks noGrp="1"/>
          </p:cNvSpPr>
          <p:nvPr>
            <p:ph type="body" sz="quarter" idx="23" hasCustomPrompt="1"/>
          </p:nvPr>
        </p:nvSpPr>
        <p:spPr>
          <a:xfrm>
            <a:off x="3022598" y="110094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3" name="Text Placeholder 39"/>
          <p:cNvSpPr>
            <a:spLocks noGrp="1"/>
          </p:cNvSpPr>
          <p:nvPr>
            <p:ph type="body" sz="quarter" idx="15" hasCustomPrompt="1"/>
          </p:nvPr>
        </p:nvSpPr>
        <p:spPr>
          <a:xfrm>
            <a:off x="6839980" y="1100945"/>
            <a:ext cx="73152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54" name="Text Placeholder 39"/>
          <p:cNvSpPr>
            <a:spLocks noGrp="1"/>
          </p:cNvSpPr>
          <p:nvPr>
            <p:ph type="body" sz="quarter" idx="29" hasCustomPrompt="1"/>
          </p:nvPr>
        </p:nvSpPr>
        <p:spPr>
          <a:xfrm>
            <a:off x="7572256" y="1100945"/>
            <a:ext cx="73152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55" name="Text Placeholder 39"/>
          <p:cNvSpPr>
            <a:spLocks noGrp="1"/>
          </p:cNvSpPr>
          <p:nvPr>
            <p:ph type="body" sz="quarter" idx="30" hasCustomPrompt="1"/>
          </p:nvPr>
        </p:nvSpPr>
        <p:spPr>
          <a:xfrm>
            <a:off x="8309850" y="1100945"/>
            <a:ext cx="73152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56" name="TextBox 55"/>
          <p:cNvSpPr txBox="1"/>
          <p:nvPr userDrawn="1"/>
        </p:nvSpPr>
        <p:spPr>
          <a:xfrm>
            <a:off x="8309850"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a:t>FY13</a:t>
            </a:r>
          </a:p>
        </p:txBody>
      </p:sp>
      <p:sp>
        <p:nvSpPr>
          <p:cNvPr id="57" name="TextBox 56"/>
          <p:cNvSpPr txBox="1"/>
          <p:nvPr userDrawn="1"/>
        </p:nvSpPr>
        <p:spPr>
          <a:xfrm>
            <a:off x="7576244"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a:t>FY12</a:t>
            </a:r>
          </a:p>
        </p:txBody>
      </p:sp>
      <p:sp>
        <p:nvSpPr>
          <p:cNvPr id="58" name="TextBox 57"/>
          <p:cNvSpPr txBox="1"/>
          <p:nvPr userDrawn="1"/>
        </p:nvSpPr>
        <p:spPr>
          <a:xfrm>
            <a:off x="6842638"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a:t>FY11</a:t>
            </a:r>
          </a:p>
        </p:txBody>
      </p:sp>
      <p:cxnSp>
        <p:nvCxnSpPr>
          <p:cNvPr id="59" name="Straight Connector 58"/>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60"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61"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17614571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RO_Update_Concept_2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6" name="Rectangle 35"/>
          <p:cNvSpPr/>
          <p:nvPr userDrawn="1"/>
        </p:nvSpPr>
        <p:spPr>
          <a:xfrm>
            <a:off x="8041821" y="76201"/>
            <a:ext cx="949779" cy="5197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userDrawn="1"/>
        </p:nvSpPr>
        <p:spPr>
          <a:xfrm>
            <a:off x="8041822" y="197126"/>
            <a:ext cx="949780" cy="261610"/>
          </a:xfrm>
          <a:prstGeom prst="rect">
            <a:avLst/>
          </a:prstGeom>
          <a:noFill/>
        </p:spPr>
        <p:txBody>
          <a:bodyPr wrap="square" rtlCol="0">
            <a:spAutoFit/>
          </a:bodyPr>
          <a:lstStyle/>
          <a:p>
            <a:pPr algn="ctr"/>
            <a:r>
              <a:rPr lang="en-US" sz="1100" b="0" dirty="0">
                <a:latin typeface="Tahoma" pitchFamily="34" charset="0"/>
                <a:ea typeface="Tahoma" pitchFamily="34" charset="0"/>
                <a:cs typeface="Tahoma" pitchFamily="34" charset="0"/>
              </a:rPr>
              <a:t>Concept</a:t>
            </a:r>
          </a:p>
        </p:txBody>
      </p:sp>
      <p:pic>
        <p:nvPicPr>
          <p:cNvPr id="39" name="Picture 3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41" name="TextBox 40"/>
          <p:cNvSpPr txBox="1"/>
          <p:nvPr userDrawn="1"/>
        </p:nvSpPr>
        <p:spPr>
          <a:xfrm>
            <a:off x="5591173" y="3843864"/>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43" name="TextBox 42"/>
          <p:cNvSpPr txBox="1"/>
          <p:nvPr userDrawn="1"/>
        </p:nvSpPr>
        <p:spPr>
          <a:xfrm>
            <a:off x="900113" y="1363189"/>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44" name="TextBox 43"/>
          <p:cNvSpPr txBox="1"/>
          <p:nvPr userDrawn="1"/>
        </p:nvSpPr>
        <p:spPr>
          <a:xfrm>
            <a:off x="5591173" y="1365362"/>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45" name="TextBox 44"/>
          <p:cNvSpPr txBox="1"/>
          <p:nvPr userDrawn="1"/>
        </p:nvSpPr>
        <p:spPr>
          <a:xfrm>
            <a:off x="255985" y="3843864"/>
            <a:ext cx="400288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47" name="Straight Connector 46"/>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8" name="Straight Connector 47"/>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9" name="Content Placeholder 6"/>
          <p:cNvSpPr>
            <a:spLocks noGrp="1"/>
          </p:cNvSpPr>
          <p:nvPr>
            <p:ph sz="quarter" idx="32"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0"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1" name="Content Placeholder 6"/>
          <p:cNvSpPr>
            <a:spLocks noGrp="1"/>
          </p:cNvSpPr>
          <p:nvPr>
            <p:ph sz="quarter" idx="33"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2" name="Content Placeholder 6"/>
          <p:cNvSpPr>
            <a:spLocks noGrp="1"/>
          </p:cNvSpPr>
          <p:nvPr>
            <p:ph sz="quarter" idx="34"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3" name="TextBox 52"/>
          <p:cNvSpPr txBox="1"/>
          <p:nvPr userDrawn="1"/>
        </p:nvSpPr>
        <p:spPr>
          <a:xfrm>
            <a:off x="28578" y="1109505"/>
            <a:ext cx="623887" cy="246221"/>
          </a:xfrm>
          <a:prstGeom prst="rect">
            <a:avLst/>
          </a:prstGeom>
          <a:noFill/>
        </p:spPr>
        <p:txBody>
          <a:bodyPr wrap="square" rtlCol="0">
            <a:spAutoFit/>
          </a:bodyPr>
          <a:lstStyle/>
          <a:p>
            <a:r>
              <a:rPr lang="en-US" sz="1000" dirty="0">
                <a:latin typeface="+mn-lt"/>
              </a:rPr>
              <a:t>PE:</a:t>
            </a:r>
          </a:p>
        </p:txBody>
      </p:sp>
      <p:sp>
        <p:nvSpPr>
          <p:cNvPr id="54" name="TextBox 53"/>
          <p:cNvSpPr txBox="1"/>
          <p:nvPr userDrawn="1"/>
        </p:nvSpPr>
        <p:spPr>
          <a:xfrm>
            <a:off x="1782269" y="1109505"/>
            <a:ext cx="792555" cy="246221"/>
          </a:xfrm>
          <a:prstGeom prst="rect">
            <a:avLst/>
          </a:prstGeom>
          <a:noFill/>
        </p:spPr>
        <p:txBody>
          <a:bodyPr wrap="square" rtlCol="0">
            <a:spAutoFit/>
          </a:bodyPr>
          <a:lstStyle/>
          <a:p>
            <a:r>
              <a:rPr lang="en-US" sz="1000" dirty="0">
                <a:latin typeface="+mn-lt"/>
              </a:rPr>
              <a:t>PROJECT:</a:t>
            </a:r>
          </a:p>
        </p:txBody>
      </p:sp>
      <p:sp>
        <p:nvSpPr>
          <p:cNvPr id="55" name="TextBox 54"/>
          <p:cNvSpPr txBox="1"/>
          <p:nvPr userDrawn="1"/>
        </p:nvSpPr>
        <p:spPr>
          <a:xfrm>
            <a:off x="3614740" y="1109505"/>
            <a:ext cx="1204913"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56" name="Text Placeholder 2"/>
          <p:cNvSpPr>
            <a:spLocks noGrp="1"/>
          </p:cNvSpPr>
          <p:nvPr>
            <p:ph type="body" sz="quarter" idx="21" hasCustomPrompt="1"/>
          </p:nvPr>
        </p:nvSpPr>
        <p:spPr>
          <a:xfrm>
            <a:off x="280457" y="1109505"/>
            <a:ext cx="1489074" cy="246221"/>
          </a:xfrm>
          <a:noFill/>
        </p:spPr>
        <p:txBody>
          <a:bodyPr wrap="square" lIns="45720" rtlCol="0">
            <a:spAutoFit/>
          </a:bodyPr>
          <a:lstStyle>
            <a:lvl1pPr>
              <a:defRPr lang="en-US" sz="1000" baseline="0" dirty="0">
                <a:latin typeface="+mn-lt"/>
                <a:cs typeface="+mn-cs"/>
              </a:defRPr>
            </a:lvl1pPr>
          </a:lstStyle>
          <a:p>
            <a:pPr marL="0" lvl="0"/>
            <a:r>
              <a:rPr lang="en-US" dirty="0"/>
              <a:t>-</a:t>
            </a:r>
          </a:p>
        </p:txBody>
      </p:sp>
      <p:sp>
        <p:nvSpPr>
          <p:cNvPr id="57" name="Text Placeholder 2"/>
          <p:cNvSpPr>
            <a:spLocks noGrp="1"/>
          </p:cNvSpPr>
          <p:nvPr>
            <p:ph type="body" sz="quarter" idx="22" hasCustomPrompt="1"/>
          </p:nvPr>
        </p:nvSpPr>
        <p:spPr>
          <a:xfrm>
            <a:off x="2405680" y="1109505"/>
            <a:ext cx="1240732"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8" name="Text Placeholder 2"/>
          <p:cNvSpPr>
            <a:spLocks noGrp="1"/>
          </p:cNvSpPr>
          <p:nvPr>
            <p:ph type="body" sz="quarter" idx="23" hasCustomPrompt="1"/>
          </p:nvPr>
        </p:nvSpPr>
        <p:spPr>
          <a:xfrm>
            <a:off x="4388379" y="110950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9" name="Text Placeholder 39"/>
          <p:cNvSpPr>
            <a:spLocks noGrp="1"/>
          </p:cNvSpPr>
          <p:nvPr>
            <p:ph type="body" sz="quarter" idx="15" hasCustomPrompt="1"/>
          </p:nvPr>
        </p:nvSpPr>
        <p:spPr>
          <a:xfrm>
            <a:off x="684795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0" name="Text Placeholder 39"/>
          <p:cNvSpPr>
            <a:spLocks noGrp="1"/>
          </p:cNvSpPr>
          <p:nvPr>
            <p:ph type="body" sz="quarter" idx="29" hasCustomPrompt="1"/>
          </p:nvPr>
        </p:nvSpPr>
        <p:spPr>
          <a:xfrm>
            <a:off x="7579596"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1" name="Text Placeholder 39"/>
          <p:cNvSpPr>
            <a:spLocks noGrp="1"/>
          </p:cNvSpPr>
          <p:nvPr>
            <p:ph type="body" sz="quarter" idx="30" hasCustomPrompt="1"/>
          </p:nvPr>
        </p:nvSpPr>
        <p:spPr>
          <a:xfrm>
            <a:off x="8313898"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2" name="Text Placeholder 39"/>
          <p:cNvSpPr>
            <a:spLocks noGrp="1"/>
          </p:cNvSpPr>
          <p:nvPr>
            <p:ph type="body" sz="quarter" idx="31" hasCustomPrompt="1"/>
          </p:nvPr>
        </p:nvSpPr>
        <p:spPr>
          <a:xfrm>
            <a:off x="684795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3" name="Text Placeholder 39"/>
          <p:cNvSpPr>
            <a:spLocks noGrp="1"/>
          </p:cNvSpPr>
          <p:nvPr>
            <p:ph type="body" sz="quarter" idx="35" hasCustomPrompt="1"/>
          </p:nvPr>
        </p:nvSpPr>
        <p:spPr>
          <a:xfrm>
            <a:off x="7579596"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4" name="Text Placeholder 39"/>
          <p:cNvSpPr>
            <a:spLocks noGrp="1"/>
          </p:cNvSpPr>
          <p:nvPr>
            <p:ph type="body" sz="quarter" idx="36" hasCustomPrompt="1"/>
          </p:nvPr>
        </p:nvSpPr>
        <p:spPr>
          <a:xfrm>
            <a:off x="8313898"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5" name="TextBox 64"/>
          <p:cNvSpPr txBox="1"/>
          <p:nvPr userDrawn="1"/>
        </p:nvSpPr>
        <p:spPr>
          <a:xfrm>
            <a:off x="8313898"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FY13</a:t>
            </a:r>
          </a:p>
        </p:txBody>
      </p:sp>
      <p:sp>
        <p:nvSpPr>
          <p:cNvPr id="66" name="TextBox 65"/>
          <p:cNvSpPr txBox="1"/>
          <p:nvPr userDrawn="1"/>
        </p:nvSpPr>
        <p:spPr>
          <a:xfrm>
            <a:off x="7579596"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FY12</a:t>
            </a:r>
          </a:p>
        </p:txBody>
      </p:sp>
      <p:sp>
        <p:nvSpPr>
          <p:cNvPr id="67" name="TextBox 66"/>
          <p:cNvSpPr txBox="1"/>
          <p:nvPr userDrawn="1"/>
        </p:nvSpPr>
        <p:spPr>
          <a:xfrm>
            <a:off x="6847954"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FY11</a:t>
            </a:r>
          </a:p>
        </p:txBody>
      </p:sp>
      <p:sp>
        <p:nvSpPr>
          <p:cNvPr id="68" name="TextBox 67"/>
          <p:cNvSpPr txBox="1"/>
          <p:nvPr userDrawn="1"/>
        </p:nvSpPr>
        <p:spPr>
          <a:xfrm>
            <a:off x="6116434"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PROJECT</a:t>
            </a:r>
          </a:p>
        </p:txBody>
      </p:sp>
      <p:sp>
        <p:nvSpPr>
          <p:cNvPr id="69" name="Text Placeholder 39"/>
          <p:cNvSpPr>
            <a:spLocks noGrp="1"/>
          </p:cNvSpPr>
          <p:nvPr>
            <p:ph type="body" sz="quarter" idx="37" hasCustomPrompt="1"/>
          </p:nvPr>
        </p:nvSpPr>
        <p:spPr>
          <a:xfrm>
            <a:off x="611643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sp>
        <p:nvSpPr>
          <p:cNvPr id="70" name="Text Placeholder 39"/>
          <p:cNvSpPr>
            <a:spLocks noGrp="1"/>
          </p:cNvSpPr>
          <p:nvPr>
            <p:ph type="body" sz="quarter" idx="38" hasCustomPrompt="1"/>
          </p:nvPr>
        </p:nvSpPr>
        <p:spPr>
          <a:xfrm>
            <a:off x="611643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cxnSp>
        <p:nvCxnSpPr>
          <p:cNvPr id="71" name="Straight Connector 7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2"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73"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41895440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RO_Update_Prototype_2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6" name="Rectangle 35"/>
          <p:cNvSpPr/>
          <p:nvPr userDrawn="1"/>
        </p:nvSpPr>
        <p:spPr>
          <a:xfrm>
            <a:off x="8041821" y="76201"/>
            <a:ext cx="949779" cy="519793"/>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userDrawn="1"/>
        </p:nvSpPr>
        <p:spPr>
          <a:xfrm>
            <a:off x="8041822" y="197128"/>
            <a:ext cx="949780" cy="261610"/>
          </a:xfrm>
          <a:prstGeom prst="rect">
            <a:avLst/>
          </a:prstGeom>
          <a:noFill/>
        </p:spPr>
        <p:txBody>
          <a:bodyPr wrap="square" rtlCol="0">
            <a:spAutoFit/>
          </a:bodyPr>
          <a:lstStyle/>
          <a:p>
            <a:pPr algn="ctr"/>
            <a:r>
              <a:rPr lang="en-US" sz="1100" b="0" dirty="0">
                <a:latin typeface="Tahoma" pitchFamily="34" charset="0"/>
                <a:ea typeface="Tahoma" pitchFamily="34" charset="0"/>
                <a:cs typeface="Tahoma" pitchFamily="34" charset="0"/>
              </a:rPr>
              <a:t>Prototype</a:t>
            </a:r>
          </a:p>
        </p:txBody>
      </p:sp>
      <p:pic>
        <p:nvPicPr>
          <p:cNvPr id="39" name="Picture 3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41" name="TextBox 40"/>
          <p:cNvSpPr txBox="1"/>
          <p:nvPr userDrawn="1"/>
        </p:nvSpPr>
        <p:spPr>
          <a:xfrm>
            <a:off x="5591173" y="3843864"/>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43" name="TextBox 42"/>
          <p:cNvSpPr txBox="1"/>
          <p:nvPr userDrawn="1"/>
        </p:nvSpPr>
        <p:spPr>
          <a:xfrm>
            <a:off x="900113" y="1363189"/>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44" name="TextBox 43"/>
          <p:cNvSpPr txBox="1"/>
          <p:nvPr userDrawn="1"/>
        </p:nvSpPr>
        <p:spPr>
          <a:xfrm>
            <a:off x="5591173" y="1365362"/>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45" name="TextBox 44"/>
          <p:cNvSpPr txBox="1"/>
          <p:nvPr userDrawn="1"/>
        </p:nvSpPr>
        <p:spPr>
          <a:xfrm>
            <a:off x="255985" y="3843864"/>
            <a:ext cx="400288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47" name="Straight Connector 46"/>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8" name="Straight Connector 47"/>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9" name="Content Placeholder 6"/>
          <p:cNvSpPr>
            <a:spLocks noGrp="1"/>
          </p:cNvSpPr>
          <p:nvPr>
            <p:ph sz="quarter" idx="32"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0"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1" name="Content Placeholder 6"/>
          <p:cNvSpPr>
            <a:spLocks noGrp="1"/>
          </p:cNvSpPr>
          <p:nvPr>
            <p:ph sz="quarter" idx="33"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2" name="Content Placeholder 6"/>
          <p:cNvSpPr>
            <a:spLocks noGrp="1"/>
          </p:cNvSpPr>
          <p:nvPr>
            <p:ph sz="quarter" idx="34"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3" name="TextBox 52"/>
          <p:cNvSpPr txBox="1"/>
          <p:nvPr userDrawn="1"/>
        </p:nvSpPr>
        <p:spPr>
          <a:xfrm>
            <a:off x="28578" y="1109505"/>
            <a:ext cx="623887" cy="246221"/>
          </a:xfrm>
          <a:prstGeom prst="rect">
            <a:avLst/>
          </a:prstGeom>
          <a:noFill/>
        </p:spPr>
        <p:txBody>
          <a:bodyPr wrap="square" rtlCol="0">
            <a:spAutoFit/>
          </a:bodyPr>
          <a:lstStyle/>
          <a:p>
            <a:r>
              <a:rPr lang="en-US" sz="1000" dirty="0">
                <a:latin typeface="+mn-lt"/>
              </a:rPr>
              <a:t>PE:</a:t>
            </a:r>
          </a:p>
        </p:txBody>
      </p:sp>
      <p:sp>
        <p:nvSpPr>
          <p:cNvPr id="54" name="TextBox 53"/>
          <p:cNvSpPr txBox="1"/>
          <p:nvPr userDrawn="1"/>
        </p:nvSpPr>
        <p:spPr>
          <a:xfrm>
            <a:off x="1782269" y="1109505"/>
            <a:ext cx="792555" cy="246221"/>
          </a:xfrm>
          <a:prstGeom prst="rect">
            <a:avLst/>
          </a:prstGeom>
          <a:noFill/>
        </p:spPr>
        <p:txBody>
          <a:bodyPr wrap="square" rtlCol="0">
            <a:spAutoFit/>
          </a:bodyPr>
          <a:lstStyle/>
          <a:p>
            <a:r>
              <a:rPr lang="en-US" sz="1000" dirty="0">
                <a:latin typeface="+mn-lt"/>
              </a:rPr>
              <a:t>PROJECT:</a:t>
            </a:r>
          </a:p>
        </p:txBody>
      </p:sp>
      <p:sp>
        <p:nvSpPr>
          <p:cNvPr id="55" name="TextBox 54"/>
          <p:cNvSpPr txBox="1"/>
          <p:nvPr userDrawn="1"/>
        </p:nvSpPr>
        <p:spPr>
          <a:xfrm>
            <a:off x="3614740" y="1109505"/>
            <a:ext cx="1204913"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56" name="Text Placeholder 2"/>
          <p:cNvSpPr>
            <a:spLocks noGrp="1"/>
          </p:cNvSpPr>
          <p:nvPr>
            <p:ph type="body" sz="quarter" idx="21" hasCustomPrompt="1"/>
          </p:nvPr>
        </p:nvSpPr>
        <p:spPr>
          <a:xfrm>
            <a:off x="280457" y="1109505"/>
            <a:ext cx="1489074" cy="246221"/>
          </a:xfrm>
          <a:noFill/>
        </p:spPr>
        <p:txBody>
          <a:bodyPr wrap="square" lIns="45720" rtlCol="0">
            <a:spAutoFit/>
          </a:bodyPr>
          <a:lstStyle>
            <a:lvl1pPr>
              <a:defRPr lang="en-US" sz="1000" baseline="0" dirty="0">
                <a:latin typeface="+mn-lt"/>
                <a:cs typeface="+mn-cs"/>
              </a:defRPr>
            </a:lvl1pPr>
          </a:lstStyle>
          <a:p>
            <a:pPr marL="0" lvl="0"/>
            <a:r>
              <a:rPr lang="en-US" dirty="0"/>
              <a:t>-</a:t>
            </a:r>
          </a:p>
        </p:txBody>
      </p:sp>
      <p:sp>
        <p:nvSpPr>
          <p:cNvPr id="57" name="Text Placeholder 2"/>
          <p:cNvSpPr>
            <a:spLocks noGrp="1"/>
          </p:cNvSpPr>
          <p:nvPr>
            <p:ph type="body" sz="quarter" idx="22" hasCustomPrompt="1"/>
          </p:nvPr>
        </p:nvSpPr>
        <p:spPr>
          <a:xfrm>
            <a:off x="2405680" y="1109505"/>
            <a:ext cx="1240732"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8" name="Text Placeholder 2"/>
          <p:cNvSpPr>
            <a:spLocks noGrp="1"/>
          </p:cNvSpPr>
          <p:nvPr>
            <p:ph type="body" sz="quarter" idx="23" hasCustomPrompt="1"/>
          </p:nvPr>
        </p:nvSpPr>
        <p:spPr>
          <a:xfrm>
            <a:off x="4388379" y="110950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9" name="Text Placeholder 39"/>
          <p:cNvSpPr>
            <a:spLocks noGrp="1"/>
          </p:cNvSpPr>
          <p:nvPr>
            <p:ph type="body" sz="quarter" idx="15" hasCustomPrompt="1"/>
          </p:nvPr>
        </p:nvSpPr>
        <p:spPr>
          <a:xfrm>
            <a:off x="684795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0" name="Text Placeholder 39"/>
          <p:cNvSpPr>
            <a:spLocks noGrp="1"/>
          </p:cNvSpPr>
          <p:nvPr>
            <p:ph type="body" sz="quarter" idx="29" hasCustomPrompt="1"/>
          </p:nvPr>
        </p:nvSpPr>
        <p:spPr>
          <a:xfrm>
            <a:off x="7579596"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1" name="Text Placeholder 39"/>
          <p:cNvSpPr>
            <a:spLocks noGrp="1"/>
          </p:cNvSpPr>
          <p:nvPr>
            <p:ph type="body" sz="quarter" idx="30" hasCustomPrompt="1"/>
          </p:nvPr>
        </p:nvSpPr>
        <p:spPr>
          <a:xfrm>
            <a:off x="8313898"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2" name="Text Placeholder 39"/>
          <p:cNvSpPr>
            <a:spLocks noGrp="1"/>
          </p:cNvSpPr>
          <p:nvPr>
            <p:ph type="body" sz="quarter" idx="31" hasCustomPrompt="1"/>
          </p:nvPr>
        </p:nvSpPr>
        <p:spPr>
          <a:xfrm>
            <a:off x="684795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3" name="Text Placeholder 39"/>
          <p:cNvSpPr>
            <a:spLocks noGrp="1"/>
          </p:cNvSpPr>
          <p:nvPr>
            <p:ph type="body" sz="quarter" idx="35" hasCustomPrompt="1"/>
          </p:nvPr>
        </p:nvSpPr>
        <p:spPr>
          <a:xfrm>
            <a:off x="7579596"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4" name="Text Placeholder 39"/>
          <p:cNvSpPr>
            <a:spLocks noGrp="1"/>
          </p:cNvSpPr>
          <p:nvPr>
            <p:ph type="body" sz="quarter" idx="36" hasCustomPrompt="1"/>
          </p:nvPr>
        </p:nvSpPr>
        <p:spPr>
          <a:xfrm>
            <a:off x="8313898"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5" name="TextBox 64"/>
          <p:cNvSpPr txBox="1"/>
          <p:nvPr userDrawn="1"/>
        </p:nvSpPr>
        <p:spPr>
          <a:xfrm>
            <a:off x="8313898"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FY13</a:t>
            </a:r>
          </a:p>
        </p:txBody>
      </p:sp>
      <p:sp>
        <p:nvSpPr>
          <p:cNvPr id="66" name="TextBox 65"/>
          <p:cNvSpPr txBox="1"/>
          <p:nvPr userDrawn="1"/>
        </p:nvSpPr>
        <p:spPr>
          <a:xfrm>
            <a:off x="7579596"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FY12</a:t>
            </a:r>
          </a:p>
        </p:txBody>
      </p:sp>
      <p:sp>
        <p:nvSpPr>
          <p:cNvPr id="67" name="TextBox 66"/>
          <p:cNvSpPr txBox="1"/>
          <p:nvPr userDrawn="1"/>
        </p:nvSpPr>
        <p:spPr>
          <a:xfrm>
            <a:off x="6847954"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FY11</a:t>
            </a:r>
          </a:p>
        </p:txBody>
      </p:sp>
      <p:sp>
        <p:nvSpPr>
          <p:cNvPr id="68" name="TextBox 67"/>
          <p:cNvSpPr txBox="1"/>
          <p:nvPr userDrawn="1"/>
        </p:nvSpPr>
        <p:spPr>
          <a:xfrm>
            <a:off x="6116434"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PROJECT</a:t>
            </a:r>
          </a:p>
        </p:txBody>
      </p:sp>
      <p:sp>
        <p:nvSpPr>
          <p:cNvPr id="69" name="Text Placeholder 39"/>
          <p:cNvSpPr>
            <a:spLocks noGrp="1"/>
          </p:cNvSpPr>
          <p:nvPr>
            <p:ph type="body" sz="quarter" idx="37" hasCustomPrompt="1"/>
          </p:nvPr>
        </p:nvSpPr>
        <p:spPr>
          <a:xfrm>
            <a:off x="611643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sp>
        <p:nvSpPr>
          <p:cNvPr id="70" name="Text Placeholder 39"/>
          <p:cNvSpPr>
            <a:spLocks noGrp="1"/>
          </p:cNvSpPr>
          <p:nvPr>
            <p:ph type="body" sz="quarter" idx="38" hasCustomPrompt="1"/>
          </p:nvPr>
        </p:nvSpPr>
        <p:spPr>
          <a:xfrm>
            <a:off x="611643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cxnSp>
        <p:nvCxnSpPr>
          <p:cNvPr id="71" name="Straight Connector 7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2"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73"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39135816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RO_Update_Field Demonstration_2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6" name="Rectangle 35"/>
          <p:cNvSpPr/>
          <p:nvPr userDrawn="1"/>
        </p:nvSpPr>
        <p:spPr>
          <a:xfrm>
            <a:off x="8041821" y="76201"/>
            <a:ext cx="949779" cy="519793"/>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userDrawn="1"/>
        </p:nvSpPr>
        <p:spPr>
          <a:xfrm>
            <a:off x="7968346" y="123651"/>
            <a:ext cx="1102180" cy="415498"/>
          </a:xfrm>
          <a:prstGeom prst="rect">
            <a:avLst/>
          </a:prstGeom>
          <a:noFill/>
        </p:spPr>
        <p:txBody>
          <a:bodyPr wrap="square" rtlCol="0">
            <a:spAutoFit/>
          </a:bodyPr>
          <a:lstStyle/>
          <a:p>
            <a:pPr algn="ctr"/>
            <a:r>
              <a:rPr lang="en-US" sz="1050" b="0" dirty="0">
                <a:latin typeface="Tahoma" pitchFamily="34" charset="0"/>
                <a:ea typeface="Tahoma" pitchFamily="34" charset="0"/>
                <a:cs typeface="Tahoma" pitchFamily="34" charset="0"/>
              </a:rPr>
              <a:t>Field</a:t>
            </a:r>
          </a:p>
          <a:p>
            <a:pPr algn="ctr"/>
            <a:r>
              <a:rPr lang="en-US" sz="1050" b="0" dirty="0">
                <a:latin typeface="Tahoma" pitchFamily="34" charset="0"/>
                <a:ea typeface="Tahoma" pitchFamily="34" charset="0"/>
                <a:cs typeface="Tahoma" pitchFamily="34" charset="0"/>
              </a:rPr>
              <a:t>Demonstration</a:t>
            </a:r>
          </a:p>
        </p:txBody>
      </p:sp>
      <p:pic>
        <p:nvPicPr>
          <p:cNvPr id="39" name="Picture 3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41" name="TextBox 40"/>
          <p:cNvSpPr txBox="1"/>
          <p:nvPr userDrawn="1"/>
        </p:nvSpPr>
        <p:spPr>
          <a:xfrm>
            <a:off x="5591173" y="3843864"/>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43" name="TextBox 42"/>
          <p:cNvSpPr txBox="1"/>
          <p:nvPr userDrawn="1"/>
        </p:nvSpPr>
        <p:spPr>
          <a:xfrm>
            <a:off x="900113" y="1363189"/>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44" name="TextBox 43"/>
          <p:cNvSpPr txBox="1"/>
          <p:nvPr userDrawn="1"/>
        </p:nvSpPr>
        <p:spPr>
          <a:xfrm>
            <a:off x="5591173" y="1365362"/>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45" name="TextBox 44"/>
          <p:cNvSpPr txBox="1"/>
          <p:nvPr userDrawn="1"/>
        </p:nvSpPr>
        <p:spPr>
          <a:xfrm>
            <a:off x="255985" y="3843864"/>
            <a:ext cx="400288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47" name="Straight Connector 46"/>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8" name="Straight Connector 47"/>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9" name="Content Placeholder 6"/>
          <p:cNvSpPr>
            <a:spLocks noGrp="1"/>
          </p:cNvSpPr>
          <p:nvPr>
            <p:ph sz="quarter" idx="32"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0"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1" name="Content Placeholder 6"/>
          <p:cNvSpPr>
            <a:spLocks noGrp="1"/>
          </p:cNvSpPr>
          <p:nvPr>
            <p:ph sz="quarter" idx="33"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2" name="Content Placeholder 6"/>
          <p:cNvSpPr>
            <a:spLocks noGrp="1"/>
          </p:cNvSpPr>
          <p:nvPr>
            <p:ph sz="quarter" idx="34"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3" name="TextBox 52"/>
          <p:cNvSpPr txBox="1"/>
          <p:nvPr userDrawn="1"/>
        </p:nvSpPr>
        <p:spPr>
          <a:xfrm>
            <a:off x="28578" y="1109505"/>
            <a:ext cx="623887" cy="246221"/>
          </a:xfrm>
          <a:prstGeom prst="rect">
            <a:avLst/>
          </a:prstGeom>
          <a:noFill/>
        </p:spPr>
        <p:txBody>
          <a:bodyPr wrap="square" rtlCol="0">
            <a:spAutoFit/>
          </a:bodyPr>
          <a:lstStyle/>
          <a:p>
            <a:r>
              <a:rPr lang="en-US" sz="1000" dirty="0">
                <a:latin typeface="+mn-lt"/>
              </a:rPr>
              <a:t>PE:</a:t>
            </a:r>
          </a:p>
        </p:txBody>
      </p:sp>
      <p:sp>
        <p:nvSpPr>
          <p:cNvPr id="54" name="TextBox 53"/>
          <p:cNvSpPr txBox="1"/>
          <p:nvPr userDrawn="1"/>
        </p:nvSpPr>
        <p:spPr>
          <a:xfrm>
            <a:off x="1782269" y="1109505"/>
            <a:ext cx="792555" cy="246221"/>
          </a:xfrm>
          <a:prstGeom prst="rect">
            <a:avLst/>
          </a:prstGeom>
          <a:noFill/>
        </p:spPr>
        <p:txBody>
          <a:bodyPr wrap="square" rtlCol="0">
            <a:spAutoFit/>
          </a:bodyPr>
          <a:lstStyle/>
          <a:p>
            <a:r>
              <a:rPr lang="en-US" sz="1000" dirty="0">
                <a:latin typeface="+mn-lt"/>
              </a:rPr>
              <a:t>PROJECT:</a:t>
            </a:r>
          </a:p>
        </p:txBody>
      </p:sp>
      <p:sp>
        <p:nvSpPr>
          <p:cNvPr id="55" name="TextBox 54"/>
          <p:cNvSpPr txBox="1"/>
          <p:nvPr userDrawn="1"/>
        </p:nvSpPr>
        <p:spPr>
          <a:xfrm>
            <a:off x="3614740" y="1109505"/>
            <a:ext cx="1204913"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56" name="Text Placeholder 2"/>
          <p:cNvSpPr>
            <a:spLocks noGrp="1"/>
          </p:cNvSpPr>
          <p:nvPr>
            <p:ph type="body" sz="quarter" idx="21" hasCustomPrompt="1"/>
          </p:nvPr>
        </p:nvSpPr>
        <p:spPr>
          <a:xfrm>
            <a:off x="280457" y="1109505"/>
            <a:ext cx="1489074" cy="246221"/>
          </a:xfrm>
          <a:noFill/>
        </p:spPr>
        <p:txBody>
          <a:bodyPr wrap="square" lIns="45720" rtlCol="0">
            <a:spAutoFit/>
          </a:bodyPr>
          <a:lstStyle>
            <a:lvl1pPr>
              <a:defRPr lang="en-US" sz="1000" baseline="0" dirty="0">
                <a:latin typeface="+mn-lt"/>
                <a:cs typeface="+mn-cs"/>
              </a:defRPr>
            </a:lvl1pPr>
          </a:lstStyle>
          <a:p>
            <a:pPr marL="0" lvl="0"/>
            <a:r>
              <a:rPr lang="en-US" dirty="0"/>
              <a:t>-</a:t>
            </a:r>
          </a:p>
        </p:txBody>
      </p:sp>
      <p:sp>
        <p:nvSpPr>
          <p:cNvPr id="57" name="Text Placeholder 2"/>
          <p:cNvSpPr>
            <a:spLocks noGrp="1"/>
          </p:cNvSpPr>
          <p:nvPr>
            <p:ph type="body" sz="quarter" idx="22" hasCustomPrompt="1"/>
          </p:nvPr>
        </p:nvSpPr>
        <p:spPr>
          <a:xfrm>
            <a:off x="2405680" y="1109505"/>
            <a:ext cx="1240732"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8" name="Text Placeholder 2"/>
          <p:cNvSpPr>
            <a:spLocks noGrp="1"/>
          </p:cNvSpPr>
          <p:nvPr>
            <p:ph type="body" sz="quarter" idx="23" hasCustomPrompt="1"/>
          </p:nvPr>
        </p:nvSpPr>
        <p:spPr>
          <a:xfrm>
            <a:off x="4388379" y="110950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9" name="Text Placeholder 39"/>
          <p:cNvSpPr>
            <a:spLocks noGrp="1"/>
          </p:cNvSpPr>
          <p:nvPr>
            <p:ph type="body" sz="quarter" idx="15" hasCustomPrompt="1"/>
          </p:nvPr>
        </p:nvSpPr>
        <p:spPr>
          <a:xfrm>
            <a:off x="684795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0" name="Text Placeholder 39"/>
          <p:cNvSpPr>
            <a:spLocks noGrp="1"/>
          </p:cNvSpPr>
          <p:nvPr>
            <p:ph type="body" sz="quarter" idx="29" hasCustomPrompt="1"/>
          </p:nvPr>
        </p:nvSpPr>
        <p:spPr>
          <a:xfrm>
            <a:off x="7579596"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1" name="Text Placeholder 39"/>
          <p:cNvSpPr>
            <a:spLocks noGrp="1"/>
          </p:cNvSpPr>
          <p:nvPr>
            <p:ph type="body" sz="quarter" idx="30" hasCustomPrompt="1"/>
          </p:nvPr>
        </p:nvSpPr>
        <p:spPr>
          <a:xfrm>
            <a:off x="8313898"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2" name="Text Placeholder 39"/>
          <p:cNvSpPr>
            <a:spLocks noGrp="1"/>
          </p:cNvSpPr>
          <p:nvPr>
            <p:ph type="body" sz="quarter" idx="31" hasCustomPrompt="1"/>
          </p:nvPr>
        </p:nvSpPr>
        <p:spPr>
          <a:xfrm>
            <a:off x="684795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3" name="Text Placeholder 39"/>
          <p:cNvSpPr>
            <a:spLocks noGrp="1"/>
          </p:cNvSpPr>
          <p:nvPr>
            <p:ph type="body" sz="quarter" idx="35" hasCustomPrompt="1"/>
          </p:nvPr>
        </p:nvSpPr>
        <p:spPr>
          <a:xfrm>
            <a:off x="7579596"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4" name="Text Placeholder 39"/>
          <p:cNvSpPr>
            <a:spLocks noGrp="1"/>
          </p:cNvSpPr>
          <p:nvPr>
            <p:ph type="body" sz="quarter" idx="36" hasCustomPrompt="1"/>
          </p:nvPr>
        </p:nvSpPr>
        <p:spPr>
          <a:xfrm>
            <a:off x="8313898"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5" name="TextBox 64"/>
          <p:cNvSpPr txBox="1"/>
          <p:nvPr userDrawn="1"/>
        </p:nvSpPr>
        <p:spPr>
          <a:xfrm>
            <a:off x="8313898"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FY13</a:t>
            </a:r>
          </a:p>
        </p:txBody>
      </p:sp>
      <p:sp>
        <p:nvSpPr>
          <p:cNvPr id="66" name="TextBox 65"/>
          <p:cNvSpPr txBox="1"/>
          <p:nvPr userDrawn="1"/>
        </p:nvSpPr>
        <p:spPr>
          <a:xfrm>
            <a:off x="7579596"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FY12</a:t>
            </a:r>
          </a:p>
        </p:txBody>
      </p:sp>
      <p:sp>
        <p:nvSpPr>
          <p:cNvPr id="67" name="TextBox 66"/>
          <p:cNvSpPr txBox="1"/>
          <p:nvPr userDrawn="1"/>
        </p:nvSpPr>
        <p:spPr>
          <a:xfrm>
            <a:off x="6847954"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FY11</a:t>
            </a:r>
          </a:p>
        </p:txBody>
      </p:sp>
      <p:sp>
        <p:nvSpPr>
          <p:cNvPr id="68" name="TextBox 67"/>
          <p:cNvSpPr txBox="1"/>
          <p:nvPr userDrawn="1"/>
        </p:nvSpPr>
        <p:spPr>
          <a:xfrm>
            <a:off x="6116434"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PROJECT</a:t>
            </a:r>
          </a:p>
        </p:txBody>
      </p:sp>
      <p:sp>
        <p:nvSpPr>
          <p:cNvPr id="69" name="Text Placeholder 39"/>
          <p:cNvSpPr>
            <a:spLocks noGrp="1"/>
          </p:cNvSpPr>
          <p:nvPr>
            <p:ph type="body" sz="quarter" idx="37" hasCustomPrompt="1"/>
          </p:nvPr>
        </p:nvSpPr>
        <p:spPr>
          <a:xfrm>
            <a:off x="611643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sp>
        <p:nvSpPr>
          <p:cNvPr id="70" name="Text Placeholder 39"/>
          <p:cNvSpPr>
            <a:spLocks noGrp="1"/>
          </p:cNvSpPr>
          <p:nvPr>
            <p:ph type="body" sz="quarter" idx="38" hasCustomPrompt="1"/>
          </p:nvPr>
        </p:nvSpPr>
        <p:spPr>
          <a:xfrm>
            <a:off x="611643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cxnSp>
        <p:nvCxnSpPr>
          <p:cNvPr id="71" name="Straight Connector 7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2"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73"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29447159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RO_Update_Concept_3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40" name="Rectangle 39"/>
          <p:cNvSpPr/>
          <p:nvPr userDrawn="1"/>
        </p:nvSpPr>
        <p:spPr>
          <a:xfrm>
            <a:off x="8041821" y="76201"/>
            <a:ext cx="949779" cy="5197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userDrawn="1"/>
        </p:nvSpPr>
        <p:spPr>
          <a:xfrm>
            <a:off x="8041822" y="197126"/>
            <a:ext cx="949780" cy="261610"/>
          </a:xfrm>
          <a:prstGeom prst="rect">
            <a:avLst/>
          </a:prstGeom>
          <a:noFill/>
        </p:spPr>
        <p:txBody>
          <a:bodyPr wrap="square" rtlCol="0">
            <a:spAutoFit/>
          </a:bodyPr>
          <a:lstStyle/>
          <a:p>
            <a:pPr algn="ctr"/>
            <a:r>
              <a:rPr lang="en-US" sz="1100" b="0" dirty="0">
                <a:latin typeface="Tahoma" pitchFamily="34" charset="0"/>
                <a:ea typeface="Tahoma" pitchFamily="34" charset="0"/>
                <a:cs typeface="Tahoma" pitchFamily="34" charset="0"/>
              </a:rPr>
              <a:t>Concept</a:t>
            </a:r>
          </a:p>
        </p:txBody>
      </p:sp>
      <p:pic>
        <p:nvPicPr>
          <p:cNvPr id="43" name="Picture 4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45" name="TextBox 44"/>
          <p:cNvSpPr txBox="1"/>
          <p:nvPr userDrawn="1"/>
        </p:nvSpPr>
        <p:spPr>
          <a:xfrm>
            <a:off x="5591173" y="3843864"/>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47" name="TextBox 46"/>
          <p:cNvSpPr txBox="1"/>
          <p:nvPr userDrawn="1"/>
        </p:nvSpPr>
        <p:spPr>
          <a:xfrm>
            <a:off x="900113" y="1363189"/>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48" name="TextBox 47"/>
          <p:cNvSpPr txBox="1"/>
          <p:nvPr userDrawn="1"/>
        </p:nvSpPr>
        <p:spPr>
          <a:xfrm>
            <a:off x="5591173" y="1365362"/>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49" name="TextBox 48"/>
          <p:cNvSpPr txBox="1"/>
          <p:nvPr userDrawn="1"/>
        </p:nvSpPr>
        <p:spPr>
          <a:xfrm>
            <a:off x="255985" y="3843864"/>
            <a:ext cx="400288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51" name="Straight Connector 50"/>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52" name="Straight Connector 51"/>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53" name="Content Placeholder 6"/>
          <p:cNvSpPr>
            <a:spLocks noGrp="1"/>
          </p:cNvSpPr>
          <p:nvPr>
            <p:ph sz="quarter" idx="36"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4"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5" name="Content Placeholder 6"/>
          <p:cNvSpPr>
            <a:spLocks noGrp="1"/>
          </p:cNvSpPr>
          <p:nvPr>
            <p:ph sz="quarter" idx="37"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6" name="Content Placeholder 6"/>
          <p:cNvSpPr>
            <a:spLocks noGrp="1"/>
          </p:cNvSpPr>
          <p:nvPr>
            <p:ph sz="quarter" idx="38"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7" name="TextBox 56"/>
          <p:cNvSpPr txBox="1"/>
          <p:nvPr userDrawn="1"/>
        </p:nvSpPr>
        <p:spPr>
          <a:xfrm>
            <a:off x="0" y="1124894"/>
            <a:ext cx="623887" cy="230832"/>
          </a:xfrm>
          <a:prstGeom prst="rect">
            <a:avLst/>
          </a:prstGeom>
          <a:noFill/>
        </p:spPr>
        <p:txBody>
          <a:bodyPr wrap="square" rtlCol="0">
            <a:spAutoFit/>
          </a:bodyPr>
          <a:lstStyle/>
          <a:p>
            <a:r>
              <a:rPr lang="en-US" sz="900" dirty="0">
                <a:latin typeface="+mn-lt"/>
              </a:rPr>
              <a:t>PE:</a:t>
            </a:r>
          </a:p>
        </p:txBody>
      </p:sp>
      <p:sp>
        <p:nvSpPr>
          <p:cNvPr id="58" name="TextBox 57"/>
          <p:cNvSpPr txBox="1"/>
          <p:nvPr userDrawn="1"/>
        </p:nvSpPr>
        <p:spPr>
          <a:xfrm>
            <a:off x="2215265" y="1124894"/>
            <a:ext cx="792555" cy="230832"/>
          </a:xfrm>
          <a:prstGeom prst="rect">
            <a:avLst/>
          </a:prstGeom>
          <a:noFill/>
        </p:spPr>
        <p:txBody>
          <a:bodyPr wrap="square" rtlCol="0">
            <a:spAutoFit/>
          </a:bodyPr>
          <a:lstStyle/>
          <a:p>
            <a:r>
              <a:rPr lang="en-US" sz="900" dirty="0">
                <a:latin typeface="+mn-lt"/>
              </a:rPr>
              <a:t>PROJECT:</a:t>
            </a:r>
          </a:p>
        </p:txBody>
      </p:sp>
      <p:sp>
        <p:nvSpPr>
          <p:cNvPr id="59" name="TextBox 58"/>
          <p:cNvSpPr txBox="1"/>
          <p:nvPr userDrawn="1"/>
        </p:nvSpPr>
        <p:spPr>
          <a:xfrm>
            <a:off x="4426414" y="1124894"/>
            <a:ext cx="1204913" cy="230832"/>
          </a:xfrm>
          <a:prstGeom prst="rect">
            <a:avLst/>
          </a:prstGeom>
          <a:noFill/>
        </p:spPr>
        <p:txBody>
          <a:bodyPr wrap="square" rtlCol="0">
            <a:spAutoFit/>
          </a:bodyPr>
          <a:lstStyle/>
          <a:p>
            <a:r>
              <a:rPr lang="en-US" sz="900" dirty="0">
                <a:latin typeface="+mn-lt"/>
              </a:rPr>
              <a:t>RDDS</a:t>
            </a:r>
            <a:r>
              <a:rPr lang="en-US" sz="900" baseline="0" dirty="0">
                <a:latin typeface="+mn-lt"/>
              </a:rPr>
              <a:t> PG #</a:t>
            </a:r>
            <a:r>
              <a:rPr lang="en-US" sz="900" dirty="0">
                <a:latin typeface="+mn-lt"/>
              </a:rPr>
              <a:t>:</a:t>
            </a:r>
          </a:p>
        </p:txBody>
      </p:sp>
      <p:sp>
        <p:nvSpPr>
          <p:cNvPr id="60" name="Text Placeholder 2"/>
          <p:cNvSpPr>
            <a:spLocks noGrp="1"/>
          </p:cNvSpPr>
          <p:nvPr>
            <p:ph type="body" sz="quarter" idx="21" hasCustomPrompt="1"/>
          </p:nvPr>
        </p:nvSpPr>
        <p:spPr>
          <a:xfrm>
            <a:off x="263522" y="1124894"/>
            <a:ext cx="2073278" cy="230832"/>
          </a:xfrm>
          <a:noFill/>
        </p:spPr>
        <p:txBody>
          <a:bodyPr wrap="square" lIns="45720" rtlCol="0">
            <a:spAutoFit/>
          </a:bodyPr>
          <a:lstStyle>
            <a:lvl1pPr>
              <a:defRPr lang="en-US" sz="900" baseline="0" dirty="0">
                <a:latin typeface="+mn-lt"/>
                <a:cs typeface="+mn-cs"/>
              </a:defRPr>
            </a:lvl1pPr>
          </a:lstStyle>
          <a:p>
            <a:pPr marL="0" lvl="0"/>
            <a:r>
              <a:rPr lang="en-US" dirty="0"/>
              <a:t>-</a:t>
            </a:r>
          </a:p>
        </p:txBody>
      </p:sp>
      <p:sp>
        <p:nvSpPr>
          <p:cNvPr id="61" name="Text Placeholder 2"/>
          <p:cNvSpPr>
            <a:spLocks noGrp="1"/>
          </p:cNvSpPr>
          <p:nvPr>
            <p:ph type="body" sz="quarter" idx="22" hasCustomPrompt="1"/>
          </p:nvPr>
        </p:nvSpPr>
        <p:spPr>
          <a:xfrm>
            <a:off x="2816425" y="1124894"/>
            <a:ext cx="188256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900" dirty="0">
                <a:latin typeface="+mn-lt"/>
                <a:cs typeface="+mn-cs"/>
              </a:defRPr>
            </a:lvl1pPr>
          </a:lstStyle>
          <a:p>
            <a:pPr marL="0" lvl="0"/>
            <a:r>
              <a:rPr lang="en-US" dirty="0"/>
              <a:t>-</a:t>
            </a:r>
          </a:p>
        </p:txBody>
      </p:sp>
      <p:sp>
        <p:nvSpPr>
          <p:cNvPr id="62" name="Text Placeholder 2"/>
          <p:cNvSpPr>
            <a:spLocks noGrp="1"/>
          </p:cNvSpPr>
          <p:nvPr>
            <p:ph type="body" sz="quarter" idx="23" hasCustomPrompt="1"/>
          </p:nvPr>
        </p:nvSpPr>
        <p:spPr>
          <a:xfrm>
            <a:off x="5132317" y="1124894"/>
            <a:ext cx="104034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marL="0" marR="0" indent="-342900" algn="l" defTabSz="914400" rtl="0" eaLnBrk="1" fontAlgn="auto" latinLnBrk="0" hangingPunct="1">
              <a:lnSpc>
                <a:spcPct val="100000"/>
              </a:lnSpc>
              <a:spcBef>
                <a:spcPct val="20000"/>
              </a:spcBef>
              <a:spcAft>
                <a:spcPts val="0"/>
              </a:spcAft>
              <a:buClrTx/>
              <a:buSzTx/>
              <a:buFont typeface="Arial" pitchFamily="34" charset="0"/>
              <a:buNone/>
              <a:tabLst/>
              <a:defRPr lang="en-US" sz="900" dirty="0">
                <a:latin typeface="+mn-lt"/>
                <a:cs typeface="+mn-cs"/>
              </a:defRPr>
            </a:lvl1pPr>
          </a:lstStyle>
          <a:p>
            <a:pPr marL="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a:t>
            </a:r>
          </a:p>
        </p:txBody>
      </p:sp>
      <p:sp>
        <p:nvSpPr>
          <p:cNvPr id="63" name="Text Placeholder 39"/>
          <p:cNvSpPr>
            <a:spLocks noGrp="1"/>
          </p:cNvSpPr>
          <p:nvPr>
            <p:ph type="body" sz="quarter" idx="15" hasCustomPrompt="1"/>
          </p:nvPr>
        </p:nvSpPr>
        <p:spPr>
          <a:xfrm>
            <a:off x="6848323"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4" name="Text Placeholder 39"/>
          <p:cNvSpPr>
            <a:spLocks noGrp="1"/>
          </p:cNvSpPr>
          <p:nvPr>
            <p:ph type="body" sz="quarter" idx="29" hasCustomPrompt="1"/>
          </p:nvPr>
        </p:nvSpPr>
        <p:spPr>
          <a:xfrm>
            <a:off x="7579596"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5" name="Text Placeholder 39"/>
          <p:cNvSpPr>
            <a:spLocks noGrp="1"/>
          </p:cNvSpPr>
          <p:nvPr>
            <p:ph type="body" sz="quarter" idx="30" hasCustomPrompt="1"/>
          </p:nvPr>
        </p:nvSpPr>
        <p:spPr>
          <a:xfrm>
            <a:off x="8313898"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6" name="Text Placeholder 39"/>
          <p:cNvSpPr>
            <a:spLocks noGrp="1"/>
          </p:cNvSpPr>
          <p:nvPr>
            <p:ph type="body" sz="quarter" idx="31" hasCustomPrompt="1"/>
          </p:nvPr>
        </p:nvSpPr>
        <p:spPr>
          <a:xfrm>
            <a:off x="6848323"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7" name="Text Placeholder 39"/>
          <p:cNvSpPr>
            <a:spLocks noGrp="1"/>
          </p:cNvSpPr>
          <p:nvPr>
            <p:ph type="body" sz="quarter" idx="32" hasCustomPrompt="1"/>
          </p:nvPr>
        </p:nvSpPr>
        <p:spPr>
          <a:xfrm>
            <a:off x="7579596"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8" name="Text Placeholder 39"/>
          <p:cNvSpPr>
            <a:spLocks noGrp="1"/>
          </p:cNvSpPr>
          <p:nvPr>
            <p:ph type="body" sz="quarter" idx="33" hasCustomPrompt="1"/>
          </p:nvPr>
        </p:nvSpPr>
        <p:spPr>
          <a:xfrm>
            <a:off x="8313898"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9" name="TextBox 68"/>
          <p:cNvSpPr txBox="1"/>
          <p:nvPr userDrawn="1"/>
        </p:nvSpPr>
        <p:spPr>
          <a:xfrm>
            <a:off x="8313898"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FY13</a:t>
            </a:r>
          </a:p>
        </p:txBody>
      </p:sp>
      <p:sp>
        <p:nvSpPr>
          <p:cNvPr id="70" name="TextBox 69"/>
          <p:cNvSpPr txBox="1"/>
          <p:nvPr userDrawn="1"/>
        </p:nvSpPr>
        <p:spPr>
          <a:xfrm>
            <a:off x="7579596"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FY12</a:t>
            </a:r>
          </a:p>
        </p:txBody>
      </p:sp>
      <p:sp>
        <p:nvSpPr>
          <p:cNvPr id="71" name="TextBox 70"/>
          <p:cNvSpPr txBox="1"/>
          <p:nvPr userDrawn="1"/>
        </p:nvSpPr>
        <p:spPr>
          <a:xfrm>
            <a:off x="6848323"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FY11</a:t>
            </a:r>
          </a:p>
        </p:txBody>
      </p:sp>
      <p:sp>
        <p:nvSpPr>
          <p:cNvPr id="72" name="TextBox 71"/>
          <p:cNvSpPr txBox="1"/>
          <p:nvPr userDrawn="1"/>
        </p:nvSpPr>
        <p:spPr>
          <a:xfrm>
            <a:off x="6114145"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PROJECT</a:t>
            </a:r>
          </a:p>
        </p:txBody>
      </p:sp>
      <p:sp>
        <p:nvSpPr>
          <p:cNvPr id="73" name="Text Placeholder 39"/>
          <p:cNvSpPr>
            <a:spLocks noGrp="1"/>
          </p:cNvSpPr>
          <p:nvPr>
            <p:ph type="body" sz="quarter" idx="34" hasCustomPrompt="1"/>
          </p:nvPr>
        </p:nvSpPr>
        <p:spPr>
          <a:xfrm>
            <a:off x="6114145"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74" name="Text Placeholder 39"/>
          <p:cNvSpPr>
            <a:spLocks noGrp="1"/>
          </p:cNvSpPr>
          <p:nvPr>
            <p:ph type="body" sz="quarter" idx="35" hasCustomPrompt="1"/>
          </p:nvPr>
        </p:nvSpPr>
        <p:spPr>
          <a:xfrm>
            <a:off x="6114145"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76" name="Text Placeholder 39"/>
          <p:cNvSpPr>
            <a:spLocks noGrp="1"/>
          </p:cNvSpPr>
          <p:nvPr>
            <p:ph type="body" sz="quarter" idx="39" hasCustomPrompt="1"/>
          </p:nvPr>
        </p:nvSpPr>
        <p:spPr>
          <a:xfrm>
            <a:off x="6848323"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7" name="Text Placeholder 39"/>
          <p:cNvSpPr>
            <a:spLocks noGrp="1"/>
          </p:cNvSpPr>
          <p:nvPr>
            <p:ph type="body" sz="quarter" idx="40" hasCustomPrompt="1"/>
          </p:nvPr>
        </p:nvSpPr>
        <p:spPr>
          <a:xfrm>
            <a:off x="757996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8" name="Text Placeholder 39"/>
          <p:cNvSpPr>
            <a:spLocks noGrp="1"/>
          </p:cNvSpPr>
          <p:nvPr>
            <p:ph type="body" sz="quarter" idx="41" hasCustomPrompt="1"/>
          </p:nvPr>
        </p:nvSpPr>
        <p:spPr>
          <a:xfrm>
            <a:off x="8314267"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9" name="Text Placeholder 39"/>
          <p:cNvSpPr>
            <a:spLocks noGrp="1"/>
          </p:cNvSpPr>
          <p:nvPr>
            <p:ph type="body" sz="quarter" idx="42" hasCustomPrompt="1"/>
          </p:nvPr>
        </p:nvSpPr>
        <p:spPr>
          <a:xfrm>
            <a:off x="611414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cxnSp>
        <p:nvCxnSpPr>
          <p:cNvPr id="75" name="Straight Connector 74"/>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80"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81"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93878422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RO_Update_Prototype_3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40" name="Rectangle 39"/>
          <p:cNvSpPr/>
          <p:nvPr userDrawn="1"/>
        </p:nvSpPr>
        <p:spPr>
          <a:xfrm>
            <a:off x="8041821" y="76201"/>
            <a:ext cx="949779" cy="519793"/>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userDrawn="1"/>
        </p:nvSpPr>
        <p:spPr>
          <a:xfrm>
            <a:off x="8041822" y="197128"/>
            <a:ext cx="949780" cy="261610"/>
          </a:xfrm>
          <a:prstGeom prst="rect">
            <a:avLst/>
          </a:prstGeom>
          <a:noFill/>
        </p:spPr>
        <p:txBody>
          <a:bodyPr wrap="square" rtlCol="0">
            <a:spAutoFit/>
          </a:bodyPr>
          <a:lstStyle/>
          <a:p>
            <a:pPr algn="ctr"/>
            <a:r>
              <a:rPr lang="en-US" sz="1100" b="0" dirty="0">
                <a:latin typeface="Tahoma" pitchFamily="34" charset="0"/>
                <a:ea typeface="Tahoma" pitchFamily="34" charset="0"/>
                <a:cs typeface="Tahoma" pitchFamily="34" charset="0"/>
              </a:rPr>
              <a:t>Prototype</a:t>
            </a:r>
          </a:p>
        </p:txBody>
      </p:sp>
      <p:pic>
        <p:nvPicPr>
          <p:cNvPr id="43" name="Picture 4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45" name="TextBox 44"/>
          <p:cNvSpPr txBox="1"/>
          <p:nvPr userDrawn="1"/>
        </p:nvSpPr>
        <p:spPr>
          <a:xfrm>
            <a:off x="5591173" y="3843864"/>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47" name="TextBox 46"/>
          <p:cNvSpPr txBox="1"/>
          <p:nvPr userDrawn="1"/>
        </p:nvSpPr>
        <p:spPr>
          <a:xfrm>
            <a:off x="900113" y="1363189"/>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48" name="TextBox 47"/>
          <p:cNvSpPr txBox="1"/>
          <p:nvPr userDrawn="1"/>
        </p:nvSpPr>
        <p:spPr>
          <a:xfrm>
            <a:off x="5591173" y="1365362"/>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49" name="TextBox 48"/>
          <p:cNvSpPr txBox="1"/>
          <p:nvPr userDrawn="1"/>
        </p:nvSpPr>
        <p:spPr>
          <a:xfrm>
            <a:off x="255985" y="3843864"/>
            <a:ext cx="400288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51" name="Straight Connector 50"/>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52" name="Straight Connector 51"/>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53" name="Content Placeholder 6"/>
          <p:cNvSpPr>
            <a:spLocks noGrp="1"/>
          </p:cNvSpPr>
          <p:nvPr>
            <p:ph sz="quarter" idx="36"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4"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5" name="Content Placeholder 6"/>
          <p:cNvSpPr>
            <a:spLocks noGrp="1"/>
          </p:cNvSpPr>
          <p:nvPr>
            <p:ph sz="quarter" idx="37"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6" name="Content Placeholder 6"/>
          <p:cNvSpPr>
            <a:spLocks noGrp="1"/>
          </p:cNvSpPr>
          <p:nvPr>
            <p:ph sz="quarter" idx="38"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7" name="TextBox 56"/>
          <p:cNvSpPr txBox="1"/>
          <p:nvPr userDrawn="1"/>
        </p:nvSpPr>
        <p:spPr>
          <a:xfrm>
            <a:off x="0" y="1124894"/>
            <a:ext cx="623887" cy="230832"/>
          </a:xfrm>
          <a:prstGeom prst="rect">
            <a:avLst/>
          </a:prstGeom>
          <a:noFill/>
        </p:spPr>
        <p:txBody>
          <a:bodyPr wrap="square" rtlCol="0">
            <a:spAutoFit/>
          </a:bodyPr>
          <a:lstStyle/>
          <a:p>
            <a:r>
              <a:rPr lang="en-US" sz="900" dirty="0">
                <a:latin typeface="+mn-lt"/>
              </a:rPr>
              <a:t>PE:</a:t>
            </a:r>
          </a:p>
        </p:txBody>
      </p:sp>
      <p:sp>
        <p:nvSpPr>
          <p:cNvPr id="58" name="TextBox 57"/>
          <p:cNvSpPr txBox="1"/>
          <p:nvPr userDrawn="1"/>
        </p:nvSpPr>
        <p:spPr>
          <a:xfrm>
            <a:off x="2215265" y="1124894"/>
            <a:ext cx="792555" cy="230832"/>
          </a:xfrm>
          <a:prstGeom prst="rect">
            <a:avLst/>
          </a:prstGeom>
          <a:noFill/>
        </p:spPr>
        <p:txBody>
          <a:bodyPr wrap="square" rtlCol="0">
            <a:spAutoFit/>
          </a:bodyPr>
          <a:lstStyle/>
          <a:p>
            <a:r>
              <a:rPr lang="en-US" sz="900" dirty="0">
                <a:latin typeface="+mn-lt"/>
              </a:rPr>
              <a:t>PROJECT:</a:t>
            </a:r>
          </a:p>
        </p:txBody>
      </p:sp>
      <p:sp>
        <p:nvSpPr>
          <p:cNvPr id="59" name="TextBox 58"/>
          <p:cNvSpPr txBox="1"/>
          <p:nvPr userDrawn="1"/>
        </p:nvSpPr>
        <p:spPr>
          <a:xfrm>
            <a:off x="4426414" y="1124894"/>
            <a:ext cx="1204913" cy="230832"/>
          </a:xfrm>
          <a:prstGeom prst="rect">
            <a:avLst/>
          </a:prstGeom>
          <a:noFill/>
        </p:spPr>
        <p:txBody>
          <a:bodyPr wrap="square" rtlCol="0">
            <a:spAutoFit/>
          </a:bodyPr>
          <a:lstStyle/>
          <a:p>
            <a:r>
              <a:rPr lang="en-US" sz="900" dirty="0">
                <a:latin typeface="+mn-lt"/>
              </a:rPr>
              <a:t>RDDS</a:t>
            </a:r>
            <a:r>
              <a:rPr lang="en-US" sz="900" baseline="0" dirty="0">
                <a:latin typeface="+mn-lt"/>
              </a:rPr>
              <a:t> PG #</a:t>
            </a:r>
            <a:r>
              <a:rPr lang="en-US" sz="900" dirty="0">
                <a:latin typeface="+mn-lt"/>
              </a:rPr>
              <a:t>:</a:t>
            </a:r>
          </a:p>
        </p:txBody>
      </p:sp>
      <p:sp>
        <p:nvSpPr>
          <p:cNvPr id="60" name="Text Placeholder 2"/>
          <p:cNvSpPr>
            <a:spLocks noGrp="1"/>
          </p:cNvSpPr>
          <p:nvPr>
            <p:ph type="body" sz="quarter" idx="21" hasCustomPrompt="1"/>
          </p:nvPr>
        </p:nvSpPr>
        <p:spPr>
          <a:xfrm>
            <a:off x="263522" y="1124894"/>
            <a:ext cx="2073278" cy="230832"/>
          </a:xfrm>
          <a:noFill/>
        </p:spPr>
        <p:txBody>
          <a:bodyPr wrap="square" lIns="45720" rtlCol="0">
            <a:spAutoFit/>
          </a:bodyPr>
          <a:lstStyle>
            <a:lvl1pPr>
              <a:defRPr lang="en-US" sz="900" baseline="0" dirty="0">
                <a:latin typeface="+mn-lt"/>
                <a:cs typeface="+mn-cs"/>
              </a:defRPr>
            </a:lvl1pPr>
          </a:lstStyle>
          <a:p>
            <a:pPr marL="0" lvl="0"/>
            <a:r>
              <a:rPr lang="en-US" dirty="0"/>
              <a:t>-</a:t>
            </a:r>
          </a:p>
        </p:txBody>
      </p:sp>
      <p:sp>
        <p:nvSpPr>
          <p:cNvPr id="61" name="Text Placeholder 2"/>
          <p:cNvSpPr>
            <a:spLocks noGrp="1"/>
          </p:cNvSpPr>
          <p:nvPr>
            <p:ph type="body" sz="quarter" idx="22" hasCustomPrompt="1"/>
          </p:nvPr>
        </p:nvSpPr>
        <p:spPr>
          <a:xfrm>
            <a:off x="2816425" y="1124894"/>
            <a:ext cx="188256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900" dirty="0">
                <a:latin typeface="+mn-lt"/>
                <a:cs typeface="+mn-cs"/>
              </a:defRPr>
            </a:lvl1pPr>
          </a:lstStyle>
          <a:p>
            <a:pPr marL="0" lvl="0"/>
            <a:r>
              <a:rPr lang="en-US" dirty="0"/>
              <a:t>-</a:t>
            </a:r>
          </a:p>
        </p:txBody>
      </p:sp>
      <p:sp>
        <p:nvSpPr>
          <p:cNvPr id="62" name="Text Placeholder 2"/>
          <p:cNvSpPr>
            <a:spLocks noGrp="1"/>
          </p:cNvSpPr>
          <p:nvPr>
            <p:ph type="body" sz="quarter" idx="23" hasCustomPrompt="1"/>
          </p:nvPr>
        </p:nvSpPr>
        <p:spPr>
          <a:xfrm>
            <a:off x="5132317" y="1124894"/>
            <a:ext cx="104034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marL="0" marR="0" indent="-342900" algn="l" defTabSz="914400" rtl="0" eaLnBrk="1" fontAlgn="auto" latinLnBrk="0" hangingPunct="1">
              <a:lnSpc>
                <a:spcPct val="100000"/>
              </a:lnSpc>
              <a:spcBef>
                <a:spcPct val="20000"/>
              </a:spcBef>
              <a:spcAft>
                <a:spcPts val="0"/>
              </a:spcAft>
              <a:buClrTx/>
              <a:buSzTx/>
              <a:buFont typeface="Arial" pitchFamily="34" charset="0"/>
              <a:buNone/>
              <a:tabLst/>
              <a:defRPr lang="en-US" sz="900" dirty="0">
                <a:latin typeface="+mn-lt"/>
                <a:cs typeface="+mn-cs"/>
              </a:defRPr>
            </a:lvl1pPr>
          </a:lstStyle>
          <a:p>
            <a:pPr marL="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a:t>
            </a:r>
          </a:p>
        </p:txBody>
      </p:sp>
      <p:sp>
        <p:nvSpPr>
          <p:cNvPr id="63" name="Text Placeholder 39"/>
          <p:cNvSpPr>
            <a:spLocks noGrp="1"/>
          </p:cNvSpPr>
          <p:nvPr>
            <p:ph type="body" sz="quarter" idx="15" hasCustomPrompt="1"/>
          </p:nvPr>
        </p:nvSpPr>
        <p:spPr>
          <a:xfrm>
            <a:off x="6848323"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4" name="Text Placeholder 39"/>
          <p:cNvSpPr>
            <a:spLocks noGrp="1"/>
          </p:cNvSpPr>
          <p:nvPr>
            <p:ph type="body" sz="quarter" idx="29" hasCustomPrompt="1"/>
          </p:nvPr>
        </p:nvSpPr>
        <p:spPr>
          <a:xfrm>
            <a:off x="7579596"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5" name="Text Placeholder 39"/>
          <p:cNvSpPr>
            <a:spLocks noGrp="1"/>
          </p:cNvSpPr>
          <p:nvPr>
            <p:ph type="body" sz="quarter" idx="30" hasCustomPrompt="1"/>
          </p:nvPr>
        </p:nvSpPr>
        <p:spPr>
          <a:xfrm>
            <a:off x="8313898"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6" name="Text Placeholder 39"/>
          <p:cNvSpPr>
            <a:spLocks noGrp="1"/>
          </p:cNvSpPr>
          <p:nvPr>
            <p:ph type="body" sz="quarter" idx="31" hasCustomPrompt="1"/>
          </p:nvPr>
        </p:nvSpPr>
        <p:spPr>
          <a:xfrm>
            <a:off x="6848323"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7" name="Text Placeholder 39"/>
          <p:cNvSpPr>
            <a:spLocks noGrp="1"/>
          </p:cNvSpPr>
          <p:nvPr>
            <p:ph type="body" sz="quarter" idx="32" hasCustomPrompt="1"/>
          </p:nvPr>
        </p:nvSpPr>
        <p:spPr>
          <a:xfrm>
            <a:off x="7579596"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8" name="Text Placeholder 39"/>
          <p:cNvSpPr>
            <a:spLocks noGrp="1"/>
          </p:cNvSpPr>
          <p:nvPr>
            <p:ph type="body" sz="quarter" idx="33" hasCustomPrompt="1"/>
          </p:nvPr>
        </p:nvSpPr>
        <p:spPr>
          <a:xfrm>
            <a:off x="8313898"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9" name="TextBox 68"/>
          <p:cNvSpPr txBox="1"/>
          <p:nvPr userDrawn="1"/>
        </p:nvSpPr>
        <p:spPr>
          <a:xfrm>
            <a:off x="8313898"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FY13</a:t>
            </a:r>
          </a:p>
        </p:txBody>
      </p:sp>
      <p:sp>
        <p:nvSpPr>
          <p:cNvPr id="70" name="TextBox 69"/>
          <p:cNvSpPr txBox="1"/>
          <p:nvPr userDrawn="1"/>
        </p:nvSpPr>
        <p:spPr>
          <a:xfrm>
            <a:off x="7579596"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FY12</a:t>
            </a:r>
          </a:p>
        </p:txBody>
      </p:sp>
      <p:sp>
        <p:nvSpPr>
          <p:cNvPr id="71" name="TextBox 70"/>
          <p:cNvSpPr txBox="1"/>
          <p:nvPr userDrawn="1"/>
        </p:nvSpPr>
        <p:spPr>
          <a:xfrm>
            <a:off x="6848323"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FY11</a:t>
            </a:r>
          </a:p>
        </p:txBody>
      </p:sp>
      <p:sp>
        <p:nvSpPr>
          <p:cNvPr id="72" name="TextBox 71"/>
          <p:cNvSpPr txBox="1"/>
          <p:nvPr userDrawn="1"/>
        </p:nvSpPr>
        <p:spPr>
          <a:xfrm>
            <a:off x="6114145"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PROJECT</a:t>
            </a:r>
          </a:p>
        </p:txBody>
      </p:sp>
      <p:sp>
        <p:nvSpPr>
          <p:cNvPr id="73" name="Text Placeholder 39"/>
          <p:cNvSpPr>
            <a:spLocks noGrp="1"/>
          </p:cNvSpPr>
          <p:nvPr>
            <p:ph type="body" sz="quarter" idx="34" hasCustomPrompt="1"/>
          </p:nvPr>
        </p:nvSpPr>
        <p:spPr>
          <a:xfrm>
            <a:off x="6114145"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74" name="Text Placeholder 39"/>
          <p:cNvSpPr>
            <a:spLocks noGrp="1"/>
          </p:cNvSpPr>
          <p:nvPr>
            <p:ph type="body" sz="quarter" idx="35" hasCustomPrompt="1"/>
          </p:nvPr>
        </p:nvSpPr>
        <p:spPr>
          <a:xfrm>
            <a:off x="6114145"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76" name="Text Placeholder 39"/>
          <p:cNvSpPr>
            <a:spLocks noGrp="1"/>
          </p:cNvSpPr>
          <p:nvPr>
            <p:ph type="body" sz="quarter" idx="39" hasCustomPrompt="1"/>
          </p:nvPr>
        </p:nvSpPr>
        <p:spPr>
          <a:xfrm>
            <a:off x="6848323"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7" name="Text Placeholder 39"/>
          <p:cNvSpPr>
            <a:spLocks noGrp="1"/>
          </p:cNvSpPr>
          <p:nvPr>
            <p:ph type="body" sz="quarter" idx="40" hasCustomPrompt="1"/>
          </p:nvPr>
        </p:nvSpPr>
        <p:spPr>
          <a:xfrm>
            <a:off x="757996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8" name="Text Placeholder 39"/>
          <p:cNvSpPr>
            <a:spLocks noGrp="1"/>
          </p:cNvSpPr>
          <p:nvPr>
            <p:ph type="body" sz="quarter" idx="41" hasCustomPrompt="1"/>
          </p:nvPr>
        </p:nvSpPr>
        <p:spPr>
          <a:xfrm>
            <a:off x="8314267"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9" name="Text Placeholder 39"/>
          <p:cNvSpPr>
            <a:spLocks noGrp="1"/>
          </p:cNvSpPr>
          <p:nvPr>
            <p:ph type="body" sz="quarter" idx="42" hasCustomPrompt="1"/>
          </p:nvPr>
        </p:nvSpPr>
        <p:spPr>
          <a:xfrm>
            <a:off x="611414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cxnSp>
        <p:nvCxnSpPr>
          <p:cNvPr id="75" name="Straight Connector 74"/>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80"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81"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150308564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RO_Update_Field Demonstration_3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40" name="Rectangle 39"/>
          <p:cNvSpPr/>
          <p:nvPr userDrawn="1"/>
        </p:nvSpPr>
        <p:spPr>
          <a:xfrm>
            <a:off x="8041821" y="76201"/>
            <a:ext cx="949779" cy="519793"/>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userDrawn="1"/>
        </p:nvSpPr>
        <p:spPr>
          <a:xfrm>
            <a:off x="7968346" y="123651"/>
            <a:ext cx="1102180" cy="415498"/>
          </a:xfrm>
          <a:prstGeom prst="rect">
            <a:avLst/>
          </a:prstGeom>
          <a:noFill/>
        </p:spPr>
        <p:txBody>
          <a:bodyPr wrap="square" rtlCol="0">
            <a:spAutoFit/>
          </a:bodyPr>
          <a:lstStyle/>
          <a:p>
            <a:pPr algn="ctr"/>
            <a:r>
              <a:rPr lang="en-US" sz="1050" b="0" dirty="0">
                <a:latin typeface="Tahoma" pitchFamily="34" charset="0"/>
                <a:ea typeface="Tahoma" pitchFamily="34" charset="0"/>
                <a:cs typeface="Tahoma" pitchFamily="34" charset="0"/>
              </a:rPr>
              <a:t>Field</a:t>
            </a:r>
          </a:p>
          <a:p>
            <a:pPr algn="ctr"/>
            <a:r>
              <a:rPr lang="en-US" sz="1050" b="0" dirty="0">
                <a:latin typeface="Tahoma" pitchFamily="34" charset="0"/>
                <a:ea typeface="Tahoma" pitchFamily="34" charset="0"/>
                <a:cs typeface="Tahoma" pitchFamily="34" charset="0"/>
              </a:rPr>
              <a:t>Demonstration</a:t>
            </a:r>
          </a:p>
        </p:txBody>
      </p:sp>
      <p:pic>
        <p:nvPicPr>
          <p:cNvPr id="43" name="Picture 4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45" name="TextBox 44"/>
          <p:cNvSpPr txBox="1"/>
          <p:nvPr userDrawn="1"/>
        </p:nvSpPr>
        <p:spPr>
          <a:xfrm>
            <a:off x="5591173" y="3843864"/>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47" name="TextBox 46"/>
          <p:cNvSpPr txBox="1"/>
          <p:nvPr userDrawn="1"/>
        </p:nvSpPr>
        <p:spPr>
          <a:xfrm>
            <a:off x="900113" y="1363189"/>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48" name="TextBox 47"/>
          <p:cNvSpPr txBox="1"/>
          <p:nvPr userDrawn="1"/>
        </p:nvSpPr>
        <p:spPr>
          <a:xfrm>
            <a:off x="5591173" y="1365362"/>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49" name="TextBox 48"/>
          <p:cNvSpPr txBox="1"/>
          <p:nvPr userDrawn="1"/>
        </p:nvSpPr>
        <p:spPr>
          <a:xfrm>
            <a:off x="255985" y="3843864"/>
            <a:ext cx="400288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51" name="Straight Connector 50"/>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52" name="Straight Connector 51"/>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53" name="Content Placeholder 6"/>
          <p:cNvSpPr>
            <a:spLocks noGrp="1"/>
          </p:cNvSpPr>
          <p:nvPr>
            <p:ph sz="quarter" idx="36"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4"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5" name="Content Placeholder 6"/>
          <p:cNvSpPr>
            <a:spLocks noGrp="1"/>
          </p:cNvSpPr>
          <p:nvPr>
            <p:ph sz="quarter" idx="37"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6" name="Content Placeholder 6"/>
          <p:cNvSpPr>
            <a:spLocks noGrp="1"/>
          </p:cNvSpPr>
          <p:nvPr>
            <p:ph sz="quarter" idx="38"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7" name="TextBox 56"/>
          <p:cNvSpPr txBox="1"/>
          <p:nvPr userDrawn="1"/>
        </p:nvSpPr>
        <p:spPr>
          <a:xfrm>
            <a:off x="0" y="1124894"/>
            <a:ext cx="623887" cy="230832"/>
          </a:xfrm>
          <a:prstGeom prst="rect">
            <a:avLst/>
          </a:prstGeom>
          <a:noFill/>
        </p:spPr>
        <p:txBody>
          <a:bodyPr wrap="square" rtlCol="0">
            <a:spAutoFit/>
          </a:bodyPr>
          <a:lstStyle/>
          <a:p>
            <a:r>
              <a:rPr lang="en-US" sz="900" dirty="0">
                <a:latin typeface="+mn-lt"/>
              </a:rPr>
              <a:t>PE:</a:t>
            </a:r>
          </a:p>
        </p:txBody>
      </p:sp>
      <p:sp>
        <p:nvSpPr>
          <p:cNvPr id="58" name="TextBox 57"/>
          <p:cNvSpPr txBox="1"/>
          <p:nvPr userDrawn="1"/>
        </p:nvSpPr>
        <p:spPr>
          <a:xfrm>
            <a:off x="2215265" y="1124894"/>
            <a:ext cx="792555" cy="230832"/>
          </a:xfrm>
          <a:prstGeom prst="rect">
            <a:avLst/>
          </a:prstGeom>
          <a:noFill/>
        </p:spPr>
        <p:txBody>
          <a:bodyPr wrap="square" rtlCol="0">
            <a:spAutoFit/>
          </a:bodyPr>
          <a:lstStyle/>
          <a:p>
            <a:r>
              <a:rPr lang="en-US" sz="900" dirty="0">
                <a:latin typeface="+mn-lt"/>
              </a:rPr>
              <a:t>PROJECT:</a:t>
            </a:r>
          </a:p>
        </p:txBody>
      </p:sp>
      <p:sp>
        <p:nvSpPr>
          <p:cNvPr id="59" name="TextBox 58"/>
          <p:cNvSpPr txBox="1"/>
          <p:nvPr userDrawn="1"/>
        </p:nvSpPr>
        <p:spPr>
          <a:xfrm>
            <a:off x="4426414" y="1124894"/>
            <a:ext cx="1204913" cy="230832"/>
          </a:xfrm>
          <a:prstGeom prst="rect">
            <a:avLst/>
          </a:prstGeom>
          <a:noFill/>
        </p:spPr>
        <p:txBody>
          <a:bodyPr wrap="square" rtlCol="0">
            <a:spAutoFit/>
          </a:bodyPr>
          <a:lstStyle/>
          <a:p>
            <a:r>
              <a:rPr lang="en-US" sz="900" dirty="0">
                <a:latin typeface="+mn-lt"/>
              </a:rPr>
              <a:t>RDDS</a:t>
            </a:r>
            <a:r>
              <a:rPr lang="en-US" sz="900" baseline="0" dirty="0">
                <a:latin typeface="+mn-lt"/>
              </a:rPr>
              <a:t> PG #</a:t>
            </a:r>
            <a:r>
              <a:rPr lang="en-US" sz="900" dirty="0">
                <a:latin typeface="+mn-lt"/>
              </a:rPr>
              <a:t>:</a:t>
            </a:r>
          </a:p>
        </p:txBody>
      </p:sp>
      <p:sp>
        <p:nvSpPr>
          <p:cNvPr id="60" name="Text Placeholder 2"/>
          <p:cNvSpPr>
            <a:spLocks noGrp="1"/>
          </p:cNvSpPr>
          <p:nvPr>
            <p:ph type="body" sz="quarter" idx="21" hasCustomPrompt="1"/>
          </p:nvPr>
        </p:nvSpPr>
        <p:spPr>
          <a:xfrm>
            <a:off x="263522" y="1124894"/>
            <a:ext cx="2073278" cy="230832"/>
          </a:xfrm>
          <a:noFill/>
        </p:spPr>
        <p:txBody>
          <a:bodyPr wrap="square" lIns="45720" rtlCol="0">
            <a:spAutoFit/>
          </a:bodyPr>
          <a:lstStyle>
            <a:lvl1pPr>
              <a:defRPr lang="en-US" sz="900" baseline="0" dirty="0">
                <a:latin typeface="+mn-lt"/>
                <a:cs typeface="+mn-cs"/>
              </a:defRPr>
            </a:lvl1pPr>
          </a:lstStyle>
          <a:p>
            <a:pPr marL="0" lvl="0"/>
            <a:r>
              <a:rPr lang="en-US" dirty="0"/>
              <a:t>-</a:t>
            </a:r>
          </a:p>
        </p:txBody>
      </p:sp>
      <p:sp>
        <p:nvSpPr>
          <p:cNvPr id="61" name="Text Placeholder 2"/>
          <p:cNvSpPr>
            <a:spLocks noGrp="1"/>
          </p:cNvSpPr>
          <p:nvPr>
            <p:ph type="body" sz="quarter" idx="22" hasCustomPrompt="1"/>
          </p:nvPr>
        </p:nvSpPr>
        <p:spPr>
          <a:xfrm>
            <a:off x="2816425" y="1124894"/>
            <a:ext cx="188256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900" dirty="0">
                <a:latin typeface="+mn-lt"/>
                <a:cs typeface="+mn-cs"/>
              </a:defRPr>
            </a:lvl1pPr>
          </a:lstStyle>
          <a:p>
            <a:pPr marL="0" lvl="0"/>
            <a:r>
              <a:rPr lang="en-US" dirty="0"/>
              <a:t>-</a:t>
            </a:r>
          </a:p>
        </p:txBody>
      </p:sp>
      <p:sp>
        <p:nvSpPr>
          <p:cNvPr id="62" name="Text Placeholder 2"/>
          <p:cNvSpPr>
            <a:spLocks noGrp="1"/>
          </p:cNvSpPr>
          <p:nvPr>
            <p:ph type="body" sz="quarter" idx="23" hasCustomPrompt="1"/>
          </p:nvPr>
        </p:nvSpPr>
        <p:spPr>
          <a:xfrm>
            <a:off x="5132317" y="1124894"/>
            <a:ext cx="104034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marL="0" marR="0" indent="-342900" algn="l" defTabSz="914400" rtl="0" eaLnBrk="1" fontAlgn="auto" latinLnBrk="0" hangingPunct="1">
              <a:lnSpc>
                <a:spcPct val="100000"/>
              </a:lnSpc>
              <a:spcBef>
                <a:spcPct val="20000"/>
              </a:spcBef>
              <a:spcAft>
                <a:spcPts val="0"/>
              </a:spcAft>
              <a:buClrTx/>
              <a:buSzTx/>
              <a:buFont typeface="Arial" pitchFamily="34" charset="0"/>
              <a:buNone/>
              <a:tabLst/>
              <a:defRPr lang="en-US" sz="900" dirty="0">
                <a:latin typeface="+mn-lt"/>
                <a:cs typeface="+mn-cs"/>
              </a:defRPr>
            </a:lvl1pPr>
          </a:lstStyle>
          <a:p>
            <a:pPr marL="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a:t>
            </a:r>
          </a:p>
        </p:txBody>
      </p:sp>
      <p:sp>
        <p:nvSpPr>
          <p:cNvPr id="63" name="Text Placeholder 39"/>
          <p:cNvSpPr>
            <a:spLocks noGrp="1"/>
          </p:cNvSpPr>
          <p:nvPr>
            <p:ph type="body" sz="quarter" idx="15" hasCustomPrompt="1"/>
          </p:nvPr>
        </p:nvSpPr>
        <p:spPr>
          <a:xfrm>
            <a:off x="6848323"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4" name="Text Placeholder 39"/>
          <p:cNvSpPr>
            <a:spLocks noGrp="1"/>
          </p:cNvSpPr>
          <p:nvPr>
            <p:ph type="body" sz="quarter" idx="29" hasCustomPrompt="1"/>
          </p:nvPr>
        </p:nvSpPr>
        <p:spPr>
          <a:xfrm>
            <a:off x="7579596"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5" name="Text Placeholder 39"/>
          <p:cNvSpPr>
            <a:spLocks noGrp="1"/>
          </p:cNvSpPr>
          <p:nvPr>
            <p:ph type="body" sz="quarter" idx="30" hasCustomPrompt="1"/>
          </p:nvPr>
        </p:nvSpPr>
        <p:spPr>
          <a:xfrm>
            <a:off x="8313898"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6" name="Text Placeholder 39"/>
          <p:cNvSpPr>
            <a:spLocks noGrp="1"/>
          </p:cNvSpPr>
          <p:nvPr>
            <p:ph type="body" sz="quarter" idx="31" hasCustomPrompt="1"/>
          </p:nvPr>
        </p:nvSpPr>
        <p:spPr>
          <a:xfrm>
            <a:off x="6848323"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7" name="Text Placeholder 39"/>
          <p:cNvSpPr>
            <a:spLocks noGrp="1"/>
          </p:cNvSpPr>
          <p:nvPr>
            <p:ph type="body" sz="quarter" idx="32" hasCustomPrompt="1"/>
          </p:nvPr>
        </p:nvSpPr>
        <p:spPr>
          <a:xfrm>
            <a:off x="7579596"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8" name="Text Placeholder 39"/>
          <p:cNvSpPr>
            <a:spLocks noGrp="1"/>
          </p:cNvSpPr>
          <p:nvPr>
            <p:ph type="body" sz="quarter" idx="33" hasCustomPrompt="1"/>
          </p:nvPr>
        </p:nvSpPr>
        <p:spPr>
          <a:xfrm>
            <a:off x="8313898"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9" name="TextBox 68"/>
          <p:cNvSpPr txBox="1"/>
          <p:nvPr userDrawn="1"/>
        </p:nvSpPr>
        <p:spPr>
          <a:xfrm>
            <a:off x="8313898"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FY13</a:t>
            </a:r>
          </a:p>
        </p:txBody>
      </p:sp>
      <p:sp>
        <p:nvSpPr>
          <p:cNvPr id="70" name="TextBox 69"/>
          <p:cNvSpPr txBox="1"/>
          <p:nvPr userDrawn="1"/>
        </p:nvSpPr>
        <p:spPr>
          <a:xfrm>
            <a:off x="7579596"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FY12</a:t>
            </a:r>
          </a:p>
        </p:txBody>
      </p:sp>
      <p:sp>
        <p:nvSpPr>
          <p:cNvPr id="71" name="TextBox 70"/>
          <p:cNvSpPr txBox="1"/>
          <p:nvPr userDrawn="1"/>
        </p:nvSpPr>
        <p:spPr>
          <a:xfrm>
            <a:off x="6848323"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FY11</a:t>
            </a:r>
          </a:p>
        </p:txBody>
      </p:sp>
      <p:sp>
        <p:nvSpPr>
          <p:cNvPr id="72" name="TextBox 71"/>
          <p:cNvSpPr txBox="1"/>
          <p:nvPr userDrawn="1"/>
        </p:nvSpPr>
        <p:spPr>
          <a:xfrm>
            <a:off x="6114145"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PROJECT</a:t>
            </a:r>
          </a:p>
        </p:txBody>
      </p:sp>
      <p:sp>
        <p:nvSpPr>
          <p:cNvPr id="73" name="Text Placeholder 39"/>
          <p:cNvSpPr>
            <a:spLocks noGrp="1"/>
          </p:cNvSpPr>
          <p:nvPr>
            <p:ph type="body" sz="quarter" idx="34" hasCustomPrompt="1"/>
          </p:nvPr>
        </p:nvSpPr>
        <p:spPr>
          <a:xfrm>
            <a:off x="6114145"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74" name="Text Placeholder 39"/>
          <p:cNvSpPr>
            <a:spLocks noGrp="1"/>
          </p:cNvSpPr>
          <p:nvPr>
            <p:ph type="body" sz="quarter" idx="35" hasCustomPrompt="1"/>
          </p:nvPr>
        </p:nvSpPr>
        <p:spPr>
          <a:xfrm>
            <a:off x="6114145"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76" name="Text Placeholder 39"/>
          <p:cNvSpPr>
            <a:spLocks noGrp="1"/>
          </p:cNvSpPr>
          <p:nvPr>
            <p:ph type="body" sz="quarter" idx="39" hasCustomPrompt="1"/>
          </p:nvPr>
        </p:nvSpPr>
        <p:spPr>
          <a:xfrm>
            <a:off x="6848323"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7" name="Text Placeholder 39"/>
          <p:cNvSpPr>
            <a:spLocks noGrp="1"/>
          </p:cNvSpPr>
          <p:nvPr>
            <p:ph type="body" sz="quarter" idx="40" hasCustomPrompt="1"/>
          </p:nvPr>
        </p:nvSpPr>
        <p:spPr>
          <a:xfrm>
            <a:off x="757996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8" name="Text Placeholder 39"/>
          <p:cNvSpPr>
            <a:spLocks noGrp="1"/>
          </p:cNvSpPr>
          <p:nvPr>
            <p:ph type="body" sz="quarter" idx="41" hasCustomPrompt="1"/>
          </p:nvPr>
        </p:nvSpPr>
        <p:spPr>
          <a:xfrm>
            <a:off x="8314267"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9" name="Text Placeholder 39"/>
          <p:cNvSpPr>
            <a:spLocks noGrp="1"/>
          </p:cNvSpPr>
          <p:nvPr>
            <p:ph type="body" sz="quarter" idx="42" hasCustomPrompt="1"/>
          </p:nvPr>
        </p:nvSpPr>
        <p:spPr>
          <a:xfrm>
            <a:off x="611414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cxnSp>
        <p:nvCxnSpPr>
          <p:cNvPr id="75" name="Straight Connector 74"/>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80"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81"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19685873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_and_Content_Vert">
    <p:spTree>
      <p:nvGrpSpPr>
        <p:cNvPr id="1" name=""/>
        <p:cNvGrpSpPr/>
        <p:nvPr/>
      </p:nvGrpSpPr>
      <p:grpSpPr>
        <a:xfrm>
          <a:off x="0" y="0"/>
          <a:ext cx="0" cy="0"/>
          <a:chOff x="0" y="0"/>
          <a:chExt cx="0" cy="0"/>
        </a:xfrm>
      </p:grpSpPr>
      <p:sp>
        <p:nvSpPr>
          <p:cNvPr id="5" name="Content Placeholder 10"/>
          <p:cNvSpPr>
            <a:spLocks noGrp="1"/>
          </p:cNvSpPr>
          <p:nvPr>
            <p:ph sz="quarter" idx="13"/>
          </p:nvPr>
        </p:nvSpPr>
        <p:spPr>
          <a:xfrm rot="5400000">
            <a:off x="1152522" y="-142872"/>
            <a:ext cx="6400803" cy="7143751"/>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vl2pPr>
            <a:lvl3pPr marL="1143000" indent="-228600">
              <a:buFont typeface="Arial" pitchFamily="34" charset="0"/>
              <a:buChar char="•"/>
              <a:defRPr sz="1400"/>
            </a:lvl3pPr>
            <a:lvl4pPr marL="1600200" indent="-228600">
              <a:buFont typeface="Arial" pitchFamily="34" charset="0"/>
              <a:buChar char="•"/>
              <a:defRPr sz="1300"/>
            </a:lvl4pPr>
            <a:lvl5pPr marL="2057400" indent="-228600">
              <a:buFont typeface="Arial" pitchFamily="34" charset="0"/>
              <a:buChar char="•"/>
              <a:defRPr sz="13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0"/>
          </p:nvPr>
        </p:nvSpPr>
        <p:spPr>
          <a:xfrm rot="5400000">
            <a:off x="-2528935" y="3278187"/>
            <a:ext cx="5546817" cy="298450"/>
          </a:xfrm>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a:xfrm rot="5400000">
            <a:off x="-23720" y="6357843"/>
            <a:ext cx="530038" cy="292102"/>
          </a:xfrm>
        </p:spPr>
        <p:txBody>
          <a:bodyPr/>
          <a:lstStyle/>
          <a:p>
            <a:pPr>
              <a:defRPr/>
            </a:pPr>
            <a:fld id="{231CC523-8BC6-4921-807A-66BD262F34AB}" type="slidenum">
              <a:rPr lang="en-US" smtClean="0"/>
              <a:pPr>
                <a:defRPr/>
              </a:pPr>
              <a:t>‹#›</a:t>
            </a:fld>
            <a:endParaRPr lang="en-US"/>
          </a:p>
        </p:txBody>
      </p:sp>
      <p:sp>
        <p:nvSpPr>
          <p:cNvPr id="6" name="Title 1"/>
          <p:cNvSpPr>
            <a:spLocks noGrp="1"/>
          </p:cNvSpPr>
          <p:nvPr>
            <p:ph type="ctrTitle"/>
          </p:nvPr>
        </p:nvSpPr>
        <p:spPr>
          <a:xfrm rot="5400000">
            <a:off x="6100764" y="3695703"/>
            <a:ext cx="5191125" cy="676275"/>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cxnSp>
        <p:nvCxnSpPr>
          <p:cNvPr id="7" name="Straight Connector 6"/>
          <p:cNvCxnSpPr>
            <a:cxnSpLocks noChangeShapeType="1"/>
          </p:cNvCxnSpPr>
          <p:nvPr userDrawn="1"/>
        </p:nvCxnSpPr>
        <p:spPr bwMode="auto">
          <a:xfrm flipH="1">
            <a:off x="8266909" y="228600"/>
            <a:ext cx="1588" cy="6410325"/>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8156508" y="374048"/>
            <a:ext cx="1085438" cy="655071"/>
          </a:xfrm>
          <a:prstGeom prst="rect">
            <a:avLst/>
          </a:prstGeom>
        </p:spPr>
      </p:pic>
    </p:spTree>
    <p:extLst>
      <p:ext uri="{BB962C8B-B14F-4D97-AF65-F5344CB8AC3E}">
        <p14:creationId xmlns:p14="http://schemas.microsoft.com/office/powerpoint/2010/main" val="773747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_Slide_Subtitl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itle 1"/>
          <p:cNvSpPr>
            <a:spLocks noGrp="1"/>
          </p:cNvSpPr>
          <p:nvPr>
            <p:ph type="ctrTitle"/>
          </p:nvPr>
        </p:nvSpPr>
        <p:spPr>
          <a:xfrm>
            <a:off x="685800" y="2514600"/>
            <a:ext cx="7772400" cy="914400"/>
          </a:xfrm>
        </p:spPr>
        <p:txBody>
          <a:bodyPr/>
          <a:lstStyle>
            <a:lvl1pPr algn="ctr">
              <a:defRPr sz="2200" b="0">
                <a:latin typeface="Tahoma" pitchFamily="34" charset="0"/>
                <a:ea typeface="Tahoma" pitchFamily="34" charset="0"/>
                <a:cs typeface="Tahoma" pitchFamily="34" charset="0"/>
              </a:defRPr>
            </a:lvl1pPr>
          </a:lstStyle>
          <a:p>
            <a:r>
              <a:rPr lang="en-US"/>
              <a:t>Click to edit Master title style</a:t>
            </a:r>
            <a:endParaRPr lang="en-US" dirty="0"/>
          </a:p>
        </p:txBody>
      </p:sp>
      <p:cxnSp>
        <p:nvCxnSpPr>
          <p:cNvPr id="6" name="Straight Connector 5"/>
          <p:cNvCxnSpPr>
            <a:cxnSpLocks noChangeShapeType="1"/>
          </p:cNvCxnSpPr>
          <p:nvPr userDrawn="1"/>
        </p:nvCxnSpPr>
        <p:spPr bwMode="auto">
          <a:xfrm>
            <a:off x="381000" y="3198815"/>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sp>
        <p:nvSpPr>
          <p:cNvPr id="8" name="Text Placeholder 3"/>
          <p:cNvSpPr>
            <a:spLocks noGrp="1"/>
          </p:cNvSpPr>
          <p:nvPr>
            <p:ph type="body" sz="quarter" idx="12" hasCustomPrompt="1"/>
          </p:nvPr>
        </p:nvSpPr>
        <p:spPr>
          <a:xfrm>
            <a:off x="685800" y="3352798"/>
            <a:ext cx="7772400" cy="465138"/>
          </a:xfrm>
        </p:spPr>
        <p:txBody>
          <a:bodyPr/>
          <a:lstStyle>
            <a:lvl1pPr algn="ctr">
              <a:defRPr sz="1800">
                <a:solidFill>
                  <a:schemeClr val="bg1">
                    <a:lumMod val="65000"/>
                  </a:schemeClr>
                </a:solidFill>
              </a:defRPr>
            </a:lvl1pPr>
          </a:lstStyle>
          <a:p>
            <a:pPr lvl="0"/>
            <a:r>
              <a:rPr lang="en-US" dirty="0"/>
              <a:t>Click to add subtitle</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Tree>
    <p:extLst>
      <p:ext uri="{BB962C8B-B14F-4D97-AF65-F5344CB8AC3E}">
        <p14:creationId xmlns:p14="http://schemas.microsoft.com/office/powerpoint/2010/main" val="3234112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_Hea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itle 1"/>
          <p:cNvSpPr>
            <a:spLocks noGrp="1"/>
          </p:cNvSpPr>
          <p:nvPr>
            <p:ph type="ctrTitle" hasCustomPrompt="1"/>
          </p:nvPr>
        </p:nvSpPr>
        <p:spPr>
          <a:xfrm>
            <a:off x="657225" y="4329372"/>
            <a:ext cx="7772400" cy="1461828"/>
          </a:xfrm>
        </p:spPr>
        <p:txBody>
          <a:bodyPr anchor="t"/>
          <a:lstStyle>
            <a:lvl1pPr algn="l">
              <a:defRPr sz="2400" b="1" baseline="0">
                <a:latin typeface="Tahoma" pitchFamily="34" charset="0"/>
                <a:ea typeface="Tahoma" pitchFamily="34" charset="0"/>
                <a:cs typeface="Tahoma" pitchFamily="34" charset="0"/>
              </a:defRPr>
            </a:lvl1pPr>
          </a:lstStyle>
          <a:p>
            <a:r>
              <a:rPr lang="en-US" dirty="0"/>
              <a:t>CLICK TO EDIT MASTER TITLE STYLE</a:t>
            </a:r>
          </a:p>
        </p:txBody>
      </p:sp>
      <p:cxnSp>
        <p:nvCxnSpPr>
          <p:cNvPr id="6" name="Straight Connector 5"/>
          <p:cNvCxnSpPr>
            <a:cxnSpLocks noChangeShapeType="1"/>
          </p:cNvCxnSpPr>
          <p:nvPr userDrawn="1"/>
        </p:nvCxnSpPr>
        <p:spPr bwMode="auto">
          <a:xfrm>
            <a:off x="381000" y="4341815"/>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sp>
        <p:nvSpPr>
          <p:cNvPr id="7" name="Text Placeholder 3"/>
          <p:cNvSpPr>
            <a:spLocks noGrp="1"/>
          </p:cNvSpPr>
          <p:nvPr>
            <p:ph type="body" sz="quarter" idx="12"/>
          </p:nvPr>
        </p:nvSpPr>
        <p:spPr>
          <a:xfrm>
            <a:off x="669472" y="2954111"/>
            <a:ext cx="7772400" cy="1379538"/>
          </a:xfrm>
        </p:spPr>
        <p:txBody>
          <a:bodyPr anchor="b"/>
          <a:lstStyle>
            <a:lvl1pPr algn="l">
              <a:defRPr sz="1800">
                <a:solidFill>
                  <a:schemeClr val="bg1">
                    <a:lumMod val="65000"/>
                  </a:schemeClr>
                </a:solidFill>
              </a:defRPr>
            </a:lvl1pPr>
          </a:lstStyle>
          <a:p>
            <a:pPr lvl="0"/>
            <a:r>
              <a:rPr lang="en-US"/>
              <a:t>Click to edit Master text styles</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Tree>
    <p:extLst>
      <p:ext uri="{BB962C8B-B14F-4D97-AF65-F5344CB8AC3E}">
        <p14:creationId xmlns:p14="http://schemas.microsoft.com/office/powerpoint/2010/main" val="3794376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_and_Conten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10"/>
          <p:cNvSpPr>
            <a:spLocks noGrp="1"/>
          </p:cNvSpPr>
          <p:nvPr>
            <p:ph sz="quarter" idx="13"/>
          </p:nvPr>
        </p:nvSpPr>
        <p:spPr>
          <a:xfrm>
            <a:off x="419100" y="1143000"/>
            <a:ext cx="8305800" cy="5334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vl2pPr>
            <a:lvl3pPr marL="1143000" indent="-228600">
              <a:buFont typeface="Arial" pitchFamily="34" charset="0"/>
              <a:buChar char="•"/>
              <a:defRPr sz="1400"/>
            </a:lvl3pPr>
            <a:lvl4pPr marL="1600200" indent="-228600">
              <a:buFont typeface="Arial" pitchFamily="34" charset="0"/>
              <a:buChar char="•"/>
              <a:defRPr sz="1300"/>
            </a:lvl4pPr>
            <a:lvl5pPr marL="2057400" indent="-228600">
              <a:buFont typeface="Arial" pitchFamily="34" charset="0"/>
              <a:buChar char="•"/>
              <a:defRPr sz="13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1"/>
          <p:cNvSpPr>
            <a:spLocks noGrp="1"/>
          </p:cNvSpPr>
          <p:nvPr>
            <p:ph type="ctrTitle"/>
          </p:nvPr>
        </p:nvSpPr>
        <p:spPr>
          <a:xfrm>
            <a:off x="1622425" y="151418"/>
            <a:ext cx="7140575"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cxnSp>
        <p:nvCxnSpPr>
          <p:cNvPr id="7" name="Straight Connector 6"/>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Tree>
    <p:extLst>
      <p:ext uri="{BB962C8B-B14F-4D97-AF65-F5344CB8AC3E}">
        <p14:creationId xmlns:p14="http://schemas.microsoft.com/office/powerpoint/2010/main" val="3871907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ogo_and_Title_Only">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cxnSp>
        <p:nvCxnSpPr>
          <p:cNvPr id="6" name="Straight Connector 5"/>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7" name="Title 1"/>
          <p:cNvSpPr>
            <a:spLocks noGrp="1"/>
          </p:cNvSpPr>
          <p:nvPr>
            <p:ph type="ctrTitle"/>
          </p:nvPr>
        </p:nvSpPr>
        <p:spPr>
          <a:xfrm>
            <a:off x="1622425" y="151418"/>
            <a:ext cx="7140575"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311463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_Two_Row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3"/>
          </p:nvPr>
        </p:nvSpPr>
        <p:spPr>
          <a:xfrm>
            <a:off x="457200" y="1066800"/>
            <a:ext cx="83058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sz="quarter" idx="14"/>
          </p:nvPr>
        </p:nvSpPr>
        <p:spPr>
          <a:xfrm>
            <a:off x="457200" y="3581400"/>
            <a:ext cx="83058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9" name="Title 1"/>
          <p:cNvSpPr>
            <a:spLocks noGrp="1"/>
          </p:cNvSpPr>
          <p:nvPr>
            <p:ph type="ctrTitle"/>
          </p:nvPr>
        </p:nvSpPr>
        <p:spPr>
          <a:xfrm>
            <a:off x="1619250" y="151418"/>
            <a:ext cx="7143750"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3282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_Two_Column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3"/>
          </p:nvPr>
        </p:nvSpPr>
        <p:spPr>
          <a:xfrm>
            <a:off x="457200" y="1066800"/>
            <a:ext cx="40386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sz="quarter" idx="14"/>
          </p:nvPr>
        </p:nvSpPr>
        <p:spPr>
          <a:xfrm>
            <a:off x="4648200" y="1066800"/>
            <a:ext cx="40386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9" name="Title 1"/>
          <p:cNvSpPr>
            <a:spLocks noGrp="1"/>
          </p:cNvSpPr>
          <p:nvPr>
            <p:ph type="ctrTitle"/>
          </p:nvPr>
        </p:nvSpPr>
        <p:spPr>
          <a:xfrm>
            <a:off x="1622424" y="151418"/>
            <a:ext cx="7140575"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914958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_Three_Column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3"/>
          </p:nvPr>
        </p:nvSpPr>
        <p:spPr>
          <a:xfrm>
            <a:off x="457200" y="1066800"/>
            <a:ext cx="26670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sz="quarter" idx="14"/>
          </p:nvPr>
        </p:nvSpPr>
        <p:spPr>
          <a:xfrm>
            <a:off x="3276600" y="1066800"/>
            <a:ext cx="26670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p:cNvSpPr>
            <a:spLocks noGrp="1"/>
          </p:cNvSpPr>
          <p:nvPr>
            <p:ph sz="quarter" idx="15"/>
          </p:nvPr>
        </p:nvSpPr>
        <p:spPr>
          <a:xfrm>
            <a:off x="6096000" y="1066800"/>
            <a:ext cx="26670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10" name="Title 1"/>
          <p:cNvSpPr>
            <a:spLocks noGrp="1"/>
          </p:cNvSpPr>
          <p:nvPr>
            <p:ph type="ctrTitle"/>
          </p:nvPr>
        </p:nvSpPr>
        <p:spPr>
          <a:xfrm>
            <a:off x="1622854" y="151418"/>
            <a:ext cx="7140146"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650187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Text Placeholder 2"/>
          <p:cNvSpPr>
            <a:spLocks noGrp="1"/>
          </p:cNvSpPr>
          <p:nvPr>
            <p:ph type="body" idx="1"/>
          </p:nvPr>
        </p:nvSpPr>
        <p:spPr bwMode="auto">
          <a:xfrm>
            <a:off x="381000" y="1219200"/>
            <a:ext cx="83820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4"/>
          <p:cNvSpPr>
            <a:spLocks noGrp="1"/>
          </p:cNvSpPr>
          <p:nvPr>
            <p:ph type="ftr" sz="quarter" idx="3"/>
          </p:nvPr>
        </p:nvSpPr>
        <p:spPr>
          <a:xfrm>
            <a:off x="1333500" y="6550026"/>
            <a:ext cx="6477000" cy="298450"/>
          </a:xfrm>
          <a:prstGeom prst="rect">
            <a:avLst/>
          </a:prstGeom>
        </p:spPr>
        <p:txBody>
          <a:bodyPr vert="horz" wrap="square" lIns="91440" tIns="45720" rIns="91440" bIns="45720" numCol="1" anchor="ctr" anchorCtr="0" compatLnSpc="1">
            <a:prstTxWarp prst="textNoShape">
              <a:avLst/>
            </a:prstTxWarp>
          </a:bodyPr>
          <a:lstStyle>
            <a:lvl1pPr algn="ctr">
              <a:defRPr sz="900" baseline="0">
                <a:solidFill>
                  <a:srgbClr val="898989"/>
                </a:solidFill>
                <a:latin typeface="Tahoma" charset="0"/>
              </a:defRPr>
            </a:lvl1pPr>
          </a:lstStyle>
          <a:p>
            <a:pPr>
              <a:defRPr/>
            </a:pPr>
            <a:r>
              <a:rPr lang="en-US"/>
              <a:t>DISTRIBUTION STATEMENT C. Distribution authorized to U.S. Government Agencies and their contractors</a:t>
            </a:r>
            <a:endParaRPr lang="en-US" dirty="0"/>
          </a:p>
        </p:txBody>
      </p:sp>
      <p:sp>
        <p:nvSpPr>
          <p:cNvPr id="12" name="Slide Number Placeholder 5"/>
          <p:cNvSpPr>
            <a:spLocks noGrp="1"/>
          </p:cNvSpPr>
          <p:nvPr>
            <p:ph type="sldNum" sz="quarter" idx="4"/>
          </p:nvPr>
        </p:nvSpPr>
        <p:spPr>
          <a:xfrm>
            <a:off x="8102430" y="6553200"/>
            <a:ext cx="762000" cy="292102"/>
          </a:xfrm>
          <a:prstGeom prst="rect">
            <a:avLst/>
          </a:prstGeom>
        </p:spPr>
        <p:txBody>
          <a:bodyPr vert="horz" wrap="square" lIns="91440" tIns="45720" rIns="91440" bIns="45720" numCol="1" anchor="ctr" anchorCtr="0" compatLnSpc="1">
            <a:prstTxWarp prst="textNoShape">
              <a:avLst/>
            </a:prstTxWarp>
          </a:bodyPr>
          <a:lstStyle>
            <a:lvl1pPr algn="r">
              <a:defRPr sz="1200" baseline="0">
                <a:solidFill>
                  <a:srgbClr val="898989"/>
                </a:solidFill>
                <a:latin typeface="Tahoma" charset="0"/>
              </a:defRPr>
            </a:lvl1pPr>
          </a:lstStyle>
          <a:p>
            <a:pPr>
              <a:defRPr/>
            </a:pPr>
            <a:fld id="{231CC523-8BC6-4921-807A-66BD262F34AB}" type="slidenum">
              <a:rPr lang="en-US"/>
              <a:pPr>
                <a:defRPr/>
              </a:pPr>
              <a:t>‹#›</a:t>
            </a:fld>
            <a:endParaRPr lang="en-US"/>
          </a:p>
        </p:txBody>
      </p:sp>
      <p:sp>
        <p:nvSpPr>
          <p:cNvPr id="13" name="Title Placeholder 9"/>
          <p:cNvSpPr>
            <a:spLocks noGrp="1"/>
          </p:cNvSpPr>
          <p:nvPr>
            <p:ph type="title"/>
          </p:nvPr>
        </p:nvSpPr>
        <p:spPr bwMode="auto">
          <a:xfrm>
            <a:off x="1622424" y="152400"/>
            <a:ext cx="71405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Master title style</a:t>
            </a:r>
          </a:p>
        </p:txBody>
      </p:sp>
      <p:sp>
        <p:nvSpPr>
          <p:cNvPr id="2" name="Date Placeholder 1"/>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Tree>
  </p:cSld>
  <p:clrMap bg1="lt1" tx1="dk1" bg2="lt2" tx2="dk2" accent1="accent1" accent2="accent2" accent3="accent3" accent4="accent4" accent5="accent5" accent6="accent6" hlink="hlink" folHlink="folHlink"/>
  <p:sldLayoutIdLst>
    <p:sldLayoutId id="2147483718" r:id="rId1"/>
    <p:sldLayoutId id="2147483719" r:id="rId2"/>
    <p:sldLayoutId id="2147483722" r:id="rId3"/>
    <p:sldLayoutId id="2147483720" r:id="rId4"/>
    <p:sldLayoutId id="2147483721" r:id="rId5"/>
    <p:sldLayoutId id="2147483723" r:id="rId6"/>
    <p:sldLayoutId id="2147483725" r:id="rId7"/>
    <p:sldLayoutId id="2147483726" r:id="rId8"/>
    <p:sldLayoutId id="2147483729" r:id="rId9"/>
    <p:sldLayoutId id="2147483728" r:id="rId10"/>
    <p:sldLayoutId id="2147483727" r:id="rId11"/>
    <p:sldLayoutId id="2147483730" r:id="rId12"/>
    <p:sldLayoutId id="2147483731" r:id="rId13"/>
    <p:sldLayoutId id="2147483732" r:id="rId14"/>
    <p:sldLayoutId id="2147483756" r:id="rId15"/>
    <p:sldLayoutId id="2147483757" r:id="rId16"/>
    <p:sldLayoutId id="2147483758" r:id="rId17"/>
    <p:sldLayoutId id="2147483747" r:id="rId18"/>
    <p:sldLayoutId id="2147483746" r:id="rId19"/>
    <p:sldLayoutId id="2147483745" r:id="rId20"/>
    <p:sldLayoutId id="2147483748" r:id="rId21"/>
    <p:sldLayoutId id="2147483751" r:id="rId22"/>
    <p:sldLayoutId id="2147483749" r:id="rId23"/>
    <p:sldLayoutId id="2147483743" r:id="rId24"/>
    <p:sldLayoutId id="2147483752" r:id="rId25"/>
    <p:sldLayoutId id="2147483753" r:id="rId26"/>
    <p:sldLayoutId id="2147483754" r:id="rId27"/>
  </p:sldLayoutIdLst>
  <p:hf hdr="0" dt="0"/>
  <p:txStyles>
    <p:titleStyle>
      <a:lvl1pPr algn="l" defTabSz="914400" rtl="0" eaLnBrk="1" latinLnBrk="0" hangingPunct="1">
        <a:spcBef>
          <a:spcPct val="0"/>
        </a:spcBef>
        <a:buNone/>
        <a:defRPr sz="2200" kern="1200">
          <a:solidFill>
            <a:schemeClr val="tx1"/>
          </a:solidFill>
          <a:latin typeface="Tahoma" pitchFamily="34" charset="0"/>
          <a:ea typeface="+mj-ea"/>
          <a:cs typeface="Tahoma" pitchFamily="34" charset="0"/>
        </a:defRPr>
      </a:lvl1pPr>
    </p:titleStyle>
    <p:bodyStyle>
      <a:lvl1pPr marL="342900" indent="-342900" algn="l" defTabSz="914400" rtl="0" eaLnBrk="1" latinLnBrk="0" hangingPunct="1">
        <a:spcBef>
          <a:spcPct val="20000"/>
        </a:spcBef>
        <a:buFont typeface="Arial" pitchFamily="34" charset="0"/>
        <a:buNone/>
        <a:defRPr sz="2000" kern="1200">
          <a:solidFill>
            <a:schemeClr val="tx1"/>
          </a:solidFill>
          <a:latin typeface="Tahoma" pitchFamily="34" charset="0"/>
          <a:ea typeface="+mn-ea"/>
          <a:cs typeface="Tahoma"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Tahoma" pitchFamily="34" charset="0"/>
          <a:ea typeface="+mn-ea"/>
          <a:cs typeface="Tahoma" pitchFamily="34" charset="0"/>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Tahoma" pitchFamily="34" charset="0"/>
          <a:ea typeface="+mn-ea"/>
          <a:cs typeface="Tahoma" pitchFamily="34" charset="0"/>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Tahoma" pitchFamily="34" charset="0"/>
          <a:ea typeface="+mn-ea"/>
          <a:cs typeface="Tahoma" pitchFamily="34" charset="0"/>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Tahoma" pitchFamily="34" charset="0"/>
          <a:ea typeface="+mn-ea"/>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52776DD-4F06-446F-A58E-025D7CDA1D3C}"/>
              </a:ext>
            </a:extLst>
          </p:cNvPr>
          <p:cNvSpPr/>
          <p:nvPr/>
        </p:nvSpPr>
        <p:spPr>
          <a:xfrm>
            <a:off x="2059709" y="1200727"/>
            <a:ext cx="892355" cy="5332279"/>
          </a:xfrm>
          <a:prstGeom prst="rect">
            <a:avLst/>
          </a:prstGeom>
          <a:solidFill>
            <a:srgbClr val="FF0000">
              <a:alpha val="5000"/>
            </a:srgbClr>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8" name="Rectangle 67">
            <a:extLst>
              <a:ext uri="{FF2B5EF4-FFF2-40B4-BE49-F238E27FC236}">
                <a16:creationId xmlns:a16="http://schemas.microsoft.com/office/drawing/2014/main" id="{76767487-95FB-4873-9611-0A5AB8FBC491}"/>
              </a:ext>
            </a:extLst>
          </p:cNvPr>
          <p:cNvSpPr/>
          <p:nvPr/>
        </p:nvSpPr>
        <p:spPr>
          <a:xfrm>
            <a:off x="3293032" y="1209237"/>
            <a:ext cx="1449728" cy="5332279"/>
          </a:xfrm>
          <a:prstGeom prst="rect">
            <a:avLst/>
          </a:prstGeom>
          <a:solidFill>
            <a:srgbClr val="00B050">
              <a:alpha val="5000"/>
            </a:srgbClr>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9" name="Rectangle 68">
            <a:extLst>
              <a:ext uri="{FF2B5EF4-FFF2-40B4-BE49-F238E27FC236}">
                <a16:creationId xmlns:a16="http://schemas.microsoft.com/office/drawing/2014/main" id="{C3C2E8C6-6DBC-4FC4-B34E-96B8413A4D97}"/>
              </a:ext>
            </a:extLst>
          </p:cNvPr>
          <p:cNvSpPr/>
          <p:nvPr/>
        </p:nvSpPr>
        <p:spPr>
          <a:xfrm>
            <a:off x="4934255" y="1217747"/>
            <a:ext cx="1367680" cy="5332279"/>
          </a:xfrm>
          <a:prstGeom prst="rect">
            <a:avLst/>
          </a:prstGeom>
          <a:solidFill>
            <a:schemeClr val="tx2">
              <a:lumMod val="60000"/>
              <a:lumOff val="40000"/>
              <a:alpha val="5000"/>
            </a:schemeClr>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Footer Placeholder 1"/>
          <p:cNvSpPr>
            <a:spLocks noGrp="1"/>
          </p:cNvSpPr>
          <p:nvPr>
            <p:ph type="ftr" sz="quarter" idx="10"/>
          </p:nvPr>
        </p:nvSpPr>
        <p:spPr>
          <a:xfrm>
            <a:off x="1333500" y="6550026"/>
            <a:ext cx="6477000" cy="298450"/>
          </a:xfrm>
        </p:spPr>
        <p:txBody>
          <a:bodyPr/>
          <a:lstStyle/>
          <a:p>
            <a:pPr>
              <a:defRPr/>
            </a:pPr>
            <a:r>
              <a:rPr lang="en-US"/>
              <a:t>DISTRIBUTION STATEMENT C. Distribution authorized to U.S. Government Agencies and their contractors</a:t>
            </a:r>
            <a:endParaRPr lang="en-US" dirty="0"/>
          </a:p>
        </p:txBody>
      </p:sp>
      <p:sp>
        <p:nvSpPr>
          <p:cNvPr id="3" name="Slide Number Placeholder 2"/>
          <p:cNvSpPr>
            <a:spLocks noGrp="1"/>
          </p:cNvSpPr>
          <p:nvPr>
            <p:ph type="sldNum" sz="quarter" idx="11"/>
          </p:nvPr>
        </p:nvSpPr>
        <p:spPr>
          <a:xfrm>
            <a:off x="8382000" y="6564245"/>
            <a:ext cx="762000" cy="292102"/>
          </a:xfrm>
        </p:spPr>
        <p:txBody>
          <a:bodyPr/>
          <a:lstStyle/>
          <a:p>
            <a:pPr>
              <a:defRPr/>
            </a:pPr>
            <a:fld id="{231CC523-8BC6-4921-807A-66BD262F34AB}" type="slidenum">
              <a:rPr lang="en-US" smtClean="0"/>
              <a:pPr>
                <a:defRPr/>
              </a:pPr>
              <a:t>1</a:t>
            </a:fld>
            <a:endParaRPr lang="en-US" dirty="0"/>
          </a:p>
        </p:txBody>
      </p:sp>
      <p:sp>
        <p:nvSpPr>
          <p:cNvPr id="5" name="Title 4"/>
          <p:cNvSpPr>
            <a:spLocks noGrp="1"/>
          </p:cNvSpPr>
          <p:nvPr>
            <p:ph type="ctrTitle"/>
          </p:nvPr>
        </p:nvSpPr>
        <p:spPr/>
        <p:txBody>
          <a:bodyPr/>
          <a:lstStyle/>
          <a:p>
            <a:pPr algn="ctr"/>
            <a:r>
              <a:rPr lang="en-US" dirty="0"/>
              <a:t>USC POSH repository: Schema</a:t>
            </a:r>
          </a:p>
        </p:txBody>
      </p:sp>
      <p:sp>
        <p:nvSpPr>
          <p:cNvPr id="9" name="TextBox 8">
            <a:extLst>
              <a:ext uri="{FF2B5EF4-FFF2-40B4-BE49-F238E27FC236}">
                <a16:creationId xmlns:a16="http://schemas.microsoft.com/office/drawing/2014/main" id="{9512622E-C303-4B61-B08B-A6DF4B0B1F3D}"/>
              </a:ext>
            </a:extLst>
          </p:cNvPr>
          <p:cNvSpPr txBox="1"/>
          <p:nvPr/>
        </p:nvSpPr>
        <p:spPr>
          <a:xfrm>
            <a:off x="92223" y="3672457"/>
            <a:ext cx="588129" cy="338554"/>
          </a:xfrm>
          <a:prstGeom prst="rect">
            <a:avLst/>
          </a:prstGeom>
          <a:noFill/>
          <a:ln w="19050">
            <a:solidFill>
              <a:schemeClr val="tx1"/>
            </a:solidFill>
          </a:ln>
        </p:spPr>
        <p:txBody>
          <a:bodyPr wrap="square" rtlCol="0">
            <a:spAutoFit/>
          </a:bodyPr>
          <a:lstStyle/>
          <a:p>
            <a:pPr algn="ctr"/>
            <a:r>
              <a:rPr lang="en-US" sz="1600" dirty="0"/>
              <a:t>AMS</a:t>
            </a:r>
          </a:p>
        </p:txBody>
      </p:sp>
      <p:sp>
        <p:nvSpPr>
          <p:cNvPr id="10" name="TextBox 9">
            <a:extLst>
              <a:ext uri="{FF2B5EF4-FFF2-40B4-BE49-F238E27FC236}">
                <a16:creationId xmlns:a16="http://schemas.microsoft.com/office/drawing/2014/main" id="{6FE8004F-D476-482F-A111-EE2D9A0B8A49}"/>
              </a:ext>
            </a:extLst>
          </p:cNvPr>
          <p:cNvSpPr txBox="1"/>
          <p:nvPr/>
        </p:nvSpPr>
        <p:spPr>
          <a:xfrm>
            <a:off x="553359" y="5095884"/>
            <a:ext cx="1120741" cy="338554"/>
          </a:xfrm>
          <a:prstGeom prst="rect">
            <a:avLst/>
          </a:prstGeom>
          <a:noFill/>
          <a:ln w="19050">
            <a:solidFill>
              <a:schemeClr val="tx1"/>
            </a:solidFill>
          </a:ln>
        </p:spPr>
        <p:txBody>
          <a:bodyPr wrap="square" rtlCol="0">
            <a:spAutoFit/>
          </a:bodyPr>
          <a:lstStyle/>
          <a:p>
            <a:pPr algn="ctr"/>
            <a:r>
              <a:rPr lang="en-US" sz="1600" dirty="0"/>
              <a:t>AMS_KGD</a:t>
            </a:r>
          </a:p>
        </p:txBody>
      </p:sp>
      <p:sp>
        <p:nvSpPr>
          <p:cNvPr id="11" name="TextBox 10">
            <a:extLst>
              <a:ext uri="{FF2B5EF4-FFF2-40B4-BE49-F238E27FC236}">
                <a16:creationId xmlns:a16="http://schemas.microsoft.com/office/drawing/2014/main" id="{310FE372-C3A5-4A41-8EDC-EB404690F225}"/>
              </a:ext>
            </a:extLst>
          </p:cNvPr>
          <p:cNvSpPr txBox="1"/>
          <p:nvPr/>
        </p:nvSpPr>
        <p:spPr>
          <a:xfrm>
            <a:off x="553360" y="2258710"/>
            <a:ext cx="1120740" cy="338554"/>
          </a:xfrm>
          <a:prstGeom prst="rect">
            <a:avLst/>
          </a:prstGeom>
          <a:noFill/>
          <a:ln w="19050">
            <a:solidFill>
              <a:schemeClr val="tx1"/>
            </a:solidFill>
          </a:ln>
        </p:spPr>
        <p:txBody>
          <a:bodyPr wrap="square" rtlCol="0">
            <a:spAutoFit/>
          </a:bodyPr>
          <a:lstStyle/>
          <a:p>
            <a:pPr algn="ctr"/>
            <a:r>
              <a:rPr lang="en-US" sz="1600" dirty="0"/>
              <a:t>AMS_IP</a:t>
            </a:r>
          </a:p>
        </p:txBody>
      </p:sp>
      <p:cxnSp>
        <p:nvCxnSpPr>
          <p:cNvPr id="13" name="Connector: Elbow 12">
            <a:extLst>
              <a:ext uri="{FF2B5EF4-FFF2-40B4-BE49-F238E27FC236}">
                <a16:creationId xmlns:a16="http://schemas.microsoft.com/office/drawing/2014/main" id="{15DA6BC8-4E21-458A-A7D2-8AA76EFC3470}"/>
              </a:ext>
            </a:extLst>
          </p:cNvPr>
          <p:cNvCxnSpPr>
            <a:cxnSpLocks/>
            <a:stCxn id="9" idx="0"/>
            <a:endCxn id="11" idx="1"/>
          </p:cNvCxnSpPr>
          <p:nvPr/>
        </p:nvCxnSpPr>
        <p:spPr>
          <a:xfrm rot="5400000" flipH="1" flipV="1">
            <a:off x="-152411" y="2966686"/>
            <a:ext cx="1244470" cy="167072"/>
          </a:xfrm>
          <a:prstGeom prst="bentConnector2">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CCDB486A-8D95-4236-A680-E953B60D2B2F}"/>
              </a:ext>
            </a:extLst>
          </p:cNvPr>
          <p:cNvCxnSpPr>
            <a:cxnSpLocks/>
            <a:stCxn id="10" idx="1"/>
            <a:endCxn id="9" idx="2"/>
          </p:cNvCxnSpPr>
          <p:nvPr/>
        </p:nvCxnSpPr>
        <p:spPr>
          <a:xfrm rot="10800000">
            <a:off x="386289" y="4011011"/>
            <a:ext cx="167071" cy="1254150"/>
          </a:xfrm>
          <a:prstGeom prst="bentConnector2">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Connector: Elbow 57">
            <a:extLst>
              <a:ext uri="{FF2B5EF4-FFF2-40B4-BE49-F238E27FC236}">
                <a16:creationId xmlns:a16="http://schemas.microsoft.com/office/drawing/2014/main" id="{DE91AF56-1545-4276-AA09-D1368A3672E9}"/>
              </a:ext>
            </a:extLst>
          </p:cNvPr>
          <p:cNvCxnSpPr>
            <a:cxnSpLocks/>
            <a:stCxn id="11" idx="3"/>
            <a:endCxn id="104" idx="1"/>
          </p:cNvCxnSpPr>
          <p:nvPr/>
        </p:nvCxnSpPr>
        <p:spPr>
          <a:xfrm flipV="1">
            <a:off x="1674100" y="1583459"/>
            <a:ext cx="527959" cy="844528"/>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EA34814C-41E4-4C3D-AC6D-CC86F8646A8B}"/>
              </a:ext>
            </a:extLst>
          </p:cNvPr>
          <p:cNvCxnSpPr>
            <a:cxnSpLocks/>
            <a:stCxn id="11" idx="3"/>
            <a:endCxn id="105" idx="1"/>
          </p:cNvCxnSpPr>
          <p:nvPr/>
        </p:nvCxnSpPr>
        <p:spPr>
          <a:xfrm flipV="1">
            <a:off x="1674100" y="2008485"/>
            <a:ext cx="531212" cy="419502"/>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5563A75-1CAA-4A0F-AE9B-8249AAA3BCA9}"/>
              </a:ext>
            </a:extLst>
          </p:cNvPr>
          <p:cNvCxnSpPr>
            <a:cxnSpLocks/>
            <a:stCxn id="11" idx="3"/>
            <a:endCxn id="106" idx="1"/>
          </p:cNvCxnSpPr>
          <p:nvPr/>
        </p:nvCxnSpPr>
        <p:spPr bwMode="auto">
          <a:xfrm flipV="1">
            <a:off x="1674100" y="2424583"/>
            <a:ext cx="527960" cy="340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70" name="Connector: Elbow 69">
            <a:extLst>
              <a:ext uri="{FF2B5EF4-FFF2-40B4-BE49-F238E27FC236}">
                <a16:creationId xmlns:a16="http://schemas.microsoft.com/office/drawing/2014/main" id="{E0C5C30C-1ACC-418D-80F9-41FD6BF3F64A}"/>
              </a:ext>
            </a:extLst>
          </p:cNvPr>
          <p:cNvCxnSpPr>
            <a:cxnSpLocks/>
            <a:stCxn id="11" idx="3"/>
            <a:endCxn id="107" idx="1"/>
          </p:cNvCxnSpPr>
          <p:nvPr/>
        </p:nvCxnSpPr>
        <p:spPr>
          <a:xfrm>
            <a:off x="1674100" y="2427987"/>
            <a:ext cx="527960" cy="445268"/>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Connector: Elbow 72">
            <a:extLst>
              <a:ext uri="{FF2B5EF4-FFF2-40B4-BE49-F238E27FC236}">
                <a16:creationId xmlns:a16="http://schemas.microsoft.com/office/drawing/2014/main" id="{D8DCB319-893C-46D2-9552-CCE1F8F08948}"/>
              </a:ext>
            </a:extLst>
          </p:cNvPr>
          <p:cNvCxnSpPr>
            <a:cxnSpLocks/>
            <a:stCxn id="11" idx="3"/>
            <a:endCxn id="108" idx="1"/>
          </p:cNvCxnSpPr>
          <p:nvPr/>
        </p:nvCxnSpPr>
        <p:spPr>
          <a:xfrm>
            <a:off x="1674100" y="2427987"/>
            <a:ext cx="527959" cy="882419"/>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B871B0A4-AF5E-4DAC-82CB-0A85F4624F93}"/>
              </a:ext>
            </a:extLst>
          </p:cNvPr>
          <p:cNvSpPr txBox="1"/>
          <p:nvPr/>
        </p:nvSpPr>
        <p:spPr>
          <a:xfrm>
            <a:off x="2202059" y="1414182"/>
            <a:ext cx="612954" cy="338554"/>
          </a:xfrm>
          <a:prstGeom prst="rect">
            <a:avLst/>
          </a:prstGeom>
          <a:noFill/>
          <a:ln w="19050">
            <a:solidFill>
              <a:schemeClr val="tx1"/>
            </a:solidFill>
          </a:ln>
        </p:spPr>
        <p:txBody>
          <a:bodyPr wrap="square" rtlCol="0">
            <a:spAutoFit/>
          </a:bodyPr>
          <a:lstStyle/>
          <a:p>
            <a:pPr algn="ctr"/>
            <a:r>
              <a:rPr lang="en-US" sz="1600" dirty="0"/>
              <a:t>ADC</a:t>
            </a:r>
          </a:p>
        </p:txBody>
      </p:sp>
      <p:sp>
        <p:nvSpPr>
          <p:cNvPr id="105" name="TextBox 104">
            <a:extLst>
              <a:ext uri="{FF2B5EF4-FFF2-40B4-BE49-F238E27FC236}">
                <a16:creationId xmlns:a16="http://schemas.microsoft.com/office/drawing/2014/main" id="{72DD65E5-65BA-43A0-936D-C734EB89B6EE}"/>
              </a:ext>
            </a:extLst>
          </p:cNvPr>
          <p:cNvSpPr txBox="1"/>
          <p:nvPr/>
        </p:nvSpPr>
        <p:spPr>
          <a:xfrm>
            <a:off x="2205312" y="1839208"/>
            <a:ext cx="609701" cy="338554"/>
          </a:xfrm>
          <a:prstGeom prst="rect">
            <a:avLst/>
          </a:prstGeom>
          <a:noFill/>
          <a:ln w="19050">
            <a:solidFill>
              <a:schemeClr val="tx1"/>
            </a:solidFill>
          </a:ln>
        </p:spPr>
        <p:txBody>
          <a:bodyPr wrap="square" rtlCol="0">
            <a:spAutoFit/>
          </a:bodyPr>
          <a:lstStyle/>
          <a:p>
            <a:pPr algn="ctr"/>
            <a:r>
              <a:rPr lang="en-US" sz="1600" dirty="0"/>
              <a:t>DAC</a:t>
            </a:r>
          </a:p>
        </p:txBody>
      </p:sp>
      <p:sp>
        <p:nvSpPr>
          <p:cNvPr id="106" name="TextBox 105">
            <a:extLst>
              <a:ext uri="{FF2B5EF4-FFF2-40B4-BE49-F238E27FC236}">
                <a16:creationId xmlns:a16="http://schemas.microsoft.com/office/drawing/2014/main" id="{F8EA0365-1254-4013-9EED-036FF02740D8}"/>
              </a:ext>
            </a:extLst>
          </p:cNvPr>
          <p:cNvSpPr txBox="1"/>
          <p:nvPr/>
        </p:nvSpPr>
        <p:spPr>
          <a:xfrm>
            <a:off x="2202060" y="2255306"/>
            <a:ext cx="612953" cy="338554"/>
          </a:xfrm>
          <a:prstGeom prst="rect">
            <a:avLst/>
          </a:prstGeom>
          <a:noFill/>
          <a:ln w="19050">
            <a:solidFill>
              <a:schemeClr val="tx1"/>
            </a:solidFill>
          </a:ln>
        </p:spPr>
        <p:txBody>
          <a:bodyPr wrap="square" rtlCol="0">
            <a:spAutoFit/>
          </a:bodyPr>
          <a:lstStyle/>
          <a:p>
            <a:pPr algn="ctr"/>
            <a:r>
              <a:rPr lang="en-US" sz="1600" dirty="0"/>
              <a:t>DLL</a:t>
            </a:r>
          </a:p>
        </p:txBody>
      </p:sp>
      <p:sp>
        <p:nvSpPr>
          <p:cNvPr id="107" name="TextBox 106">
            <a:extLst>
              <a:ext uri="{FF2B5EF4-FFF2-40B4-BE49-F238E27FC236}">
                <a16:creationId xmlns:a16="http://schemas.microsoft.com/office/drawing/2014/main" id="{0CFDF236-A4D8-4FAE-8688-2F91DAAE293E}"/>
              </a:ext>
            </a:extLst>
          </p:cNvPr>
          <p:cNvSpPr txBox="1"/>
          <p:nvPr/>
        </p:nvSpPr>
        <p:spPr>
          <a:xfrm>
            <a:off x="2202060" y="2703978"/>
            <a:ext cx="612953" cy="338554"/>
          </a:xfrm>
          <a:prstGeom prst="rect">
            <a:avLst/>
          </a:prstGeom>
          <a:noFill/>
          <a:ln w="19050">
            <a:solidFill>
              <a:schemeClr val="tx1"/>
            </a:solidFill>
          </a:ln>
        </p:spPr>
        <p:txBody>
          <a:bodyPr wrap="square" rtlCol="0">
            <a:spAutoFit/>
          </a:bodyPr>
          <a:lstStyle/>
          <a:p>
            <a:pPr algn="ctr"/>
            <a:r>
              <a:rPr lang="en-US" sz="1600" dirty="0"/>
              <a:t>PLL</a:t>
            </a:r>
          </a:p>
        </p:txBody>
      </p:sp>
      <p:sp>
        <p:nvSpPr>
          <p:cNvPr id="108" name="TextBox 107">
            <a:extLst>
              <a:ext uri="{FF2B5EF4-FFF2-40B4-BE49-F238E27FC236}">
                <a16:creationId xmlns:a16="http://schemas.microsoft.com/office/drawing/2014/main" id="{69D79185-2F56-4F01-8FEB-168EF101D051}"/>
              </a:ext>
            </a:extLst>
          </p:cNvPr>
          <p:cNvSpPr txBox="1"/>
          <p:nvPr/>
        </p:nvSpPr>
        <p:spPr>
          <a:xfrm>
            <a:off x="2202059" y="3141129"/>
            <a:ext cx="612954" cy="338554"/>
          </a:xfrm>
          <a:prstGeom prst="rect">
            <a:avLst/>
          </a:prstGeom>
          <a:noFill/>
          <a:ln w="19050">
            <a:solidFill>
              <a:schemeClr val="tx1"/>
            </a:solidFill>
          </a:ln>
        </p:spPr>
        <p:txBody>
          <a:bodyPr wrap="square" rtlCol="0">
            <a:spAutoFit/>
          </a:bodyPr>
          <a:lstStyle/>
          <a:p>
            <a:pPr algn="ctr"/>
            <a:r>
              <a:rPr lang="en-US" sz="1600" dirty="0"/>
              <a:t>VCO</a:t>
            </a:r>
          </a:p>
        </p:txBody>
      </p:sp>
      <p:cxnSp>
        <p:nvCxnSpPr>
          <p:cNvPr id="140" name="Connector: Elbow 139">
            <a:extLst>
              <a:ext uri="{FF2B5EF4-FFF2-40B4-BE49-F238E27FC236}">
                <a16:creationId xmlns:a16="http://schemas.microsoft.com/office/drawing/2014/main" id="{BD98A418-4651-4F23-8C5F-AF438A8E1339}"/>
              </a:ext>
            </a:extLst>
          </p:cNvPr>
          <p:cNvCxnSpPr>
            <a:cxnSpLocks/>
            <a:stCxn id="10" idx="3"/>
            <a:endCxn id="150" idx="1"/>
          </p:cNvCxnSpPr>
          <p:nvPr/>
        </p:nvCxnSpPr>
        <p:spPr>
          <a:xfrm flipV="1">
            <a:off x="1674100" y="4425967"/>
            <a:ext cx="511160" cy="839194"/>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Connector: Elbow 141">
            <a:extLst>
              <a:ext uri="{FF2B5EF4-FFF2-40B4-BE49-F238E27FC236}">
                <a16:creationId xmlns:a16="http://schemas.microsoft.com/office/drawing/2014/main" id="{A6FA6AA6-06D2-42AF-B84E-EFF1020B326B}"/>
              </a:ext>
            </a:extLst>
          </p:cNvPr>
          <p:cNvCxnSpPr>
            <a:cxnSpLocks/>
            <a:stCxn id="10" idx="3"/>
            <a:endCxn id="151" idx="1"/>
          </p:cNvCxnSpPr>
          <p:nvPr/>
        </p:nvCxnSpPr>
        <p:spPr>
          <a:xfrm flipV="1">
            <a:off x="1674100" y="4850993"/>
            <a:ext cx="514413" cy="414168"/>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334DA573-D493-44D9-A725-DA37439584A0}"/>
              </a:ext>
            </a:extLst>
          </p:cNvPr>
          <p:cNvCxnSpPr>
            <a:cxnSpLocks/>
            <a:stCxn id="10" idx="3"/>
            <a:endCxn id="152" idx="1"/>
          </p:cNvCxnSpPr>
          <p:nvPr/>
        </p:nvCxnSpPr>
        <p:spPr bwMode="auto">
          <a:xfrm>
            <a:off x="1674100" y="5265161"/>
            <a:ext cx="511161" cy="193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44" name="Connector: Elbow 143">
            <a:extLst>
              <a:ext uri="{FF2B5EF4-FFF2-40B4-BE49-F238E27FC236}">
                <a16:creationId xmlns:a16="http://schemas.microsoft.com/office/drawing/2014/main" id="{614FC445-60E7-4638-9FCD-345E99F6CAAD}"/>
              </a:ext>
            </a:extLst>
          </p:cNvPr>
          <p:cNvCxnSpPr>
            <a:cxnSpLocks/>
            <a:stCxn id="10" idx="3"/>
            <a:endCxn id="153" idx="1"/>
          </p:cNvCxnSpPr>
          <p:nvPr/>
        </p:nvCxnSpPr>
        <p:spPr>
          <a:xfrm>
            <a:off x="1674100" y="5265161"/>
            <a:ext cx="511161" cy="450602"/>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Connector: Elbow 148">
            <a:extLst>
              <a:ext uri="{FF2B5EF4-FFF2-40B4-BE49-F238E27FC236}">
                <a16:creationId xmlns:a16="http://schemas.microsoft.com/office/drawing/2014/main" id="{4ADE7FC4-2E6A-4ADA-8F03-D57EE18F6A67}"/>
              </a:ext>
            </a:extLst>
          </p:cNvPr>
          <p:cNvCxnSpPr>
            <a:cxnSpLocks/>
            <a:stCxn id="10" idx="3"/>
            <a:endCxn id="154" idx="1"/>
          </p:cNvCxnSpPr>
          <p:nvPr/>
        </p:nvCxnSpPr>
        <p:spPr>
          <a:xfrm>
            <a:off x="1674100" y="5265161"/>
            <a:ext cx="511160" cy="887753"/>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50" name="TextBox 149">
            <a:extLst>
              <a:ext uri="{FF2B5EF4-FFF2-40B4-BE49-F238E27FC236}">
                <a16:creationId xmlns:a16="http://schemas.microsoft.com/office/drawing/2014/main" id="{C78990CF-8D57-44C3-8AF2-DD0C0000EA95}"/>
              </a:ext>
            </a:extLst>
          </p:cNvPr>
          <p:cNvSpPr txBox="1"/>
          <p:nvPr/>
        </p:nvSpPr>
        <p:spPr>
          <a:xfrm>
            <a:off x="2185260" y="4256690"/>
            <a:ext cx="612954" cy="338554"/>
          </a:xfrm>
          <a:prstGeom prst="rect">
            <a:avLst/>
          </a:prstGeom>
          <a:noFill/>
          <a:ln w="19050">
            <a:solidFill>
              <a:schemeClr val="tx1"/>
            </a:solidFill>
          </a:ln>
        </p:spPr>
        <p:txBody>
          <a:bodyPr wrap="square" rtlCol="0">
            <a:spAutoFit/>
          </a:bodyPr>
          <a:lstStyle/>
          <a:p>
            <a:pPr algn="ctr"/>
            <a:r>
              <a:rPr lang="en-US" sz="1600" dirty="0"/>
              <a:t>ADC</a:t>
            </a:r>
          </a:p>
        </p:txBody>
      </p:sp>
      <p:sp>
        <p:nvSpPr>
          <p:cNvPr id="151" name="TextBox 150">
            <a:extLst>
              <a:ext uri="{FF2B5EF4-FFF2-40B4-BE49-F238E27FC236}">
                <a16:creationId xmlns:a16="http://schemas.microsoft.com/office/drawing/2014/main" id="{7BB368BB-3B21-4E6D-AC99-9E1134B8E236}"/>
              </a:ext>
            </a:extLst>
          </p:cNvPr>
          <p:cNvSpPr txBox="1"/>
          <p:nvPr/>
        </p:nvSpPr>
        <p:spPr>
          <a:xfrm>
            <a:off x="2188513" y="4681716"/>
            <a:ext cx="612954" cy="338554"/>
          </a:xfrm>
          <a:prstGeom prst="rect">
            <a:avLst/>
          </a:prstGeom>
          <a:noFill/>
          <a:ln w="19050">
            <a:solidFill>
              <a:schemeClr val="tx1"/>
            </a:solidFill>
          </a:ln>
        </p:spPr>
        <p:txBody>
          <a:bodyPr wrap="square" rtlCol="0">
            <a:spAutoFit/>
          </a:bodyPr>
          <a:lstStyle/>
          <a:p>
            <a:pPr algn="ctr"/>
            <a:r>
              <a:rPr lang="en-US" sz="1600" dirty="0"/>
              <a:t>DAC</a:t>
            </a:r>
          </a:p>
        </p:txBody>
      </p:sp>
      <p:sp>
        <p:nvSpPr>
          <p:cNvPr id="152" name="TextBox 151">
            <a:extLst>
              <a:ext uri="{FF2B5EF4-FFF2-40B4-BE49-F238E27FC236}">
                <a16:creationId xmlns:a16="http://schemas.microsoft.com/office/drawing/2014/main" id="{C65B76CD-91DC-4B8B-8762-BBDF977F53EE}"/>
              </a:ext>
            </a:extLst>
          </p:cNvPr>
          <p:cNvSpPr txBox="1"/>
          <p:nvPr/>
        </p:nvSpPr>
        <p:spPr>
          <a:xfrm>
            <a:off x="2185261" y="5097814"/>
            <a:ext cx="612953" cy="338554"/>
          </a:xfrm>
          <a:prstGeom prst="rect">
            <a:avLst/>
          </a:prstGeom>
          <a:noFill/>
          <a:ln w="19050">
            <a:solidFill>
              <a:schemeClr val="tx1"/>
            </a:solidFill>
          </a:ln>
        </p:spPr>
        <p:txBody>
          <a:bodyPr wrap="square" rtlCol="0">
            <a:spAutoFit/>
          </a:bodyPr>
          <a:lstStyle/>
          <a:p>
            <a:pPr algn="ctr"/>
            <a:r>
              <a:rPr lang="en-US" sz="1600" dirty="0"/>
              <a:t>DLL</a:t>
            </a:r>
          </a:p>
        </p:txBody>
      </p:sp>
      <p:sp>
        <p:nvSpPr>
          <p:cNvPr id="153" name="TextBox 152">
            <a:extLst>
              <a:ext uri="{FF2B5EF4-FFF2-40B4-BE49-F238E27FC236}">
                <a16:creationId xmlns:a16="http://schemas.microsoft.com/office/drawing/2014/main" id="{184BCB4A-B2A4-4D08-B92B-8DAE8DA35751}"/>
              </a:ext>
            </a:extLst>
          </p:cNvPr>
          <p:cNvSpPr txBox="1"/>
          <p:nvPr/>
        </p:nvSpPr>
        <p:spPr>
          <a:xfrm>
            <a:off x="2185261" y="5546486"/>
            <a:ext cx="612953" cy="338554"/>
          </a:xfrm>
          <a:prstGeom prst="rect">
            <a:avLst/>
          </a:prstGeom>
          <a:noFill/>
          <a:ln w="19050">
            <a:solidFill>
              <a:schemeClr val="tx1"/>
            </a:solidFill>
          </a:ln>
        </p:spPr>
        <p:txBody>
          <a:bodyPr wrap="square" rtlCol="0">
            <a:spAutoFit/>
          </a:bodyPr>
          <a:lstStyle/>
          <a:p>
            <a:pPr algn="ctr"/>
            <a:r>
              <a:rPr lang="en-US" sz="1600" dirty="0"/>
              <a:t>PLL</a:t>
            </a:r>
          </a:p>
        </p:txBody>
      </p:sp>
      <p:sp>
        <p:nvSpPr>
          <p:cNvPr id="154" name="TextBox 153">
            <a:extLst>
              <a:ext uri="{FF2B5EF4-FFF2-40B4-BE49-F238E27FC236}">
                <a16:creationId xmlns:a16="http://schemas.microsoft.com/office/drawing/2014/main" id="{8A530524-E813-4511-9BDF-DE165EF74742}"/>
              </a:ext>
            </a:extLst>
          </p:cNvPr>
          <p:cNvSpPr txBox="1"/>
          <p:nvPr/>
        </p:nvSpPr>
        <p:spPr>
          <a:xfrm>
            <a:off x="2185260" y="5983637"/>
            <a:ext cx="612954" cy="338554"/>
          </a:xfrm>
          <a:prstGeom prst="rect">
            <a:avLst/>
          </a:prstGeom>
          <a:noFill/>
          <a:ln w="19050">
            <a:solidFill>
              <a:schemeClr val="tx1"/>
            </a:solidFill>
          </a:ln>
        </p:spPr>
        <p:txBody>
          <a:bodyPr wrap="square" rtlCol="0">
            <a:spAutoFit/>
          </a:bodyPr>
          <a:lstStyle/>
          <a:p>
            <a:pPr algn="ctr"/>
            <a:r>
              <a:rPr lang="en-US" sz="1600" dirty="0"/>
              <a:t>VCO</a:t>
            </a:r>
          </a:p>
        </p:txBody>
      </p:sp>
      <p:sp>
        <p:nvSpPr>
          <p:cNvPr id="162" name="TextBox 161">
            <a:extLst>
              <a:ext uri="{FF2B5EF4-FFF2-40B4-BE49-F238E27FC236}">
                <a16:creationId xmlns:a16="http://schemas.microsoft.com/office/drawing/2014/main" id="{A0ACDADF-F520-4ACD-A98C-41E5DA47FF6D}"/>
              </a:ext>
            </a:extLst>
          </p:cNvPr>
          <p:cNvSpPr txBox="1"/>
          <p:nvPr/>
        </p:nvSpPr>
        <p:spPr>
          <a:xfrm>
            <a:off x="3506026" y="4255423"/>
            <a:ext cx="1054794" cy="338554"/>
          </a:xfrm>
          <a:prstGeom prst="rect">
            <a:avLst/>
          </a:prstGeom>
          <a:noFill/>
          <a:ln w="19050">
            <a:solidFill>
              <a:schemeClr val="tx1"/>
            </a:solidFill>
          </a:ln>
        </p:spPr>
        <p:txBody>
          <a:bodyPr wrap="square" rtlCol="0">
            <a:spAutoFit/>
          </a:bodyPr>
          <a:lstStyle/>
          <a:p>
            <a:pPr algn="ctr"/>
            <a:r>
              <a:rPr lang="en-US" sz="1600" dirty="0"/>
              <a:t>SAR_ADC</a:t>
            </a:r>
          </a:p>
        </p:txBody>
      </p:sp>
      <p:sp>
        <p:nvSpPr>
          <p:cNvPr id="163" name="TextBox 162">
            <a:extLst>
              <a:ext uri="{FF2B5EF4-FFF2-40B4-BE49-F238E27FC236}">
                <a16:creationId xmlns:a16="http://schemas.microsoft.com/office/drawing/2014/main" id="{235A9888-027B-4BD9-8065-3D8753C0C142}"/>
              </a:ext>
            </a:extLst>
          </p:cNvPr>
          <p:cNvSpPr txBox="1"/>
          <p:nvPr/>
        </p:nvSpPr>
        <p:spPr>
          <a:xfrm>
            <a:off x="3488261" y="5558321"/>
            <a:ext cx="1075784" cy="338554"/>
          </a:xfrm>
          <a:prstGeom prst="rect">
            <a:avLst/>
          </a:prstGeom>
          <a:noFill/>
          <a:ln w="19050">
            <a:solidFill>
              <a:schemeClr val="tx1"/>
            </a:solidFill>
          </a:ln>
        </p:spPr>
        <p:txBody>
          <a:bodyPr wrap="square" rtlCol="0">
            <a:spAutoFit/>
          </a:bodyPr>
          <a:lstStyle/>
          <a:p>
            <a:pPr algn="ctr"/>
            <a:r>
              <a:rPr lang="en-US" sz="1600" dirty="0"/>
              <a:t>TB_ADC</a:t>
            </a:r>
          </a:p>
        </p:txBody>
      </p:sp>
      <p:sp>
        <p:nvSpPr>
          <p:cNvPr id="164" name="TextBox 163">
            <a:extLst>
              <a:ext uri="{FF2B5EF4-FFF2-40B4-BE49-F238E27FC236}">
                <a16:creationId xmlns:a16="http://schemas.microsoft.com/office/drawing/2014/main" id="{C9E40AB2-FBBD-4A0C-9E19-CD0DDE5B8037}"/>
              </a:ext>
            </a:extLst>
          </p:cNvPr>
          <p:cNvSpPr txBox="1"/>
          <p:nvPr/>
        </p:nvSpPr>
        <p:spPr>
          <a:xfrm>
            <a:off x="3488261" y="5985640"/>
            <a:ext cx="1075783" cy="338554"/>
          </a:xfrm>
          <a:prstGeom prst="rect">
            <a:avLst/>
          </a:prstGeom>
          <a:noFill/>
          <a:ln w="19050">
            <a:solidFill>
              <a:schemeClr val="tx1"/>
            </a:solidFill>
          </a:ln>
        </p:spPr>
        <p:txBody>
          <a:bodyPr wrap="square" rtlCol="0">
            <a:spAutoFit/>
          </a:bodyPr>
          <a:lstStyle/>
          <a:p>
            <a:pPr algn="ctr"/>
            <a:r>
              <a:rPr lang="en-US" sz="1600" dirty="0"/>
              <a:t>VCO_ADC</a:t>
            </a:r>
          </a:p>
        </p:txBody>
      </p:sp>
      <p:cxnSp>
        <p:nvCxnSpPr>
          <p:cNvPr id="165" name="Connector: Elbow 164">
            <a:extLst>
              <a:ext uri="{FF2B5EF4-FFF2-40B4-BE49-F238E27FC236}">
                <a16:creationId xmlns:a16="http://schemas.microsoft.com/office/drawing/2014/main" id="{5B7F3B15-7348-4B1A-B40C-B14F6921A829}"/>
              </a:ext>
            </a:extLst>
          </p:cNvPr>
          <p:cNvCxnSpPr>
            <a:cxnSpLocks/>
            <a:stCxn id="150" idx="3"/>
            <a:endCxn id="163" idx="1"/>
          </p:cNvCxnSpPr>
          <p:nvPr/>
        </p:nvCxnSpPr>
        <p:spPr>
          <a:xfrm>
            <a:off x="2798214" y="4425967"/>
            <a:ext cx="690047" cy="1301631"/>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Connector: Elbow 167">
            <a:extLst>
              <a:ext uri="{FF2B5EF4-FFF2-40B4-BE49-F238E27FC236}">
                <a16:creationId xmlns:a16="http://schemas.microsoft.com/office/drawing/2014/main" id="{228C6FA3-93D1-45C8-A134-854834FFC644}"/>
              </a:ext>
            </a:extLst>
          </p:cNvPr>
          <p:cNvCxnSpPr>
            <a:cxnSpLocks/>
            <a:stCxn id="150" idx="3"/>
            <a:endCxn id="164" idx="1"/>
          </p:cNvCxnSpPr>
          <p:nvPr/>
        </p:nvCxnSpPr>
        <p:spPr>
          <a:xfrm>
            <a:off x="2798214" y="4425967"/>
            <a:ext cx="690047" cy="1728950"/>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8BECEE8E-4D81-4019-97D5-3B0EA3A95646}"/>
              </a:ext>
            </a:extLst>
          </p:cNvPr>
          <p:cNvCxnSpPr>
            <a:cxnSpLocks/>
            <a:stCxn id="150" idx="3"/>
            <a:endCxn id="162" idx="1"/>
          </p:cNvCxnSpPr>
          <p:nvPr/>
        </p:nvCxnSpPr>
        <p:spPr bwMode="auto">
          <a:xfrm flipV="1">
            <a:off x="2798214" y="4424700"/>
            <a:ext cx="707812" cy="126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77" name="Straight Connector 176">
            <a:extLst>
              <a:ext uri="{FF2B5EF4-FFF2-40B4-BE49-F238E27FC236}">
                <a16:creationId xmlns:a16="http://schemas.microsoft.com/office/drawing/2014/main" id="{B0D70901-C308-4650-A09C-C84AB95CF297}"/>
              </a:ext>
            </a:extLst>
          </p:cNvPr>
          <p:cNvCxnSpPr>
            <a:cxnSpLocks/>
            <a:stCxn id="162" idx="3"/>
            <a:endCxn id="201" idx="1"/>
          </p:cNvCxnSpPr>
          <p:nvPr/>
        </p:nvCxnSpPr>
        <p:spPr bwMode="auto">
          <a:xfrm>
            <a:off x="4560820" y="4424700"/>
            <a:ext cx="536196" cy="276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80" name="TextBox 179">
            <a:extLst>
              <a:ext uri="{FF2B5EF4-FFF2-40B4-BE49-F238E27FC236}">
                <a16:creationId xmlns:a16="http://schemas.microsoft.com/office/drawing/2014/main" id="{9B54A32C-B078-4979-A6BB-2B969F9BA1F3}"/>
              </a:ext>
            </a:extLst>
          </p:cNvPr>
          <p:cNvSpPr txBox="1"/>
          <p:nvPr/>
        </p:nvSpPr>
        <p:spPr>
          <a:xfrm>
            <a:off x="5093790" y="5099718"/>
            <a:ext cx="1058019" cy="338554"/>
          </a:xfrm>
          <a:prstGeom prst="rect">
            <a:avLst/>
          </a:prstGeom>
          <a:noFill/>
          <a:ln w="19050">
            <a:solidFill>
              <a:schemeClr val="tx1"/>
            </a:solidFill>
          </a:ln>
        </p:spPr>
        <p:txBody>
          <a:bodyPr wrap="square" rtlCol="0">
            <a:spAutoFit/>
          </a:bodyPr>
          <a:lstStyle/>
          <a:p>
            <a:pPr algn="ctr"/>
            <a:r>
              <a:rPr lang="en-US" sz="1600" dirty="0"/>
              <a:t>GF65LPe</a:t>
            </a:r>
          </a:p>
        </p:txBody>
      </p:sp>
      <p:cxnSp>
        <p:nvCxnSpPr>
          <p:cNvPr id="184" name="Straight Connector 183">
            <a:extLst>
              <a:ext uri="{FF2B5EF4-FFF2-40B4-BE49-F238E27FC236}">
                <a16:creationId xmlns:a16="http://schemas.microsoft.com/office/drawing/2014/main" id="{EA3C6B42-072D-43EF-8C2A-52AED3723376}"/>
              </a:ext>
            </a:extLst>
          </p:cNvPr>
          <p:cNvCxnSpPr>
            <a:cxnSpLocks/>
            <a:stCxn id="188" idx="1"/>
            <a:endCxn id="180" idx="3"/>
          </p:cNvCxnSpPr>
          <p:nvPr/>
        </p:nvCxnSpPr>
        <p:spPr bwMode="auto">
          <a:xfrm flipH="1">
            <a:off x="6151809" y="5268995"/>
            <a:ext cx="44205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88" name="TextBox 187">
            <a:extLst>
              <a:ext uri="{FF2B5EF4-FFF2-40B4-BE49-F238E27FC236}">
                <a16:creationId xmlns:a16="http://schemas.microsoft.com/office/drawing/2014/main" id="{538D2703-537F-48FB-8CF3-0E14D9F10829}"/>
              </a:ext>
            </a:extLst>
          </p:cNvPr>
          <p:cNvSpPr txBox="1"/>
          <p:nvPr/>
        </p:nvSpPr>
        <p:spPr>
          <a:xfrm>
            <a:off x="6593865" y="4976607"/>
            <a:ext cx="2247705" cy="584775"/>
          </a:xfrm>
          <a:prstGeom prst="rect">
            <a:avLst/>
          </a:prstGeom>
          <a:noFill/>
          <a:ln w="19050">
            <a:solidFill>
              <a:schemeClr val="tx1"/>
            </a:solidFill>
          </a:ln>
        </p:spPr>
        <p:txBody>
          <a:bodyPr wrap="square" rtlCol="0">
            <a:spAutoFit/>
          </a:bodyPr>
          <a:lstStyle/>
          <a:p>
            <a:pPr algn="ctr"/>
            <a:r>
              <a:rPr lang="en-US" sz="1600" dirty="0"/>
              <a:t>USC_65nm_SAR_ADC_Dec20_2018</a:t>
            </a:r>
          </a:p>
        </p:txBody>
      </p:sp>
      <p:sp>
        <p:nvSpPr>
          <p:cNvPr id="200" name="TextBox 199">
            <a:extLst>
              <a:ext uri="{FF2B5EF4-FFF2-40B4-BE49-F238E27FC236}">
                <a16:creationId xmlns:a16="http://schemas.microsoft.com/office/drawing/2014/main" id="{B66DB04E-E924-496D-9D98-F0E791F5D1C5}"/>
              </a:ext>
            </a:extLst>
          </p:cNvPr>
          <p:cNvSpPr txBox="1"/>
          <p:nvPr/>
        </p:nvSpPr>
        <p:spPr>
          <a:xfrm>
            <a:off x="5093790" y="4680798"/>
            <a:ext cx="1058019" cy="338554"/>
          </a:xfrm>
          <a:prstGeom prst="rect">
            <a:avLst/>
          </a:prstGeom>
          <a:noFill/>
          <a:ln w="19050">
            <a:solidFill>
              <a:schemeClr val="tx1"/>
            </a:solidFill>
          </a:ln>
        </p:spPr>
        <p:txBody>
          <a:bodyPr wrap="square" rtlCol="0">
            <a:spAutoFit/>
          </a:bodyPr>
          <a:lstStyle/>
          <a:p>
            <a:pPr algn="ctr"/>
            <a:r>
              <a:rPr lang="en-US" sz="1600" dirty="0"/>
              <a:t>GF14LPP</a:t>
            </a:r>
          </a:p>
        </p:txBody>
      </p:sp>
      <p:sp>
        <p:nvSpPr>
          <p:cNvPr id="201" name="TextBox 200">
            <a:extLst>
              <a:ext uri="{FF2B5EF4-FFF2-40B4-BE49-F238E27FC236}">
                <a16:creationId xmlns:a16="http://schemas.microsoft.com/office/drawing/2014/main" id="{9861CA79-702E-4591-9D3D-F5FB3163E980}"/>
              </a:ext>
            </a:extLst>
          </p:cNvPr>
          <p:cNvSpPr txBox="1"/>
          <p:nvPr/>
        </p:nvSpPr>
        <p:spPr>
          <a:xfrm>
            <a:off x="5097016" y="4258183"/>
            <a:ext cx="1054794" cy="338554"/>
          </a:xfrm>
          <a:prstGeom prst="rect">
            <a:avLst/>
          </a:prstGeom>
          <a:noFill/>
          <a:ln w="19050">
            <a:solidFill>
              <a:schemeClr val="tx1"/>
            </a:solidFill>
          </a:ln>
        </p:spPr>
        <p:txBody>
          <a:bodyPr wrap="square" rtlCol="0">
            <a:spAutoFit/>
          </a:bodyPr>
          <a:lstStyle/>
          <a:p>
            <a:pPr algn="ctr"/>
            <a:r>
              <a:rPr lang="en-US" sz="1600" dirty="0"/>
              <a:t>GF12LP</a:t>
            </a:r>
          </a:p>
        </p:txBody>
      </p:sp>
      <p:cxnSp>
        <p:nvCxnSpPr>
          <p:cNvPr id="204" name="Connector: Elbow 203">
            <a:extLst>
              <a:ext uri="{FF2B5EF4-FFF2-40B4-BE49-F238E27FC236}">
                <a16:creationId xmlns:a16="http://schemas.microsoft.com/office/drawing/2014/main" id="{036CE29F-B696-486C-8A50-1DAF661BFCED}"/>
              </a:ext>
            </a:extLst>
          </p:cNvPr>
          <p:cNvCxnSpPr>
            <a:cxnSpLocks/>
            <a:stCxn id="162" idx="3"/>
            <a:endCxn id="200" idx="1"/>
          </p:cNvCxnSpPr>
          <p:nvPr/>
        </p:nvCxnSpPr>
        <p:spPr>
          <a:xfrm>
            <a:off x="4560820" y="4424700"/>
            <a:ext cx="532970" cy="425375"/>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7" name="Connector: Elbow 206">
            <a:extLst>
              <a:ext uri="{FF2B5EF4-FFF2-40B4-BE49-F238E27FC236}">
                <a16:creationId xmlns:a16="http://schemas.microsoft.com/office/drawing/2014/main" id="{C83CAD68-2F9F-41DB-8DF1-DD7B1A6C9C02}"/>
              </a:ext>
            </a:extLst>
          </p:cNvPr>
          <p:cNvCxnSpPr>
            <a:cxnSpLocks/>
            <a:stCxn id="162" idx="3"/>
            <a:endCxn id="180" idx="1"/>
          </p:cNvCxnSpPr>
          <p:nvPr/>
        </p:nvCxnSpPr>
        <p:spPr>
          <a:xfrm>
            <a:off x="4560820" y="4424700"/>
            <a:ext cx="532970" cy="844295"/>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F345843B-00DF-4FCC-B42E-9D61F9268B57}"/>
              </a:ext>
            </a:extLst>
          </p:cNvPr>
          <p:cNvCxnSpPr>
            <a:cxnSpLocks/>
            <a:stCxn id="163" idx="3"/>
            <a:endCxn id="223" idx="1"/>
          </p:cNvCxnSpPr>
          <p:nvPr/>
        </p:nvCxnSpPr>
        <p:spPr bwMode="auto">
          <a:xfrm>
            <a:off x="4564045" y="5727598"/>
            <a:ext cx="52974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219" name="Straight Connector 218">
            <a:extLst>
              <a:ext uri="{FF2B5EF4-FFF2-40B4-BE49-F238E27FC236}">
                <a16:creationId xmlns:a16="http://schemas.microsoft.com/office/drawing/2014/main" id="{91A36DF0-5F8B-4712-844D-5B458FBA8C2A}"/>
              </a:ext>
            </a:extLst>
          </p:cNvPr>
          <p:cNvCxnSpPr>
            <a:cxnSpLocks/>
            <a:stCxn id="164" idx="3"/>
            <a:endCxn id="227" idx="1"/>
          </p:cNvCxnSpPr>
          <p:nvPr/>
        </p:nvCxnSpPr>
        <p:spPr bwMode="auto">
          <a:xfrm flipV="1">
            <a:off x="4564044" y="6152914"/>
            <a:ext cx="529746" cy="200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223" name="TextBox 222">
            <a:extLst>
              <a:ext uri="{FF2B5EF4-FFF2-40B4-BE49-F238E27FC236}">
                <a16:creationId xmlns:a16="http://schemas.microsoft.com/office/drawing/2014/main" id="{741CE52F-0017-4838-BDDA-85648BEB6DD7}"/>
              </a:ext>
            </a:extLst>
          </p:cNvPr>
          <p:cNvSpPr txBox="1"/>
          <p:nvPr/>
        </p:nvSpPr>
        <p:spPr>
          <a:xfrm>
            <a:off x="5093790" y="5558321"/>
            <a:ext cx="1054794" cy="338554"/>
          </a:xfrm>
          <a:prstGeom prst="rect">
            <a:avLst/>
          </a:prstGeom>
          <a:noFill/>
          <a:ln w="19050">
            <a:solidFill>
              <a:schemeClr val="tx1"/>
            </a:solidFill>
          </a:ln>
        </p:spPr>
        <p:txBody>
          <a:bodyPr wrap="square" rtlCol="0">
            <a:spAutoFit/>
          </a:bodyPr>
          <a:lstStyle/>
          <a:p>
            <a:pPr algn="ctr"/>
            <a:endParaRPr lang="en-US" sz="1600" dirty="0"/>
          </a:p>
        </p:txBody>
      </p:sp>
      <p:sp>
        <p:nvSpPr>
          <p:cNvPr id="227" name="TextBox 226">
            <a:extLst>
              <a:ext uri="{FF2B5EF4-FFF2-40B4-BE49-F238E27FC236}">
                <a16:creationId xmlns:a16="http://schemas.microsoft.com/office/drawing/2014/main" id="{9C5A122F-513A-4517-AA40-82851022AFDB}"/>
              </a:ext>
            </a:extLst>
          </p:cNvPr>
          <p:cNvSpPr txBox="1"/>
          <p:nvPr/>
        </p:nvSpPr>
        <p:spPr>
          <a:xfrm>
            <a:off x="5093790" y="5983637"/>
            <a:ext cx="1054794" cy="338554"/>
          </a:xfrm>
          <a:prstGeom prst="rect">
            <a:avLst/>
          </a:prstGeom>
          <a:noFill/>
          <a:ln w="19050">
            <a:solidFill>
              <a:schemeClr val="tx1"/>
            </a:solidFill>
          </a:ln>
        </p:spPr>
        <p:txBody>
          <a:bodyPr wrap="square" rtlCol="0">
            <a:spAutoFit/>
          </a:bodyPr>
          <a:lstStyle/>
          <a:p>
            <a:pPr algn="ctr"/>
            <a:endParaRPr lang="en-US" sz="1600" dirty="0"/>
          </a:p>
        </p:txBody>
      </p:sp>
      <p:sp>
        <p:nvSpPr>
          <p:cNvPr id="235" name="TextBox 234">
            <a:extLst>
              <a:ext uri="{FF2B5EF4-FFF2-40B4-BE49-F238E27FC236}">
                <a16:creationId xmlns:a16="http://schemas.microsoft.com/office/drawing/2014/main" id="{AEBF9418-E151-4F15-B315-6EF1A23685D0}"/>
              </a:ext>
            </a:extLst>
          </p:cNvPr>
          <p:cNvSpPr txBox="1"/>
          <p:nvPr/>
        </p:nvSpPr>
        <p:spPr>
          <a:xfrm>
            <a:off x="3488260" y="1413877"/>
            <a:ext cx="1075782" cy="338554"/>
          </a:xfrm>
          <a:prstGeom prst="rect">
            <a:avLst/>
          </a:prstGeom>
          <a:noFill/>
          <a:ln w="19050">
            <a:solidFill>
              <a:schemeClr val="tx1"/>
            </a:solidFill>
          </a:ln>
        </p:spPr>
        <p:txBody>
          <a:bodyPr wrap="square" rtlCol="0">
            <a:spAutoFit/>
          </a:bodyPr>
          <a:lstStyle/>
          <a:p>
            <a:pPr algn="ctr"/>
            <a:r>
              <a:rPr lang="en-US" sz="1600" dirty="0"/>
              <a:t>SAR_ADC</a:t>
            </a:r>
          </a:p>
        </p:txBody>
      </p:sp>
      <p:sp>
        <p:nvSpPr>
          <p:cNvPr id="236" name="TextBox 235">
            <a:extLst>
              <a:ext uri="{FF2B5EF4-FFF2-40B4-BE49-F238E27FC236}">
                <a16:creationId xmlns:a16="http://schemas.microsoft.com/office/drawing/2014/main" id="{B213C04E-0697-4254-9197-F8FF343E2A11}"/>
              </a:ext>
            </a:extLst>
          </p:cNvPr>
          <p:cNvSpPr txBox="1"/>
          <p:nvPr/>
        </p:nvSpPr>
        <p:spPr>
          <a:xfrm>
            <a:off x="3488260" y="1827329"/>
            <a:ext cx="1075784" cy="338554"/>
          </a:xfrm>
          <a:prstGeom prst="rect">
            <a:avLst/>
          </a:prstGeom>
          <a:noFill/>
          <a:ln w="19050">
            <a:solidFill>
              <a:schemeClr val="tx1"/>
            </a:solidFill>
          </a:ln>
        </p:spPr>
        <p:txBody>
          <a:bodyPr wrap="square" rtlCol="0">
            <a:spAutoFit/>
          </a:bodyPr>
          <a:lstStyle/>
          <a:p>
            <a:pPr algn="ctr"/>
            <a:r>
              <a:rPr lang="en-US" sz="1600" dirty="0"/>
              <a:t>TB_ADC</a:t>
            </a:r>
          </a:p>
        </p:txBody>
      </p:sp>
      <p:sp>
        <p:nvSpPr>
          <p:cNvPr id="237" name="TextBox 236">
            <a:extLst>
              <a:ext uri="{FF2B5EF4-FFF2-40B4-BE49-F238E27FC236}">
                <a16:creationId xmlns:a16="http://schemas.microsoft.com/office/drawing/2014/main" id="{B9FD785E-27A6-40AB-B8A4-89B3293E3406}"/>
              </a:ext>
            </a:extLst>
          </p:cNvPr>
          <p:cNvSpPr txBox="1"/>
          <p:nvPr/>
        </p:nvSpPr>
        <p:spPr>
          <a:xfrm>
            <a:off x="3488260" y="2254648"/>
            <a:ext cx="1075783" cy="338554"/>
          </a:xfrm>
          <a:prstGeom prst="rect">
            <a:avLst/>
          </a:prstGeom>
          <a:noFill/>
          <a:ln w="19050">
            <a:solidFill>
              <a:schemeClr val="tx1"/>
            </a:solidFill>
          </a:ln>
        </p:spPr>
        <p:txBody>
          <a:bodyPr wrap="square" rtlCol="0">
            <a:spAutoFit/>
          </a:bodyPr>
          <a:lstStyle/>
          <a:p>
            <a:pPr algn="ctr"/>
            <a:r>
              <a:rPr lang="en-US" sz="1600" dirty="0"/>
              <a:t>VCO_ADC</a:t>
            </a:r>
          </a:p>
        </p:txBody>
      </p:sp>
      <p:cxnSp>
        <p:nvCxnSpPr>
          <p:cNvPr id="238" name="Straight Connector 237">
            <a:extLst>
              <a:ext uri="{FF2B5EF4-FFF2-40B4-BE49-F238E27FC236}">
                <a16:creationId xmlns:a16="http://schemas.microsoft.com/office/drawing/2014/main" id="{6E2506D7-DA9D-4151-81AE-A293B1513EDA}"/>
              </a:ext>
            </a:extLst>
          </p:cNvPr>
          <p:cNvCxnSpPr>
            <a:cxnSpLocks/>
            <a:stCxn id="108" idx="3"/>
            <a:endCxn id="241" idx="1"/>
          </p:cNvCxnSpPr>
          <p:nvPr/>
        </p:nvCxnSpPr>
        <p:spPr bwMode="auto">
          <a:xfrm>
            <a:off x="2815013" y="3310406"/>
            <a:ext cx="67324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241" name="TextBox 240">
            <a:extLst>
              <a:ext uri="{FF2B5EF4-FFF2-40B4-BE49-F238E27FC236}">
                <a16:creationId xmlns:a16="http://schemas.microsoft.com/office/drawing/2014/main" id="{E1E43AFA-ABEE-4755-9597-78B51F76EE41}"/>
              </a:ext>
            </a:extLst>
          </p:cNvPr>
          <p:cNvSpPr txBox="1"/>
          <p:nvPr/>
        </p:nvSpPr>
        <p:spPr>
          <a:xfrm>
            <a:off x="3488260" y="3141129"/>
            <a:ext cx="1075783" cy="338554"/>
          </a:xfrm>
          <a:prstGeom prst="rect">
            <a:avLst/>
          </a:prstGeom>
          <a:noFill/>
          <a:ln w="19050">
            <a:solidFill>
              <a:schemeClr val="tx1"/>
            </a:solidFill>
          </a:ln>
        </p:spPr>
        <p:txBody>
          <a:bodyPr wrap="square" rtlCol="0">
            <a:spAutoFit/>
          </a:bodyPr>
          <a:lstStyle/>
          <a:p>
            <a:pPr algn="ctr"/>
            <a:r>
              <a:rPr lang="en-US" sz="1600" dirty="0"/>
              <a:t>LITE_IP</a:t>
            </a:r>
          </a:p>
        </p:txBody>
      </p:sp>
      <p:sp>
        <p:nvSpPr>
          <p:cNvPr id="242" name="TextBox 241">
            <a:extLst>
              <a:ext uri="{FF2B5EF4-FFF2-40B4-BE49-F238E27FC236}">
                <a16:creationId xmlns:a16="http://schemas.microsoft.com/office/drawing/2014/main" id="{4481A35E-A576-4DDC-926A-F596680DB564}"/>
              </a:ext>
            </a:extLst>
          </p:cNvPr>
          <p:cNvSpPr txBox="1"/>
          <p:nvPr/>
        </p:nvSpPr>
        <p:spPr>
          <a:xfrm>
            <a:off x="5060449" y="3142577"/>
            <a:ext cx="1113653" cy="338554"/>
          </a:xfrm>
          <a:prstGeom prst="rect">
            <a:avLst/>
          </a:prstGeom>
          <a:noFill/>
          <a:ln w="19050">
            <a:solidFill>
              <a:schemeClr val="tx1"/>
            </a:solidFill>
          </a:ln>
        </p:spPr>
        <p:txBody>
          <a:bodyPr wrap="square" rtlCol="0">
            <a:spAutoFit/>
          </a:bodyPr>
          <a:lstStyle/>
          <a:p>
            <a:pPr algn="ctr"/>
            <a:r>
              <a:rPr lang="en-US" sz="1600" dirty="0"/>
              <a:t>PTM65nm</a:t>
            </a:r>
          </a:p>
        </p:txBody>
      </p:sp>
      <p:cxnSp>
        <p:nvCxnSpPr>
          <p:cNvPr id="246" name="Straight Connector 245">
            <a:extLst>
              <a:ext uri="{FF2B5EF4-FFF2-40B4-BE49-F238E27FC236}">
                <a16:creationId xmlns:a16="http://schemas.microsoft.com/office/drawing/2014/main" id="{19F72A7A-11FA-4F38-83A9-0A36398AD33E}"/>
              </a:ext>
            </a:extLst>
          </p:cNvPr>
          <p:cNvCxnSpPr>
            <a:cxnSpLocks/>
            <a:stCxn id="241" idx="3"/>
            <a:endCxn id="242" idx="1"/>
          </p:cNvCxnSpPr>
          <p:nvPr/>
        </p:nvCxnSpPr>
        <p:spPr bwMode="auto">
          <a:xfrm>
            <a:off x="4564043" y="3310406"/>
            <a:ext cx="496406" cy="144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257" name="Straight Connector 256">
            <a:extLst>
              <a:ext uri="{FF2B5EF4-FFF2-40B4-BE49-F238E27FC236}">
                <a16:creationId xmlns:a16="http://schemas.microsoft.com/office/drawing/2014/main" id="{541CE5D7-531B-4131-ABA4-B12D11BBBC16}"/>
              </a:ext>
            </a:extLst>
          </p:cNvPr>
          <p:cNvCxnSpPr>
            <a:cxnSpLocks/>
            <a:stCxn id="235" idx="1"/>
            <a:endCxn id="104" idx="3"/>
          </p:cNvCxnSpPr>
          <p:nvPr/>
        </p:nvCxnSpPr>
        <p:spPr bwMode="auto">
          <a:xfrm flipH="1">
            <a:off x="2815013" y="1583154"/>
            <a:ext cx="673247" cy="30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261" name="Connector: Elbow 260">
            <a:extLst>
              <a:ext uri="{FF2B5EF4-FFF2-40B4-BE49-F238E27FC236}">
                <a16:creationId xmlns:a16="http://schemas.microsoft.com/office/drawing/2014/main" id="{2F56E7AE-F7E4-4E0D-9A45-C4FCCA487D92}"/>
              </a:ext>
            </a:extLst>
          </p:cNvPr>
          <p:cNvCxnSpPr>
            <a:cxnSpLocks/>
            <a:stCxn id="104" idx="3"/>
            <a:endCxn id="236" idx="1"/>
          </p:cNvCxnSpPr>
          <p:nvPr/>
        </p:nvCxnSpPr>
        <p:spPr>
          <a:xfrm>
            <a:off x="2815013" y="1583459"/>
            <a:ext cx="673247" cy="413147"/>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4" name="Connector: Elbow 263">
            <a:extLst>
              <a:ext uri="{FF2B5EF4-FFF2-40B4-BE49-F238E27FC236}">
                <a16:creationId xmlns:a16="http://schemas.microsoft.com/office/drawing/2014/main" id="{8EB6137B-8D87-4D45-BDDC-3283F03E9EC5}"/>
              </a:ext>
            </a:extLst>
          </p:cNvPr>
          <p:cNvCxnSpPr>
            <a:cxnSpLocks/>
            <a:stCxn id="104" idx="3"/>
            <a:endCxn id="237" idx="1"/>
          </p:cNvCxnSpPr>
          <p:nvPr/>
        </p:nvCxnSpPr>
        <p:spPr>
          <a:xfrm>
            <a:off x="2815013" y="1583459"/>
            <a:ext cx="673247" cy="840466"/>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61943647-C150-4DE1-9794-7409802A3EAC}"/>
              </a:ext>
            </a:extLst>
          </p:cNvPr>
          <p:cNvCxnSpPr>
            <a:cxnSpLocks/>
            <a:stCxn id="235" idx="3"/>
            <a:endCxn id="269" idx="1"/>
          </p:cNvCxnSpPr>
          <p:nvPr/>
        </p:nvCxnSpPr>
        <p:spPr bwMode="auto">
          <a:xfrm flipV="1">
            <a:off x="4564042" y="1580619"/>
            <a:ext cx="525836" cy="253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269" name="TextBox 268">
            <a:extLst>
              <a:ext uri="{FF2B5EF4-FFF2-40B4-BE49-F238E27FC236}">
                <a16:creationId xmlns:a16="http://schemas.microsoft.com/office/drawing/2014/main" id="{82AD731C-985C-4A47-93A8-F813B4F1BE15}"/>
              </a:ext>
            </a:extLst>
          </p:cNvPr>
          <p:cNvSpPr txBox="1"/>
          <p:nvPr/>
        </p:nvSpPr>
        <p:spPr>
          <a:xfrm>
            <a:off x="5089878" y="1411342"/>
            <a:ext cx="1054794" cy="338554"/>
          </a:xfrm>
          <a:prstGeom prst="rect">
            <a:avLst/>
          </a:prstGeom>
          <a:noFill/>
          <a:ln w="19050">
            <a:solidFill>
              <a:schemeClr val="tx1"/>
            </a:solidFill>
          </a:ln>
        </p:spPr>
        <p:txBody>
          <a:bodyPr wrap="square" rtlCol="0">
            <a:spAutoFit/>
          </a:bodyPr>
          <a:lstStyle/>
          <a:p>
            <a:pPr algn="ctr"/>
            <a:endParaRPr lang="en-US" sz="1600" dirty="0"/>
          </a:p>
        </p:txBody>
      </p:sp>
      <p:cxnSp>
        <p:nvCxnSpPr>
          <p:cNvPr id="271" name="Straight Connector 270">
            <a:extLst>
              <a:ext uri="{FF2B5EF4-FFF2-40B4-BE49-F238E27FC236}">
                <a16:creationId xmlns:a16="http://schemas.microsoft.com/office/drawing/2014/main" id="{775460B1-BE1D-43FD-952E-E9DD2D7AA9C7}"/>
              </a:ext>
            </a:extLst>
          </p:cNvPr>
          <p:cNvCxnSpPr>
            <a:cxnSpLocks/>
            <a:stCxn id="236" idx="3"/>
            <a:endCxn id="272" idx="1"/>
          </p:cNvCxnSpPr>
          <p:nvPr/>
        </p:nvCxnSpPr>
        <p:spPr bwMode="auto">
          <a:xfrm>
            <a:off x="4564044" y="1996606"/>
            <a:ext cx="529746" cy="78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272" name="TextBox 271">
            <a:extLst>
              <a:ext uri="{FF2B5EF4-FFF2-40B4-BE49-F238E27FC236}">
                <a16:creationId xmlns:a16="http://schemas.microsoft.com/office/drawing/2014/main" id="{502EBEF4-0EA5-4F06-8642-6A5DD15E9437}"/>
              </a:ext>
            </a:extLst>
          </p:cNvPr>
          <p:cNvSpPr txBox="1"/>
          <p:nvPr/>
        </p:nvSpPr>
        <p:spPr>
          <a:xfrm>
            <a:off x="5093790" y="1828110"/>
            <a:ext cx="1054794" cy="338554"/>
          </a:xfrm>
          <a:prstGeom prst="rect">
            <a:avLst/>
          </a:prstGeom>
          <a:noFill/>
          <a:ln w="19050">
            <a:solidFill>
              <a:schemeClr val="tx1"/>
            </a:solidFill>
          </a:ln>
        </p:spPr>
        <p:txBody>
          <a:bodyPr wrap="square" rtlCol="0">
            <a:spAutoFit/>
          </a:bodyPr>
          <a:lstStyle/>
          <a:p>
            <a:pPr algn="ctr"/>
            <a:endParaRPr lang="en-US" sz="1600" dirty="0"/>
          </a:p>
        </p:txBody>
      </p:sp>
      <p:cxnSp>
        <p:nvCxnSpPr>
          <p:cNvPr id="274" name="Straight Connector 273">
            <a:extLst>
              <a:ext uri="{FF2B5EF4-FFF2-40B4-BE49-F238E27FC236}">
                <a16:creationId xmlns:a16="http://schemas.microsoft.com/office/drawing/2014/main" id="{4829E47D-E4DB-4920-9FFC-9E03872F510A}"/>
              </a:ext>
            </a:extLst>
          </p:cNvPr>
          <p:cNvCxnSpPr>
            <a:cxnSpLocks/>
            <a:stCxn id="237" idx="3"/>
            <a:endCxn id="275" idx="1"/>
          </p:cNvCxnSpPr>
          <p:nvPr/>
        </p:nvCxnSpPr>
        <p:spPr bwMode="auto">
          <a:xfrm flipV="1">
            <a:off x="4564043" y="2423110"/>
            <a:ext cx="529747" cy="81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275" name="TextBox 274">
            <a:extLst>
              <a:ext uri="{FF2B5EF4-FFF2-40B4-BE49-F238E27FC236}">
                <a16:creationId xmlns:a16="http://schemas.microsoft.com/office/drawing/2014/main" id="{90278F9E-E5C2-4E0B-9F16-C4C966157F97}"/>
              </a:ext>
            </a:extLst>
          </p:cNvPr>
          <p:cNvSpPr txBox="1"/>
          <p:nvPr/>
        </p:nvSpPr>
        <p:spPr>
          <a:xfrm>
            <a:off x="5093790" y="2253833"/>
            <a:ext cx="1054794" cy="338554"/>
          </a:xfrm>
          <a:prstGeom prst="rect">
            <a:avLst/>
          </a:prstGeom>
          <a:noFill/>
          <a:ln w="19050">
            <a:solidFill>
              <a:schemeClr val="tx1"/>
            </a:solidFill>
          </a:ln>
        </p:spPr>
        <p:txBody>
          <a:bodyPr wrap="square" rtlCol="0">
            <a:spAutoFit/>
          </a:bodyPr>
          <a:lstStyle/>
          <a:p>
            <a:pPr algn="ctr"/>
            <a:endParaRPr lang="en-US" sz="1600" dirty="0"/>
          </a:p>
        </p:txBody>
      </p:sp>
      <p:cxnSp>
        <p:nvCxnSpPr>
          <p:cNvPr id="285" name="Straight Connector 284">
            <a:extLst>
              <a:ext uri="{FF2B5EF4-FFF2-40B4-BE49-F238E27FC236}">
                <a16:creationId xmlns:a16="http://schemas.microsoft.com/office/drawing/2014/main" id="{5B7D127D-2599-4D17-B880-A0C0922C1677}"/>
              </a:ext>
            </a:extLst>
          </p:cNvPr>
          <p:cNvCxnSpPr>
            <a:cxnSpLocks/>
            <a:stCxn id="288" idx="1"/>
            <a:endCxn id="242" idx="3"/>
          </p:cNvCxnSpPr>
          <p:nvPr/>
        </p:nvCxnSpPr>
        <p:spPr bwMode="auto">
          <a:xfrm flipH="1">
            <a:off x="6174102" y="3310406"/>
            <a:ext cx="419763" cy="144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288" name="TextBox 287">
            <a:extLst>
              <a:ext uri="{FF2B5EF4-FFF2-40B4-BE49-F238E27FC236}">
                <a16:creationId xmlns:a16="http://schemas.microsoft.com/office/drawing/2014/main" id="{49DB4275-1691-4AFB-BE1B-6EBCEC29906B}"/>
              </a:ext>
            </a:extLst>
          </p:cNvPr>
          <p:cNvSpPr txBox="1"/>
          <p:nvPr/>
        </p:nvSpPr>
        <p:spPr>
          <a:xfrm>
            <a:off x="6593865" y="3018018"/>
            <a:ext cx="2172891" cy="584775"/>
          </a:xfrm>
          <a:prstGeom prst="rect">
            <a:avLst/>
          </a:prstGeom>
          <a:noFill/>
          <a:ln w="19050">
            <a:solidFill>
              <a:schemeClr val="tx1"/>
            </a:solidFill>
          </a:ln>
        </p:spPr>
        <p:txBody>
          <a:bodyPr wrap="square" rtlCol="0">
            <a:spAutoFit/>
          </a:bodyPr>
          <a:lstStyle/>
          <a:p>
            <a:pPr algn="ctr"/>
            <a:r>
              <a:rPr lang="en-US" sz="1600" dirty="0"/>
              <a:t>USC_PTM65nm_VCO_LITE_IP_Dec30_2018</a:t>
            </a:r>
          </a:p>
        </p:txBody>
      </p:sp>
      <p:sp>
        <p:nvSpPr>
          <p:cNvPr id="71" name="Rectangle 70">
            <a:extLst>
              <a:ext uri="{FF2B5EF4-FFF2-40B4-BE49-F238E27FC236}">
                <a16:creationId xmlns:a16="http://schemas.microsoft.com/office/drawing/2014/main" id="{280F3178-A46E-4CDD-9018-78E438AD1697}"/>
              </a:ext>
            </a:extLst>
          </p:cNvPr>
          <p:cNvSpPr/>
          <p:nvPr/>
        </p:nvSpPr>
        <p:spPr>
          <a:xfrm>
            <a:off x="6462813" y="1217747"/>
            <a:ext cx="2468426" cy="5332279"/>
          </a:xfrm>
          <a:prstGeom prst="rect">
            <a:avLst/>
          </a:prstGeom>
          <a:solidFill>
            <a:srgbClr val="7030A0">
              <a:alpha val="5000"/>
            </a:srgbClr>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TextBox 5">
            <a:extLst>
              <a:ext uri="{FF2B5EF4-FFF2-40B4-BE49-F238E27FC236}">
                <a16:creationId xmlns:a16="http://schemas.microsoft.com/office/drawing/2014/main" id="{513A56EE-BE25-4515-9B32-51070CC90DEE}"/>
              </a:ext>
            </a:extLst>
          </p:cNvPr>
          <p:cNvSpPr txBox="1"/>
          <p:nvPr/>
        </p:nvSpPr>
        <p:spPr>
          <a:xfrm>
            <a:off x="1940221" y="870846"/>
            <a:ext cx="1210223" cy="338554"/>
          </a:xfrm>
          <a:prstGeom prst="rect">
            <a:avLst/>
          </a:prstGeom>
          <a:noFill/>
        </p:spPr>
        <p:txBody>
          <a:bodyPr wrap="square" rtlCol="0">
            <a:spAutoFit/>
          </a:bodyPr>
          <a:lstStyle/>
          <a:p>
            <a:pPr algn="ctr"/>
            <a:r>
              <a:rPr lang="en-US" sz="1600" b="1" dirty="0"/>
              <a:t>Function</a:t>
            </a:r>
          </a:p>
        </p:txBody>
      </p:sp>
      <p:sp>
        <p:nvSpPr>
          <p:cNvPr id="72" name="TextBox 71">
            <a:extLst>
              <a:ext uri="{FF2B5EF4-FFF2-40B4-BE49-F238E27FC236}">
                <a16:creationId xmlns:a16="http://schemas.microsoft.com/office/drawing/2014/main" id="{1FFA55DC-EB36-4B03-B6BE-3F1267279562}"/>
              </a:ext>
            </a:extLst>
          </p:cNvPr>
          <p:cNvSpPr txBox="1"/>
          <p:nvPr/>
        </p:nvSpPr>
        <p:spPr>
          <a:xfrm>
            <a:off x="3324827" y="870846"/>
            <a:ext cx="1493591" cy="338554"/>
          </a:xfrm>
          <a:prstGeom prst="rect">
            <a:avLst/>
          </a:prstGeom>
          <a:noFill/>
        </p:spPr>
        <p:txBody>
          <a:bodyPr wrap="square" rtlCol="0">
            <a:spAutoFit/>
          </a:bodyPr>
          <a:lstStyle/>
          <a:p>
            <a:pPr algn="ctr"/>
            <a:r>
              <a:rPr lang="en-US" sz="1600" b="1" dirty="0"/>
              <a:t>Architecture</a:t>
            </a:r>
          </a:p>
        </p:txBody>
      </p:sp>
      <p:sp>
        <p:nvSpPr>
          <p:cNvPr id="74" name="TextBox 73">
            <a:extLst>
              <a:ext uri="{FF2B5EF4-FFF2-40B4-BE49-F238E27FC236}">
                <a16:creationId xmlns:a16="http://schemas.microsoft.com/office/drawing/2014/main" id="{A0A7352F-D031-42BA-9800-25095956C883}"/>
              </a:ext>
            </a:extLst>
          </p:cNvPr>
          <p:cNvSpPr txBox="1"/>
          <p:nvPr/>
        </p:nvSpPr>
        <p:spPr>
          <a:xfrm>
            <a:off x="4934255" y="870846"/>
            <a:ext cx="1493591" cy="338554"/>
          </a:xfrm>
          <a:prstGeom prst="rect">
            <a:avLst/>
          </a:prstGeom>
          <a:noFill/>
        </p:spPr>
        <p:txBody>
          <a:bodyPr wrap="square" rtlCol="0">
            <a:spAutoFit/>
          </a:bodyPr>
          <a:lstStyle/>
          <a:p>
            <a:pPr algn="ctr"/>
            <a:r>
              <a:rPr lang="en-US" sz="1600" b="1" dirty="0"/>
              <a:t>Technology</a:t>
            </a:r>
          </a:p>
        </p:txBody>
      </p:sp>
      <p:sp>
        <p:nvSpPr>
          <p:cNvPr id="75" name="TextBox 74">
            <a:extLst>
              <a:ext uri="{FF2B5EF4-FFF2-40B4-BE49-F238E27FC236}">
                <a16:creationId xmlns:a16="http://schemas.microsoft.com/office/drawing/2014/main" id="{782E2976-D429-4483-A007-3AA7971ABECF}"/>
              </a:ext>
            </a:extLst>
          </p:cNvPr>
          <p:cNvSpPr txBox="1"/>
          <p:nvPr/>
        </p:nvSpPr>
        <p:spPr>
          <a:xfrm>
            <a:off x="6427846" y="870846"/>
            <a:ext cx="2468426" cy="338554"/>
          </a:xfrm>
          <a:prstGeom prst="rect">
            <a:avLst/>
          </a:prstGeom>
          <a:noFill/>
        </p:spPr>
        <p:txBody>
          <a:bodyPr wrap="square" rtlCol="0">
            <a:spAutoFit/>
          </a:bodyPr>
          <a:lstStyle/>
          <a:p>
            <a:pPr algn="ctr"/>
            <a:r>
              <a:rPr lang="en-US" sz="1600" b="1" dirty="0"/>
              <a:t>Design files</a:t>
            </a:r>
          </a:p>
        </p:txBody>
      </p:sp>
      <p:sp>
        <p:nvSpPr>
          <p:cNvPr id="76" name="TextBox 75">
            <a:extLst>
              <a:ext uri="{FF2B5EF4-FFF2-40B4-BE49-F238E27FC236}">
                <a16:creationId xmlns:a16="http://schemas.microsoft.com/office/drawing/2014/main" id="{6B556615-5559-4083-9747-C8F9E70F3ACA}"/>
              </a:ext>
            </a:extLst>
          </p:cNvPr>
          <p:cNvSpPr txBox="1"/>
          <p:nvPr/>
        </p:nvSpPr>
        <p:spPr>
          <a:xfrm>
            <a:off x="525265" y="870846"/>
            <a:ext cx="1248303" cy="338554"/>
          </a:xfrm>
          <a:prstGeom prst="rect">
            <a:avLst/>
          </a:prstGeom>
          <a:noFill/>
        </p:spPr>
        <p:txBody>
          <a:bodyPr wrap="square" rtlCol="0">
            <a:spAutoFit/>
          </a:bodyPr>
          <a:lstStyle/>
          <a:p>
            <a:pPr algn="ctr"/>
            <a:r>
              <a:rPr lang="en-US" sz="1600" b="1" dirty="0"/>
              <a:t>Category</a:t>
            </a:r>
          </a:p>
        </p:txBody>
      </p:sp>
      <p:sp>
        <p:nvSpPr>
          <p:cNvPr id="77" name="TextBox 76">
            <a:extLst>
              <a:ext uri="{FF2B5EF4-FFF2-40B4-BE49-F238E27FC236}">
                <a16:creationId xmlns:a16="http://schemas.microsoft.com/office/drawing/2014/main" id="{5BE14F7B-11BE-4FCF-9E68-F3D7A9A2904E}"/>
              </a:ext>
            </a:extLst>
          </p:cNvPr>
          <p:cNvSpPr txBox="1"/>
          <p:nvPr/>
        </p:nvSpPr>
        <p:spPr>
          <a:xfrm>
            <a:off x="98125" y="6267240"/>
            <a:ext cx="1723790" cy="523220"/>
          </a:xfrm>
          <a:prstGeom prst="rect">
            <a:avLst/>
          </a:prstGeom>
          <a:solidFill>
            <a:srgbClr val="DEDEDE"/>
          </a:solidFill>
          <a:ln w="25400">
            <a:solidFill>
              <a:schemeClr val="tx1"/>
            </a:solidFill>
          </a:ln>
        </p:spPr>
        <p:txBody>
          <a:bodyPr wrap="square" rtlCol="0">
            <a:spAutoFit/>
          </a:bodyPr>
          <a:lstStyle/>
          <a:p>
            <a:pPr algn="ctr"/>
            <a:r>
              <a:rPr lang="en-US" sz="1400" dirty="0"/>
              <a:t>https://github.com/USCPOSH/usc-posh</a:t>
            </a:r>
          </a:p>
        </p:txBody>
      </p:sp>
    </p:spTree>
    <p:extLst>
      <p:ext uri="{BB962C8B-B14F-4D97-AF65-F5344CB8AC3E}">
        <p14:creationId xmlns:p14="http://schemas.microsoft.com/office/powerpoint/2010/main" val="2572206314"/>
      </p:ext>
    </p:extLst>
  </p:cSld>
  <p:clrMapOvr>
    <a:masterClrMapping/>
  </p:clrMapOvr>
</p:sld>
</file>

<file path=ppt/theme/theme1.xml><?xml version="1.0" encoding="utf-8"?>
<a:theme xmlns:a="http://schemas.openxmlformats.org/drawingml/2006/main" name="blan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1"/>
          </a:solidFill>
        </a:ln>
      </a:spPr>
      <a:bodyPr rtlCol="0" anchor="ctr"/>
      <a:lstStyle>
        <a:defPPr algn="ctr">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auto">
        <a:noFill/>
        <a:ln w="22225">
          <a:solidFill>
            <a:schemeClr val="tx1"/>
          </a:solidFill>
          <a:round/>
          <a:headEnd/>
          <a:tailEnd/>
        </a:ln>
        <a:extLst>
          <a:ext uri="{909E8E84-426E-40DD-AFC4-6F175D3DCCD1}">
            <a14:hiddenFill xmlns:a14="http://schemas.microsoft.com/office/drawing/2010/main">
              <a:noFill/>
            </a14:hiddenFill>
          </a:ext>
        </a:extLst>
      </a:spPr>
      <a:bodyPr/>
      <a:lst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6555</TotalTime>
  <Words>99</Words>
  <Application>Microsoft Office PowerPoint</Application>
  <PresentationFormat>On-screen Show (4:3)</PresentationFormat>
  <Paragraphs>35</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Tahoma</vt:lpstr>
      <vt:lpstr>Times New Roman</vt:lpstr>
      <vt:lpstr>blank</vt:lpstr>
      <vt:lpstr>USC POSH repository: Schema</vt:lpstr>
    </vt:vector>
  </TitlesOfParts>
  <Company>DARPA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Compound Semiconductor Materials on Silicon</dc:title>
  <dc:creator>cdohrman</dc:creator>
  <cp:lastModifiedBy>Walter Unglaub</cp:lastModifiedBy>
  <cp:revision>298</cp:revision>
  <cp:lastPrinted>2017-11-15T15:53:38Z</cp:lastPrinted>
  <dcterms:created xsi:type="dcterms:W3CDTF">2011-11-02T13:49:02Z</dcterms:created>
  <dcterms:modified xsi:type="dcterms:W3CDTF">2019-01-05T18:53:56Z</dcterms:modified>
</cp:coreProperties>
</file>