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195" y="1456055"/>
            <a:ext cx="5261610" cy="3945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tinyhuiwang</dc:creator>
  <cp:lastModifiedBy>tinyhuiwang</cp:lastModifiedBy>
  <cp:revision>2</cp:revision>
  <dcterms:created xsi:type="dcterms:W3CDTF">2020-12-24T01:28:14Z</dcterms:created>
  <dcterms:modified xsi:type="dcterms:W3CDTF">2020-12-24T01:28:14Z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2052-3.1.0.4945</vt:lpwstr>
  </property>
</Properties>
</file>