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67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12B4E-0B19-4675-8F4F-081D4F1ADD9F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6187F-958F-4E62-BD1C-C2693EC3E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25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6187F-958F-4E62-BD1C-C2693EC3E7F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20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0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3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1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6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63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90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69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9C5C56-1E66-44EF-BFAE-CA9B7F1AF4B2}" type="datetimeFigureOut">
              <a:rPr lang="zh-TW" altLang="en-US" smtClean="0"/>
              <a:t>2024/1/9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17DE35-51D2-4A52-B368-EF345549948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7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rayarduino/infrared-remote-control" TargetMode="External"/><Relationship Id="rId2" Type="http://schemas.openxmlformats.org/officeDocument/2006/relationships/hyperlink" Target="https://www.taiwansensor.com.tw/product/%E7%B4%85%E5%A4%96%E7%B7%9A%E9%81%BF%E9%9A%9C%E6%A8%A1%E7%B5%84-%E9%81%BF%E9%9A%9C-%E8%BF%91%E6%8E%A5%E9%96%8B%E9%97%9C-%E6%84%9F%E6%87%89%E8%B7%9D%E9%9B%A2%E5%8F%AF%E8%AA%B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jmaker.com.tw/lcd1602/" TargetMode="External"/><Relationship Id="rId5" Type="http://schemas.openxmlformats.org/officeDocument/2006/relationships/hyperlink" Target="https://blog.jmaker.com.tw/arduino-servo-sg90/" TargetMode="External"/><Relationship Id="rId4" Type="http://schemas.openxmlformats.org/officeDocument/2006/relationships/hyperlink" Target="https://blog.jmaker.com.tw/arduino-rfi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le01.com/topicdetail.php?f=294&amp;t=667067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940FE-03B2-CD32-905A-ECD600BAD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停車場系統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167A69-89DA-6BFA-8976-40E78C97F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組員：李信均</a:t>
            </a:r>
          </a:p>
        </p:txBody>
      </p:sp>
    </p:spTree>
    <p:extLst>
      <p:ext uri="{BB962C8B-B14F-4D97-AF65-F5344CB8AC3E}">
        <p14:creationId xmlns:p14="http://schemas.microsoft.com/office/powerpoint/2010/main" val="199202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6769F-AA9B-4CDF-058B-43CFFB3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確認是否有</a:t>
            </a:r>
            <a:r>
              <a:rPr lang="en-US" altLang="zh-TW" dirty="0">
                <a:latin typeface="+mj-ea"/>
              </a:rPr>
              <a:t>RFID</a:t>
            </a:r>
            <a:r>
              <a:rPr lang="zh-TW" altLang="en-US" dirty="0">
                <a:latin typeface="+mj-ea"/>
              </a:rPr>
              <a:t>靠近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C5762-310C-76DA-2407-56528BED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判斷是否有新卡片靠近和是否成功讀取卡片序號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如果以上判斷為</a:t>
            </a:r>
            <a:r>
              <a:rPr lang="en-US" altLang="zh-TW" dirty="0">
                <a:latin typeface="+mn-ea"/>
              </a:rPr>
              <a:t>true</a:t>
            </a:r>
            <a:r>
              <a:rPr lang="zh-TW" altLang="en-US" dirty="0">
                <a:latin typeface="+mn-ea"/>
              </a:rPr>
              <a:t>，讀取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輸出卡片序號存入變數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停止讀取卡片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D86BC-672D-D442-DB10-9CE1929D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67" y="1845733"/>
            <a:ext cx="3863613" cy="17332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5CB7D1-EFA1-F942-2E52-7BA1E743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80" y="3781600"/>
            <a:ext cx="2883048" cy="21591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2C6B74-1C06-830A-3456-479512F52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162" y="3781600"/>
            <a:ext cx="1924004" cy="6989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1E6F3CF-0445-17F2-E178-4B7CCFBDC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162" y="4588928"/>
            <a:ext cx="2921150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7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0AFC2-31F1-BD97-1302-0147BB4D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確認是否為已儲存的卡片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CE2983-FC0A-8D66-558F-0DB7C3F2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判斷卡片序號是否已儲存</a:t>
            </a:r>
            <a:endParaRPr lang="en-US" altLang="zh-TW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遍歷</a:t>
            </a:r>
            <a:r>
              <a:rPr lang="en-US" altLang="zh-TW" dirty="0" err="1">
                <a:latin typeface="+mn-ea"/>
              </a:rPr>
              <a:t>accessCard</a:t>
            </a:r>
            <a:r>
              <a:rPr lang="zh-TW" altLang="en-US" dirty="0">
                <a:latin typeface="+mn-ea"/>
              </a:rPr>
              <a:t>內的所有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並比對每組的每個序號</a:t>
            </a:r>
            <a:endParaRPr lang="en-US" altLang="zh-TW" dirty="0">
              <a:latin typeface="+mn-ea"/>
            </a:endParaRP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如果每組序號都相同回傳</a:t>
            </a:r>
            <a:r>
              <a:rPr lang="en-US" altLang="zh-TW" dirty="0">
                <a:latin typeface="+mn-ea"/>
              </a:rPr>
              <a:t>true</a:t>
            </a:r>
          </a:p>
          <a:p>
            <a:pPr marL="932688" lvl="2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代表已經被儲存過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要離開的車</a:t>
            </a:r>
            <a:r>
              <a:rPr lang="en-US" altLang="zh-TW" sz="1600" dirty="0">
                <a:latin typeface="+mn-ea"/>
              </a:rPr>
              <a:t>)</a:t>
            </a:r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+mn-ea"/>
              </a:rPr>
              <a:t>如果有一組不同回傳</a:t>
            </a:r>
            <a:r>
              <a:rPr lang="en-US" altLang="zh-TW" dirty="0">
                <a:latin typeface="+mn-ea"/>
              </a:rPr>
              <a:t>false</a:t>
            </a:r>
          </a:p>
          <a:p>
            <a:pPr marL="932688" lvl="2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+mn-ea"/>
              </a:rPr>
              <a:t>繼續比對下一組，如果沒了代表沒被儲存過</a:t>
            </a:r>
            <a:r>
              <a:rPr lang="en-US" altLang="zh-TW" sz="1600" dirty="0">
                <a:latin typeface="+mn-ea"/>
              </a:rPr>
              <a:t>(</a:t>
            </a:r>
            <a:r>
              <a:rPr lang="zh-TW" altLang="en-US" sz="1600" dirty="0">
                <a:latin typeface="+mn-ea"/>
              </a:rPr>
              <a:t>新進的車</a:t>
            </a:r>
            <a:r>
              <a:rPr lang="en-US" altLang="zh-TW" sz="1600" dirty="0">
                <a:latin typeface="+mn-ea"/>
              </a:rPr>
              <a:t>)</a:t>
            </a:r>
            <a:endParaRPr lang="zh-TW" altLang="en-US" sz="1600" dirty="0">
              <a:latin typeface="+mn-ea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9E7223D-A505-F1BD-DB9F-1A5361B9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00" y="1774614"/>
            <a:ext cx="2989301" cy="606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5D6093B-1DE5-6D10-6ABA-AE6AE347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900" y="2489513"/>
            <a:ext cx="4159464" cy="114940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8D0D459-A0AD-E3BE-952C-1E690639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900" y="3747296"/>
            <a:ext cx="3564064" cy="16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6606-164E-0B4B-1211-53B72C78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新進的車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27637-572C-361F-6D9E-6BC9054A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確認停車場是否滿位</a:t>
            </a:r>
            <a:endParaRPr lang="en-US" altLang="zh-TW" dirty="0">
              <a:latin typeface="+mn-ea"/>
            </a:endParaRPr>
          </a:p>
          <a:p>
            <a:pPr marL="749808" lvl="1" indent="-457200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If true, LCD</a:t>
            </a:r>
            <a:r>
              <a:rPr lang="zh-TW" altLang="en-US" dirty="0">
                <a:latin typeface="+mn-ea"/>
              </a:rPr>
              <a:t>輸出提示訊息且不記錄該卡也不打開門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>
                <a:latin typeface="+mn-ea"/>
              </a:rPr>
              <a:t>將</a:t>
            </a:r>
            <a:r>
              <a:rPr lang="zh-TW" altLang="en-US" dirty="0">
                <a:latin typeface="+mn-ea"/>
              </a:rPr>
              <a:t>新的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存入</a:t>
            </a:r>
            <a:r>
              <a:rPr lang="en-US" altLang="zh-TW" dirty="0" err="1">
                <a:latin typeface="+mn-ea"/>
              </a:rPr>
              <a:t>accessCard</a:t>
            </a:r>
            <a:r>
              <a:rPr lang="zh-TW" altLang="en-US" dirty="0">
                <a:latin typeface="+mn-ea"/>
              </a:rPr>
              <a:t>中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n-ea"/>
              </a:rPr>
              <a:t>LCD</a:t>
            </a:r>
            <a:r>
              <a:rPr lang="zh-TW" altLang="en-US" dirty="0">
                <a:latin typeface="+mn-ea"/>
              </a:rPr>
              <a:t>輸出訊息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角度調為</a:t>
            </a:r>
            <a:r>
              <a:rPr lang="en-US" altLang="zh-TW" dirty="0">
                <a:latin typeface="+mn-ea"/>
              </a:rPr>
              <a:t>0(</a:t>
            </a:r>
            <a:r>
              <a:rPr lang="zh-TW" altLang="en-US" dirty="0">
                <a:latin typeface="+mn-ea"/>
              </a:rPr>
              <a:t>開門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當持續偵測到障礙物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代表車還沒離開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delay 1s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角度調回</a:t>
            </a:r>
            <a:r>
              <a:rPr lang="en-US" altLang="zh-TW" dirty="0">
                <a:latin typeface="+mn-ea"/>
              </a:rPr>
              <a:t>90(</a:t>
            </a:r>
            <a:r>
              <a:rPr lang="zh-TW" altLang="en-US" dirty="0">
                <a:latin typeface="+mn-ea"/>
              </a:rPr>
              <a:t>關門</a:t>
            </a:r>
            <a:r>
              <a:rPr lang="en-US" altLang="zh-TW" dirty="0">
                <a:latin typeface="+mn-ea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06C3B4-3667-6ECF-6A87-6A758976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142" y="4568109"/>
            <a:ext cx="2883048" cy="12764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1C0895-788C-2113-7715-131516FE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141" y="5877650"/>
            <a:ext cx="2323391" cy="8081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31B1F7-90AD-6A83-24E6-4D8E69616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141" y="172214"/>
            <a:ext cx="3435527" cy="36641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96798E-A101-3F45-21D9-E320C5F21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3141" y="3916466"/>
            <a:ext cx="2140060" cy="5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2A3E7-A30E-0D81-8B2D-1C7C7776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要離開的車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6294B-86A4-AD99-0BB6-C50B3571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n-ea"/>
              </a:rPr>
              <a:t>LCD</a:t>
            </a:r>
            <a:r>
              <a:rPr lang="zh-TW" altLang="en-US" dirty="0">
                <a:latin typeface="+mn-ea"/>
              </a:rPr>
              <a:t>輸出訊息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角度調為</a:t>
            </a:r>
            <a:r>
              <a:rPr lang="en-US" altLang="zh-TW" dirty="0">
                <a:latin typeface="+mn-ea"/>
              </a:rPr>
              <a:t>0(</a:t>
            </a:r>
            <a:r>
              <a:rPr lang="zh-TW" altLang="en-US" dirty="0">
                <a:latin typeface="+mn-ea"/>
              </a:rPr>
              <a:t>開門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當持續偵測到障礙物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代表車還沒離開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，</a:t>
            </a:r>
            <a:r>
              <a:rPr lang="en-US" altLang="zh-TW" dirty="0">
                <a:latin typeface="+mn-ea"/>
              </a:rPr>
              <a:t>delay 1s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將</a:t>
            </a:r>
            <a:r>
              <a:rPr lang="en-US" altLang="zh-TW" dirty="0">
                <a:latin typeface="+mn-ea"/>
              </a:rPr>
              <a:t>servo</a:t>
            </a:r>
            <a:r>
              <a:rPr lang="zh-TW" altLang="en-US" dirty="0">
                <a:latin typeface="+mn-ea"/>
              </a:rPr>
              <a:t>角度調回</a:t>
            </a:r>
            <a:r>
              <a:rPr lang="en-US" altLang="zh-TW" dirty="0">
                <a:latin typeface="+mn-ea"/>
              </a:rPr>
              <a:t>90(</a:t>
            </a:r>
            <a:r>
              <a:rPr lang="zh-TW" altLang="en-US" dirty="0">
                <a:latin typeface="+mn-ea"/>
              </a:rPr>
              <a:t>關門</a:t>
            </a:r>
            <a:r>
              <a:rPr lang="en-US" altLang="zh-TW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刪除</a:t>
            </a:r>
            <a:r>
              <a:rPr lang="en-US" altLang="zh-TW" dirty="0" err="1">
                <a:latin typeface="+mn-ea"/>
              </a:rPr>
              <a:t>accessCard</a:t>
            </a:r>
            <a:r>
              <a:rPr lang="zh-TW" altLang="en-US" dirty="0">
                <a:latin typeface="+mn-ea"/>
              </a:rPr>
              <a:t>中的該組</a:t>
            </a:r>
            <a:r>
              <a:rPr lang="en-US" altLang="zh-TW" dirty="0">
                <a:latin typeface="+mn-ea"/>
              </a:rPr>
              <a:t>RFID</a:t>
            </a:r>
            <a:endParaRPr lang="zh-TW" altLang="en-US" dirty="0">
              <a:latin typeface="+mn-ea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A751C8-0860-E766-9069-F4964278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982" y="70066"/>
            <a:ext cx="2876698" cy="314976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810431-0440-DF27-0E23-1E108DEC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82" y="3342932"/>
            <a:ext cx="3695890" cy="25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6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F56CE-4233-6352-6C2A-5F5BB1DF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官方網站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38EEAA-B71F-C6D0-083A-C0D2D9F2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Arduino - Home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456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D7D0E-84BE-FFD2-EA29-4D40F8CE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67095C-F13F-5EFA-07DD-9C16D02E7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hlinkClick r:id="rId2"/>
              </a:rPr>
              <a:t>紅外線感測器距離調整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hlinkClick r:id="rId3"/>
              </a:rPr>
              <a:t>紅外線感測器教學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4"/>
              </a:rPr>
              <a:t>RFID</a:t>
            </a:r>
            <a:r>
              <a:rPr lang="zh-TW" altLang="en-US" dirty="0">
                <a:hlinkClick r:id="rId4"/>
              </a:rPr>
              <a:t>使用教學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5"/>
              </a:rPr>
              <a:t>Servo</a:t>
            </a:r>
            <a:r>
              <a:rPr lang="zh-TW" altLang="en-US" dirty="0">
                <a:hlinkClick r:id="rId5"/>
              </a:rPr>
              <a:t>使用教學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hlinkClick r:id="rId6"/>
              </a:rPr>
              <a:t>LCD</a:t>
            </a:r>
            <a:r>
              <a:rPr lang="zh-TW" altLang="en-US" dirty="0">
                <a:hlinkClick r:id="rId6"/>
              </a:rPr>
              <a:t>使用教學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8252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86DA8-9FD7-870A-324F-A86D7C6A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9C92B7-3427-3872-FEB2-2562A417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4691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使用情境</a:t>
            </a:r>
            <a:endParaRPr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800" dirty="0"/>
              <a:t>流程圖</a:t>
            </a:r>
            <a:endParaRPr lang="en-US" altLang="zh-TW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/>
              <a:t>code</a:t>
            </a:r>
            <a:r>
              <a:rPr lang="zh-TW" altLang="en-US" sz="1800" dirty="0"/>
              <a:t>解釋</a:t>
            </a:r>
            <a:endParaRPr lang="en-US" altLang="zh-TW" sz="1800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Libraries used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Variables defined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Global variables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Set up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Loop</a:t>
            </a: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確認是否有車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確認是否有</a:t>
            </a:r>
            <a:r>
              <a:rPr lang="en-US" altLang="zh-TW" sz="1800" dirty="0">
                <a:latin typeface="+mj-ea"/>
              </a:rPr>
              <a:t>RFID</a:t>
            </a:r>
            <a:r>
              <a:rPr lang="zh-TW" altLang="en-US" sz="1800" dirty="0">
                <a:latin typeface="+mj-ea"/>
              </a:rPr>
              <a:t>靠近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確認是否為已儲存的卡片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新進的車</a:t>
            </a:r>
            <a:endParaRPr lang="en-US" altLang="zh-TW" sz="1800" dirty="0">
              <a:latin typeface="+mj-ea"/>
            </a:endParaRPr>
          </a:p>
          <a:p>
            <a:pPr marL="932688" lvl="2" indent="-457200">
              <a:buFont typeface="+mj-lt"/>
              <a:buAutoNum type="arabicPeriod"/>
            </a:pPr>
            <a:r>
              <a:rPr lang="zh-TW" altLang="en-US" sz="1800" dirty="0">
                <a:latin typeface="+mj-ea"/>
              </a:rPr>
              <a:t>要離開的車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468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43A08F-89F0-BE75-34A7-59A0B280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487BF-98E8-E2E0-7657-D726E8BA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13" y="1842248"/>
            <a:ext cx="10058400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汽機車靠近入口欲進入停車場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駕駛人刷讀悠遊卡等含有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的卡片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系統紀錄該卡號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閘門打開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關閉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汽機車靠近出口欲離開停車場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駕駛人刷讀悠遊卡等含有</a:t>
            </a:r>
            <a:r>
              <a:rPr lang="en-US" altLang="zh-TW" dirty="0">
                <a:latin typeface="+mn-ea"/>
              </a:rPr>
              <a:t>RFID</a:t>
            </a:r>
            <a:r>
              <a:rPr lang="zh-TW" altLang="en-US" dirty="0">
                <a:latin typeface="+mn-ea"/>
              </a:rPr>
              <a:t>的卡片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系統找到對應卡號進行扣款且從記錄中刪除該卡號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閘門打開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關閉</a:t>
            </a:r>
            <a:endParaRPr lang="en-US" altLang="zh-TW" dirty="0">
              <a:latin typeface="+mn-ea"/>
            </a:endParaRPr>
          </a:p>
          <a:p>
            <a:pPr marL="0" indent="0">
              <a:buNone/>
            </a:pPr>
            <a:r>
              <a:rPr lang="zh-TW" altLang="en-US" dirty="0">
                <a:latin typeface="+mn-ea"/>
              </a:rPr>
              <a:t>下次進入時重複以上步驟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D860FF-7D15-CB86-91DF-76772C79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73" y="1737360"/>
            <a:ext cx="5938127" cy="402336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AA1E45-6D43-2E32-A8BF-395AFC5CAA97}"/>
              </a:ext>
            </a:extLst>
          </p:cNvPr>
          <p:cNvSpPr txBox="1"/>
          <p:nvPr/>
        </p:nvSpPr>
        <p:spPr>
          <a:xfrm>
            <a:off x="8836762" y="5760720"/>
            <a:ext cx="157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截圖取自</a:t>
            </a:r>
            <a:r>
              <a:rPr lang="zh-TW" altLang="en-US" dirty="0">
                <a:hlinkClick r:id="rId3"/>
              </a:rPr>
              <a:t>網路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411A9-96EA-4A85-9680-C345653B08A0}"/>
              </a:ext>
            </a:extLst>
          </p:cNvPr>
          <p:cNvSpPr/>
          <p:nvPr/>
        </p:nvSpPr>
        <p:spPr>
          <a:xfrm>
            <a:off x="6329082" y="3917576"/>
            <a:ext cx="5782236" cy="110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6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F5E69-5D05-0987-0B6C-F848E413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4B22A0-C1F8-7072-A7E1-08BD1CD8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D5DCD8-E2CE-B747-B9EA-AB8F46FC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601" y="1011981"/>
            <a:ext cx="5778797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0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39AFE-9124-2BB7-9536-C2C4764C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3C404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Libraries used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8E7C6-C798-AB59-C117-429657F18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LiquidCrystal_I2C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用於驅動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功能：允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許通過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I2C port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接到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用途：用於控制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功能：能夠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是一種能夠旋轉到特定位置的電機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51498F-9CED-4D7C-794A-B1693251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0" y="344350"/>
            <a:ext cx="4579620" cy="1335262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BC5D989-3CD6-8DFB-78C9-549EAD46C5F6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協議的庫。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具體功能：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SPI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是一種用於串行通信的協議，通常用於連接外部設備，如傳感器、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卡等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MFRC522</a:t>
            </a:r>
            <a:r>
              <a:rPr lang="zh-CN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用途：用於與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模塊通信的庫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具體功能：這種模塊通常用於讀取 </a:t>
            </a:r>
            <a:r>
              <a:rPr lang="en-US" altLang="zh-CN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標籤或卡片上的信息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171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91CC4-158F-1A08-C513-9010E4ED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Variables defined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28FF9F-0186-9643-256D-3111E7B1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RST_PIN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pin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SS_PIN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使用的，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Slave Select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InfraredPin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：紅外線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output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carSize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紀錄該停車場可容納數量，同時也代表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的組數上限，預設為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RFIDSize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tag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的序號數量，每組都為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0" dirty="0" err="1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LCDSize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b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的單行可容納字數</a:t>
            </a:r>
            <a:endParaRPr lang="en-US" altLang="zh-TW" b="0" dirty="0"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C9FB82-E613-4E29-125E-7848A93F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67" y="66194"/>
            <a:ext cx="3070013" cy="16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671D9-9EBC-1F64-CC28-FAC203E5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variables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D9037-E09B-919D-CDCD-527D3B42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螢幕，用於控制螢幕輸出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的讀取等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：用於轉動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accessCard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count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：用於紀錄停車場內的停車數量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index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：用於紀錄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輸出的跑馬燈位置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FF500E-A986-5767-002E-6ABF118A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916345"/>
            <a:ext cx="3916680" cy="160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4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0DC0B-7AE1-AED7-CF07-35E7AE3F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up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046CC5-4D44-5874-8306-46AC6964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InfraredPin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：初始化紅外線感測器為輸入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並開啟背景光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協定初始化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讀取器初始化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腳在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，並將其設在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018198-0F21-5392-4934-EC1EB70D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720" y="1845734"/>
            <a:ext cx="3413960" cy="25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A0A45-567F-D7F3-B650-701D3C29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Loop – </a:t>
            </a:r>
            <a:r>
              <a:rPr lang="zh-TW" altLang="en-US" dirty="0">
                <a:latin typeface="+mj-ea"/>
              </a:rPr>
              <a:t>確認是否有車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FDBD1A-8044-BC82-D16A-CEFB59A7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首先需要讀取紅外線感測器的值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如果為</a:t>
            </a:r>
            <a:r>
              <a:rPr lang="en-US" altLang="zh-TW" dirty="0">
                <a:latin typeface="+mn-ea"/>
              </a:rPr>
              <a:t>0</a:t>
            </a:r>
            <a:r>
              <a:rPr lang="zh-TW" altLang="en-US" dirty="0">
                <a:latin typeface="+mn-ea"/>
              </a:rPr>
              <a:t>代表有障礙物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回傳</a:t>
            </a:r>
            <a:r>
              <a:rPr lang="en-US" altLang="zh-TW" dirty="0">
                <a:latin typeface="+mn-ea"/>
              </a:rPr>
              <a:t>true)</a:t>
            </a:r>
            <a:r>
              <a:rPr lang="zh-TW" altLang="en-US" dirty="0">
                <a:latin typeface="+mn-ea"/>
              </a:rPr>
              <a:t>，反之沒有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回傳</a:t>
            </a:r>
            <a:r>
              <a:rPr lang="en-US" altLang="zh-TW" dirty="0">
                <a:latin typeface="+mn-ea"/>
              </a:rPr>
              <a:t>false)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+mn-ea"/>
              </a:rPr>
              <a:t>檢查是否有障礙物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意即汽車靠近</a:t>
            </a:r>
            <a:r>
              <a:rPr lang="en-US" altLang="zh-TW" dirty="0">
                <a:latin typeface="+mn-ea"/>
              </a:rPr>
              <a:t>)</a:t>
            </a:r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If true, LCD</a:t>
            </a:r>
            <a:r>
              <a:rPr lang="zh-TW" altLang="en-US" dirty="0">
                <a:latin typeface="+mn-ea"/>
              </a:rPr>
              <a:t>輸出提示訊息</a:t>
            </a:r>
            <a:endParaRPr lang="en-US" altLang="zh-TW" dirty="0">
              <a:latin typeface="+mn-ea"/>
            </a:endParaRPr>
          </a:p>
          <a:p>
            <a:pPr marL="578358" lvl="1" indent="-285750">
              <a:buFont typeface="Wingdings" panose="05000000000000000000" pitchFamily="2" charset="2"/>
              <a:buChar char="l"/>
            </a:pPr>
            <a:r>
              <a:rPr lang="en-US" altLang="zh-TW" dirty="0">
                <a:latin typeface="+mn-ea"/>
              </a:rPr>
              <a:t>If false, LCD</a:t>
            </a:r>
            <a:r>
              <a:rPr lang="zh-TW" altLang="en-US" dirty="0">
                <a:latin typeface="+mn-ea"/>
              </a:rPr>
              <a:t>輸出提示跑馬燈</a:t>
            </a:r>
            <a:endParaRPr lang="en-US" altLang="zh-TW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latin typeface="+mn-ea"/>
              </a:rPr>
              <a:t>LCD</a:t>
            </a:r>
            <a:r>
              <a:rPr lang="zh-TW" altLang="en-US" dirty="0">
                <a:latin typeface="+mn-ea"/>
              </a:rPr>
              <a:t>輸出訊息，跑馬燈會循環</a:t>
            </a:r>
            <a:endParaRPr lang="en-US" altLang="zh-TW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72E1BB-3701-B93F-16C8-177E389A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817" y="202089"/>
            <a:ext cx="3587934" cy="1403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E897CA-2705-4733-F371-DFB3431AA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817" y="1953660"/>
            <a:ext cx="3587934" cy="90174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0FB1E0-C1C3-80EC-9460-8BE436958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817" y="3140059"/>
            <a:ext cx="3572186" cy="7630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35E587C-A31C-5783-F841-733355F03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789" y="4011506"/>
            <a:ext cx="4616687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39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739</Words>
  <Application>Microsoft Office PowerPoint</Application>
  <PresentationFormat>寬螢幕</PresentationFormat>
  <Paragraphs>102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Wingdings</vt:lpstr>
      <vt:lpstr>回顧</vt:lpstr>
      <vt:lpstr>停車場系統</vt:lpstr>
      <vt:lpstr>目錄</vt:lpstr>
      <vt:lpstr>使用情境</vt:lpstr>
      <vt:lpstr>流程圖</vt:lpstr>
      <vt:lpstr>Libraries used</vt:lpstr>
      <vt:lpstr>Variables defined</vt:lpstr>
      <vt:lpstr>Global variables</vt:lpstr>
      <vt:lpstr>Set up</vt:lpstr>
      <vt:lpstr>Loop – 確認是否有車</vt:lpstr>
      <vt:lpstr>Loop – 確認是否有RFID靠近</vt:lpstr>
      <vt:lpstr>Loop – 確認是否為已儲存的卡片</vt:lpstr>
      <vt:lpstr>Loop – 新進的車</vt:lpstr>
      <vt:lpstr>Loop – 要離開的車</vt:lpstr>
      <vt:lpstr>官方網站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停車場系統</dc:title>
  <dc:creator>信均 李</dc:creator>
  <cp:lastModifiedBy>user</cp:lastModifiedBy>
  <cp:revision>7</cp:revision>
  <dcterms:created xsi:type="dcterms:W3CDTF">2024-01-07T18:00:56Z</dcterms:created>
  <dcterms:modified xsi:type="dcterms:W3CDTF">2024-01-09T03:32:34Z</dcterms:modified>
</cp:coreProperties>
</file>