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4"/>
  </p:notesMasterIdLst>
  <p:handoutMasterIdLst>
    <p:handoutMasterId r:id="rId15"/>
  </p:handoutMasterIdLst>
  <p:sldIdLst>
    <p:sldId id="3166" r:id="rId2"/>
    <p:sldId id="3160" r:id="rId3"/>
    <p:sldId id="3161" r:id="rId4"/>
    <p:sldId id="3150" r:id="rId5"/>
    <p:sldId id="3167" r:id="rId6"/>
    <p:sldId id="3149" r:id="rId7"/>
    <p:sldId id="3168" r:id="rId8"/>
    <p:sldId id="3147" r:id="rId9"/>
    <p:sldId id="3169" r:id="rId10"/>
    <p:sldId id="3130" r:id="rId11"/>
    <p:sldId id="3172" r:id="rId12"/>
    <p:sldId id="3171" r:id="rId13"/>
  </p:sldIdLst>
  <p:sldSz cx="12858750" cy="7232650"/>
  <p:notesSz cx="6858000" cy="9144000"/>
  <p:custDataLst>
    <p:tags r:id="rId1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5BE"/>
    <a:srgbClr val="60AEA9"/>
    <a:srgbClr val="00B369"/>
    <a:srgbClr val="1A8CE1"/>
    <a:srgbClr val="FFFFFF"/>
    <a:srgbClr val="A78357"/>
    <a:srgbClr val="28C7D4"/>
    <a:srgbClr val="F94D4D"/>
    <a:srgbClr val="FEFEFE"/>
    <a:srgbClr val="8F1A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1" autoAdjust="0"/>
    <p:restoredTop sz="92986" autoAdjust="0"/>
  </p:normalViewPr>
  <p:slideViewPr>
    <p:cSldViewPr>
      <p:cViewPr varScale="1">
        <p:scale>
          <a:sx n="82" d="100"/>
          <a:sy n="82" d="100"/>
        </p:scale>
        <p:origin x="677" y="62"/>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2018/9/20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2018/9/20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7456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510493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421659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2588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98966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9801D8-EECC-45AB-9063-1BC64BFC2A90}" type="slidenum">
              <a:rPr lang="zh-CN" altLang="en-US" smtClean="0"/>
              <a:t>4</a:t>
            </a:fld>
            <a:endParaRPr lang="zh-CN" altLang="en-US"/>
          </a:p>
        </p:txBody>
      </p:sp>
    </p:spTree>
    <p:extLst>
      <p:ext uri="{BB962C8B-B14F-4D97-AF65-F5344CB8AC3E}">
        <p14:creationId xmlns:p14="http://schemas.microsoft.com/office/powerpoint/2010/main" val="324105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429013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111773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2509452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9801D8-EECC-45AB-9063-1BC64BFC2A90}" type="slidenum">
              <a:rPr lang="zh-CN" altLang="en-US" smtClean="0"/>
              <a:t>8</a:t>
            </a:fld>
            <a:endParaRPr lang="zh-CN" altLang="en-US"/>
          </a:p>
        </p:txBody>
      </p:sp>
    </p:spTree>
    <p:extLst>
      <p:ext uri="{BB962C8B-B14F-4D97-AF65-F5344CB8AC3E}">
        <p14:creationId xmlns:p14="http://schemas.microsoft.com/office/powerpoint/2010/main" val="1652820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881309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3" name="图片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74" y="688"/>
            <a:ext cx="12876225" cy="7238312"/>
          </a:xfrm>
          <a:prstGeom prst="rect">
            <a:avLst/>
          </a:prstGeom>
        </p:spPr>
      </p:pic>
    </p:spTree>
    <p:extLst>
      <p:ext uri="{BB962C8B-B14F-4D97-AF65-F5344CB8AC3E}">
        <p14:creationId xmlns:p14="http://schemas.microsoft.com/office/powerpoint/2010/main" val="342078337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bg>
      <p:bgRef idx="1001">
        <a:schemeClr val="bg1"/>
      </p:bgRef>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74" y="688"/>
            <a:ext cx="12876225" cy="7238312"/>
          </a:xfrm>
          <a:prstGeom prst="rect">
            <a:avLst/>
          </a:prstGeom>
        </p:spPr>
      </p:pic>
      <p:sp>
        <p:nvSpPr>
          <p:cNvPr id="4" name="矩形 3"/>
          <p:cNvSpPr/>
          <p:nvPr userDrawn="1"/>
        </p:nvSpPr>
        <p:spPr>
          <a:xfrm>
            <a:off x="354" y="36163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cs typeface="+mn-ea"/>
              <a:sym typeface="+mn-lt"/>
            </a:endParaRPr>
          </a:p>
        </p:txBody>
      </p:sp>
    </p:spTree>
    <p:extLst>
      <p:ext uri="{BB962C8B-B14F-4D97-AF65-F5344CB8AC3E}">
        <p14:creationId xmlns:p14="http://schemas.microsoft.com/office/powerpoint/2010/main" val="297848551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2018/9/20</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4" r:id="rId1"/>
    <p:sldLayoutId id="214748397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88" y="10130"/>
            <a:ext cx="12855576" cy="4326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8" rIns="91418" bIns="45708" numCol="1" spcCol="0" rtlCol="0" fromWordArt="0" anchor="ctr" anchorCtr="0" forceAA="0" compatLnSpc="1">
            <a:prstTxWarp prst="textNoShape">
              <a:avLst/>
            </a:prstTxWarp>
            <a:noAutofit/>
          </a:bodyPr>
          <a:lstStyle/>
          <a:p>
            <a:pPr algn="ctr"/>
            <a:endParaRPr lang="zh-CN" altLang="en-US"/>
          </a:p>
        </p:txBody>
      </p:sp>
      <p:sp>
        <p:nvSpPr>
          <p:cNvPr id="11" name="TextBox 5"/>
          <p:cNvSpPr txBox="1">
            <a:spLocks noChangeArrowheads="1"/>
          </p:cNvSpPr>
          <p:nvPr/>
        </p:nvSpPr>
        <p:spPr bwMode="auto">
          <a:xfrm>
            <a:off x="4827157" y="5624854"/>
            <a:ext cx="2966290" cy="343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Chinese university website plan</a:t>
            </a:r>
            <a:endPar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TextBox 6"/>
          <p:cNvSpPr txBox="1">
            <a:spLocks noChangeArrowheads="1"/>
          </p:cNvSpPr>
          <p:nvPr/>
        </p:nvSpPr>
        <p:spPr bwMode="auto">
          <a:xfrm>
            <a:off x="2396927" y="4818054"/>
            <a:ext cx="7826753"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zh-CN" altLang="en-US" sz="5400" cap="all" dirty="0">
                <a:solidFill>
                  <a:schemeClr val="accent3"/>
                </a:solidFill>
                <a:latin typeface="方正正准黑简体" panose="02000000000000000000" pitchFamily="2" charset="-122"/>
                <a:ea typeface="方正正准黑简体" panose="02000000000000000000" pitchFamily="2" charset="-122"/>
                <a:cs typeface="Arial" panose="020B0604020202020204" pitchFamily="34" charset="0"/>
              </a:rPr>
              <a:t>中国大学网站计划书</a:t>
            </a:r>
          </a:p>
        </p:txBody>
      </p:sp>
      <p:cxnSp>
        <p:nvCxnSpPr>
          <p:cNvPr id="13" name="直接连接符 12"/>
          <p:cNvCxnSpPr/>
          <p:nvPr/>
        </p:nvCxnSpPr>
        <p:spPr>
          <a:xfrm flipH="1">
            <a:off x="3981707" y="5776031"/>
            <a:ext cx="93587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924085" y="5776031"/>
            <a:ext cx="93587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5"/>
          <p:cNvSpPr txBox="1"/>
          <p:nvPr/>
        </p:nvSpPr>
        <p:spPr>
          <a:xfrm>
            <a:off x="4189336" y="6029356"/>
            <a:ext cx="4241933" cy="362792"/>
          </a:xfrm>
          <a:prstGeom prst="rect">
            <a:avLst/>
          </a:prstGeom>
          <a:noFill/>
        </p:spPr>
        <p:txBody>
          <a:bodyPr wrap="square" rtlCol="0">
            <a:spAutoFit/>
          </a:bodyPr>
          <a:lstStyle/>
          <a:p>
            <a:pPr algn="ctr">
              <a:lnSpc>
                <a:spcPct val="120000"/>
              </a:lnSpc>
              <a:defRPr/>
            </a:pPr>
            <a:r>
              <a:rPr lang="zh-CN" altLang="en-US" sz="1600" cap="all" spc="300" dirty="0">
                <a:solidFill>
                  <a:schemeClr val="bg1">
                    <a:lumMod val="50000"/>
                  </a:schemeClr>
                </a:solidFill>
                <a:latin typeface="微软雅黑" panose="020B0503020204020204" pitchFamily="34" charset="-122"/>
                <a:ea typeface="微软雅黑" panose="020B0503020204020204" pitchFamily="34" charset="-122"/>
                <a:cs typeface="+mn-ea"/>
                <a:sym typeface="+mn-lt"/>
              </a:rPr>
              <a:t>汇报人：乔刚刚</a:t>
            </a:r>
            <a:endParaRPr lang="zh-CN" altLang="zh-CN" sz="1600" cap="all" spc="3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3" name="图片 2">
            <a:extLst>
              <a:ext uri="{FF2B5EF4-FFF2-40B4-BE49-F238E27FC236}">
                <a16:creationId xmlns:a16="http://schemas.microsoft.com/office/drawing/2014/main" id="{6E08393C-265D-4368-8221-63761AC7A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857161" cy="4625997"/>
          </a:xfrm>
          <a:prstGeom prst="rect">
            <a:avLst/>
          </a:prstGeom>
        </p:spPr>
      </p:pic>
    </p:spTree>
    <p:extLst>
      <p:ext uri="{BB962C8B-B14F-4D97-AF65-F5344CB8AC3E}">
        <p14:creationId xmlns:p14="http://schemas.microsoft.com/office/powerpoint/2010/main" val="46203340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right)">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9"/>
          <p:cNvSpPr>
            <a:spLocks noGrp="1"/>
          </p:cNvSpPr>
          <p:nvPr>
            <p:ph type="body" sz="quarter" idx="4294967295"/>
          </p:nvPr>
        </p:nvSpPr>
        <p:spPr>
          <a:xfrm>
            <a:off x="10326688" y="2425700"/>
            <a:ext cx="2532062" cy="405624"/>
          </a:xfrm>
          <a:prstGeom prst="rect">
            <a:avLst/>
          </a:prstGeom>
        </p:spPr>
        <p:txBody>
          <a:bodyPr wrap="square" lIns="0" tIns="0" rIns="0" bIns="0">
            <a:spAutoFit/>
          </a:bodyPr>
          <a:lstStyle/>
          <a:p>
            <a:pPr marL="0" indent="0" algn="just">
              <a:lnSpc>
                <a:spcPct val="120000"/>
              </a:lnSpc>
              <a:spcBef>
                <a:spcPts val="0"/>
              </a:spcBef>
              <a:buNone/>
            </a:pPr>
            <a:r>
              <a:rPr lang="en-US" altLang="zh-CN" sz="2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1</a:t>
            </a:r>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、高校简介分析</a:t>
            </a:r>
            <a:endParaRPr lang="en-AU" sz="2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4" name="Text Placeholder 9"/>
          <p:cNvSpPr>
            <a:spLocks noGrp="1"/>
          </p:cNvSpPr>
          <p:nvPr>
            <p:ph type="body" sz="quarter" idx="4294967295"/>
          </p:nvPr>
        </p:nvSpPr>
        <p:spPr>
          <a:xfrm>
            <a:off x="10326688" y="3492500"/>
            <a:ext cx="2532062" cy="405624"/>
          </a:xfrm>
          <a:prstGeom prst="rect">
            <a:avLst/>
          </a:prstGeom>
        </p:spPr>
        <p:txBody>
          <a:bodyPr wrap="square" lIns="0" tIns="0" rIns="0" bIns="0">
            <a:spAutoFit/>
          </a:bodyPr>
          <a:lstStyle/>
          <a:p>
            <a:pPr marL="0" indent="0" algn="just">
              <a:lnSpc>
                <a:spcPct val="120000"/>
              </a:lnSpc>
              <a:spcBef>
                <a:spcPts val="0"/>
              </a:spcBef>
              <a:buNone/>
            </a:pPr>
            <a:r>
              <a:rPr lang="en-AU" altLang="zh-CN" sz="2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2</a:t>
            </a:r>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、专业简介</a:t>
            </a:r>
            <a:endParaRPr lang="en-AU" altLang="zh-CN" sz="2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5" name="Text Placeholder 9"/>
          <p:cNvSpPr>
            <a:spLocks noGrp="1"/>
          </p:cNvSpPr>
          <p:nvPr>
            <p:ph type="body" sz="quarter" idx="4294967295"/>
          </p:nvPr>
        </p:nvSpPr>
        <p:spPr>
          <a:xfrm>
            <a:off x="10326688" y="4545013"/>
            <a:ext cx="2532062" cy="848822"/>
          </a:xfrm>
          <a:prstGeom prst="rect">
            <a:avLst/>
          </a:prstGeom>
        </p:spPr>
        <p:txBody>
          <a:bodyPr wrap="square" lIns="0" tIns="0" rIns="0" bIns="0">
            <a:spAutoFit/>
          </a:bodyPr>
          <a:lstStyle/>
          <a:p>
            <a:pPr marL="0" indent="0" algn="just">
              <a:lnSpc>
                <a:spcPct val="120000"/>
              </a:lnSpc>
              <a:spcBef>
                <a:spcPts val="0"/>
              </a:spcBef>
              <a:buNone/>
            </a:pPr>
            <a:r>
              <a:rPr lang="en-AU" altLang="zh-CN" sz="20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3</a:t>
            </a:r>
            <a:r>
              <a:rPr lang="zh-CN" altLang="en-US" sz="20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在校大学生论坛</a:t>
            </a:r>
            <a:endParaRPr lang="en-AU" altLang="zh-CN" sz="2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6" name="Text Placeholder 9"/>
          <p:cNvSpPr>
            <a:spLocks noGrp="1"/>
          </p:cNvSpPr>
          <p:nvPr>
            <p:ph type="body" sz="quarter" idx="4294967295"/>
          </p:nvPr>
        </p:nvSpPr>
        <p:spPr>
          <a:xfrm>
            <a:off x="10326688" y="5599113"/>
            <a:ext cx="2532062" cy="848822"/>
          </a:xfrm>
          <a:prstGeom prst="rect">
            <a:avLst/>
          </a:prstGeom>
        </p:spPr>
        <p:txBody>
          <a:bodyPr wrap="square" lIns="0" tIns="0" rIns="0" bIns="0">
            <a:spAutoFit/>
          </a:bodyPr>
          <a:lstStyle/>
          <a:p>
            <a:pPr marL="0" indent="0" algn="just">
              <a:lnSpc>
                <a:spcPct val="120000"/>
              </a:lnSpc>
              <a:spcBef>
                <a:spcPts val="0"/>
              </a:spcBef>
              <a:buNone/>
            </a:pPr>
            <a:r>
              <a:rPr lang="en-US" altLang="zh-CN" sz="2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4</a:t>
            </a:r>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、大学的一些基本常识</a:t>
            </a:r>
            <a:endParaRPr lang="en-AU" altLang="zh-CN" sz="2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4" name="Group 3"/>
          <p:cNvGrpSpPr/>
          <p:nvPr/>
        </p:nvGrpSpPr>
        <p:grpSpPr>
          <a:xfrm>
            <a:off x="3900574" y="2146942"/>
            <a:ext cx="4346894" cy="1933608"/>
            <a:chOff x="3031241" y="2222477"/>
            <a:chExt cx="4121726" cy="1833447"/>
          </a:xfrm>
        </p:grpSpPr>
        <p:grpSp>
          <p:nvGrpSpPr>
            <p:cNvPr id="15" name="Group 14"/>
            <p:cNvGrpSpPr/>
            <p:nvPr/>
          </p:nvGrpSpPr>
          <p:grpSpPr>
            <a:xfrm flipH="1">
              <a:off x="3031241" y="2222477"/>
              <a:ext cx="4121726" cy="1833447"/>
              <a:chOff x="3876268" y="1741695"/>
              <a:chExt cx="4404882" cy="1959402"/>
            </a:xfrm>
          </p:grpSpPr>
          <p:grpSp>
            <p:nvGrpSpPr>
              <p:cNvPr id="34" name="Group 33"/>
              <p:cNvGrpSpPr/>
              <p:nvPr/>
            </p:nvGrpSpPr>
            <p:grpSpPr>
              <a:xfrm>
                <a:off x="3876268" y="1741695"/>
                <a:ext cx="4404882" cy="1959402"/>
                <a:chOff x="3237996" y="1785939"/>
                <a:chExt cx="4404882" cy="1959402"/>
              </a:xfrm>
            </p:grpSpPr>
            <p:sp>
              <p:nvSpPr>
                <p:cNvPr id="38" name="Rectangle 34"/>
                <p:cNvSpPr>
                  <a:spLocks noChangeArrowheads="1"/>
                </p:cNvSpPr>
                <p:nvPr/>
              </p:nvSpPr>
              <p:spPr bwMode="auto">
                <a:xfrm flipH="1">
                  <a:off x="3767775" y="1785939"/>
                  <a:ext cx="1639995" cy="1035295"/>
                </a:xfrm>
                <a:prstGeom prst="rect">
                  <a:avLst/>
                </a:prstGeom>
                <a:solidFill>
                  <a:schemeClr val="accent1"/>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Rectangle 38"/>
                <p:cNvSpPr>
                  <a:spLocks noChangeArrowheads="1"/>
                </p:cNvSpPr>
                <p:nvPr/>
              </p:nvSpPr>
              <p:spPr bwMode="auto">
                <a:xfrm flipH="1">
                  <a:off x="6398591" y="3589676"/>
                  <a:ext cx="1244287" cy="155665"/>
                </a:xfrm>
                <a:prstGeom prst="rect">
                  <a:avLst/>
                </a:prstGeom>
                <a:solidFill>
                  <a:schemeClr val="accent1"/>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42"/>
                <p:cNvSpPr>
                  <a:spLocks/>
                </p:cNvSpPr>
                <p:nvPr/>
              </p:nvSpPr>
              <p:spPr bwMode="auto">
                <a:xfrm flipH="1">
                  <a:off x="5407769" y="1785939"/>
                  <a:ext cx="990821" cy="1959402"/>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1"/>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Oval 40"/>
                <p:cNvSpPr/>
                <p:nvPr/>
              </p:nvSpPr>
              <p:spPr>
                <a:xfrm>
                  <a:off x="3237996" y="1785939"/>
                  <a:ext cx="1035295" cy="1035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6" name="Oval 35"/>
              <p:cNvSpPr/>
              <p:nvPr/>
            </p:nvSpPr>
            <p:spPr>
              <a:xfrm>
                <a:off x="3989228" y="1851755"/>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800" dirty="0">
                  <a:solidFill>
                    <a:srgbClr val="F23B48"/>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9" name="Shape 2102"/>
            <p:cNvSpPr/>
            <p:nvPr/>
          </p:nvSpPr>
          <p:spPr>
            <a:xfrm>
              <a:off x="6432083" y="2522136"/>
              <a:ext cx="473021" cy="378403"/>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accent1"/>
            </a:solidFill>
            <a:ln w="12700" cap="flat">
              <a:noFill/>
              <a:miter lim="400000"/>
            </a:ln>
            <a:effectLst/>
          </p:spPr>
          <p:txBody>
            <a:bodyPr wrap="square" lIns="40181" tIns="40181" rIns="40181" bIns="40181" numCol="1" anchor="ctr">
              <a:noAutofit/>
            </a:bodyPr>
            <a:lstStyle/>
            <a:p>
              <a:pPr lvl="0"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3900574" y="3212499"/>
            <a:ext cx="4346894" cy="1033861"/>
            <a:chOff x="3031241" y="3232838"/>
            <a:chExt cx="4121726" cy="980307"/>
          </a:xfrm>
        </p:grpSpPr>
        <p:grpSp>
          <p:nvGrpSpPr>
            <p:cNvPr id="14" name="Group 13"/>
            <p:cNvGrpSpPr/>
            <p:nvPr/>
          </p:nvGrpSpPr>
          <p:grpSpPr>
            <a:xfrm flipH="1">
              <a:off x="3031241" y="3232838"/>
              <a:ext cx="4121726" cy="980307"/>
              <a:chOff x="3876268" y="2821466"/>
              <a:chExt cx="4404882" cy="1047652"/>
            </a:xfrm>
          </p:grpSpPr>
          <p:grpSp>
            <p:nvGrpSpPr>
              <p:cNvPr id="42" name="Group 41"/>
              <p:cNvGrpSpPr/>
              <p:nvPr/>
            </p:nvGrpSpPr>
            <p:grpSpPr>
              <a:xfrm>
                <a:off x="3876268" y="2821466"/>
                <a:ext cx="4404882" cy="1047652"/>
                <a:chOff x="3237996" y="2865710"/>
                <a:chExt cx="4404882" cy="1047652"/>
              </a:xfrm>
            </p:grpSpPr>
            <p:sp>
              <p:nvSpPr>
                <p:cNvPr id="48" name="Rectangle 35"/>
                <p:cNvSpPr>
                  <a:spLocks noChangeArrowheads="1"/>
                </p:cNvSpPr>
                <p:nvPr/>
              </p:nvSpPr>
              <p:spPr bwMode="auto">
                <a:xfrm flipH="1">
                  <a:off x="3767775" y="2865710"/>
                  <a:ext cx="1639995" cy="1032825"/>
                </a:xfrm>
                <a:prstGeom prst="rect">
                  <a:avLst/>
                </a:prstGeom>
                <a:solidFill>
                  <a:schemeClr val="accent2"/>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Rectangle 39"/>
                <p:cNvSpPr>
                  <a:spLocks noChangeArrowheads="1"/>
                </p:cNvSpPr>
                <p:nvPr/>
              </p:nvSpPr>
              <p:spPr bwMode="auto">
                <a:xfrm flipH="1">
                  <a:off x="6398591" y="3757697"/>
                  <a:ext cx="1244287" cy="155665"/>
                </a:xfrm>
                <a:prstGeom prst="rect">
                  <a:avLst/>
                </a:prstGeom>
                <a:solidFill>
                  <a:schemeClr val="accent2"/>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43"/>
                <p:cNvSpPr>
                  <a:spLocks/>
                </p:cNvSpPr>
                <p:nvPr/>
              </p:nvSpPr>
              <p:spPr bwMode="auto">
                <a:xfrm flipH="1">
                  <a:off x="5407769" y="2865710"/>
                  <a:ext cx="990821" cy="1047650"/>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2"/>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Oval 50"/>
                <p:cNvSpPr/>
                <p:nvPr/>
              </p:nvSpPr>
              <p:spPr>
                <a:xfrm>
                  <a:off x="3237996" y="2866143"/>
                  <a:ext cx="1035295" cy="1035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4" name="Oval 43"/>
              <p:cNvSpPr/>
              <p:nvPr/>
            </p:nvSpPr>
            <p:spPr>
              <a:xfrm>
                <a:off x="3989228" y="2931239"/>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800" dirty="0">
                  <a:solidFill>
                    <a:srgbClr val="FFC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0" name="Freeform 28"/>
            <p:cNvSpPr>
              <a:spLocks/>
            </p:cNvSpPr>
            <p:nvPr/>
          </p:nvSpPr>
          <p:spPr bwMode="auto">
            <a:xfrm>
              <a:off x="6529452" y="3525293"/>
              <a:ext cx="278281" cy="39227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2"/>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3900574" y="4258550"/>
            <a:ext cx="4346894" cy="1039160"/>
            <a:chOff x="3031241" y="4224704"/>
            <a:chExt cx="4121726" cy="985332"/>
          </a:xfrm>
        </p:grpSpPr>
        <p:grpSp>
          <p:nvGrpSpPr>
            <p:cNvPr id="13" name="Group 12"/>
            <p:cNvGrpSpPr/>
            <p:nvPr/>
          </p:nvGrpSpPr>
          <p:grpSpPr>
            <a:xfrm flipH="1">
              <a:off x="3031241" y="4224704"/>
              <a:ext cx="4121726" cy="985332"/>
              <a:chOff x="3876268" y="3881472"/>
              <a:chExt cx="4404882" cy="1053023"/>
            </a:xfrm>
          </p:grpSpPr>
          <p:grpSp>
            <p:nvGrpSpPr>
              <p:cNvPr id="52" name="Group 51"/>
              <p:cNvGrpSpPr/>
              <p:nvPr/>
            </p:nvGrpSpPr>
            <p:grpSpPr>
              <a:xfrm>
                <a:off x="3876268" y="3881472"/>
                <a:ext cx="4404882" cy="1053023"/>
                <a:chOff x="3237996" y="3925716"/>
                <a:chExt cx="4404882" cy="1053023"/>
              </a:xfrm>
            </p:grpSpPr>
            <p:sp>
              <p:nvSpPr>
                <p:cNvPr id="56" name="Rectangle 36"/>
                <p:cNvSpPr>
                  <a:spLocks noChangeArrowheads="1"/>
                </p:cNvSpPr>
                <p:nvPr/>
              </p:nvSpPr>
              <p:spPr bwMode="auto">
                <a:xfrm flipH="1">
                  <a:off x="3767775" y="3943011"/>
                  <a:ext cx="1639995" cy="1035295"/>
                </a:xfrm>
                <a:prstGeom prst="rect">
                  <a:avLst/>
                </a:prstGeom>
                <a:solidFill>
                  <a:schemeClr val="accent3"/>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Rectangle 40"/>
                <p:cNvSpPr>
                  <a:spLocks noChangeArrowheads="1"/>
                </p:cNvSpPr>
                <p:nvPr/>
              </p:nvSpPr>
              <p:spPr bwMode="auto">
                <a:xfrm flipH="1">
                  <a:off x="6398591" y="3925716"/>
                  <a:ext cx="1244287" cy="160606"/>
                </a:xfrm>
                <a:prstGeom prst="rect">
                  <a:avLst/>
                </a:prstGeom>
                <a:solidFill>
                  <a:schemeClr val="accent3"/>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45"/>
                <p:cNvSpPr>
                  <a:spLocks/>
                </p:cNvSpPr>
                <p:nvPr/>
              </p:nvSpPr>
              <p:spPr bwMode="auto">
                <a:xfrm flipH="1">
                  <a:off x="5407769" y="3925716"/>
                  <a:ext cx="990821" cy="1052592"/>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3"/>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Oval 58"/>
                <p:cNvSpPr/>
                <p:nvPr/>
              </p:nvSpPr>
              <p:spPr>
                <a:xfrm>
                  <a:off x="3237996" y="3943444"/>
                  <a:ext cx="1035295" cy="10352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Oval 53"/>
              <p:cNvSpPr/>
              <p:nvPr/>
            </p:nvSpPr>
            <p:spPr>
              <a:xfrm>
                <a:off x="3989228" y="4009186"/>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800" dirty="0">
                  <a:solidFill>
                    <a:srgbClr val="00BBD6"/>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Freeform 61"/>
            <p:cNvSpPr>
              <a:spLocks noEditPoints="1"/>
            </p:cNvSpPr>
            <p:nvPr/>
          </p:nvSpPr>
          <p:spPr bwMode="auto">
            <a:xfrm>
              <a:off x="6472235" y="4547297"/>
              <a:ext cx="432870" cy="339742"/>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accent3"/>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6"/>
          <p:cNvGrpSpPr/>
          <p:nvPr/>
        </p:nvGrpSpPr>
        <p:grpSpPr>
          <a:xfrm>
            <a:off x="3900574" y="4429233"/>
            <a:ext cx="4346894" cy="1928732"/>
            <a:chOff x="3031241" y="4386546"/>
            <a:chExt cx="4121726" cy="1828824"/>
          </a:xfrm>
        </p:grpSpPr>
        <p:grpSp>
          <p:nvGrpSpPr>
            <p:cNvPr id="12" name="Group 11"/>
            <p:cNvGrpSpPr/>
            <p:nvPr/>
          </p:nvGrpSpPr>
          <p:grpSpPr>
            <a:xfrm flipH="1">
              <a:off x="3031241" y="4386546"/>
              <a:ext cx="4121726" cy="1828824"/>
              <a:chOff x="3876268" y="4054432"/>
              <a:chExt cx="4404882" cy="1954461"/>
            </a:xfrm>
          </p:grpSpPr>
          <p:grpSp>
            <p:nvGrpSpPr>
              <p:cNvPr id="60" name="Group 59"/>
              <p:cNvGrpSpPr/>
              <p:nvPr/>
            </p:nvGrpSpPr>
            <p:grpSpPr>
              <a:xfrm>
                <a:off x="3876268" y="4054432"/>
                <a:ext cx="4404882" cy="1954461"/>
                <a:chOff x="3237996" y="4098676"/>
                <a:chExt cx="4404882" cy="1954461"/>
              </a:xfrm>
            </p:grpSpPr>
            <p:sp>
              <p:nvSpPr>
                <p:cNvPr id="62" name="Rectangle 37"/>
                <p:cNvSpPr>
                  <a:spLocks noChangeArrowheads="1"/>
                </p:cNvSpPr>
                <p:nvPr/>
              </p:nvSpPr>
              <p:spPr bwMode="auto">
                <a:xfrm flipH="1">
                  <a:off x="3767775" y="5017842"/>
                  <a:ext cx="1639995" cy="1035295"/>
                </a:xfrm>
                <a:prstGeom prst="rect">
                  <a:avLst/>
                </a:prstGeom>
                <a:solidFill>
                  <a:schemeClr val="accent4"/>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Rectangle 41"/>
                <p:cNvSpPr>
                  <a:spLocks noChangeArrowheads="1"/>
                </p:cNvSpPr>
                <p:nvPr/>
              </p:nvSpPr>
              <p:spPr bwMode="auto">
                <a:xfrm flipH="1">
                  <a:off x="6398591" y="4098676"/>
                  <a:ext cx="1244287" cy="155665"/>
                </a:xfrm>
                <a:prstGeom prst="rect">
                  <a:avLst/>
                </a:prstGeom>
                <a:solidFill>
                  <a:schemeClr val="accent4"/>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4"/>
                <p:cNvSpPr>
                  <a:spLocks/>
                </p:cNvSpPr>
                <p:nvPr/>
              </p:nvSpPr>
              <p:spPr bwMode="auto">
                <a:xfrm flipH="1">
                  <a:off x="5407769" y="4098676"/>
                  <a:ext cx="990821" cy="1954461"/>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Oval 64"/>
                <p:cNvSpPr/>
                <p:nvPr/>
              </p:nvSpPr>
              <p:spPr>
                <a:xfrm>
                  <a:off x="3237996" y="5017841"/>
                  <a:ext cx="1035295" cy="10352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1" name="Oval 60"/>
              <p:cNvSpPr/>
              <p:nvPr/>
            </p:nvSpPr>
            <p:spPr>
              <a:xfrm>
                <a:off x="3989229" y="5088670"/>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800" dirty="0">
                  <a:solidFill>
                    <a:srgbClr val="937963"/>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2" name="Freeform 81"/>
            <p:cNvSpPr>
              <a:spLocks noEditPoints="1"/>
            </p:cNvSpPr>
            <p:nvPr/>
          </p:nvSpPr>
          <p:spPr bwMode="auto">
            <a:xfrm>
              <a:off x="6468227" y="5534859"/>
              <a:ext cx="400730" cy="392275"/>
            </a:xfrm>
            <a:custGeom>
              <a:avLst/>
              <a:gdLst>
                <a:gd name="T0" fmla="*/ 86 w 100"/>
                <a:gd name="T1" fmla="*/ 61 h 98"/>
                <a:gd name="T2" fmla="*/ 100 w 100"/>
                <a:gd name="T3" fmla="*/ 55 h 98"/>
                <a:gd name="T4" fmla="*/ 100 w 100"/>
                <a:gd name="T5" fmla="*/ 44 h 98"/>
                <a:gd name="T6" fmla="*/ 86 w 100"/>
                <a:gd name="T7" fmla="*/ 38 h 98"/>
                <a:gd name="T8" fmla="*/ 84 w 100"/>
                <a:gd name="T9" fmla="*/ 32 h 98"/>
                <a:gd name="T10" fmla="*/ 89 w 100"/>
                <a:gd name="T11" fmla="*/ 18 h 98"/>
                <a:gd name="T12" fmla="*/ 82 w 100"/>
                <a:gd name="T13" fmla="*/ 11 h 98"/>
                <a:gd name="T14" fmla="*/ 68 w 100"/>
                <a:gd name="T15" fmla="*/ 16 h 98"/>
                <a:gd name="T16" fmla="*/ 62 w 100"/>
                <a:gd name="T17" fmla="*/ 14 h 98"/>
                <a:gd name="T18" fmla="*/ 56 w 100"/>
                <a:gd name="T19" fmla="*/ 0 h 98"/>
                <a:gd name="T20" fmla="*/ 45 w 100"/>
                <a:gd name="T21" fmla="*/ 0 h 98"/>
                <a:gd name="T22" fmla="*/ 39 w 100"/>
                <a:gd name="T23" fmla="*/ 14 h 98"/>
                <a:gd name="T24" fmla="*/ 33 w 100"/>
                <a:gd name="T25" fmla="*/ 16 h 98"/>
                <a:gd name="T26" fmla="*/ 19 w 100"/>
                <a:gd name="T27" fmla="*/ 11 h 98"/>
                <a:gd name="T28" fmla="*/ 11 w 100"/>
                <a:gd name="T29" fmla="*/ 18 h 98"/>
                <a:gd name="T30" fmla="*/ 17 w 100"/>
                <a:gd name="T31" fmla="*/ 32 h 98"/>
                <a:gd name="T32" fmla="*/ 15 w 100"/>
                <a:gd name="T33" fmla="*/ 38 h 98"/>
                <a:gd name="T34" fmla="*/ 0 w 100"/>
                <a:gd name="T35" fmla="*/ 45 h 98"/>
                <a:gd name="T36" fmla="*/ 0 w 100"/>
                <a:gd name="T37" fmla="*/ 55 h 98"/>
                <a:gd name="T38" fmla="*/ 15 w 100"/>
                <a:gd name="T39" fmla="*/ 61 h 98"/>
                <a:gd name="T40" fmla="*/ 17 w 100"/>
                <a:gd name="T41" fmla="*/ 67 h 98"/>
                <a:gd name="T42" fmla="*/ 12 w 100"/>
                <a:gd name="T43" fmla="*/ 80 h 98"/>
                <a:gd name="T44" fmla="*/ 19 w 100"/>
                <a:gd name="T45" fmla="*/ 88 h 98"/>
                <a:gd name="T46" fmla="*/ 33 w 100"/>
                <a:gd name="T47" fmla="*/ 83 h 98"/>
                <a:gd name="T48" fmla="*/ 39 w 100"/>
                <a:gd name="T49" fmla="*/ 85 h 98"/>
                <a:gd name="T50" fmla="*/ 45 w 100"/>
                <a:gd name="T51" fmla="*/ 98 h 98"/>
                <a:gd name="T52" fmla="*/ 56 w 100"/>
                <a:gd name="T53" fmla="*/ 98 h 98"/>
                <a:gd name="T54" fmla="*/ 62 w 100"/>
                <a:gd name="T55" fmla="*/ 85 h 98"/>
                <a:gd name="T56" fmla="*/ 68 w 100"/>
                <a:gd name="T57" fmla="*/ 82 h 98"/>
                <a:gd name="T58" fmla="*/ 82 w 100"/>
                <a:gd name="T59" fmla="*/ 88 h 98"/>
                <a:gd name="T60" fmla="*/ 90 w 100"/>
                <a:gd name="T61" fmla="*/ 80 h 98"/>
                <a:gd name="T62" fmla="*/ 84 w 100"/>
                <a:gd name="T63" fmla="*/ 67 h 98"/>
                <a:gd name="T64" fmla="*/ 86 w 100"/>
                <a:gd name="T65" fmla="*/ 61 h 98"/>
                <a:gd name="T66" fmla="*/ 86 w 100"/>
                <a:gd name="T67" fmla="*/ 61 h 98"/>
                <a:gd name="T68" fmla="*/ 50 w 100"/>
                <a:gd name="T69" fmla="*/ 65 h 98"/>
                <a:gd name="T70" fmla="*/ 35 w 100"/>
                <a:gd name="T71" fmla="*/ 50 h 98"/>
                <a:gd name="T72" fmla="*/ 50 w 100"/>
                <a:gd name="T73" fmla="*/ 33 h 98"/>
                <a:gd name="T74" fmla="*/ 66 w 100"/>
                <a:gd name="T75" fmla="*/ 50 h 98"/>
                <a:gd name="T76" fmla="*/ 50 w 100"/>
                <a:gd name="T77"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98">
                  <a:moveTo>
                    <a:pt x="86" y="61"/>
                  </a:moveTo>
                  <a:cubicBezTo>
                    <a:pt x="86" y="61"/>
                    <a:pt x="100" y="56"/>
                    <a:pt x="100" y="55"/>
                  </a:cubicBezTo>
                  <a:cubicBezTo>
                    <a:pt x="100" y="44"/>
                    <a:pt x="100" y="44"/>
                    <a:pt x="100" y="44"/>
                  </a:cubicBezTo>
                  <a:cubicBezTo>
                    <a:pt x="100" y="42"/>
                    <a:pt x="86" y="38"/>
                    <a:pt x="86" y="38"/>
                  </a:cubicBezTo>
                  <a:cubicBezTo>
                    <a:pt x="84" y="32"/>
                    <a:pt x="84" y="32"/>
                    <a:pt x="84" y="32"/>
                  </a:cubicBezTo>
                  <a:cubicBezTo>
                    <a:pt x="84" y="32"/>
                    <a:pt x="90" y="19"/>
                    <a:pt x="89" y="18"/>
                  </a:cubicBezTo>
                  <a:cubicBezTo>
                    <a:pt x="82" y="11"/>
                    <a:pt x="82" y="11"/>
                    <a:pt x="82" y="11"/>
                  </a:cubicBezTo>
                  <a:cubicBezTo>
                    <a:pt x="81" y="10"/>
                    <a:pt x="68" y="16"/>
                    <a:pt x="68" y="16"/>
                  </a:cubicBezTo>
                  <a:cubicBezTo>
                    <a:pt x="62" y="14"/>
                    <a:pt x="62" y="14"/>
                    <a:pt x="62" y="14"/>
                  </a:cubicBezTo>
                  <a:cubicBezTo>
                    <a:pt x="56" y="0"/>
                    <a:pt x="56" y="0"/>
                    <a:pt x="56" y="0"/>
                  </a:cubicBezTo>
                  <a:cubicBezTo>
                    <a:pt x="45" y="0"/>
                    <a:pt x="45" y="0"/>
                    <a:pt x="45" y="0"/>
                  </a:cubicBezTo>
                  <a:cubicBezTo>
                    <a:pt x="44" y="0"/>
                    <a:pt x="39" y="14"/>
                    <a:pt x="39" y="14"/>
                  </a:cubicBezTo>
                  <a:cubicBezTo>
                    <a:pt x="33" y="16"/>
                    <a:pt x="33" y="16"/>
                    <a:pt x="33" y="16"/>
                  </a:cubicBezTo>
                  <a:cubicBezTo>
                    <a:pt x="33" y="16"/>
                    <a:pt x="20" y="10"/>
                    <a:pt x="19" y="11"/>
                  </a:cubicBezTo>
                  <a:cubicBezTo>
                    <a:pt x="11" y="18"/>
                    <a:pt x="11" y="18"/>
                    <a:pt x="11" y="18"/>
                  </a:cubicBezTo>
                  <a:cubicBezTo>
                    <a:pt x="11" y="19"/>
                    <a:pt x="17" y="32"/>
                    <a:pt x="17" y="32"/>
                  </a:cubicBezTo>
                  <a:cubicBezTo>
                    <a:pt x="15" y="38"/>
                    <a:pt x="15" y="38"/>
                    <a:pt x="15" y="38"/>
                  </a:cubicBezTo>
                  <a:cubicBezTo>
                    <a:pt x="15" y="38"/>
                    <a:pt x="0" y="44"/>
                    <a:pt x="0" y="45"/>
                  </a:cubicBezTo>
                  <a:cubicBezTo>
                    <a:pt x="0" y="55"/>
                    <a:pt x="0" y="55"/>
                    <a:pt x="0" y="55"/>
                  </a:cubicBezTo>
                  <a:cubicBezTo>
                    <a:pt x="0" y="56"/>
                    <a:pt x="15" y="61"/>
                    <a:pt x="15" y="61"/>
                  </a:cubicBezTo>
                  <a:cubicBezTo>
                    <a:pt x="17" y="67"/>
                    <a:pt x="17" y="67"/>
                    <a:pt x="17" y="67"/>
                  </a:cubicBezTo>
                  <a:cubicBezTo>
                    <a:pt x="17" y="67"/>
                    <a:pt x="11" y="80"/>
                    <a:pt x="12" y="80"/>
                  </a:cubicBezTo>
                  <a:cubicBezTo>
                    <a:pt x="19" y="88"/>
                    <a:pt x="19" y="88"/>
                    <a:pt x="19" y="88"/>
                  </a:cubicBezTo>
                  <a:cubicBezTo>
                    <a:pt x="20" y="89"/>
                    <a:pt x="33" y="83"/>
                    <a:pt x="33" y="83"/>
                  </a:cubicBezTo>
                  <a:cubicBezTo>
                    <a:pt x="39" y="85"/>
                    <a:pt x="39" y="85"/>
                    <a:pt x="39" y="85"/>
                  </a:cubicBezTo>
                  <a:cubicBezTo>
                    <a:pt x="45" y="98"/>
                    <a:pt x="45" y="98"/>
                    <a:pt x="45" y="98"/>
                  </a:cubicBezTo>
                  <a:cubicBezTo>
                    <a:pt x="56" y="98"/>
                    <a:pt x="56" y="98"/>
                    <a:pt x="56" y="98"/>
                  </a:cubicBezTo>
                  <a:cubicBezTo>
                    <a:pt x="57" y="98"/>
                    <a:pt x="62" y="85"/>
                    <a:pt x="62" y="85"/>
                  </a:cubicBezTo>
                  <a:cubicBezTo>
                    <a:pt x="68" y="82"/>
                    <a:pt x="68" y="82"/>
                    <a:pt x="68" y="82"/>
                  </a:cubicBezTo>
                  <a:cubicBezTo>
                    <a:pt x="68" y="82"/>
                    <a:pt x="81" y="88"/>
                    <a:pt x="82" y="88"/>
                  </a:cubicBezTo>
                  <a:cubicBezTo>
                    <a:pt x="90" y="80"/>
                    <a:pt x="90" y="80"/>
                    <a:pt x="90" y="80"/>
                  </a:cubicBezTo>
                  <a:cubicBezTo>
                    <a:pt x="84" y="67"/>
                    <a:pt x="84" y="67"/>
                    <a:pt x="84" y="67"/>
                  </a:cubicBezTo>
                  <a:cubicBezTo>
                    <a:pt x="86" y="61"/>
                    <a:pt x="86" y="61"/>
                    <a:pt x="86" y="61"/>
                  </a:cubicBezTo>
                  <a:cubicBezTo>
                    <a:pt x="86" y="61"/>
                    <a:pt x="86" y="61"/>
                    <a:pt x="86" y="61"/>
                  </a:cubicBezTo>
                  <a:close/>
                  <a:moveTo>
                    <a:pt x="50" y="65"/>
                  </a:moveTo>
                  <a:cubicBezTo>
                    <a:pt x="42" y="65"/>
                    <a:pt x="35" y="58"/>
                    <a:pt x="35" y="50"/>
                  </a:cubicBezTo>
                  <a:cubicBezTo>
                    <a:pt x="35" y="40"/>
                    <a:pt x="42" y="33"/>
                    <a:pt x="50" y="33"/>
                  </a:cubicBezTo>
                  <a:cubicBezTo>
                    <a:pt x="59" y="33"/>
                    <a:pt x="66" y="40"/>
                    <a:pt x="66" y="50"/>
                  </a:cubicBezTo>
                  <a:cubicBezTo>
                    <a:pt x="66" y="58"/>
                    <a:pt x="59" y="65"/>
                    <a:pt x="50" y="65"/>
                  </a:cubicBezTo>
                  <a:close/>
                </a:path>
              </a:pathLst>
            </a:custGeom>
            <a:solidFill>
              <a:schemeClr val="accent4"/>
            </a:solid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8" name="Group 67"/>
          <p:cNvGrpSpPr/>
          <p:nvPr/>
        </p:nvGrpSpPr>
        <p:grpSpPr>
          <a:xfrm>
            <a:off x="1447635" y="2900986"/>
            <a:ext cx="2524202" cy="2534762"/>
            <a:chOff x="705364" y="2937461"/>
            <a:chExt cx="2393449" cy="2403462"/>
          </a:xfrm>
        </p:grpSpPr>
        <p:sp>
          <p:nvSpPr>
            <p:cNvPr id="25" name="Freeform 5"/>
            <p:cNvSpPr>
              <a:spLocks/>
            </p:cNvSpPr>
            <p:nvPr/>
          </p:nvSpPr>
          <p:spPr bwMode="auto">
            <a:xfrm flipH="1">
              <a:off x="705364" y="2937461"/>
              <a:ext cx="2393448" cy="2403461"/>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chemeClr val="accent1"/>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flipH="1">
              <a:off x="705364" y="2937461"/>
              <a:ext cx="1199729" cy="157426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4"/>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7"/>
            <p:cNvSpPr>
              <a:spLocks noChangeArrowheads="1"/>
            </p:cNvSpPr>
            <p:nvPr/>
          </p:nvSpPr>
          <p:spPr bwMode="auto">
            <a:xfrm flipH="1">
              <a:off x="1530552" y="2937461"/>
              <a:ext cx="743071" cy="747076"/>
            </a:xfrm>
            <a:prstGeom prst="ellipse">
              <a:avLst/>
            </a:prstGeom>
            <a:solidFill>
              <a:schemeClr val="accent1"/>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8"/>
            <p:cNvSpPr>
              <a:spLocks/>
            </p:cNvSpPr>
            <p:nvPr/>
          </p:nvSpPr>
          <p:spPr bwMode="auto">
            <a:xfrm flipH="1">
              <a:off x="705364" y="4137190"/>
              <a:ext cx="1568259" cy="1203733"/>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accent3"/>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9"/>
            <p:cNvSpPr>
              <a:spLocks noChangeArrowheads="1"/>
            </p:cNvSpPr>
            <p:nvPr/>
          </p:nvSpPr>
          <p:spPr bwMode="auto">
            <a:xfrm flipH="1">
              <a:off x="705364" y="3764652"/>
              <a:ext cx="745073" cy="747076"/>
            </a:xfrm>
            <a:prstGeom prst="ellipse">
              <a:avLst/>
            </a:prstGeom>
            <a:solidFill>
              <a:schemeClr val="accent4"/>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10"/>
            <p:cNvSpPr>
              <a:spLocks/>
            </p:cNvSpPr>
            <p:nvPr/>
          </p:nvSpPr>
          <p:spPr bwMode="auto">
            <a:xfrm flipH="1">
              <a:off x="1905093" y="3764652"/>
              <a:ext cx="1193719" cy="1576271"/>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accent2"/>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Oval 11"/>
            <p:cNvSpPr>
              <a:spLocks noChangeArrowheads="1"/>
            </p:cNvSpPr>
            <p:nvPr/>
          </p:nvSpPr>
          <p:spPr bwMode="auto">
            <a:xfrm flipH="1">
              <a:off x="1530552" y="4593847"/>
              <a:ext cx="743071" cy="747076"/>
            </a:xfrm>
            <a:prstGeom prst="ellipse">
              <a:avLst/>
            </a:prstGeom>
            <a:solidFill>
              <a:schemeClr val="accent3"/>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Oval 7"/>
            <p:cNvSpPr>
              <a:spLocks noChangeArrowheads="1"/>
            </p:cNvSpPr>
            <p:nvPr/>
          </p:nvSpPr>
          <p:spPr bwMode="auto">
            <a:xfrm flipH="1">
              <a:off x="2273623" y="3763651"/>
              <a:ext cx="825190" cy="747076"/>
            </a:xfrm>
            <a:prstGeom prst="ellipse">
              <a:avLst/>
            </a:prstGeom>
            <a:solidFill>
              <a:schemeClr val="accent2"/>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Oval 32"/>
            <p:cNvSpPr/>
            <p:nvPr/>
          </p:nvSpPr>
          <p:spPr>
            <a:xfrm flipH="1">
              <a:off x="1446432" y="3684537"/>
              <a:ext cx="909310" cy="909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lnSpc>
                  <a:spcPct val="120000"/>
                </a:lnSpc>
                <a:spcBef>
                  <a:spcPts val="0"/>
                </a:spcBef>
                <a:spcAft>
                  <a:spcPts val="0"/>
                </a:spcAft>
              </a:pPr>
              <a:endParaRPr lang="en-US" sz="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3" name="文本框 52"/>
          <p:cNvSpPr txBox="1"/>
          <p:nvPr/>
        </p:nvSpPr>
        <p:spPr>
          <a:xfrm>
            <a:off x="372973" y="362225"/>
            <a:ext cx="2246595" cy="712929"/>
          </a:xfrm>
          <a:prstGeom prst="rect">
            <a:avLst/>
          </a:prstGeom>
          <a:noFill/>
        </p:spPr>
        <p:txBody>
          <a:bodyPr wrap="none" lIns="96434" tIns="48217" rIns="96434" bIns="48217" rtlCol="0">
            <a:spAutoFit/>
          </a:bodyPr>
          <a:lstStyle/>
          <a:p>
            <a:pPr defTabSz="964278"/>
            <a:r>
              <a:rPr lang="zh-CN" altLang="en-US" sz="4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网站功能</a:t>
            </a:r>
          </a:p>
        </p:txBody>
      </p:sp>
    </p:spTree>
    <p:extLst>
      <p:ext uri="{BB962C8B-B14F-4D97-AF65-F5344CB8AC3E}">
        <p14:creationId xmlns:p14="http://schemas.microsoft.com/office/powerpoint/2010/main" val="66652824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 calcmode="lin" valueType="num">
                                      <p:cBhvr>
                                        <p:cTn id="9" dur="500" fill="hold"/>
                                        <p:tgtEl>
                                          <p:spTgt spid="68"/>
                                        </p:tgtEl>
                                        <p:attrNameLst>
                                          <p:attrName>style.rotation</p:attrName>
                                        </p:attrNameLst>
                                      </p:cBhvr>
                                      <p:tavLst>
                                        <p:tav tm="0">
                                          <p:val>
                                            <p:fltVal val="360"/>
                                          </p:val>
                                        </p:tav>
                                        <p:tav tm="100000">
                                          <p:val>
                                            <p:fltVal val="0"/>
                                          </p:val>
                                        </p:tav>
                                      </p:tavLst>
                                    </p:anim>
                                    <p:animEffect transition="in" filter="fade">
                                      <p:cBhvr>
                                        <p:cTn id="10" dur="500"/>
                                        <p:tgtEl>
                                          <p:spTgt spid="6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3">
                                            <p:txEl>
                                              <p:pRg st="0" end="0"/>
                                            </p:txEl>
                                          </p:spTgt>
                                        </p:tgtEl>
                                        <p:attrNameLst>
                                          <p:attrName>style.visibility</p:attrName>
                                        </p:attrNameLst>
                                      </p:cBhvr>
                                      <p:to>
                                        <p:strVal val="visible"/>
                                      </p:to>
                                    </p:set>
                                    <p:animEffect transition="in" filter="fade">
                                      <p:cBhvr>
                                        <p:cTn id="18" dur="500"/>
                                        <p:tgtEl>
                                          <p:spTgt spid="73">
                                            <p:txEl>
                                              <p:pRg st="0" end="0"/>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4">
                                            <p:txEl>
                                              <p:pRg st="0" end="0"/>
                                            </p:txEl>
                                          </p:spTgt>
                                        </p:tgtEl>
                                        <p:attrNameLst>
                                          <p:attrName>style.visibility</p:attrName>
                                        </p:attrNameLst>
                                      </p:cBhvr>
                                      <p:to>
                                        <p:strVal val="visible"/>
                                      </p:to>
                                    </p:set>
                                    <p:animEffect transition="in" filter="fade">
                                      <p:cBhvr>
                                        <p:cTn id="26" dur="500"/>
                                        <p:tgtEl>
                                          <p:spTgt spid="74">
                                            <p:txEl>
                                              <p:pRg st="0" end="0"/>
                                            </p:txEl>
                                          </p:spTgt>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75">
                                            <p:txEl>
                                              <p:pRg st="0" end="0"/>
                                            </p:txEl>
                                          </p:spTgt>
                                        </p:tgtEl>
                                        <p:attrNameLst>
                                          <p:attrName>style.visibility</p:attrName>
                                        </p:attrNameLst>
                                      </p:cBhvr>
                                      <p:to>
                                        <p:strVal val="visible"/>
                                      </p:to>
                                    </p:set>
                                    <p:animEffect transition="in" filter="fade">
                                      <p:cBhvr>
                                        <p:cTn id="34" dur="500"/>
                                        <p:tgtEl>
                                          <p:spTgt spid="75">
                                            <p:txEl>
                                              <p:pRg st="0" end="0"/>
                                            </p:txEl>
                                          </p:spTgt>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6">
                                            <p:txEl>
                                              <p:pRg st="0" end="0"/>
                                            </p:txEl>
                                          </p:spTgt>
                                        </p:tgtEl>
                                        <p:attrNameLst>
                                          <p:attrName>style.visibility</p:attrName>
                                        </p:attrNameLst>
                                      </p:cBhvr>
                                      <p:to>
                                        <p:strVal val="visible"/>
                                      </p:to>
                                    </p:set>
                                    <p:animEffect transition="in" filter="fade">
                                      <p:cBhvr>
                                        <p:cTn id="42" dur="500"/>
                                        <p:tgtEl>
                                          <p:spTgt spid="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P spid="74" grpId="0" build="p"/>
      <p:bldP spid="75" grpId="0" build="p"/>
      <p:bldP spid="7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单圆角 1">
            <a:extLst>
              <a:ext uri="{FF2B5EF4-FFF2-40B4-BE49-F238E27FC236}">
                <a16:creationId xmlns:a16="http://schemas.microsoft.com/office/drawing/2014/main" id="{0B4AAE11-5F5D-46CE-BAE1-CCAB7DB1E2F3}"/>
              </a:ext>
            </a:extLst>
          </p:cNvPr>
          <p:cNvSpPr/>
          <p:nvPr/>
        </p:nvSpPr>
        <p:spPr>
          <a:xfrm>
            <a:off x="596727" y="1024037"/>
            <a:ext cx="3240360" cy="43204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顶角 2">
            <a:extLst>
              <a:ext uri="{FF2B5EF4-FFF2-40B4-BE49-F238E27FC236}">
                <a16:creationId xmlns:a16="http://schemas.microsoft.com/office/drawing/2014/main" id="{382E1F5F-B723-4564-8D5E-8581F3340092}"/>
              </a:ext>
            </a:extLst>
          </p:cNvPr>
          <p:cNvSpPr/>
          <p:nvPr/>
        </p:nvSpPr>
        <p:spPr>
          <a:xfrm>
            <a:off x="9021663" y="1168053"/>
            <a:ext cx="3744416" cy="6264696"/>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终止 4">
            <a:extLst>
              <a:ext uri="{FF2B5EF4-FFF2-40B4-BE49-F238E27FC236}">
                <a16:creationId xmlns:a16="http://schemas.microsoft.com/office/drawing/2014/main" id="{CA295EEC-7DB7-4124-9BA7-79ED6462F184}"/>
              </a:ext>
            </a:extLst>
          </p:cNvPr>
          <p:cNvSpPr/>
          <p:nvPr/>
        </p:nvSpPr>
        <p:spPr>
          <a:xfrm>
            <a:off x="596727" y="1816125"/>
            <a:ext cx="720080" cy="2160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终止 5">
            <a:extLst>
              <a:ext uri="{FF2B5EF4-FFF2-40B4-BE49-F238E27FC236}">
                <a16:creationId xmlns:a16="http://schemas.microsoft.com/office/drawing/2014/main" id="{E425EAFF-00B4-4353-920A-90BFD62E839B}"/>
              </a:ext>
            </a:extLst>
          </p:cNvPr>
          <p:cNvSpPr/>
          <p:nvPr/>
        </p:nvSpPr>
        <p:spPr>
          <a:xfrm>
            <a:off x="1964879" y="1816125"/>
            <a:ext cx="720080" cy="2160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终止 6">
            <a:extLst>
              <a:ext uri="{FF2B5EF4-FFF2-40B4-BE49-F238E27FC236}">
                <a16:creationId xmlns:a16="http://schemas.microsoft.com/office/drawing/2014/main" id="{170F5C99-34EE-4784-BBF0-0EF7E3E949A1}"/>
              </a:ext>
            </a:extLst>
          </p:cNvPr>
          <p:cNvSpPr/>
          <p:nvPr/>
        </p:nvSpPr>
        <p:spPr>
          <a:xfrm>
            <a:off x="3333031" y="1816125"/>
            <a:ext cx="792088" cy="2160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51CCD99-BBE5-4AE3-821F-34D562CF2A7B}"/>
              </a:ext>
            </a:extLst>
          </p:cNvPr>
          <p:cNvSpPr/>
          <p:nvPr/>
        </p:nvSpPr>
        <p:spPr>
          <a:xfrm>
            <a:off x="593253" y="4624437"/>
            <a:ext cx="6192688"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1C59E5F-2F35-4B68-952A-D8568D9EC4F1}"/>
              </a:ext>
            </a:extLst>
          </p:cNvPr>
          <p:cNvSpPr/>
          <p:nvPr/>
        </p:nvSpPr>
        <p:spPr>
          <a:xfrm>
            <a:off x="668735" y="2464197"/>
            <a:ext cx="611720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2970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88" y="10130"/>
            <a:ext cx="12855576" cy="4326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8" rIns="91418" bIns="45708" numCol="1" spcCol="0" rtlCol="0" fromWordArt="0" anchor="ctr" anchorCtr="0" forceAA="0" compatLnSpc="1">
            <a:prstTxWarp prst="textNoShape">
              <a:avLst/>
            </a:prstTxWarp>
            <a:noAutofit/>
          </a:bodyPr>
          <a:lstStyle/>
          <a:p>
            <a:pPr algn="ctr"/>
            <a:endParaRPr lang="zh-CN" altLang="en-US"/>
          </a:p>
        </p:txBody>
      </p:sp>
      <p:sp>
        <p:nvSpPr>
          <p:cNvPr id="11" name="TextBox 5"/>
          <p:cNvSpPr txBox="1">
            <a:spLocks noChangeArrowheads="1"/>
          </p:cNvSpPr>
          <p:nvPr/>
        </p:nvSpPr>
        <p:spPr bwMode="auto">
          <a:xfrm>
            <a:off x="4946230" y="5590208"/>
            <a:ext cx="2966290" cy="280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zh-CN" altLang="en-US" sz="105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12" name="TextBox 6"/>
          <p:cNvSpPr txBox="1">
            <a:spLocks noChangeArrowheads="1"/>
          </p:cNvSpPr>
          <p:nvPr/>
        </p:nvSpPr>
        <p:spPr bwMode="auto">
          <a:xfrm>
            <a:off x="2396927" y="4818054"/>
            <a:ext cx="7826753"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zh-CN" altLang="en-US" sz="5400" cap="all" dirty="0">
                <a:solidFill>
                  <a:schemeClr val="accent3"/>
                </a:solidFill>
                <a:latin typeface="方正正准黑简体" panose="02000000000000000000" pitchFamily="2" charset="-122"/>
                <a:ea typeface="方正正准黑简体" panose="02000000000000000000" pitchFamily="2" charset="-122"/>
                <a:cs typeface="Arial" panose="020B0604020202020204" pitchFamily="34" charset="0"/>
              </a:rPr>
              <a:t>感谢聆听 批评指导</a:t>
            </a:r>
          </a:p>
        </p:txBody>
      </p:sp>
      <p:sp>
        <p:nvSpPr>
          <p:cNvPr id="15" name="TextBox 5"/>
          <p:cNvSpPr txBox="1"/>
          <p:nvPr/>
        </p:nvSpPr>
        <p:spPr>
          <a:xfrm>
            <a:off x="4308412" y="5971804"/>
            <a:ext cx="4241933" cy="362792"/>
          </a:xfrm>
          <a:prstGeom prst="rect">
            <a:avLst/>
          </a:prstGeom>
          <a:noFill/>
        </p:spPr>
        <p:txBody>
          <a:bodyPr wrap="square" rtlCol="0">
            <a:spAutoFit/>
          </a:bodyPr>
          <a:lstStyle/>
          <a:p>
            <a:pPr algn="ctr">
              <a:lnSpc>
                <a:spcPct val="120000"/>
              </a:lnSpc>
              <a:defRPr/>
            </a:pPr>
            <a:r>
              <a:rPr lang="zh-CN" altLang="en-US" sz="1600" cap="all" spc="300" dirty="0">
                <a:solidFill>
                  <a:schemeClr val="bg1">
                    <a:lumMod val="50000"/>
                  </a:schemeClr>
                </a:solidFill>
                <a:latin typeface="微软雅黑" panose="020B0503020204020204" pitchFamily="34" charset="-122"/>
                <a:ea typeface="微软雅黑" panose="020B0503020204020204" pitchFamily="34" charset="-122"/>
                <a:cs typeface="+mn-ea"/>
                <a:sym typeface="+mn-lt"/>
              </a:rPr>
              <a:t>汇报人：乔刚刚</a:t>
            </a:r>
            <a:endParaRPr lang="zh-CN" altLang="zh-CN" sz="1600" cap="all" spc="3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6" name="图片 5">
            <a:extLst>
              <a:ext uri="{FF2B5EF4-FFF2-40B4-BE49-F238E27FC236}">
                <a16:creationId xmlns:a16="http://schemas.microsoft.com/office/drawing/2014/main" id="{8DF3CDD9-AC38-4C82-9472-D89DE1803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19"/>
            <a:ext cx="12857162" cy="4326100"/>
          </a:xfrm>
          <a:prstGeom prst="rect">
            <a:avLst/>
          </a:prstGeom>
        </p:spPr>
      </p:pic>
    </p:spTree>
    <p:extLst>
      <p:ext uri="{BB962C8B-B14F-4D97-AF65-F5344CB8AC3E}">
        <p14:creationId xmlns:p14="http://schemas.microsoft.com/office/powerpoint/2010/main" val="228748090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a:off x="795" y="448"/>
            <a:ext cx="9301115" cy="7231757"/>
          </a:xfrm>
          <a:prstGeom prst="rtTriangle">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117282" y="2168612"/>
            <a:ext cx="2698175" cy="564898"/>
          </a:xfrm>
          <a:prstGeom prst="rect">
            <a:avLst/>
          </a:prstGeom>
          <a:effectLst/>
        </p:spPr>
        <p:txBody>
          <a:bodyPr wrap="square">
            <a:spAutoFit/>
          </a:bodyPr>
          <a:lstStyle/>
          <a:p>
            <a:pPr algn="r">
              <a:lnSpc>
                <a:spcPct val="120000"/>
              </a:lnSpc>
            </a:pPr>
            <a:r>
              <a:rPr lang="zh-CN" altLang="en-US" sz="28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网站制作背景</a:t>
            </a:r>
            <a:endParaRPr lang="en-US" altLang="zh-CN" sz="28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圆角矩形 44"/>
          <p:cNvSpPr/>
          <p:nvPr/>
        </p:nvSpPr>
        <p:spPr bwMode="auto">
          <a:xfrm>
            <a:off x="2787231" y="2096765"/>
            <a:ext cx="860230" cy="709226"/>
          </a:xfrm>
          <a:prstGeom prst="roundRect">
            <a:avLst/>
          </a:prstGeom>
          <a:solidFill>
            <a:schemeClr val="bg1"/>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a:solidFill>
                  <a:schemeClr val="accent2"/>
                </a:solidFill>
                <a:latin typeface="Impact" panose="020B0806030902050204" pitchFamily="34" charset="0"/>
                <a:cs typeface="+mn-ea"/>
                <a:sym typeface="+mn-lt"/>
              </a:rPr>
              <a:t>01</a:t>
            </a:r>
            <a:endParaRPr lang="zh-CN" altLang="en-US" sz="4000" dirty="0">
              <a:solidFill>
                <a:schemeClr val="accent2"/>
              </a:solidFill>
              <a:latin typeface="Impact" panose="020B0806030902050204" pitchFamily="34" charset="0"/>
              <a:cs typeface="+mn-ea"/>
              <a:sym typeface="+mn-lt"/>
            </a:endParaRPr>
          </a:p>
        </p:txBody>
      </p:sp>
      <p:sp>
        <p:nvSpPr>
          <p:cNvPr id="46" name="矩形 45"/>
          <p:cNvSpPr/>
          <p:nvPr/>
        </p:nvSpPr>
        <p:spPr>
          <a:xfrm>
            <a:off x="5335062" y="3017902"/>
            <a:ext cx="2822505" cy="564898"/>
          </a:xfrm>
          <a:prstGeom prst="rect">
            <a:avLst/>
          </a:prstGeom>
          <a:effectLst/>
        </p:spPr>
        <p:txBody>
          <a:bodyPr wrap="square">
            <a:spAutoFit/>
          </a:bodyPr>
          <a:lstStyle/>
          <a:p>
            <a:pPr algn="r">
              <a:lnSpc>
                <a:spcPct val="120000"/>
              </a:lnSpc>
            </a:pPr>
            <a:r>
              <a:rPr lang="zh-CN" altLang="en-US" sz="28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网站目的及用户</a:t>
            </a:r>
            <a:endParaRPr lang="en-US" altLang="zh-CN" sz="28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圆角矩形 46"/>
          <p:cNvSpPr/>
          <p:nvPr/>
        </p:nvSpPr>
        <p:spPr bwMode="auto">
          <a:xfrm>
            <a:off x="4006280" y="3011052"/>
            <a:ext cx="860230" cy="709226"/>
          </a:xfrm>
          <a:prstGeom prst="roundRect">
            <a:avLst/>
          </a:prstGeom>
          <a:solidFill>
            <a:schemeClr val="bg1"/>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a:solidFill>
                  <a:schemeClr val="accent2"/>
                </a:solidFill>
                <a:latin typeface="Impact" panose="020B0806030902050204" pitchFamily="34" charset="0"/>
                <a:cs typeface="+mn-ea"/>
                <a:sym typeface="+mn-lt"/>
              </a:rPr>
              <a:t>02</a:t>
            </a:r>
            <a:endParaRPr lang="zh-CN" altLang="en-US" sz="4000" dirty="0">
              <a:solidFill>
                <a:schemeClr val="accent2"/>
              </a:solidFill>
              <a:latin typeface="Impact" panose="020B0806030902050204" pitchFamily="34" charset="0"/>
              <a:cs typeface="+mn-ea"/>
              <a:sym typeface="+mn-lt"/>
            </a:endParaRPr>
          </a:p>
        </p:txBody>
      </p:sp>
      <p:sp>
        <p:nvSpPr>
          <p:cNvPr id="48" name="矩形 47"/>
          <p:cNvSpPr/>
          <p:nvPr/>
        </p:nvSpPr>
        <p:spPr>
          <a:xfrm>
            <a:off x="6285359" y="3982542"/>
            <a:ext cx="1750851" cy="564898"/>
          </a:xfrm>
          <a:prstGeom prst="rect">
            <a:avLst/>
          </a:prstGeom>
          <a:effectLst/>
        </p:spPr>
        <p:txBody>
          <a:bodyPr wrap="square">
            <a:spAutoFit/>
          </a:bodyPr>
          <a:lstStyle/>
          <a:p>
            <a:pPr algn="r">
              <a:lnSpc>
                <a:spcPct val="120000"/>
              </a:lnSpc>
            </a:pPr>
            <a:r>
              <a:rPr lang="zh-CN" altLang="en-US" sz="28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网站简介</a:t>
            </a:r>
            <a:endParaRPr lang="en-US" altLang="zh-CN" sz="28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圆角矩形 48"/>
          <p:cNvSpPr/>
          <p:nvPr/>
        </p:nvSpPr>
        <p:spPr bwMode="auto">
          <a:xfrm>
            <a:off x="5133901" y="3986292"/>
            <a:ext cx="860230" cy="709226"/>
          </a:xfrm>
          <a:prstGeom prst="roundRect">
            <a:avLst/>
          </a:prstGeom>
          <a:solidFill>
            <a:schemeClr val="bg1"/>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a:solidFill>
                  <a:schemeClr val="accent2"/>
                </a:solidFill>
                <a:latin typeface="Impact" panose="020B0806030902050204" pitchFamily="34" charset="0"/>
                <a:cs typeface="+mn-ea"/>
                <a:sym typeface="+mn-lt"/>
              </a:rPr>
              <a:t>03</a:t>
            </a:r>
            <a:endParaRPr lang="zh-CN" altLang="en-US" sz="4000" dirty="0">
              <a:solidFill>
                <a:schemeClr val="accent2"/>
              </a:solidFill>
              <a:latin typeface="Impact" panose="020B0806030902050204" pitchFamily="34" charset="0"/>
              <a:cs typeface="+mn-ea"/>
              <a:sym typeface="+mn-lt"/>
            </a:endParaRPr>
          </a:p>
        </p:txBody>
      </p:sp>
      <p:sp>
        <p:nvSpPr>
          <p:cNvPr id="50" name="矩形 49"/>
          <p:cNvSpPr/>
          <p:nvPr/>
        </p:nvSpPr>
        <p:spPr>
          <a:xfrm>
            <a:off x="7941543" y="4947182"/>
            <a:ext cx="1620957" cy="564898"/>
          </a:xfrm>
          <a:prstGeom prst="rect">
            <a:avLst/>
          </a:prstGeom>
          <a:effectLst/>
        </p:spPr>
        <p:txBody>
          <a:bodyPr wrap="none">
            <a:spAutoFit/>
          </a:bodyPr>
          <a:lstStyle/>
          <a:p>
            <a:pPr algn="r">
              <a:lnSpc>
                <a:spcPct val="120000"/>
              </a:lnSpc>
            </a:pPr>
            <a:r>
              <a:rPr lang="zh-CN" altLang="en-US" sz="28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网站功能</a:t>
            </a:r>
            <a:endParaRPr lang="en-US" altLang="zh-CN" sz="28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圆角矩形 50"/>
          <p:cNvSpPr/>
          <p:nvPr/>
        </p:nvSpPr>
        <p:spPr bwMode="auto">
          <a:xfrm>
            <a:off x="6551046" y="4961531"/>
            <a:ext cx="860230" cy="709226"/>
          </a:xfrm>
          <a:prstGeom prst="roundRect">
            <a:avLst/>
          </a:prstGeom>
          <a:solidFill>
            <a:schemeClr val="bg1"/>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a:solidFill>
                  <a:schemeClr val="accent2"/>
                </a:solidFill>
                <a:latin typeface="Impact" panose="020B0806030902050204" pitchFamily="34" charset="0"/>
                <a:cs typeface="+mn-ea"/>
                <a:sym typeface="+mn-lt"/>
              </a:rPr>
              <a:t>04</a:t>
            </a:r>
            <a:endParaRPr lang="zh-CN" altLang="en-US" sz="4000" dirty="0">
              <a:solidFill>
                <a:schemeClr val="accent2"/>
              </a:solidFill>
              <a:latin typeface="Impact" panose="020B0806030902050204" pitchFamily="34" charset="0"/>
              <a:cs typeface="+mn-ea"/>
              <a:sym typeface="+mn-lt"/>
            </a:endParaRPr>
          </a:p>
        </p:txBody>
      </p:sp>
      <p:sp>
        <p:nvSpPr>
          <p:cNvPr id="52" name="文本框 51"/>
          <p:cNvSpPr txBox="1"/>
          <p:nvPr/>
        </p:nvSpPr>
        <p:spPr>
          <a:xfrm>
            <a:off x="1395760" y="371273"/>
            <a:ext cx="2850081" cy="768415"/>
          </a:xfrm>
          <a:prstGeom prst="rect">
            <a:avLst/>
          </a:prstGeom>
          <a:noFill/>
        </p:spPr>
        <p:txBody>
          <a:bodyPr wrap="square" rtlCol="0">
            <a:spAutoFit/>
          </a:bodyPr>
          <a:lstStyle/>
          <a:p>
            <a:pPr algn="ctr">
              <a:lnSpc>
                <a:spcPct val="120000"/>
              </a:lnSpc>
            </a:pPr>
            <a:r>
              <a:rPr lang="zh-CN" altLang="en-US" sz="4000" b="1" cap="all" spc="300" dirty="0">
                <a:solidFill>
                  <a:schemeClr val="accent1"/>
                </a:solidFill>
                <a:latin typeface="微软雅黑" panose="020B0503020204020204" pitchFamily="34" charset="-122"/>
                <a:ea typeface="微软雅黑" panose="020B0503020204020204" pitchFamily="34" charset="-122"/>
                <a:cs typeface="+mn-ea"/>
                <a:sym typeface="+mn-lt"/>
              </a:rPr>
              <a:t>目录</a:t>
            </a:r>
            <a:r>
              <a:rPr lang="en-US" altLang="zh-CN" sz="4000" b="1" cap="all" spc="300" dirty="0">
                <a:solidFill>
                  <a:schemeClr val="accent1"/>
                </a:solidFill>
                <a:latin typeface="微软雅黑" panose="020B0503020204020204" pitchFamily="34" charset="-122"/>
                <a:ea typeface="微软雅黑" panose="020B0503020204020204" pitchFamily="34" charset="-122"/>
                <a:cs typeface="+mn-ea"/>
                <a:sym typeface="+mn-lt"/>
              </a:rPr>
              <a:t>/</a:t>
            </a:r>
            <a:r>
              <a:rPr lang="en-US" altLang="zh-CN" sz="2000" b="1" cap="all" dirty="0">
                <a:solidFill>
                  <a:schemeClr val="accent1"/>
                </a:solidFill>
                <a:latin typeface="Franklin Gothic Book" panose="020B0503020102020204" pitchFamily="34" charset="0"/>
                <a:ea typeface="Cambria Math" panose="02040503050406030204" pitchFamily="18" charset="0"/>
                <a:cs typeface="+mn-ea"/>
                <a:sym typeface="+mn-lt"/>
              </a:rPr>
              <a:t>contents</a:t>
            </a:r>
            <a:endParaRPr lang="zh-CN" altLang="en-US" sz="2000" b="1" cap="all" dirty="0">
              <a:solidFill>
                <a:schemeClr val="accent1"/>
              </a:solidFill>
              <a:latin typeface="Franklin Gothic Book" panose="020B0503020102020204" pitchFamily="34" charset="0"/>
              <a:cs typeface="+mn-ea"/>
              <a:sym typeface="+mn-lt"/>
            </a:endParaRPr>
          </a:p>
        </p:txBody>
      </p:sp>
    </p:spTree>
    <p:extLst>
      <p:ext uri="{BB962C8B-B14F-4D97-AF65-F5344CB8AC3E}">
        <p14:creationId xmlns:p14="http://schemas.microsoft.com/office/powerpoint/2010/main" val="49441789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par>
                          <p:cTn id="12" fill="hold">
                            <p:stCondLst>
                              <p:cond delay="1000"/>
                            </p:stCondLst>
                            <p:childTnLst>
                              <p:par>
                                <p:cTn id="13" presetID="26" presetClass="emph" presetSubtype="0" fill="hold" grpId="1" nodeType="afterEffect">
                                  <p:stCondLst>
                                    <p:cond delay="0"/>
                                  </p:stCondLst>
                                  <p:childTnLst>
                                    <p:animEffect transition="out" filter="fade">
                                      <p:cBhvr>
                                        <p:cTn id="14" dur="500" tmFilter="0, 0; .2, .5; .8, .5; 1, 0"/>
                                        <p:tgtEl>
                                          <p:spTgt spid="52"/>
                                        </p:tgtEl>
                                      </p:cBhvr>
                                    </p:animEffect>
                                    <p:animScale>
                                      <p:cBhvr>
                                        <p:cTn id="15" dur="250" autoRev="1" fill="hold"/>
                                        <p:tgtEl>
                                          <p:spTgt spid="52"/>
                                        </p:tgtEl>
                                      </p:cBhvr>
                                      <p:by x="105000" y="105000"/>
                                    </p:animScale>
                                  </p:childTnLst>
                                </p:cTn>
                              </p:par>
                            </p:childTnLst>
                          </p:cTn>
                        </p:par>
                        <p:par>
                          <p:cTn id="16" fill="hold">
                            <p:stCondLst>
                              <p:cond delay="1500"/>
                            </p:stCondLst>
                            <p:childTnLst>
                              <p:par>
                                <p:cTn id="17" presetID="2" presetClass="entr" presetSubtype="1"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left)">
                                      <p:cBhvr>
                                        <p:cTn id="24" dur="500"/>
                                        <p:tgtEl>
                                          <p:spTgt spid="44"/>
                                        </p:tgtEl>
                                      </p:cBhvr>
                                    </p:animEffect>
                                  </p:childTnLst>
                                </p:cTn>
                              </p:par>
                            </p:childTnLst>
                          </p:cTn>
                        </p:par>
                        <p:par>
                          <p:cTn id="25" fill="hold">
                            <p:stCondLst>
                              <p:cond delay="2500"/>
                            </p:stCondLst>
                            <p:childTnLst>
                              <p:par>
                                <p:cTn id="26" presetID="2" presetClass="entr" presetSubtype="1"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500" fill="hold"/>
                                        <p:tgtEl>
                                          <p:spTgt spid="47"/>
                                        </p:tgtEl>
                                        <p:attrNameLst>
                                          <p:attrName>ppt_x</p:attrName>
                                        </p:attrNameLst>
                                      </p:cBhvr>
                                      <p:tavLst>
                                        <p:tav tm="0">
                                          <p:val>
                                            <p:strVal val="#ppt_x"/>
                                          </p:val>
                                        </p:tav>
                                        <p:tav tm="100000">
                                          <p:val>
                                            <p:strVal val="#ppt_x"/>
                                          </p:val>
                                        </p:tav>
                                      </p:tavLst>
                                    </p:anim>
                                    <p:anim calcmode="lin" valueType="num">
                                      <p:cBhvr additive="base">
                                        <p:cTn id="29" dur="500" fill="hold"/>
                                        <p:tgtEl>
                                          <p:spTgt spid="47"/>
                                        </p:tgtEl>
                                        <p:attrNameLst>
                                          <p:attrName>ppt_y</p:attrName>
                                        </p:attrNameLst>
                                      </p:cBhvr>
                                      <p:tavLst>
                                        <p:tav tm="0">
                                          <p:val>
                                            <p:strVal val="0-#ppt_h/2"/>
                                          </p:val>
                                        </p:tav>
                                        <p:tav tm="100000">
                                          <p:val>
                                            <p:strVal val="#ppt_y"/>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left)">
                                      <p:cBhvr>
                                        <p:cTn id="33" dur="500"/>
                                        <p:tgtEl>
                                          <p:spTgt spid="46"/>
                                        </p:tgtEl>
                                      </p:cBhvr>
                                    </p:animEffect>
                                  </p:childTnLst>
                                </p:cTn>
                              </p:par>
                            </p:childTnLst>
                          </p:cTn>
                        </p:par>
                        <p:par>
                          <p:cTn id="34" fill="hold">
                            <p:stCondLst>
                              <p:cond delay="3500"/>
                            </p:stCondLst>
                            <p:childTnLst>
                              <p:par>
                                <p:cTn id="35" presetID="2" presetClass="entr" presetSubtype="1"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ppt_x"/>
                                          </p:val>
                                        </p:tav>
                                        <p:tav tm="100000">
                                          <p:val>
                                            <p:strVal val="#ppt_x"/>
                                          </p:val>
                                        </p:tav>
                                      </p:tavLst>
                                    </p:anim>
                                    <p:anim calcmode="lin" valueType="num">
                                      <p:cBhvr additive="base">
                                        <p:cTn id="38" dur="500" fill="hold"/>
                                        <p:tgtEl>
                                          <p:spTgt spid="49"/>
                                        </p:tgtEl>
                                        <p:attrNameLst>
                                          <p:attrName>ppt_y</p:attrName>
                                        </p:attrNameLst>
                                      </p:cBhvr>
                                      <p:tavLst>
                                        <p:tav tm="0">
                                          <p:val>
                                            <p:strVal val="0-#ppt_h/2"/>
                                          </p:val>
                                        </p:tav>
                                        <p:tav tm="100000">
                                          <p:val>
                                            <p:strVal val="#ppt_y"/>
                                          </p:val>
                                        </p:tav>
                                      </p:tavLst>
                                    </p:anim>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500"/>
                                        <p:tgtEl>
                                          <p:spTgt spid="48"/>
                                        </p:tgtEl>
                                      </p:cBhvr>
                                    </p:animEffect>
                                  </p:childTnLst>
                                </p:cTn>
                              </p:par>
                            </p:childTnLst>
                          </p:cTn>
                        </p:par>
                        <p:par>
                          <p:cTn id="43" fill="hold">
                            <p:stCondLst>
                              <p:cond delay="4500"/>
                            </p:stCondLst>
                            <p:childTnLst>
                              <p:par>
                                <p:cTn id="44" presetID="2" presetClass="entr" presetSubtype="1" fill="hold" grpId="0" nodeType="after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additive="base">
                                        <p:cTn id="46" dur="500" fill="hold"/>
                                        <p:tgtEl>
                                          <p:spTgt spid="51"/>
                                        </p:tgtEl>
                                        <p:attrNameLst>
                                          <p:attrName>ppt_x</p:attrName>
                                        </p:attrNameLst>
                                      </p:cBhvr>
                                      <p:tavLst>
                                        <p:tav tm="0">
                                          <p:val>
                                            <p:strVal val="#ppt_x"/>
                                          </p:val>
                                        </p:tav>
                                        <p:tav tm="100000">
                                          <p:val>
                                            <p:strVal val="#ppt_x"/>
                                          </p:val>
                                        </p:tav>
                                      </p:tavLst>
                                    </p:anim>
                                    <p:anim calcmode="lin" valueType="num">
                                      <p:cBhvr additive="base">
                                        <p:cTn id="47" dur="500" fill="hold"/>
                                        <p:tgtEl>
                                          <p:spTgt spid="51"/>
                                        </p:tgtEl>
                                        <p:attrNameLst>
                                          <p:attrName>ppt_y</p:attrName>
                                        </p:attrNameLst>
                                      </p:cBhvr>
                                      <p:tavLst>
                                        <p:tav tm="0">
                                          <p:val>
                                            <p:strVal val="0-#ppt_h/2"/>
                                          </p:val>
                                        </p:tav>
                                        <p:tav tm="100000">
                                          <p:val>
                                            <p:strVal val="#ppt_y"/>
                                          </p:val>
                                        </p:tav>
                                      </p:tavLst>
                                    </p:anim>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wipe(left)">
                                      <p:cBhvr>
                                        <p:cTn id="5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4" grpId="0"/>
      <p:bldP spid="45" grpId="0" animBg="1"/>
      <p:bldP spid="46" grpId="0"/>
      <p:bldP spid="47" grpId="0" animBg="1"/>
      <p:bldP spid="48" grpId="0"/>
      <p:bldP spid="49" grpId="0" animBg="1"/>
      <p:bldP spid="50" grpId="0"/>
      <p:bldP spid="51" grpId="0" animBg="1"/>
      <p:bldP spid="52" grpId="0"/>
      <p:bldP spid="5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91353" y="1343"/>
            <a:ext cx="5880357" cy="7230680"/>
            <a:chOff x="389112" y="2"/>
            <a:chExt cx="5882535" cy="7233359"/>
          </a:xfrm>
          <a:solidFill>
            <a:schemeClr val="accent1"/>
          </a:solidFill>
        </p:grpSpPr>
        <p:sp>
          <p:nvSpPr>
            <p:cNvPr id="13" name="Freeform 11"/>
            <p:cNvSpPr>
              <a:spLocks/>
            </p:cNvSpPr>
            <p:nvPr/>
          </p:nvSpPr>
          <p:spPr bwMode="auto">
            <a:xfrm>
              <a:off x="389112" y="2"/>
              <a:ext cx="5882535" cy="7233359"/>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a:effectLst/>
            <a:extLst/>
          </p:spPr>
          <p:txBody>
            <a:bodyPr vert="horz" wrap="square" lIns="45299" tIns="22650" rIns="45299" bIns="22650" numCol="1" anchor="t" anchorCtr="0" compatLnSpc="1">
              <a:prstTxWarp prst="textNoShape">
                <a:avLst/>
              </a:prstTxWarp>
            </a:bodyPr>
            <a:lstStyle/>
            <a:p>
              <a:endParaRPr lang="zh-CN" altLang="en-US">
                <a:ea typeface="微软雅黑" panose="020B0503020204020204" pitchFamily="34" charset="-122"/>
              </a:endParaRPr>
            </a:p>
          </p:txBody>
        </p:sp>
        <p:sp>
          <p:nvSpPr>
            <p:cNvPr id="14" name="任意多边形 13"/>
            <p:cNvSpPr>
              <a:spLocks/>
            </p:cNvSpPr>
            <p:nvPr/>
          </p:nvSpPr>
          <p:spPr bwMode="auto">
            <a:xfrm rot="549104">
              <a:off x="4104826" y="4856476"/>
              <a:ext cx="611245" cy="1160034"/>
            </a:xfrm>
            <a:custGeom>
              <a:avLst/>
              <a:gdLst>
                <a:gd name="connsiteX0" fmla="*/ 231532 w 611245"/>
                <a:gd name="connsiteY0" fmla="*/ 61172 h 1160034"/>
                <a:gd name="connsiteX1" fmla="*/ 611245 w 611245"/>
                <a:gd name="connsiteY1" fmla="*/ 0 h 1160034"/>
                <a:gd name="connsiteX2" fmla="*/ 379353 w 611245"/>
                <a:gd name="connsiteY2" fmla="*/ 1098920 h 1160034"/>
                <a:gd name="connsiteX3" fmla="*/ 0 w 611245"/>
                <a:gd name="connsiteY3" fmla="*/ 1160034 h 1160034"/>
                <a:gd name="connsiteX4" fmla="*/ 231532 w 611245"/>
                <a:gd name="connsiteY4" fmla="*/ 61172 h 116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245" h="1160034">
                  <a:moveTo>
                    <a:pt x="231532" y="61172"/>
                  </a:moveTo>
                  <a:lnTo>
                    <a:pt x="611245" y="0"/>
                  </a:lnTo>
                  <a:lnTo>
                    <a:pt x="379353" y="1098920"/>
                  </a:lnTo>
                  <a:lnTo>
                    <a:pt x="0" y="1160034"/>
                  </a:lnTo>
                  <a:lnTo>
                    <a:pt x="231532" y="61172"/>
                  </a:lnTo>
                  <a:close/>
                </a:path>
              </a:pathLst>
            </a:custGeom>
            <a:grpFill/>
            <a:ln>
              <a:noFill/>
            </a:ln>
            <a:effectLst/>
            <a:extLst/>
          </p:spPr>
          <p:txBody>
            <a:bodyPr vert="horz" wrap="square" lIns="45299" tIns="22650" rIns="45299" bIns="22650" numCol="1" anchor="t" anchorCtr="0" compatLnSpc="1">
              <a:prstTxWarp prst="textNoShape">
                <a:avLst/>
              </a:prstTxWarp>
            </a:bodyPr>
            <a:lstStyle/>
            <a:p>
              <a:endParaRPr lang="zh-CN" altLang="en-US">
                <a:ea typeface="微软雅黑" panose="020B0503020204020204" pitchFamily="34" charset="-122"/>
              </a:endParaRPr>
            </a:p>
          </p:txBody>
        </p:sp>
      </p:grpSp>
      <p:sp>
        <p:nvSpPr>
          <p:cNvPr id="28" name="TextBox 32"/>
          <p:cNvSpPr txBox="1"/>
          <p:nvPr/>
        </p:nvSpPr>
        <p:spPr>
          <a:xfrm>
            <a:off x="7171135" y="3048892"/>
            <a:ext cx="4719630" cy="830997"/>
          </a:xfrm>
          <a:prstGeom prst="rect">
            <a:avLst/>
          </a:prstGeom>
          <a:noFill/>
        </p:spPr>
        <p:txBody>
          <a:bodyPr wrap="square" rtlCol="0">
            <a:spAutoFit/>
          </a:bodyPr>
          <a:lstStyle/>
          <a:p>
            <a:r>
              <a:rPr lang="zh-CN" altLang="en-US" sz="4800" dirty="0">
                <a:solidFill>
                  <a:schemeClr val="accent2"/>
                </a:solidFill>
                <a:latin typeface="Impact" panose="020B0806030902050204" pitchFamily="34" charset="0"/>
                <a:ea typeface="微软雅黑" panose="020B0503020204020204" pitchFamily="34" charset="-122"/>
              </a:rPr>
              <a:t>网站制作背景</a:t>
            </a:r>
            <a:endParaRPr lang="zh-CN" altLang="en-US" sz="4800" dirty="0">
              <a:solidFill>
                <a:schemeClr val="accent2"/>
              </a:solidFill>
              <a:latin typeface="Impact" panose="020B0806030902050204" pitchFamily="34" charset="0"/>
              <a:ea typeface="微软雅黑" panose="020B0503020204020204" pitchFamily="34" charset="-122"/>
              <a:cs typeface="Arial" panose="020B0604020202020204" pitchFamily="34" charset="0"/>
            </a:endParaRPr>
          </a:p>
        </p:txBody>
      </p:sp>
      <p:sp>
        <p:nvSpPr>
          <p:cNvPr id="29" name="TextBox 32"/>
          <p:cNvSpPr txBox="1"/>
          <p:nvPr/>
        </p:nvSpPr>
        <p:spPr>
          <a:xfrm>
            <a:off x="5741002" y="2638169"/>
            <a:ext cx="1927690" cy="1569272"/>
          </a:xfrm>
          <a:prstGeom prst="rect">
            <a:avLst/>
          </a:prstGeom>
          <a:noFill/>
        </p:spPr>
        <p:txBody>
          <a:bodyPr wrap="square" rtlCol="0">
            <a:spAutoFit/>
          </a:bodyPr>
          <a:lstStyle/>
          <a:p>
            <a:r>
              <a:rPr lang="en-US" altLang="zh-CN" sz="9598" dirty="0">
                <a:solidFill>
                  <a:schemeClr val="accent2"/>
                </a:solidFill>
                <a:latin typeface="Impact" panose="020B0806030902050204" pitchFamily="34" charset="0"/>
                <a:ea typeface="微软雅黑" panose="020B0503020204020204" pitchFamily="34" charset="-122"/>
              </a:rPr>
              <a:t>01</a:t>
            </a:r>
            <a:endParaRPr lang="zh-CN" altLang="en-US" sz="23896" dirty="0">
              <a:solidFill>
                <a:schemeClr val="accent2"/>
              </a:solidFill>
              <a:latin typeface="Impact" panose="020B080603090205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65789370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250" fill="hold"/>
                                        <p:tgtEl>
                                          <p:spTgt spid="29"/>
                                        </p:tgtEl>
                                        <p:attrNameLst>
                                          <p:attrName>ppt_x</p:attrName>
                                        </p:attrNameLst>
                                      </p:cBhvr>
                                      <p:tavLst>
                                        <p:tav tm="0">
                                          <p:val>
                                            <p:strVal val="#ppt_x"/>
                                          </p:val>
                                        </p:tav>
                                        <p:tav tm="100000">
                                          <p:val>
                                            <p:strVal val="#ppt_x"/>
                                          </p:val>
                                        </p:tav>
                                      </p:tavLst>
                                    </p:anim>
                                    <p:anim calcmode="lin" valueType="num">
                                      <p:cBhvr additive="base">
                                        <p:cTn id="13" dur="250" fill="hold"/>
                                        <p:tgtEl>
                                          <p:spTgt spid="29"/>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6" presetClass="emph" presetSubtype="0" fill="hold" grpId="1" nodeType="afterEffect">
                                  <p:stCondLst>
                                    <p:cond delay="0"/>
                                  </p:stCondLst>
                                  <p:childTnLst>
                                    <p:animEffect transition="out" filter="fade">
                                      <p:cBhvr>
                                        <p:cTn id="16" dur="500" tmFilter="0, 0; .2, .5; .8, .5; 1, 0"/>
                                        <p:tgtEl>
                                          <p:spTgt spid="29"/>
                                        </p:tgtEl>
                                      </p:cBhvr>
                                    </p:animEffect>
                                    <p:animScale>
                                      <p:cBhvr>
                                        <p:cTn id="17" dur="250" autoRev="1" fill="hold"/>
                                        <p:tgtEl>
                                          <p:spTgt spid="29"/>
                                        </p:tgtEl>
                                      </p:cBhvr>
                                      <p:by x="105000" y="105000"/>
                                    </p:animScale>
                                  </p:childTnLst>
                                </p:cTn>
                              </p:par>
                            </p:childTnLst>
                          </p:cTn>
                        </p:par>
                        <p:par>
                          <p:cTn id="18" fill="hold">
                            <p:stCondLst>
                              <p:cond delay="1250"/>
                            </p:stCondLst>
                            <p:childTnLst>
                              <p:par>
                                <p:cTn id="19" presetID="2" presetClass="entr" presetSubtype="1"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250" fill="hold"/>
                                        <p:tgtEl>
                                          <p:spTgt spid="28"/>
                                        </p:tgtEl>
                                        <p:attrNameLst>
                                          <p:attrName>ppt_x</p:attrName>
                                        </p:attrNameLst>
                                      </p:cBhvr>
                                      <p:tavLst>
                                        <p:tav tm="0">
                                          <p:val>
                                            <p:strVal val="#ppt_x"/>
                                          </p:val>
                                        </p:tav>
                                        <p:tav tm="100000">
                                          <p:val>
                                            <p:strVal val="#ppt_x"/>
                                          </p:val>
                                        </p:tav>
                                      </p:tavLst>
                                    </p:anim>
                                    <p:anim calcmode="lin" valueType="num">
                                      <p:cBhvr additive="base">
                                        <p:cTn id="22" dur="2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2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14268" y="-29066"/>
            <a:ext cx="12884505" cy="7281428"/>
          </a:xfrm>
          <a:custGeom>
            <a:avLst/>
            <a:gdLst>
              <a:gd name="connsiteX0" fmla="*/ 0 w 3131840"/>
              <a:gd name="connsiteY0" fmla="*/ 0 h 3131840"/>
              <a:gd name="connsiteX1" fmla="*/ 3131840 w 3131840"/>
              <a:gd name="connsiteY1" fmla="*/ 0 h 3131840"/>
              <a:gd name="connsiteX2" fmla="*/ 3131840 w 3131840"/>
              <a:gd name="connsiteY2" fmla="*/ 3131840 h 3131840"/>
              <a:gd name="connsiteX3" fmla="*/ 0 w 3131840"/>
              <a:gd name="connsiteY3" fmla="*/ 3131840 h 3131840"/>
              <a:gd name="connsiteX4" fmla="*/ 0 w 3131840"/>
              <a:gd name="connsiteY4" fmla="*/ 0 h 3131840"/>
              <a:gd name="connsiteX0" fmla="*/ 0 w 8048397"/>
              <a:gd name="connsiteY0" fmla="*/ 1987826 h 5119666"/>
              <a:gd name="connsiteX1" fmla="*/ 8048397 w 8048397"/>
              <a:gd name="connsiteY1" fmla="*/ 0 h 5119666"/>
              <a:gd name="connsiteX2" fmla="*/ 3131840 w 8048397"/>
              <a:gd name="connsiteY2" fmla="*/ 5119666 h 5119666"/>
              <a:gd name="connsiteX3" fmla="*/ 0 w 8048397"/>
              <a:gd name="connsiteY3" fmla="*/ 5119666 h 5119666"/>
              <a:gd name="connsiteX4" fmla="*/ 0 w 8048397"/>
              <a:gd name="connsiteY4" fmla="*/ 1987826 h 5119666"/>
              <a:gd name="connsiteX0" fmla="*/ 0 w 8048397"/>
              <a:gd name="connsiteY0" fmla="*/ 1987826 h 5134136"/>
              <a:gd name="connsiteX1" fmla="*/ 8048397 w 8048397"/>
              <a:gd name="connsiteY1" fmla="*/ 0 h 5134136"/>
              <a:gd name="connsiteX2" fmla="*/ 4176869 w 8048397"/>
              <a:gd name="connsiteY2" fmla="*/ 5134136 h 5134136"/>
              <a:gd name="connsiteX3" fmla="*/ 0 w 8048397"/>
              <a:gd name="connsiteY3" fmla="*/ 5119666 h 5134136"/>
              <a:gd name="connsiteX4" fmla="*/ 0 w 8048397"/>
              <a:gd name="connsiteY4" fmla="*/ 1987826 h 5134136"/>
              <a:gd name="connsiteX0" fmla="*/ 0 w 8048397"/>
              <a:gd name="connsiteY0" fmla="*/ 1987826 h 5134136"/>
              <a:gd name="connsiteX1" fmla="*/ 8048397 w 8048397"/>
              <a:gd name="connsiteY1" fmla="*/ 0 h 5134136"/>
              <a:gd name="connsiteX2" fmla="*/ 5584755 w 8048397"/>
              <a:gd name="connsiteY2" fmla="*/ 5134136 h 5134136"/>
              <a:gd name="connsiteX3" fmla="*/ 0 w 8048397"/>
              <a:gd name="connsiteY3" fmla="*/ 5119666 h 5134136"/>
              <a:gd name="connsiteX4" fmla="*/ 0 w 8048397"/>
              <a:gd name="connsiteY4" fmla="*/ 1987826 h 5134136"/>
              <a:gd name="connsiteX0" fmla="*/ 0 w 7075940"/>
              <a:gd name="connsiteY0" fmla="*/ 2016764 h 5163074"/>
              <a:gd name="connsiteX1" fmla="*/ 7075940 w 7075940"/>
              <a:gd name="connsiteY1" fmla="*/ 0 h 5163074"/>
              <a:gd name="connsiteX2" fmla="*/ 5584755 w 7075940"/>
              <a:gd name="connsiteY2" fmla="*/ 5163074 h 5163074"/>
              <a:gd name="connsiteX3" fmla="*/ 0 w 7075940"/>
              <a:gd name="connsiteY3" fmla="*/ 5148604 h 5163074"/>
              <a:gd name="connsiteX4" fmla="*/ 0 w 7075940"/>
              <a:gd name="connsiteY4" fmla="*/ 2016764 h 5163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5940" h="5163074">
                <a:moveTo>
                  <a:pt x="0" y="2016764"/>
                </a:moveTo>
                <a:lnTo>
                  <a:pt x="7075940" y="0"/>
                </a:lnTo>
                <a:lnTo>
                  <a:pt x="5584755" y="5163074"/>
                </a:lnTo>
                <a:lnTo>
                  <a:pt x="0" y="5148604"/>
                </a:lnTo>
                <a:lnTo>
                  <a:pt x="0" y="20167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549" y="-29067"/>
            <a:ext cx="9948084" cy="7281429"/>
          </a:xfrm>
          <a:custGeom>
            <a:avLst/>
            <a:gdLst>
              <a:gd name="connsiteX0" fmla="*/ 0 w 3131840"/>
              <a:gd name="connsiteY0" fmla="*/ 0 h 3131840"/>
              <a:gd name="connsiteX1" fmla="*/ 3131840 w 3131840"/>
              <a:gd name="connsiteY1" fmla="*/ 0 h 3131840"/>
              <a:gd name="connsiteX2" fmla="*/ 3131840 w 3131840"/>
              <a:gd name="connsiteY2" fmla="*/ 3131840 h 3131840"/>
              <a:gd name="connsiteX3" fmla="*/ 0 w 3131840"/>
              <a:gd name="connsiteY3" fmla="*/ 3131840 h 3131840"/>
              <a:gd name="connsiteX4" fmla="*/ 0 w 3131840"/>
              <a:gd name="connsiteY4" fmla="*/ 0 h 3131840"/>
              <a:gd name="connsiteX0" fmla="*/ 0 w 8048397"/>
              <a:gd name="connsiteY0" fmla="*/ 1987826 h 5119666"/>
              <a:gd name="connsiteX1" fmla="*/ 8048397 w 8048397"/>
              <a:gd name="connsiteY1" fmla="*/ 0 h 5119666"/>
              <a:gd name="connsiteX2" fmla="*/ 3131840 w 8048397"/>
              <a:gd name="connsiteY2" fmla="*/ 5119666 h 5119666"/>
              <a:gd name="connsiteX3" fmla="*/ 0 w 8048397"/>
              <a:gd name="connsiteY3" fmla="*/ 5119666 h 5119666"/>
              <a:gd name="connsiteX4" fmla="*/ 0 w 8048397"/>
              <a:gd name="connsiteY4" fmla="*/ 1987826 h 5119666"/>
              <a:gd name="connsiteX0" fmla="*/ 0 w 8048397"/>
              <a:gd name="connsiteY0" fmla="*/ 1987826 h 5134136"/>
              <a:gd name="connsiteX1" fmla="*/ 8048397 w 8048397"/>
              <a:gd name="connsiteY1" fmla="*/ 0 h 5134136"/>
              <a:gd name="connsiteX2" fmla="*/ 4176869 w 8048397"/>
              <a:gd name="connsiteY2" fmla="*/ 5134136 h 5134136"/>
              <a:gd name="connsiteX3" fmla="*/ 0 w 8048397"/>
              <a:gd name="connsiteY3" fmla="*/ 5119666 h 5134136"/>
              <a:gd name="connsiteX4" fmla="*/ 0 w 8048397"/>
              <a:gd name="connsiteY4" fmla="*/ 1987826 h 5134136"/>
              <a:gd name="connsiteX0" fmla="*/ 0 w 7075940"/>
              <a:gd name="connsiteY0" fmla="*/ 2016765 h 5163075"/>
              <a:gd name="connsiteX1" fmla="*/ 7075940 w 7075940"/>
              <a:gd name="connsiteY1" fmla="*/ 0 h 5163075"/>
              <a:gd name="connsiteX2" fmla="*/ 4176869 w 7075940"/>
              <a:gd name="connsiteY2" fmla="*/ 5163075 h 5163075"/>
              <a:gd name="connsiteX3" fmla="*/ 0 w 7075940"/>
              <a:gd name="connsiteY3" fmla="*/ 5148605 h 5163075"/>
              <a:gd name="connsiteX4" fmla="*/ 0 w 7075940"/>
              <a:gd name="connsiteY4" fmla="*/ 2016765 h 5163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5940" h="5163075">
                <a:moveTo>
                  <a:pt x="0" y="2016765"/>
                </a:moveTo>
                <a:lnTo>
                  <a:pt x="7075940" y="0"/>
                </a:lnTo>
                <a:lnTo>
                  <a:pt x="4176869" y="5163075"/>
                </a:lnTo>
                <a:lnTo>
                  <a:pt x="0" y="5148605"/>
                </a:lnTo>
                <a:lnTo>
                  <a:pt x="0" y="201676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a:spLocks noChangeArrowheads="1"/>
          </p:cNvSpPr>
          <p:nvPr/>
        </p:nvSpPr>
        <p:spPr bwMode="auto">
          <a:xfrm>
            <a:off x="6141342" y="2320182"/>
            <a:ext cx="4824537" cy="280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高三的学子从信息封闭的高中刚毕业，他们面临着填报志愿，选择大学，正处于人生的十字路口，但是他们对大学并不了解，对自己要选择的专业更不了解，然而这些又对他们的人生起决定性的作用，当今互联网上的相关网站太过繁琐而且广告太多</a:t>
            </a:r>
            <a:endParaRPr lang="en-US" altLang="zh-CN" sz="2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a:xfrm flipV="1">
            <a:off x="6206157" y="2176165"/>
            <a:ext cx="4938958" cy="4571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9" name="文本框 8"/>
          <p:cNvSpPr txBox="1"/>
          <p:nvPr/>
        </p:nvSpPr>
        <p:spPr>
          <a:xfrm>
            <a:off x="372973" y="362225"/>
            <a:ext cx="4349735" cy="928372"/>
          </a:xfrm>
          <a:prstGeom prst="rect">
            <a:avLst/>
          </a:prstGeom>
          <a:noFill/>
        </p:spPr>
        <p:txBody>
          <a:bodyPr wrap="none" lIns="96434" tIns="48217" rIns="96434" bIns="48217" rtlCol="0">
            <a:spAutoFit/>
          </a:bodyPr>
          <a:lstStyle/>
          <a:p>
            <a:pPr defTabSz="964278"/>
            <a:r>
              <a:rPr lang="zh-CN" altLang="en-US" sz="5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网站制作背景</a:t>
            </a:r>
          </a:p>
        </p:txBody>
      </p:sp>
      <p:pic>
        <p:nvPicPr>
          <p:cNvPr id="3" name="图片 2">
            <a:extLst>
              <a:ext uri="{FF2B5EF4-FFF2-40B4-BE49-F238E27FC236}">
                <a16:creationId xmlns:a16="http://schemas.microsoft.com/office/drawing/2014/main" id="{1F9D9194-72E7-4D1B-AAB6-6BB13533E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9" y="2051171"/>
            <a:ext cx="5303796" cy="5201192"/>
          </a:xfrm>
          <a:prstGeom prst="rect">
            <a:avLst/>
          </a:prstGeom>
        </p:spPr>
      </p:pic>
    </p:spTree>
    <p:extLst>
      <p:ext uri="{BB962C8B-B14F-4D97-AF65-F5344CB8AC3E}">
        <p14:creationId xmlns:p14="http://schemas.microsoft.com/office/powerpoint/2010/main" val="97229385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5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5"/>
                                        </p:tgtEl>
                                        <p:attrNameLst>
                                          <p:attrName>ppt_x</p:attrName>
                                          <p:attrName>ppt_y</p:attrName>
                                        </p:attrNameLst>
                                      </p:cBhvr>
                                    </p:animMotion>
                                    <p:animEffect transition="in" filter="fade">
                                      <p:cBhvr>
                                        <p:cTn id="9" dur="500"/>
                                        <p:tgtEl>
                                          <p:spTgt spid="5"/>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Scale>
                                      <p:cBhvr>
                                        <p:cTn id="13"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500" decel="50000" fill="hold">
                                          <p:stCondLst>
                                            <p:cond delay="0"/>
                                          </p:stCondLst>
                                        </p:cTn>
                                        <p:tgtEl>
                                          <p:spTgt spid="6"/>
                                        </p:tgtEl>
                                        <p:attrNameLst>
                                          <p:attrName>ppt_x</p:attrName>
                                          <p:attrName>ppt_y</p:attrName>
                                        </p:attrNameLst>
                                      </p:cBhvr>
                                    </p:animMotion>
                                    <p:animEffect transition="in" filter="fade">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2"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91353" y="1343"/>
            <a:ext cx="5880357" cy="7230680"/>
            <a:chOff x="389112" y="2"/>
            <a:chExt cx="5882535" cy="7233359"/>
          </a:xfrm>
          <a:solidFill>
            <a:schemeClr val="accent1"/>
          </a:solidFill>
        </p:grpSpPr>
        <p:sp>
          <p:nvSpPr>
            <p:cNvPr id="13" name="Freeform 11"/>
            <p:cNvSpPr>
              <a:spLocks/>
            </p:cNvSpPr>
            <p:nvPr/>
          </p:nvSpPr>
          <p:spPr bwMode="auto">
            <a:xfrm>
              <a:off x="389112" y="2"/>
              <a:ext cx="5882535" cy="7233359"/>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a:effectLst/>
            <a:extLst/>
          </p:spPr>
          <p:txBody>
            <a:bodyPr vert="horz" wrap="square" lIns="45299" tIns="22650" rIns="45299" bIns="22650" numCol="1" anchor="t" anchorCtr="0" compatLnSpc="1">
              <a:prstTxWarp prst="textNoShape">
                <a:avLst/>
              </a:prstTxWarp>
            </a:bodyPr>
            <a:lstStyle/>
            <a:p>
              <a:endParaRPr lang="zh-CN" altLang="en-US">
                <a:ea typeface="微软雅黑" panose="020B0503020204020204" pitchFamily="34" charset="-122"/>
              </a:endParaRPr>
            </a:p>
          </p:txBody>
        </p:sp>
        <p:sp>
          <p:nvSpPr>
            <p:cNvPr id="14" name="任意多边形 13"/>
            <p:cNvSpPr>
              <a:spLocks/>
            </p:cNvSpPr>
            <p:nvPr/>
          </p:nvSpPr>
          <p:spPr bwMode="auto">
            <a:xfrm rot="549104">
              <a:off x="4104826" y="4856476"/>
              <a:ext cx="611245" cy="1160034"/>
            </a:xfrm>
            <a:custGeom>
              <a:avLst/>
              <a:gdLst>
                <a:gd name="connsiteX0" fmla="*/ 231532 w 611245"/>
                <a:gd name="connsiteY0" fmla="*/ 61172 h 1160034"/>
                <a:gd name="connsiteX1" fmla="*/ 611245 w 611245"/>
                <a:gd name="connsiteY1" fmla="*/ 0 h 1160034"/>
                <a:gd name="connsiteX2" fmla="*/ 379353 w 611245"/>
                <a:gd name="connsiteY2" fmla="*/ 1098920 h 1160034"/>
                <a:gd name="connsiteX3" fmla="*/ 0 w 611245"/>
                <a:gd name="connsiteY3" fmla="*/ 1160034 h 1160034"/>
                <a:gd name="connsiteX4" fmla="*/ 231532 w 611245"/>
                <a:gd name="connsiteY4" fmla="*/ 61172 h 116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245" h="1160034">
                  <a:moveTo>
                    <a:pt x="231532" y="61172"/>
                  </a:moveTo>
                  <a:lnTo>
                    <a:pt x="611245" y="0"/>
                  </a:lnTo>
                  <a:lnTo>
                    <a:pt x="379353" y="1098920"/>
                  </a:lnTo>
                  <a:lnTo>
                    <a:pt x="0" y="1160034"/>
                  </a:lnTo>
                  <a:lnTo>
                    <a:pt x="231532" y="61172"/>
                  </a:lnTo>
                  <a:close/>
                </a:path>
              </a:pathLst>
            </a:custGeom>
            <a:grpFill/>
            <a:ln>
              <a:noFill/>
            </a:ln>
            <a:effectLst/>
            <a:extLst/>
          </p:spPr>
          <p:txBody>
            <a:bodyPr vert="horz" wrap="square" lIns="45299" tIns="22650" rIns="45299" bIns="22650" numCol="1" anchor="t" anchorCtr="0" compatLnSpc="1">
              <a:prstTxWarp prst="textNoShape">
                <a:avLst/>
              </a:prstTxWarp>
            </a:bodyPr>
            <a:lstStyle/>
            <a:p>
              <a:endParaRPr lang="zh-CN" altLang="en-US">
                <a:ea typeface="微软雅黑" panose="020B0503020204020204" pitchFamily="34" charset="-122"/>
              </a:endParaRPr>
            </a:p>
          </p:txBody>
        </p:sp>
      </p:grpSp>
      <p:sp>
        <p:nvSpPr>
          <p:cNvPr id="28" name="TextBox 32"/>
          <p:cNvSpPr txBox="1"/>
          <p:nvPr/>
        </p:nvSpPr>
        <p:spPr>
          <a:xfrm>
            <a:off x="7149367" y="2876031"/>
            <a:ext cx="4719630" cy="1261572"/>
          </a:xfrm>
          <a:prstGeom prst="rect">
            <a:avLst/>
          </a:prstGeom>
          <a:noFill/>
        </p:spPr>
        <p:txBody>
          <a:bodyPr wrap="square" rtlCol="0">
            <a:spAutoFit/>
          </a:bodyPr>
          <a:lstStyle/>
          <a:p>
            <a:endParaRPr lang="en-US" altLang="zh-CN" sz="2800" dirty="0">
              <a:solidFill>
                <a:schemeClr val="accent2"/>
              </a:solidFill>
              <a:ea typeface="微软雅黑" panose="020B0503020204020204" pitchFamily="34" charset="-122"/>
            </a:endParaRPr>
          </a:p>
          <a:p>
            <a:r>
              <a:rPr lang="zh-CN" altLang="en-US" sz="4800" dirty="0">
                <a:solidFill>
                  <a:schemeClr val="accent2"/>
                </a:solidFill>
                <a:latin typeface="Impact" panose="020B0806030902050204" pitchFamily="34" charset="0"/>
                <a:ea typeface="微软雅黑" panose="020B0503020204020204" pitchFamily="34" charset="-122"/>
              </a:rPr>
              <a:t>网站目的及用户</a:t>
            </a:r>
            <a:endParaRPr lang="zh-CN" altLang="en-US" sz="4800" dirty="0">
              <a:solidFill>
                <a:schemeClr val="accent2"/>
              </a:solidFill>
              <a:latin typeface="Impact" panose="020B0806030902050204" pitchFamily="34" charset="0"/>
              <a:ea typeface="微软雅黑" panose="020B0503020204020204" pitchFamily="34" charset="-122"/>
              <a:cs typeface="Arial" panose="020B0604020202020204" pitchFamily="34" charset="0"/>
            </a:endParaRPr>
          </a:p>
        </p:txBody>
      </p:sp>
      <p:sp>
        <p:nvSpPr>
          <p:cNvPr id="29" name="TextBox 32"/>
          <p:cNvSpPr txBox="1"/>
          <p:nvPr/>
        </p:nvSpPr>
        <p:spPr>
          <a:xfrm>
            <a:off x="5565279" y="2876031"/>
            <a:ext cx="1927690" cy="1569272"/>
          </a:xfrm>
          <a:prstGeom prst="rect">
            <a:avLst/>
          </a:prstGeom>
          <a:noFill/>
        </p:spPr>
        <p:txBody>
          <a:bodyPr wrap="square" rtlCol="0">
            <a:spAutoFit/>
          </a:bodyPr>
          <a:lstStyle/>
          <a:p>
            <a:r>
              <a:rPr lang="en-US" altLang="zh-CN" sz="9598" dirty="0">
                <a:solidFill>
                  <a:schemeClr val="accent2"/>
                </a:solidFill>
                <a:latin typeface="Impact" panose="020B0806030902050204" pitchFamily="34" charset="0"/>
                <a:ea typeface="微软雅黑" panose="020B0503020204020204" pitchFamily="34" charset="-122"/>
              </a:rPr>
              <a:t>02</a:t>
            </a:r>
            <a:endParaRPr lang="zh-CN" altLang="en-US" sz="23896" dirty="0">
              <a:solidFill>
                <a:schemeClr val="accent2"/>
              </a:solidFill>
              <a:latin typeface="Impact" panose="020B080603090205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840399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250" fill="hold"/>
                                        <p:tgtEl>
                                          <p:spTgt spid="29"/>
                                        </p:tgtEl>
                                        <p:attrNameLst>
                                          <p:attrName>ppt_x</p:attrName>
                                        </p:attrNameLst>
                                      </p:cBhvr>
                                      <p:tavLst>
                                        <p:tav tm="0">
                                          <p:val>
                                            <p:strVal val="#ppt_x"/>
                                          </p:val>
                                        </p:tav>
                                        <p:tav tm="100000">
                                          <p:val>
                                            <p:strVal val="#ppt_x"/>
                                          </p:val>
                                        </p:tav>
                                      </p:tavLst>
                                    </p:anim>
                                    <p:anim calcmode="lin" valueType="num">
                                      <p:cBhvr additive="base">
                                        <p:cTn id="13" dur="250" fill="hold"/>
                                        <p:tgtEl>
                                          <p:spTgt spid="29"/>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6" presetClass="emph" presetSubtype="0" fill="hold" grpId="1" nodeType="afterEffect">
                                  <p:stCondLst>
                                    <p:cond delay="0"/>
                                  </p:stCondLst>
                                  <p:childTnLst>
                                    <p:animEffect transition="out" filter="fade">
                                      <p:cBhvr>
                                        <p:cTn id="16" dur="500" tmFilter="0, 0; .2, .5; .8, .5; 1, 0"/>
                                        <p:tgtEl>
                                          <p:spTgt spid="29"/>
                                        </p:tgtEl>
                                      </p:cBhvr>
                                    </p:animEffect>
                                    <p:animScale>
                                      <p:cBhvr>
                                        <p:cTn id="17" dur="250" autoRev="1" fill="hold"/>
                                        <p:tgtEl>
                                          <p:spTgt spid="29"/>
                                        </p:tgtEl>
                                      </p:cBhvr>
                                      <p:by x="105000" y="105000"/>
                                    </p:animScale>
                                  </p:childTnLst>
                                </p:cTn>
                              </p:par>
                            </p:childTnLst>
                          </p:cTn>
                        </p:par>
                        <p:par>
                          <p:cTn id="18" fill="hold">
                            <p:stCondLst>
                              <p:cond delay="1250"/>
                            </p:stCondLst>
                            <p:childTnLst>
                              <p:par>
                                <p:cTn id="19" presetID="2" presetClass="entr" presetSubtype="1"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250" fill="hold"/>
                                        <p:tgtEl>
                                          <p:spTgt spid="28"/>
                                        </p:tgtEl>
                                        <p:attrNameLst>
                                          <p:attrName>ppt_x</p:attrName>
                                        </p:attrNameLst>
                                      </p:cBhvr>
                                      <p:tavLst>
                                        <p:tav tm="0">
                                          <p:val>
                                            <p:strVal val="#ppt_x"/>
                                          </p:val>
                                        </p:tav>
                                        <p:tav tm="100000">
                                          <p:val>
                                            <p:strVal val="#ppt_x"/>
                                          </p:val>
                                        </p:tav>
                                      </p:tavLst>
                                    </p:anim>
                                    <p:anim calcmode="lin" valueType="num">
                                      <p:cBhvr additive="base">
                                        <p:cTn id="22" dur="2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2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13D0FC2-2684-48A3-BE20-27A8E0B0B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857250" cy="7200770"/>
          </a:xfrm>
          <a:prstGeom prst="rect">
            <a:avLst/>
          </a:prstGeom>
        </p:spPr>
      </p:pic>
      <p:sp>
        <p:nvSpPr>
          <p:cNvPr id="11" name="Freeform 7"/>
          <p:cNvSpPr>
            <a:spLocks/>
          </p:cNvSpPr>
          <p:nvPr/>
        </p:nvSpPr>
        <p:spPr bwMode="auto">
          <a:xfrm>
            <a:off x="1501" y="649"/>
            <a:ext cx="8566764" cy="7141639"/>
          </a:xfrm>
          <a:custGeom>
            <a:avLst/>
            <a:gdLst>
              <a:gd name="T0" fmla="*/ 0 w 3821"/>
              <a:gd name="T1" fmla="*/ 0 h 3184"/>
              <a:gd name="T2" fmla="*/ 2886 w 3821"/>
              <a:gd name="T3" fmla="*/ 0 h 3184"/>
              <a:gd name="T4" fmla="*/ 2903 w 3821"/>
              <a:gd name="T5" fmla="*/ 17 h 3184"/>
              <a:gd name="T6" fmla="*/ 3821 w 3821"/>
              <a:gd name="T7" fmla="*/ 1059 h 3184"/>
              <a:gd name="T8" fmla="*/ 0 w 3821"/>
              <a:gd name="T9" fmla="*/ 3184 h 3184"/>
              <a:gd name="T10" fmla="*/ 0 w 3821"/>
              <a:gd name="T11" fmla="*/ 0 h 3184"/>
            </a:gdLst>
            <a:ahLst/>
            <a:cxnLst>
              <a:cxn ang="0">
                <a:pos x="T0" y="T1"/>
              </a:cxn>
              <a:cxn ang="0">
                <a:pos x="T2" y="T3"/>
              </a:cxn>
              <a:cxn ang="0">
                <a:pos x="T4" y="T5"/>
              </a:cxn>
              <a:cxn ang="0">
                <a:pos x="T6" y="T7"/>
              </a:cxn>
              <a:cxn ang="0">
                <a:pos x="T8" y="T9"/>
              </a:cxn>
              <a:cxn ang="0">
                <a:pos x="T10" y="T11"/>
              </a:cxn>
            </a:cxnLst>
            <a:rect l="0" t="0" r="r" b="b"/>
            <a:pathLst>
              <a:path w="3821" h="3184">
                <a:moveTo>
                  <a:pt x="0" y="0"/>
                </a:moveTo>
                <a:lnTo>
                  <a:pt x="2886" y="0"/>
                </a:lnTo>
                <a:lnTo>
                  <a:pt x="2903" y="17"/>
                </a:lnTo>
                <a:lnTo>
                  <a:pt x="3821" y="1059"/>
                </a:lnTo>
                <a:lnTo>
                  <a:pt x="0" y="3184"/>
                </a:lnTo>
                <a:lnTo>
                  <a:pt x="0" y="0"/>
                </a:lnTo>
                <a:close/>
              </a:path>
            </a:pathLst>
          </a:custGeom>
          <a:solidFill>
            <a:schemeClr val="accent1"/>
          </a:solidFill>
          <a:ln w="0">
            <a:noFill/>
            <a:prstDash val="solid"/>
            <a:round/>
            <a:headEnd/>
            <a:tailEnd/>
          </a:ln>
        </p:spPr>
        <p:txBody>
          <a:bodyPr vert="horz" wrap="square" lIns="128557" tIns="64278" rIns="128557" bIns="64278" numCol="1" anchor="t" anchorCtr="0" compatLnSpc="1">
            <a:prstTxWarp prst="textNoShape">
              <a:avLst/>
            </a:prstTxWarp>
          </a:bodyPr>
          <a:lstStyle/>
          <a:p>
            <a:endParaRPr lang="zh-CN" altLang="en-US" sz="2000"/>
          </a:p>
        </p:txBody>
      </p:sp>
      <p:sp>
        <p:nvSpPr>
          <p:cNvPr id="6" name="TextBox 32"/>
          <p:cNvSpPr txBox="1"/>
          <p:nvPr/>
        </p:nvSpPr>
        <p:spPr>
          <a:xfrm>
            <a:off x="630372" y="1976321"/>
            <a:ext cx="3872637" cy="461665"/>
          </a:xfrm>
          <a:prstGeom prst="rect">
            <a:avLst/>
          </a:prstGeom>
          <a:noFill/>
        </p:spPr>
        <p:txBody>
          <a:bodyPr wrap="square" rtlCol="0">
            <a:spAutoFit/>
          </a:bodyPr>
          <a:lstStyle/>
          <a:p>
            <a:r>
              <a:rPr lang="zh-CN" altLang="en-US" sz="2400" dirty="0">
                <a:solidFill>
                  <a:schemeClr val="tx2">
                    <a:lumMod val="50000"/>
                  </a:schemeClr>
                </a:solidFill>
                <a:latin typeface="Arial" panose="020B0604020202020204" pitchFamily="34" charset="0"/>
                <a:ea typeface="微软雅黑" panose="020B0503020204020204" pitchFamily="34" charset="-122"/>
                <a:cs typeface="Arial" panose="020B0604020202020204" pitchFamily="34" charset="0"/>
              </a:rPr>
              <a:t>主要目的</a:t>
            </a: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rPr>
              <a:t>：</a:t>
            </a:r>
            <a:endParaRPr lang="zh-CN" altLang="en-US" sz="4799"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TextBox 32"/>
          <p:cNvSpPr txBox="1"/>
          <p:nvPr/>
        </p:nvSpPr>
        <p:spPr>
          <a:xfrm>
            <a:off x="469533" y="2584641"/>
            <a:ext cx="5799003" cy="3855671"/>
          </a:xfrm>
          <a:prstGeom prst="rect">
            <a:avLst/>
          </a:prstGeom>
          <a:noFill/>
        </p:spPr>
        <p:txBody>
          <a:bodyPr wrap="square" rtlCol="0">
            <a:spAutoFit/>
          </a:bodyPr>
          <a:lstStyle/>
          <a:p>
            <a:pPr algn="just">
              <a:lnSpc>
                <a:spcPct val="150000"/>
              </a:lnSpc>
            </a:pPr>
            <a:r>
              <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1</a:t>
            </a: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、了解中国的大学，找到自己心仪的大学</a:t>
            </a:r>
            <a:endPar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r>
              <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2</a:t>
            </a: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、了解大学的各个专业，以及他们的发展方向</a:t>
            </a:r>
            <a:endPar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r>
              <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3</a:t>
            </a: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、帮助高三学子填报志愿</a:t>
            </a:r>
            <a:endPar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r>
              <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4</a:t>
            </a: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、让高三学子了解到大学的生活，以及</a:t>
            </a:r>
            <a:endPar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r>
              <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         </a:t>
            </a: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在大学中需要注意的问题</a:t>
            </a:r>
            <a:endPar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endParaRPr lang="en-US" altLang="zh-CN" sz="8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endParaRPr lang="en-US" altLang="zh-CN" sz="8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endParaRPr lang="en-US" altLang="zh-CN" sz="8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endParaRPr lang="en-US" altLang="zh-CN" sz="8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endParaRPr lang="en-US" altLang="zh-CN" sz="8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endParaRPr lang="en-US" altLang="zh-CN" sz="8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endParaRPr lang="en-US" altLang="zh-CN" sz="8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r>
              <a:rPr lang="zh-CN" altLang="en-US" sz="8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endParaRPr lang="en-US" sz="8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596727" y="325630"/>
            <a:ext cx="1733634" cy="466708"/>
          </a:xfrm>
          <a:prstGeom prst="rect">
            <a:avLst/>
          </a:prstGeom>
          <a:noFill/>
        </p:spPr>
        <p:txBody>
          <a:bodyPr wrap="none" lIns="96434" tIns="48217" rIns="96434" bIns="48217" rtlCol="0">
            <a:spAutoFit/>
          </a:bodyPr>
          <a:lstStyle/>
          <a:p>
            <a:pPr defTabSz="964278"/>
            <a:r>
              <a:rPr lang="zh-CN" altLang="en-US" sz="2400" dirty="0">
                <a:solidFill>
                  <a:schemeClr val="tx2">
                    <a:lumMod val="50000"/>
                  </a:schemeClr>
                </a:solidFill>
                <a:latin typeface="微软雅黑" panose="020B0503020204020204" pitchFamily="34" charset="-122"/>
                <a:ea typeface="微软雅黑" panose="020B0503020204020204" pitchFamily="34" charset="-122"/>
                <a:cs typeface="+mn-ea"/>
                <a:sym typeface="+mn-lt"/>
              </a:rPr>
              <a:t>网站用户</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a:t>
            </a:r>
          </a:p>
        </p:txBody>
      </p:sp>
      <p:sp>
        <p:nvSpPr>
          <p:cNvPr id="9" name="文本框 8"/>
          <p:cNvSpPr txBox="1"/>
          <p:nvPr/>
        </p:nvSpPr>
        <p:spPr>
          <a:xfrm>
            <a:off x="884759" y="792338"/>
            <a:ext cx="4968552" cy="836039"/>
          </a:xfrm>
          <a:prstGeom prst="rect">
            <a:avLst/>
          </a:prstGeom>
          <a:noFill/>
        </p:spPr>
        <p:txBody>
          <a:bodyPr wrap="square" lIns="96434" tIns="48217" rIns="96434" bIns="48217" rtlCol="0">
            <a:spAutoFit/>
          </a:bodyPr>
          <a:lstStyle/>
          <a:p>
            <a:pPr defTabSz="964278"/>
            <a:r>
              <a:rPr lang="zh-CN" altLang="en-US" sz="2400" dirty="0">
                <a:solidFill>
                  <a:schemeClr val="bg1"/>
                </a:solidFill>
                <a:cs typeface="+mn-ea"/>
                <a:sym typeface="+mn-lt"/>
              </a:rPr>
              <a:t>主要针对高三毕业生，还有高二、高一的同学</a:t>
            </a:r>
          </a:p>
        </p:txBody>
      </p:sp>
    </p:spTree>
    <p:extLst>
      <p:ext uri="{BB962C8B-B14F-4D97-AF65-F5344CB8AC3E}">
        <p14:creationId xmlns:p14="http://schemas.microsoft.com/office/powerpoint/2010/main" val="329500562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0-#ppt_w/2"/>
                                          </p:val>
                                        </p:tav>
                                        <p:tav tm="100000">
                                          <p:val>
                                            <p:strVal val="#ppt_x"/>
                                          </p:val>
                                        </p:tav>
                                      </p:tavLst>
                                    </p:anim>
                                    <p:anim calcmode="lin" valueType="num">
                                      <p:cBhvr additive="base">
                                        <p:cTn id="13" dur="25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250" fill="hold"/>
                                        <p:tgtEl>
                                          <p:spTgt spid="7"/>
                                        </p:tgtEl>
                                        <p:attrNameLst>
                                          <p:attrName>ppt_x</p:attrName>
                                        </p:attrNameLst>
                                      </p:cBhvr>
                                      <p:tavLst>
                                        <p:tav tm="0">
                                          <p:val>
                                            <p:strVal val="0-#ppt_w/2"/>
                                          </p:val>
                                        </p:tav>
                                        <p:tav tm="100000">
                                          <p:val>
                                            <p:strVal val="#ppt_x"/>
                                          </p:val>
                                        </p:tav>
                                      </p:tavLst>
                                    </p:anim>
                                    <p:anim calcmode="lin" valueType="num">
                                      <p:cBhvr additive="base">
                                        <p:cTn id="1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91353" y="1343"/>
            <a:ext cx="5880357" cy="7230680"/>
            <a:chOff x="389112" y="2"/>
            <a:chExt cx="5882535" cy="7233359"/>
          </a:xfrm>
          <a:solidFill>
            <a:schemeClr val="accent1"/>
          </a:solidFill>
        </p:grpSpPr>
        <p:sp>
          <p:nvSpPr>
            <p:cNvPr id="13" name="Freeform 11"/>
            <p:cNvSpPr>
              <a:spLocks/>
            </p:cNvSpPr>
            <p:nvPr/>
          </p:nvSpPr>
          <p:spPr bwMode="auto">
            <a:xfrm>
              <a:off x="389112" y="2"/>
              <a:ext cx="5882535" cy="7233359"/>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a:effectLst/>
            <a:extLst/>
          </p:spPr>
          <p:txBody>
            <a:bodyPr vert="horz" wrap="square" lIns="45299" tIns="22650" rIns="45299" bIns="22650" numCol="1" anchor="t" anchorCtr="0" compatLnSpc="1">
              <a:prstTxWarp prst="textNoShape">
                <a:avLst/>
              </a:prstTxWarp>
            </a:bodyPr>
            <a:lstStyle/>
            <a:p>
              <a:endParaRPr lang="zh-CN" altLang="en-US">
                <a:ea typeface="微软雅黑" panose="020B0503020204020204" pitchFamily="34" charset="-122"/>
              </a:endParaRPr>
            </a:p>
          </p:txBody>
        </p:sp>
        <p:sp>
          <p:nvSpPr>
            <p:cNvPr id="14" name="任意多边形 13"/>
            <p:cNvSpPr>
              <a:spLocks/>
            </p:cNvSpPr>
            <p:nvPr/>
          </p:nvSpPr>
          <p:spPr bwMode="auto">
            <a:xfrm rot="549104">
              <a:off x="4104826" y="4856476"/>
              <a:ext cx="611245" cy="1160034"/>
            </a:xfrm>
            <a:custGeom>
              <a:avLst/>
              <a:gdLst>
                <a:gd name="connsiteX0" fmla="*/ 231532 w 611245"/>
                <a:gd name="connsiteY0" fmla="*/ 61172 h 1160034"/>
                <a:gd name="connsiteX1" fmla="*/ 611245 w 611245"/>
                <a:gd name="connsiteY1" fmla="*/ 0 h 1160034"/>
                <a:gd name="connsiteX2" fmla="*/ 379353 w 611245"/>
                <a:gd name="connsiteY2" fmla="*/ 1098920 h 1160034"/>
                <a:gd name="connsiteX3" fmla="*/ 0 w 611245"/>
                <a:gd name="connsiteY3" fmla="*/ 1160034 h 1160034"/>
                <a:gd name="connsiteX4" fmla="*/ 231532 w 611245"/>
                <a:gd name="connsiteY4" fmla="*/ 61172 h 116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245" h="1160034">
                  <a:moveTo>
                    <a:pt x="231532" y="61172"/>
                  </a:moveTo>
                  <a:lnTo>
                    <a:pt x="611245" y="0"/>
                  </a:lnTo>
                  <a:lnTo>
                    <a:pt x="379353" y="1098920"/>
                  </a:lnTo>
                  <a:lnTo>
                    <a:pt x="0" y="1160034"/>
                  </a:lnTo>
                  <a:lnTo>
                    <a:pt x="231532" y="61172"/>
                  </a:lnTo>
                  <a:close/>
                </a:path>
              </a:pathLst>
            </a:custGeom>
            <a:grpFill/>
            <a:ln>
              <a:noFill/>
            </a:ln>
            <a:effectLst/>
            <a:extLst/>
          </p:spPr>
          <p:txBody>
            <a:bodyPr vert="horz" wrap="square" lIns="45299" tIns="22650" rIns="45299" bIns="22650" numCol="1" anchor="t" anchorCtr="0" compatLnSpc="1">
              <a:prstTxWarp prst="textNoShape">
                <a:avLst/>
              </a:prstTxWarp>
            </a:bodyPr>
            <a:lstStyle/>
            <a:p>
              <a:endParaRPr lang="zh-CN" altLang="en-US">
                <a:ea typeface="微软雅黑" panose="020B0503020204020204" pitchFamily="34" charset="-122"/>
              </a:endParaRPr>
            </a:p>
          </p:txBody>
        </p:sp>
      </p:grpSp>
      <p:sp>
        <p:nvSpPr>
          <p:cNvPr id="28" name="TextBox 32"/>
          <p:cNvSpPr txBox="1"/>
          <p:nvPr/>
        </p:nvSpPr>
        <p:spPr>
          <a:xfrm>
            <a:off x="7149367" y="2876031"/>
            <a:ext cx="4719630" cy="1261572"/>
          </a:xfrm>
          <a:prstGeom prst="rect">
            <a:avLst/>
          </a:prstGeom>
          <a:noFill/>
        </p:spPr>
        <p:txBody>
          <a:bodyPr wrap="square" rtlCol="0">
            <a:spAutoFit/>
          </a:bodyPr>
          <a:lstStyle/>
          <a:p>
            <a:endParaRPr lang="en-US" altLang="zh-CN" sz="2800" dirty="0">
              <a:solidFill>
                <a:schemeClr val="accent2"/>
              </a:solidFill>
              <a:ea typeface="微软雅黑" panose="020B0503020204020204" pitchFamily="34" charset="-122"/>
            </a:endParaRPr>
          </a:p>
          <a:p>
            <a:r>
              <a:rPr lang="zh-CN" altLang="en-US" sz="4800" dirty="0">
                <a:solidFill>
                  <a:schemeClr val="accent2"/>
                </a:solidFill>
                <a:latin typeface="Impact" panose="020B0806030902050204" pitchFamily="34" charset="0"/>
                <a:ea typeface="微软雅黑" panose="020B0503020204020204" pitchFamily="34" charset="-122"/>
              </a:rPr>
              <a:t>网站简介</a:t>
            </a:r>
            <a:endParaRPr lang="zh-CN" altLang="en-US" sz="4800" dirty="0">
              <a:solidFill>
                <a:schemeClr val="accent2"/>
              </a:solidFill>
              <a:latin typeface="Impact" panose="020B0806030902050204" pitchFamily="34" charset="0"/>
              <a:ea typeface="微软雅黑" panose="020B0503020204020204" pitchFamily="34" charset="-122"/>
              <a:cs typeface="Arial" panose="020B0604020202020204" pitchFamily="34" charset="0"/>
            </a:endParaRPr>
          </a:p>
        </p:txBody>
      </p:sp>
      <p:sp>
        <p:nvSpPr>
          <p:cNvPr id="29" name="TextBox 32"/>
          <p:cNvSpPr txBox="1"/>
          <p:nvPr/>
        </p:nvSpPr>
        <p:spPr>
          <a:xfrm>
            <a:off x="5623197" y="2876031"/>
            <a:ext cx="1927690" cy="1569272"/>
          </a:xfrm>
          <a:prstGeom prst="rect">
            <a:avLst/>
          </a:prstGeom>
          <a:noFill/>
        </p:spPr>
        <p:txBody>
          <a:bodyPr wrap="square" rtlCol="0">
            <a:spAutoFit/>
          </a:bodyPr>
          <a:lstStyle/>
          <a:p>
            <a:r>
              <a:rPr lang="en-US" altLang="zh-CN" sz="9598" dirty="0">
                <a:solidFill>
                  <a:schemeClr val="accent2"/>
                </a:solidFill>
                <a:latin typeface="Impact" panose="020B0806030902050204" pitchFamily="34" charset="0"/>
                <a:ea typeface="微软雅黑" panose="020B0503020204020204" pitchFamily="34" charset="-122"/>
              </a:rPr>
              <a:t>03</a:t>
            </a:r>
            <a:endParaRPr lang="zh-CN" altLang="en-US" sz="23896" dirty="0">
              <a:solidFill>
                <a:schemeClr val="accent2"/>
              </a:solidFill>
              <a:latin typeface="Impact" panose="020B080603090205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2839642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250" fill="hold"/>
                                        <p:tgtEl>
                                          <p:spTgt spid="29"/>
                                        </p:tgtEl>
                                        <p:attrNameLst>
                                          <p:attrName>ppt_x</p:attrName>
                                        </p:attrNameLst>
                                      </p:cBhvr>
                                      <p:tavLst>
                                        <p:tav tm="0">
                                          <p:val>
                                            <p:strVal val="#ppt_x"/>
                                          </p:val>
                                        </p:tav>
                                        <p:tav tm="100000">
                                          <p:val>
                                            <p:strVal val="#ppt_x"/>
                                          </p:val>
                                        </p:tav>
                                      </p:tavLst>
                                    </p:anim>
                                    <p:anim calcmode="lin" valueType="num">
                                      <p:cBhvr additive="base">
                                        <p:cTn id="13" dur="250" fill="hold"/>
                                        <p:tgtEl>
                                          <p:spTgt spid="29"/>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6" presetClass="emph" presetSubtype="0" fill="hold" grpId="1" nodeType="afterEffect">
                                  <p:stCondLst>
                                    <p:cond delay="0"/>
                                  </p:stCondLst>
                                  <p:childTnLst>
                                    <p:animEffect transition="out" filter="fade">
                                      <p:cBhvr>
                                        <p:cTn id="16" dur="500" tmFilter="0, 0; .2, .5; .8, .5; 1, 0"/>
                                        <p:tgtEl>
                                          <p:spTgt spid="29"/>
                                        </p:tgtEl>
                                      </p:cBhvr>
                                    </p:animEffect>
                                    <p:animScale>
                                      <p:cBhvr>
                                        <p:cTn id="17" dur="250" autoRev="1" fill="hold"/>
                                        <p:tgtEl>
                                          <p:spTgt spid="29"/>
                                        </p:tgtEl>
                                      </p:cBhvr>
                                      <p:by x="105000" y="105000"/>
                                    </p:animScale>
                                  </p:childTnLst>
                                </p:cTn>
                              </p:par>
                            </p:childTnLst>
                          </p:cTn>
                        </p:par>
                        <p:par>
                          <p:cTn id="18" fill="hold">
                            <p:stCondLst>
                              <p:cond delay="1250"/>
                            </p:stCondLst>
                            <p:childTnLst>
                              <p:par>
                                <p:cTn id="19" presetID="2" presetClass="entr" presetSubtype="1"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250" fill="hold"/>
                                        <p:tgtEl>
                                          <p:spTgt spid="28"/>
                                        </p:tgtEl>
                                        <p:attrNameLst>
                                          <p:attrName>ppt_x</p:attrName>
                                        </p:attrNameLst>
                                      </p:cBhvr>
                                      <p:tavLst>
                                        <p:tav tm="0">
                                          <p:val>
                                            <p:strVal val="#ppt_x"/>
                                          </p:val>
                                        </p:tav>
                                        <p:tav tm="100000">
                                          <p:val>
                                            <p:strVal val="#ppt_x"/>
                                          </p:val>
                                        </p:tav>
                                      </p:tavLst>
                                    </p:anim>
                                    <p:anim calcmode="lin" valueType="num">
                                      <p:cBhvr additive="base">
                                        <p:cTn id="22" dur="2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2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1183396" y="-34108"/>
            <a:ext cx="11650643" cy="7247630"/>
          </a:xfrm>
          <a:custGeom>
            <a:avLst/>
            <a:gdLst>
              <a:gd name="connsiteX0" fmla="*/ 0 w 3131840"/>
              <a:gd name="connsiteY0" fmla="*/ 0 h 3131840"/>
              <a:gd name="connsiteX1" fmla="*/ 3131840 w 3131840"/>
              <a:gd name="connsiteY1" fmla="*/ 0 h 3131840"/>
              <a:gd name="connsiteX2" fmla="*/ 3131840 w 3131840"/>
              <a:gd name="connsiteY2" fmla="*/ 3131840 h 3131840"/>
              <a:gd name="connsiteX3" fmla="*/ 0 w 3131840"/>
              <a:gd name="connsiteY3" fmla="*/ 3131840 h 3131840"/>
              <a:gd name="connsiteX4" fmla="*/ 0 w 3131840"/>
              <a:gd name="connsiteY4" fmla="*/ 0 h 3131840"/>
              <a:gd name="connsiteX0" fmla="*/ 0 w 8048397"/>
              <a:gd name="connsiteY0" fmla="*/ 1987826 h 5119666"/>
              <a:gd name="connsiteX1" fmla="*/ 8048397 w 8048397"/>
              <a:gd name="connsiteY1" fmla="*/ 0 h 5119666"/>
              <a:gd name="connsiteX2" fmla="*/ 3131840 w 8048397"/>
              <a:gd name="connsiteY2" fmla="*/ 5119666 h 5119666"/>
              <a:gd name="connsiteX3" fmla="*/ 0 w 8048397"/>
              <a:gd name="connsiteY3" fmla="*/ 5119666 h 5119666"/>
              <a:gd name="connsiteX4" fmla="*/ 0 w 8048397"/>
              <a:gd name="connsiteY4" fmla="*/ 1987826 h 5119666"/>
              <a:gd name="connsiteX0" fmla="*/ 0 w 8048397"/>
              <a:gd name="connsiteY0" fmla="*/ 1987826 h 5134136"/>
              <a:gd name="connsiteX1" fmla="*/ 8048397 w 8048397"/>
              <a:gd name="connsiteY1" fmla="*/ 0 h 5134136"/>
              <a:gd name="connsiteX2" fmla="*/ 4176869 w 8048397"/>
              <a:gd name="connsiteY2" fmla="*/ 5134136 h 5134136"/>
              <a:gd name="connsiteX3" fmla="*/ 0 w 8048397"/>
              <a:gd name="connsiteY3" fmla="*/ 5119666 h 5134136"/>
              <a:gd name="connsiteX4" fmla="*/ 0 w 8048397"/>
              <a:gd name="connsiteY4" fmla="*/ 1987826 h 5134136"/>
              <a:gd name="connsiteX0" fmla="*/ 0 w 7075940"/>
              <a:gd name="connsiteY0" fmla="*/ 2016765 h 5163075"/>
              <a:gd name="connsiteX1" fmla="*/ 7075940 w 7075940"/>
              <a:gd name="connsiteY1" fmla="*/ 0 h 5163075"/>
              <a:gd name="connsiteX2" fmla="*/ 4176869 w 7075940"/>
              <a:gd name="connsiteY2" fmla="*/ 5163075 h 5163075"/>
              <a:gd name="connsiteX3" fmla="*/ 0 w 7075940"/>
              <a:gd name="connsiteY3" fmla="*/ 5148605 h 5163075"/>
              <a:gd name="connsiteX4" fmla="*/ 0 w 7075940"/>
              <a:gd name="connsiteY4" fmla="*/ 2016765 h 5163075"/>
              <a:gd name="connsiteX0" fmla="*/ 0 w 8634569"/>
              <a:gd name="connsiteY0" fmla="*/ 2016765 h 5153580"/>
              <a:gd name="connsiteX1" fmla="*/ 7075940 w 8634569"/>
              <a:gd name="connsiteY1" fmla="*/ 0 h 5153580"/>
              <a:gd name="connsiteX2" fmla="*/ 8634569 w 8634569"/>
              <a:gd name="connsiteY2" fmla="*/ 5153580 h 5153580"/>
              <a:gd name="connsiteX3" fmla="*/ 0 w 8634569"/>
              <a:gd name="connsiteY3" fmla="*/ 5148605 h 5153580"/>
              <a:gd name="connsiteX4" fmla="*/ 0 w 8634569"/>
              <a:gd name="connsiteY4" fmla="*/ 2016765 h 5153580"/>
              <a:gd name="connsiteX0" fmla="*/ 48416 w 8634569"/>
              <a:gd name="connsiteY0" fmla="*/ 1466033 h 5153580"/>
              <a:gd name="connsiteX1" fmla="*/ 7075940 w 8634569"/>
              <a:gd name="connsiteY1" fmla="*/ 0 h 5153580"/>
              <a:gd name="connsiteX2" fmla="*/ 8634569 w 8634569"/>
              <a:gd name="connsiteY2" fmla="*/ 5153580 h 5153580"/>
              <a:gd name="connsiteX3" fmla="*/ 0 w 8634569"/>
              <a:gd name="connsiteY3" fmla="*/ 5148605 h 5153580"/>
              <a:gd name="connsiteX4" fmla="*/ 48416 w 8634569"/>
              <a:gd name="connsiteY4" fmla="*/ 1466033 h 5153580"/>
              <a:gd name="connsiteX0" fmla="*/ 48416 w 9312397"/>
              <a:gd name="connsiteY0" fmla="*/ 1466033 h 5153580"/>
              <a:gd name="connsiteX1" fmla="*/ 7075940 w 9312397"/>
              <a:gd name="connsiteY1" fmla="*/ 0 h 5153580"/>
              <a:gd name="connsiteX2" fmla="*/ 9312397 w 9312397"/>
              <a:gd name="connsiteY2" fmla="*/ 5153580 h 5153580"/>
              <a:gd name="connsiteX3" fmla="*/ 0 w 9312397"/>
              <a:gd name="connsiteY3" fmla="*/ 5148605 h 5153580"/>
              <a:gd name="connsiteX4" fmla="*/ 48416 w 9312397"/>
              <a:gd name="connsiteY4" fmla="*/ 1466033 h 5153580"/>
              <a:gd name="connsiteX0" fmla="*/ 48416 w 9312397"/>
              <a:gd name="connsiteY0" fmla="*/ 1456538 h 5144085"/>
              <a:gd name="connsiteX1" fmla="*/ 5930088 w 9312397"/>
              <a:gd name="connsiteY1" fmla="*/ 0 h 5144085"/>
              <a:gd name="connsiteX2" fmla="*/ 9312397 w 9312397"/>
              <a:gd name="connsiteY2" fmla="*/ 5144085 h 5144085"/>
              <a:gd name="connsiteX3" fmla="*/ 0 w 9312397"/>
              <a:gd name="connsiteY3" fmla="*/ 5139110 h 5144085"/>
              <a:gd name="connsiteX4" fmla="*/ 48416 w 9312397"/>
              <a:gd name="connsiteY4" fmla="*/ 1456538 h 5144085"/>
              <a:gd name="connsiteX0" fmla="*/ 16139 w 9312397"/>
              <a:gd name="connsiteY0" fmla="*/ 1447042 h 5144085"/>
              <a:gd name="connsiteX1" fmla="*/ 5930088 w 9312397"/>
              <a:gd name="connsiteY1" fmla="*/ 0 h 5144085"/>
              <a:gd name="connsiteX2" fmla="*/ 9312397 w 9312397"/>
              <a:gd name="connsiteY2" fmla="*/ 5144085 h 5144085"/>
              <a:gd name="connsiteX3" fmla="*/ 0 w 9312397"/>
              <a:gd name="connsiteY3" fmla="*/ 5139110 h 5144085"/>
              <a:gd name="connsiteX4" fmla="*/ 16139 w 9312397"/>
              <a:gd name="connsiteY4" fmla="*/ 1447042 h 5144085"/>
              <a:gd name="connsiteX0" fmla="*/ 16139 w 12959758"/>
              <a:gd name="connsiteY0" fmla="*/ 1447042 h 5139110"/>
              <a:gd name="connsiteX1" fmla="*/ 5930088 w 12959758"/>
              <a:gd name="connsiteY1" fmla="*/ 0 h 5139110"/>
              <a:gd name="connsiteX2" fmla="*/ 12959758 w 12959758"/>
              <a:gd name="connsiteY2" fmla="*/ 2665793 h 5139110"/>
              <a:gd name="connsiteX3" fmla="*/ 0 w 12959758"/>
              <a:gd name="connsiteY3" fmla="*/ 5139110 h 5139110"/>
              <a:gd name="connsiteX4" fmla="*/ 16139 w 12959758"/>
              <a:gd name="connsiteY4" fmla="*/ 1447042 h 5139110"/>
              <a:gd name="connsiteX0" fmla="*/ 1420211 w 12959758"/>
              <a:gd name="connsiteY0" fmla="*/ 1912316 h 5139110"/>
              <a:gd name="connsiteX1" fmla="*/ 5930088 w 12959758"/>
              <a:gd name="connsiteY1" fmla="*/ 0 h 5139110"/>
              <a:gd name="connsiteX2" fmla="*/ 12959758 w 12959758"/>
              <a:gd name="connsiteY2" fmla="*/ 2665793 h 5139110"/>
              <a:gd name="connsiteX3" fmla="*/ 0 w 12959758"/>
              <a:gd name="connsiteY3" fmla="*/ 5139110 h 5139110"/>
              <a:gd name="connsiteX4" fmla="*/ 1420211 w 12959758"/>
              <a:gd name="connsiteY4" fmla="*/ 1912316 h 5139110"/>
              <a:gd name="connsiteX0" fmla="*/ 57 w 11539604"/>
              <a:gd name="connsiteY0" fmla="*/ 1912316 h 4284526"/>
              <a:gd name="connsiteX1" fmla="*/ 4509934 w 11539604"/>
              <a:gd name="connsiteY1" fmla="*/ 0 h 4284526"/>
              <a:gd name="connsiteX2" fmla="*/ 11539604 w 11539604"/>
              <a:gd name="connsiteY2" fmla="*/ 2665793 h 4284526"/>
              <a:gd name="connsiteX3" fmla="*/ 371249 w 11539604"/>
              <a:gd name="connsiteY3" fmla="*/ 4284526 h 4284526"/>
              <a:gd name="connsiteX4" fmla="*/ 57 w 11539604"/>
              <a:gd name="connsiteY4" fmla="*/ 1912316 h 4284526"/>
              <a:gd name="connsiteX0" fmla="*/ 43 w 11539590"/>
              <a:gd name="connsiteY0" fmla="*/ 1912316 h 4284526"/>
              <a:gd name="connsiteX1" fmla="*/ 4509920 w 11539590"/>
              <a:gd name="connsiteY1" fmla="*/ 0 h 4284526"/>
              <a:gd name="connsiteX2" fmla="*/ 11539590 w 11539590"/>
              <a:gd name="connsiteY2" fmla="*/ 2665793 h 4284526"/>
              <a:gd name="connsiteX3" fmla="*/ 371235 w 11539590"/>
              <a:gd name="connsiteY3" fmla="*/ 4284526 h 4284526"/>
              <a:gd name="connsiteX4" fmla="*/ 43 w 11539590"/>
              <a:gd name="connsiteY4" fmla="*/ 1912316 h 4284526"/>
              <a:gd name="connsiteX0" fmla="*/ 43 w 14041100"/>
              <a:gd name="connsiteY0" fmla="*/ 1912316 h 4284526"/>
              <a:gd name="connsiteX1" fmla="*/ 4509920 w 14041100"/>
              <a:gd name="connsiteY1" fmla="*/ 0 h 4284526"/>
              <a:gd name="connsiteX2" fmla="*/ 14041100 w 14041100"/>
              <a:gd name="connsiteY2" fmla="*/ 1678274 h 4284526"/>
              <a:gd name="connsiteX3" fmla="*/ 371235 w 14041100"/>
              <a:gd name="connsiteY3" fmla="*/ 4284526 h 4284526"/>
              <a:gd name="connsiteX4" fmla="*/ 43 w 14041100"/>
              <a:gd name="connsiteY4" fmla="*/ 1912316 h 4284526"/>
              <a:gd name="connsiteX0" fmla="*/ 4 w 14041061"/>
              <a:gd name="connsiteY0" fmla="*/ 1912316 h 5139110"/>
              <a:gd name="connsiteX1" fmla="*/ 4509881 w 14041061"/>
              <a:gd name="connsiteY1" fmla="*/ 0 h 5139110"/>
              <a:gd name="connsiteX2" fmla="*/ 14041061 w 14041061"/>
              <a:gd name="connsiteY2" fmla="*/ 1678274 h 5139110"/>
              <a:gd name="connsiteX3" fmla="*/ 6100458 w 14041061"/>
              <a:gd name="connsiteY3" fmla="*/ 5139110 h 5139110"/>
              <a:gd name="connsiteX4" fmla="*/ 4 w 14041061"/>
              <a:gd name="connsiteY4" fmla="*/ 1912316 h 513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1061" h="5139110">
                <a:moveTo>
                  <a:pt x="4" y="1912316"/>
                </a:moveTo>
                <a:lnTo>
                  <a:pt x="4509881" y="0"/>
                </a:lnTo>
                <a:lnTo>
                  <a:pt x="14041061" y="1678274"/>
                </a:lnTo>
                <a:lnTo>
                  <a:pt x="6100458" y="5139110"/>
                </a:lnTo>
                <a:cubicBezTo>
                  <a:pt x="6218809" y="4544612"/>
                  <a:pt x="-5376" y="3143005"/>
                  <a:pt x="4" y="191231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13" name="矩形 4"/>
          <p:cNvSpPr/>
          <p:nvPr/>
        </p:nvSpPr>
        <p:spPr>
          <a:xfrm>
            <a:off x="1100783" y="0"/>
            <a:ext cx="10780212" cy="7261021"/>
          </a:xfrm>
          <a:custGeom>
            <a:avLst/>
            <a:gdLst>
              <a:gd name="connsiteX0" fmla="*/ 0 w 3131840"/>
              <a:gd name="connsiteY0" fmla="*/ 0 h 3131840"/>
              <a:gd name="connsiteX1" fmla="*/ 3131840 w 3131840"/>
              <a:gd name="connsiteY1" fmla="*/ 0 h 3131840"/>
              <a:gd name="connsiteX2" fmla="*/ 3131840 w 3131840"/>
              <a:gd name="connsiteY2" fmla="*/ 3131840 h 3131840"/>
              <a:gd name="connsiteX3" fmla="*/ 0 w 3131840"/>
              <a:gd name="connsiteY3" fmla="*/ 3131840 h 3131840"/>
              <a:gd name="connsiteX4" fmla="*/ 0 w 3131840"/>
              <a:gd name="connsiteY4" fmla="*/ 0 h 3131840"/>
              <a:gd name="connsiteX0" fmla="*/ 0 w 8048397"/>
              <a:gd name="connsiteY0" fmla="*/ 1987826 h 5119666"/>
              <a:gd name="connsiteX1" fmla="*/ 8048397 w 8048397"/>
              <a:gd name="connsiteY1" fmla="*/ 0 h 5119666"/>
              <a:gd name="connsiteX2" fmla="*/ 3131840 w 8048397"/>
              <a:gd name="connsiteY2" fmla="*/ 5119666 h 5119666"/>
              <a:gd name="connsiteX3" fmla="*/ 0 w 8048397"/>
              <a:gd name="connsiteY3" fmla="*/ 5119666 h 5119666"/>
              <a:gd name="connsiteX4" fmla="*/ 0 w 8048397"/>
              <a:gd name="connsiteY4" fmla="*/ 1987826 h 5119666"/>
              <a:gd name="connsiteX0" fmla="*/ 0 w 8048397"/>
              <a:gd name="connsiteY0" fmla="*/ 1987826 h 5134136"/>
              <a:gd name="connsiteX1" fmla="*/ 8048397 w 8048397"/>
              <a:gd name="connsiteY1" fmla="*/ 0 h 5134136"/>
              <a:gd name="connsiteX2" fmla="*/ 4176869 w 8048397"/>
              <a:gd name="connsiteY2" fmla="*/ 5134136 h 5134136"/>
              <a:gd name="connsiteX3" fmla="*/ 0 w 8048397"/>
              <a:gd name="connsiteY3" fmla="*/ 5119666 h 5134136"/>
              <a:gd name="connsiteX4" fmla="*/ 0 w 8048397"/>
              <a:gd name="connsiteY4" fmla="*/ 1987826 h 5134136"/>
              <a:gd name="connsiteX0" fmla="*/ 0 w 7075940"/>
              <a:gd name="connsiteY0" fmla="*/ 2016765 h 5163075"/>
              <a:gd name="connsiteX1" fmla="*/ 7075940 w 7075940"/>
              <a:gd name="connsiteY1" fmla="*/ 0 h 5163075"/>
              <a:gd name="connsiteX2" fmla="*/ 4176869 w 7075940"/>
              <a:gd name="connsiteY2" fmla="*/ 5163075 h 5163075"/>
              <a:gd name="connsiteX3" fmla="*/ 0 w 7075940"/>
              <a:gd name="connsiteY3" fmla="*/ 5148605 h 5163075"/>
              <a:gd name="connsiteX4" fmla="*/ 0 w 7075940"/>
              <a:gd name="connsiteY4" fmla="*/ 2016765 h 5163075"/>
              <a:gd name="connsiteX0" fmla="*/ 0 w 8634569"/>
              <a:gd name="connsiteY0" fmla="*/ 2016765 h 5153580"/>
              <a:gd name="connsiteX1" fmla="*/ 7075940 w 8634569"/>
              <a:gd name="connsiteY1" fmla="*/ 0 h 5153580"/>
              <a:gd name="connsiteX2" fmla="*/ 8634569 w 8634569"/>
              <a:gd name="connsiteY2" fmla="*/ 5153580 h 5153580"/>
              <a:gd name="connsiteX3" fmla="*/ 0 w 8634569"/>
              <a:gd name="connsiteY3" fmla="*/ 5148605 h 5153580"/>
              <a:gd name="connsiteX4" fmla="*/ 0 w 8634569"/>
              <a:gd name="connsiteY4" fmla="*/ 2016765 h 5153580"/>
              <a:gd name="connsiteX0" fmla="*/ 48416 w 8634569"/>
              <a:gd name="connsiteY0" fmla="*/ 1466033 h 5153580"/>
              <a:gd name="connsiteX1" fmla="*/ 7075940 w 8634569"/>
              <a:gd name="connsiteY1" fmla="*/ 0 h 5153580"/>
              <a:gd name="connsiteX2" fmla="*/ 8634569 w 8634569"/>
              <a:gd name="connsiteY2" fmla="*/ 5153580 h 5153580"/>
              <a:gd name="connsiteX3" fmla="*/ 0 w 8634569"/>
              <a:gd name="connsiteY3" fmla="*/ 5148605 h 5153580"/>
              <a:gd name="connsiteX4" fmla="*/ 48416 w 8634569"/>
              <a:gd name="connsiteY4" fmla="*/ 1466033 h 5153580"/>
              <a:gd name="connsiteX0" fmla="*/ 48416 w 9312397"/>
              <a:gd name="connsiteY0" fmla="*/ 1466033 h 5153580"/>
              <a:gd name="connsiteX1" fmla="*/ 7075940 w 9312397"/>
              <a:gd name="connsiteY1" fmla="*/ 0 h 5153580"/>
              <a:gd name="connsiteX2" fmla="*/ 9312397 w 9312397"/>
              <a:gd name="connsiteY2" fmla="*/ 5153580 h 5153580"/>
              <a:gd name="connsiteX3" fmla="*/ 0 w 9312397"/>
              <a:gd name="connsiteY3" fmla="*/ 5148605 h 5153580"/>
              <a:gd name="connsiteX4" fmla="*/ 48416 w 9312397"/>
              <a:gd name="connsiteY4" fmla="*/ 1466033 h 5153580"/>
              <a:gd name="connsiteX0" fmla="*/ 48416 w 9312397"/>
              <a:gd name="connsiteY0" fmla="*/ 1456538 h 5144085"/>
              <a:gd name="connsiteX1" fmla="*/ 5930088 w 9312397"/>
              <a:gd name="connsiteY1" fmla="*/ 0 h 5144085"/>
              <a:gd name="connsiteX2" fmla="*/ 9312397 w 9312397"/>
              <a:gd name="connsiteY2" fmla="*/ 5144085 h 5144085"/>
              <a:gd name="connsiteX3" fmla="*/ 0 w 9312397"/>
              <a:gd name="connsiteY3" fmla="*/ 5139110 h 5144085"/>
              <a:gd name="connsiteX4" fmla="*/ 48416 w 9312397"/>
              <a:gd name="connsiteY4" fmla="*/ 1456538 h 5144085"/>
              <a:gd name="connsiteX0" fmla="*/ 16139 w 9312397"/>
              <a:gd name="connsiteY0" fmla="*/ 1447042 h 5144085"/>
              <a:gd name="connsiteX1" fmla="*/ 5930088 w 9312397"/>
              <a:gd name="connsiteY1" fmla="*/ 0 h 5144085"/>
              <a:gd name="connsiteX2" fmla="*/ 9312397 w 9312397"/>
              <a:gd name="connsiteY2" fmla="*/ 5144085 h 5144085"/>
              <a:gd name="connsiteX3" fmla="*/ 0 w 9312397"/>
              <a:gd name="connsiteY3" fmla="*/ 5139110 h 5144085"/>
              <a:gd name="connsiteX4" fmla="*/ 16139 w 9312397"/>
              <a:gd name="connsiteY4" fmla="*/ 1447042 h 5144085"/>
              <a:gd name="connsiteX0" fmla="*/ 16139 w 12959758"/>
              <a:gd name="connsiteY0" fmla="*/ 1447042 h 5139110"/>
              <a:gd name="connsiteX1" fmla="*/ 5930088 w 12959758"/>
              <a:gd name="connsiteY1" fmla="*/ 0 h 5139110"/>
              <a:gd name="connsiteX2" fmla="*/ 12959758 w 12959758"/>
              <a:gd name="connsiteY2" fmla="*/ 2665793 h 5139110"/>
              <a:gd name="connsiteX3" fmla="*/ 0 w 12959758"/>
              <a:gd name="connsiteY3" fmla="*/ 5139110 h 5139110"/>
              <a:gd name="connsiteX4" fmla="*/ 16139 w 12959758"/>
              <a:gd name="connsiteY4" fmla="*/ 1447042 h 5139110"/>
              <a:gd name="connsiteX0" fmla="*/ 1420211 w 12959758"/>
              <a:gd name="connsiteY0" fmla="*/ 1912316 h 5139110"/>
              <a:gd name="connsiteX1" fmla="*/ 5930088 w 12959758"/>
              <a:gd name="connsiteY1" fmla="*/ 0 h 5139110"/>
              <a:gd name="connsiteX2" fmla="*/ 12959758 w 12959758"/>
              <a:gd name="connsiteY2" fmla="*/ 2665793 h 5139110"/>
              <a:gd name="connsiteX3" fmla="*/ 0 w 12959758"/>
              <a:gd name="connsiteY3" fmla="*/ 5139110 h 5139110"/>
              <a:gd name="connsiteX4" fmla="*/ 1420211 w 12959758"/>
              <a:gd name="connsiteY4" fmla="*/ 1912316 h 5139110"/>
              <a:gd name="connsiteX0" fmla="*/ 57 w 11539604"/>
              <a:gd name="connsiteY0" fmla="*/ 1912316 h 4284526"/>
              <a:gd name="connsiteX1" fmla="*/ 4509934 w 11539604"/>
              <a:gd name="connsiteY1" fmla="*/ 0 h 4284526"/>
              <a:gd name="connsiteX2" fmla="*/ 11539604 w 11539604"/>
              <a:gd name="connsiteY2" fmla="*/ 2665793 h 4284526"/>
              <a:gd name="connsiteX3" fmla="*/ 371249 w 11539604"/>
              <a:gd name="connsiteY3" fmla="*/ 4284526 h 4284526"/>
              <a:gd name="connsiteX4" fmla="*/ 57 w 11539604"/>
              <a:gd name="connsiteY4" fmla="*/ 1912316 h 4284526"/>
              <a:gd name="connsiteX0" fmla="*/ 43 w 11539590"/>
              <a:gd name="connsiteY0" fmla="*/ 1912316 h 4284526"/>
              <a:gd name="connsiteX1" fmla="*/ 4509920 w 11539590"/>
              <a:gd name="connsiteY1" fmla="*/ 0 h 4284526"/>
              <a:gd name="connsiteX2" fmla="*/ 11539590 w 11539590"/>
              <a:gd name="connsiteY2" fmla="*/ 2665793 h 4284526"/>
              <a:gd name="connsiteX3" fmla="*/ 371235 w 11539590"/>
              <a:gd name="connsiteY3" fmla="*/ 4284526 h 4284526"/>
              <a:gd name="connsiteX4" fmla="*/ 43 w 11539590"/>
              <a:gd name="connsiteY4" fmla="*/ 1912316 h 4284526"/>
              <a:gd name="connsiteX0" fmla="*/ 2 w 11539549"/>
              <a:gd name="connsiteY0" fmla="*/ 1912316 h 5148605"/>
              <a:gd name="connsiteX1" fmla="*/ 4509879 w 11539549"/>
              <a:gd name="connsiteY1" fmla="*/ 0 h 5148605"/>
              <a:gd name="connsiteX2" fmla="*/ 11539549 w 11539549"/>
              <a:gd name="connsiteY2" fmla="*/ 2665793 h 5148605"/>
              <a:gd name="connsiteX3" fmla="*/ 9166822 w 11539549"/>
              <a:gd name="connsiteY3" fmla="*/ 5148605 h 5148605"/>
              <a:gd name="connsiteX4" fmla="*/ 2 w 11539549"/>
              <a:gd name="connsiteY4" fmla="*/ 1912316 h 5148605"/>
              <a:gd name="connsiteX0" fmla="*/ 4 w 11539551"/>
              <a:gd name="connsiteY0" fmla="*/ 1912316 h 5148605"/>
              <a:gd name="connsiteX1" fmla="*/ 4509881 w 11539551"/>
              <a:gd name="connsiteY1" fmla="*/ 0 h 5148605"/>
              <a:gd name="connsiteX2" fmla="*/ 11539551 w 11539551"/>
              <a:gd name="connsiteY2" fmla="*/ 2665793 h 5148605"/>
              <a:gd name="connsiteX3" fmla="*/ 9166824 w 11539551"/>
              <a:gd name="connsiteY3" fmla="*/ 5148605 h 5148605"/>
              <a:gd name="connsiteX4" fmla="*/ 4 w 11539551"/>
              <a:gd name="connsiteY4" fmla="*/ 1912316 h 5148605"/>
              <a:gd name="connsiteX0" fmla="*/ 4 w 12992040"/>
              <a:gd name="connsiteY0" fmla="*/ 1912316 h 5148605"/>
              <a:gd name="connsiteX1" fmla="*/ 4509881 w 12992040"/>
              <a:gd name="connsiteY1" fmla="*/ 0 h 5148605"/>
              <a:gd name="connsiteX2" fmla="*/ 12992040 w 12992040"/>
              <a:gd name="connsiteY2" fmla="*/ 2475886 h 5148605"/>
              <a:gd name="connsiteX3" fmla="*/ 9166824 w 12992040"/>
              <a:gd name="connsiteY3" fmla="*/ 5148605 h 5148605"/>
              <a:gd name="connsiteX4" fmla="*/ 4 w 12992040"/>
              <a:gd name="connsiteY4" fmla="*/ 1912316 h 5148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2040" h="5148605">
                <a:moveTo>
                  <a:pt x="4" y="1912316"/>
                </a:moveTo>
                <a:lnTo>
                  <a:pt x="4509881" y="0"/>
                </a:lnTo>
                <a:lnTo>
                  <a:pt x="12992040" y="2475886"/>
                </a:lnTo>
                <a:lnTo>
                  <a:pt x="9166824" y="5148605"/>
                </a:lnTo>
                <a:cubicBezTo>
                  <a:pt x="6590001" y="4639565"/>
                  <a:pt x="-5376" y="3143005"/>
                  <a:pt x="4" y="19123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32"/>
          <p:cNvSpPr txBox="1"/>
          <p:nvPr/>
        </p:nvSpPr>
        <p:spPr>
          <a:xfrm>
            <a:off x="6933431" y="1672109"/>
            <a:ext cx="5112568" cy="3261790"/>
          </a:xfrm>
          <a:prstGeom prst="rect">
            <a:avLst/>
          </a:prstGeom>
          <a:noFill/>
        </p:spPr>
        <p:txBody>
          <a:bodyPr wrap="square" rtlCol="0">
            <a:spAutoFit/>
          </a:bodyPr>
          <a:lstStyle/>
          <a:p>
            <a:pPr>
              <a:lnSpc>
                <a:spcPct val="150000"/>
              </a:lnSpc>
            </a:pP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这个网站致力于帮助高三学子对大学的认识以及大学各个专业的了解，从而选出自己适合自己的专业，做出自己的人生规划，网站的亮点是简洁高三学子可以快捷准确的搜索到自己所需要的信息，同时也会有在校大</a:t>
            </a:r>
            <a:endPar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nSpc>
                <a:spcPct val="150000"/>
              </a:lnSpc>
            </a:pP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学生在论坛传授自己的大学学习经验</a:t>
            </a:r>
            <a:endPar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nSpc>
                <a:spcPct val="150000"/>
              </a:lnSpc>
            </a:pP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以及大学新生需要注意的事项</a:t>
            </a:r>
            <a:endParaRPr 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372973" y="362225"/>
            <a:ext cx="2246595" cy="712929"/>
          </a:xfrm>
          <a:prstGeom prst="rect">
            <a:avLst/>
          </a:prstGeom>
          <a:noFill/>
        </p:spPr>
        <p:txBody>
          <a:bodyPr wrap="none" lIns="96434" tIns="48217" rIns="96434" bIns="48217" rtlCol="0">
            <a:spAutoFit/>
          </a:bodyPr>
          <a:lstStyle/>
          <a:p>
            <a:pPr defTabSz="964278"/>
            <a:r>
              <a:rPr lang="zh-CN" altLang="en-US" sz="4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网站简介</a:t>
            </a:r>
          </a:p>
        </p:txBody>
      </p:sp>
      <p:pic>
        <p:nvPicPr>
          <p:cNvPr id="3" name="图片 2">
            <a:extLst>
              <a:ext uri="{FF2B5EF4-FFF2-40B4-BE49-F238E27FC236}">
                <a16:creationId xmlns:a16="http://schemas.microsoft.com/office/drawing/2014/main" id="{AFCFE3A5-AA2A-46AC-B844-D7AE1A2C3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26033"/>
            <a:ext cx="6892124" cy="5334988"/>
          </a:xfrm>
          <a:prstGeom prst="rect">
            <a:avLst/>
          </a:prstGeom>
        </p:spPr>
      </p:pic>
    </p:spTree>
    <p:extLst>
      <p:ext uri="{BB962C8B-B14F-4D97-AF65-F5344CB8AC3E}">
        <p14:creationId xmlns:p14="http://schemas.microsoft.com/office/powerpoint/2010/main" val="391779656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50" fill="hold"/>
                                        <p:tgtEl>
                                          <p:spTgt spid="7"/>
                                        </p:tgtEl>
                                        <p:attrNameLst>
                                          <p:attrName>ppt_x</p:attrName>
                                        </p:attrNameLst>
                                      </p:cBhvr>
                                      <p:tavLst>
                                        <p:tav tm="0">
                                          <p:val>
                                            <p:strVal val="0-#ppt_w/2"/>
                                          </p:val>
                                        </p:tav>
                                        <p:tav tm="100000">
                                          <p:val>
                                            <p:strVal val="#ppt_x"/>
                                          </p:val>
                                        </p:tav>
                                      </p:tavLst>
                                    </p:anim>
                                    <p:anim calcmode="lin" valueType="num">
                                      <p:cBhvr additive="base">
                                        <p:cTn id="16"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91353" y="1343"/>
            <a:ext cx="5880357" cy="7230680"/>
            <a:chOff x="389112" y="2"/>
            <a:chExt cx="5882535" cy="7233359"/>
          </a:xfrm>
          <a:solidFill>
            <a:schemeClr val="accent1"/>
          </a:solidFill>
        </p:grpSpPr>
        <p:sp>
          <p:nvSpPr>
            <p:cNvPr id="13" name="Freeform 11"/>
            <p:cNvSpPr>
              <a:spLocks/>
            </p:cNvSpPr>
            <p:nvPr/>
          </p:nvSpPr>
          <p:spPr bwMode="auto">
            <a:xfrm>
              <a:off x="389112" y="2"/>
              <a:ext cx="5882535" cy="7233359"/>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a:effectLst/>
            <a:extLst/>
          </p:spPr>
          <p:txBody>
            <a:bodyPr vert="horz" wrap="square" lIns="45299" tIns="22650" rIns="45299" bIns="22650" numCol="1" anchor="t" anchorCtr="0" compatLnSpc="1">
              <a:prstTxWarp prst="textNoShape">
                <a:avLst/>
              </a:prstTxWarp>
            </a:bodyPr>
            <a:lstStyle/>
            <a:p>
              <a:endParaRPr lang="zh-CN" altLang="en-US">
                <a:ea typeface="微软雅黑" panose="020B0503020204020204" pitchFamily="34" charset="-122"/>
              </a:endParaRPr>
            </a:p>
          </p:txBody>
        </p:sp>
        <p:sp>
          <p:nvSpPr>
            <p:cNvPr id="14" name="任意多边形 13"/>
            <p:cNvSpPr>
              <a:spLocks/>
            </p:cNvSpPr>
            <p:nvPr/>
          </p:nvSpPr>
          <p:spPr bwMode="auto">
            <a:xfrm rot="549104">
              <a:off x="4104826" y="4856476"/>
              <a:ext cx="611245" cy="1160034"/>
            </a:xfrm>
            <a:custGeom>
              <a:avLst/>
              <a:gdLst>
                <a:gd name="connsiteX0" fmla="*/ 231532 w 611245"/>
                <a:gd name="connsiteY0" fmla="*/ 61172 h 1160034"/>
                <a:gd name="connsiteX1" fmla="*/ 611245 w 611245"/>
                <a:gd name="connsiteY1" fmla="*/ 0 h 1160034"/>
                <a:gd name="connsiteX2" fmla="*/ 379353 w 611245"/>
                <a:gd name="connsiteY2" fmla="*/ 1098920 h 1160034"/>
                <a:gd name="connsiteX3" fmla="*/ 0 w 611245"/>
                <a:gd name="connsiteY3" fmla="*/ 1160034 h 1160034"/>
                <a:gd name="connsiteX4" fmla="*/ 231532 w 611245"/>
                <a:gd name="connsiteY4" fmla="*/ 61172 h 116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245" h="1160034">
                  <a:moveTo>
                    <a:pt x="231532" y="61172"/>
                  </a:moveTo>
                  <a:lnTo>
                    <a:pt x="611245" y="0"/>
                  </a:lnTo>
                  <a:lnTo>
                    <a:pt x="379353" y="1098920"/>
                  </a:lnTo>
                  <a:lnTo>
                    <a:pt x="0" y="1160034"/>
                  </a:lnTo>
                  <a:lnTo>
                    <a:pt x="231532" y="61172"/>
                  </a:lnTo>
                  <a:close/>
                </a:path>
              </a:pathLst>
            </a:custGeom>
            <a:grpFill/>
            <a:ln>
              <a:noFill/>
            </a:ln>
            <a:effectLst/>
            <a:extLst/>
          </p:spPr>
          <p:txBody>
            <a:bodyPr vert="horz" wrap="square" lIns="45299" tIns="22650" rIns="45299" bIns="22650" numCol="1" anchor="t" anchorCtr="0" compatLnSpc="1">
              <a:prstTxWarp prst="textNoShape">
                <a:avLst/>
              </a:prstTxWarp>
            </a:bodyPr>
            <a:lstStyle/>
            <a:p>
              <a:endParaRPr lang="zh-CN" altLang="en-US">
                <a:ea typeface="微软雅黑" panose="020B0503020204020204" pitchFamily="34" charset="-122"/>
              </a:endParaRPr>
            </a:p>
          </p:txBody>
        </p:sp>
      </p:grpSp>
      <p:sp>
        <p:nvSpPr>
          <p:cNvPr id="28" name="TextBox 32"/>
          <p:cNvSpPr txBox="1"/>
          <p:nvPr/>
        </p:nvSpPr>
        <p:spPr>
          <a:xfrm>
            <a:off x="7149367" y="2876031"/>
            <a:ext cx="4719630" cy="1569660"/>
          </a:xfrm>
          <a:prstGeom prst="rect">
            <a:avLst/>
          </a:prstGeom>
          <a:noFill/>
        </p:spPr>
        <p:txBody>
          <a:bodyPr wrap="square" rtlCol="0">
            <a:spAutoFit/>
          </a:bodyPr>
          <a:lstStyle/>
          <a:p>
            <a:r>
              <a:rPr lang="zh-CN" altLang="en-US" sz="4800" dirty="0">
                <a:solidFill>
                  <a:schemeClr val="accent2"/>
                </a:solidFill>
                <a:latin typeface="Impact" panose="020B0806030902050204" pitchFamily="34" charset="0"/>
                <a:ea typeface="微软雅黑" panose="020B0503020204020204" pitchFamily="34" charset="-122"/>
              </a:rPr>
              <a:t>网站功能</a:t>
            </a:r>
            <a:endParaRPr lang="en-US" altLang="zh-CN" sz="4800" dirty="0">
              <a:solidFill>
                <a:schemeClr val="accent2"/>
              </a:solidFill>
              <a:latin typeface="Impact" panose="020B0806030902050204" pitchFamily="34" charset="0"/>
              <a:ea typeface="微软雅黑" panose="020B0503020204020204" pitchFamily="34" charset="-122"/>
            </a:endParaRPr>
          </a:p>
          <a:p>
            <a:endParaRPr lang="zh-CN" altLang="en-US" sz="4800" dirty="0">
              <a:solidFill>
                <a:schemeClr val="accent2"/>
              </a:solidFill>
              <a:latin typeface="Impact" panose="020B0806030902050204" pitchFamily="34" charset="0"/>
              <a:ea typeface="微软雅黑" panose="020B0503020204020204" pitchFamily="34" charset="-122"/>
              <a:cs typeface="Arial" panose="020B0604020202020204" pitchFamily="34" charset="0"/>
            </a:endParaRPr>
          </a:p>
        </p:txBody>
      </p:sp>
      <p:sp>
        <p:nvSpPr>
          <p:cNvPr id="29" name="TextBox 32"/>
          <p:cNvSpPr txBox="1"/>
          <p:nvPr/>
        </p:nvSpPr>
        <p:spPr>
          <a:xfrm>
            <a:off x="5623197" y="2402391"/>
            <a:ext cx="1927690" cy="1569272"/>
          </a:xfrm>
          <a:prstGeom prst="rect">
            <a:avLst/>
          </a:prstGeom>
          <a:noFill/>
        </p:spPr>
        <p:txBody>
          <a:bodyPr wrap="square" rtlCol="0">
            <a:spAutoFit/>
          </a:bodyPr>
          <a:lstStyle/>
          <a:p>
            <a:r>
              <a:rPr lang="en-US" altLang="zh-CN" sz="9598" dirty="0">
                <a:solidFill>
                  <a:schemeClr val="accent2"/>
                </a:solidFill>
                <a:latin typeface="Impact" panose="020B0806030902050204" pitchFamily="34" charset="0"/>
                <a:ea typeface="微软雅黑" panose="020B0503020204020204" pitchFamily="34" charset="-122"/>
              </a:rPr>
              <a:t>04</a:t>
            </a:r>
            <a:endParaRPr lang="zh-CN" altLang="en-US" sz="23896" dirty="0">
              <a:solidFill>
                <a:schemeClr val="accent2"/>
              </a:solidFill>
              <a:latin typeface="Impact" panose="020B080603090205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78160818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250" fill="hold"/>
                                        <p:tgtEl>
                                          <p:spTgt spid="29"/>
                                        </p:tgtEl>
                                        <p:attrNameLst>
                                          <p:attrName>ppt_x</p:attrName>
                                        </p:attrNameLst>
                                      </p:cBhvr>
                                      <p:tavLst>
                                        <p:tav tm="0">
                                          <p:val>
                                            <p:strVal val="#ppt_x"/>
                                          </p:val>
                                        </p:tav>
                                        <p:tav tm="100000">
                                          <p:val>
                                            <p:strVal val="#ppt_x"/>
                                          </p:val>
                                        </p:tav>
                                      </p:tavLst>
                                    </p:anim>
                                    <p:anim calcmode="lin" valueType="num">
                                      <p:cBhvr additive="base">
                                        <p:cTn id="13" dur="250" fill="hold"/>
                                        <p:tgtEl>
                                          <p:spTgt spid="29"/>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6" presetClass="emph" presetSubtype="0" fill="hold" grpId="1" nodeType="afterEffect">
                                  <p:stCondLst>
                                    <p:cond delay="0"/>
                                  </p:stCondLst>
                                  <p:childTnLst>
                                    <p:animEffect transition="out" filter="fade">
                                      <p:cBhvr>
                                        <p:cTn id="16" dur="500" tmFilter="0, 0; .2, .5; .8, .5; 1, 0"/>
                                        <p:tgtEl>
                                          <p:spTgt spid="29"/>
                                        </p:tgtEl>
                                      </p:cBhvr>
                                    </p:animEffect>
                                    <p:animScale>
                                      <p:cBhvr>
                                        <p:cTn id="17" dur="250" autoRev="1" fill="hold"/>
                                        <p:tgtEl>
                                          <p:spTgt spid="29"/>
                                        </p:tgtEl>
                                      </p:cBhvr>
                                      <p:by x="105000" y="105000"/>
                                    </p:animScale>
                                  </p:childTnLst>
                                </p:cTn>
                              </p:par>
                            </p:childTnLst>
                          </p:cTn>
                        </p:par>
                        <p:par>
                          <p:cTn id="18" fill="hold">
                            <p:stCondLst>
                              <p:cond delay="1250"/>
                            </p:stCondLst>
                            <p:childTnLst>
                              <p:par>
                                <p:cTn id="19" presetID="2" presetClass="entr" presetSubtype="1"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250" fill="hold"/>
                                        <p:tgtEl>
                                          <p:spTgt spid="28"/>
                                        </p:tgtEl>
                                        <p:attrNameLst>
                                          <p:attrName>ppt_x</p:attrName>
                                        </p:attrNameLst>
                                      </p:cBhvr>
                                      <p:tavLst>
                                        <p:tav tm="0">
                                          <p:val>
                                            <p:strVal val="#ppt_x"/>
                                          </p:val>
                                        </p:tav>
                                        <p:tav tm="100000">
                                          <p:val>
                                            <p:strVal val="#ppt_x"/>
                                          </p:val>
                                        </p:tav>
                                      </p:tavLst>
                                    </p:anim>
                                    <p:anim calcmode="lin" valueType="num">
                                      <p:cBhvr additive="base">
                                        <p:cTn id="22" dur="2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29"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79EFAF9-D602-4450-8765-180DBF1560C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370.pptx"/>
</p:tagLst>
</file>

<file path=ppt/theme/theme1.xml><?xml version="1.0" encoding="utf-8"?>
<a:theme xmlns:a="http://schemas.openxmlformats.org/drawingml/2006/main" name="第一PPT，www.1ppt.com">
  <a:themeElements>
    <a:clrScheme name="自定义 337">
      <a:dk1>
        <a:sysClr val="windowText" lastClr="000000"/>
      </a:dk1>
      <a:lt1>
        <a:sysClr val="window" lastClr="FFFFFF"/>
      </a:lt1>
      <a:dk2>
        <a:srgbClr val="44546A"/>
      </a:dk2>
      <a:lt2>
        <a:srgbClr val="E7E6E6"/>
      </a:lt2>
      <a:accent1>
        <a:srgbClr val="E25609"/>
      </a:accent1>
      <a:accent2>
        <a:srgbClr val="6E6E6E"/>
      </a:accent2>
      <a:accent3>
        <a:srgbClr val="E25609"/>
      </a:accent3>
      <a:accent4>
        <a:srgbClr val="6E6E6E"/>
      </a:accent4>
      <a:accent5>
        <a:srgbClr val="E25609"/>
      </a:accent5>
      <a:accent6>
        <a:srgbClr val="6E6E6E"/>
      </a:accent6>
      <a:hlink>
        <a:srgbClr val="E25609"/>
      </a:hlink>
      <a:folHlink>
        <a:srgbClr val="6E6E6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316</Words>
  <Application>Microsoft Office PowerPoint</Application>
  <PresentationFormat>自定义</PresentationFormat>
  <Paragraphs>64</Paragraphs>
  <Slides>12</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方正正准黑简体</vt:lpstr>
      <vt:lpstr>宋体</vt:lpstr>
      <vt:lpstr>微软雅黑</vt:lpstr>
      <vt:lpstr>Arial</vt:lpstr>
      <vt:lpstr>Calibri</vt:lpstr>
      <vt:lpstr>Calibri Light</vt:lpstr>
      <vt:lpstr>Cambria Math</vt:lpstr>
      <vt:lpstr>Franklin Gothic Book</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商业合作</dc:title>
  <dc:creator/>
  <cp:keywords>www.1ppt.com</cp:keywords>
  <cp:lastModifiedBy/>
  <cp:revision>1</cp:revision>
  <dcterms:created xsi:type="dcterms:W3CDTF">2016-10-17T14:00:15Z</dcterms:created>
  <dcterms:modified xsi:type="dcterms:W3CDTF">2018-09-20T06:04:29Z</dcterms:modified>
</cp:coreProperties>
</file>